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6"/>
    <p:restoredTop sz="94688"/>
  </p:normalViewPr>
  <p:slideViewPr>
    <p:cSldViewPr snapToGrid="0">
      <p:cViewPr>
        <p:scale>
          <a:sx n="158" d="100"/>
          <a:sy n="158" d="100"/>
        </p:scale>
        <p:origin x="-5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A3EA-AF44-4796-23FB-5067F3310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01692-F74B-D200-9C66-AD18AE804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44939-A62A-C4F5-673D-D5418AFB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4B6B-EF03-5248-B6D0-CD7783299B8F}" type="datetimeFigureOut">
              <a:rPr lang="en-DE" smtClean="0"/>
              <a:t>03.09.22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AD543-D37C-C81F-4D01-653565EB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17D5E-7FEF-95E2-41F0-5DEED4BD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7946-A3DE-E748-B098-6AD2DDC7FFB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909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EF85-66E8-A98A-A613-A9D9FE1B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6A168-577C-1774-ECB5-B63CCB039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C2C0B-C153-C704-AA4C-B58D8B94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4B6B-EF03-5248-B6D0-CD7783299B8F}" type="datetimeFigureOut">
              <a:rPr lang="en-DE" smtClean="0"/>
              <a:t>03.09.22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1BC10-9B81-940E-F391-04B1108F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53E1C-72F8-45BA-0343-D2A8213D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7946-A3DE-E748-B098-6AD2DDC7FFB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313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6A370-B8E7-EA7B-60C3-117899AD3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FF0E5-01E9-ABD6-4B72-C8BE128B9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6EF5D-036B-0D86-F66E-46C28F93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4B6B-EF03-5248-B6D0-CD7783299B8F}" type="datetimeFigureOut">
              <a:rPr lang="en-DE" smtClean="0"/>
              <a:t>03.09.22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CD7BA-A077-B52A-C9BE-9F3E0D40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5B2CA-B880-00C6-EA0C-853CA558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7946-A3DE-E748-B098-6AD2DDC7FFB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680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BBB4-E914-3F6A-155E-A837A058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E430E-9BE5-5114-FABE-F705D7475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00004-CE6D-2DEF-70E8-53B05C87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4B6B-EF03-5248-B6D0-CD7783299B8F}" type="datetimeFigureOut">
              <a:rPr lang="en-DE" smtClean="0"/>
              <a:t>03.09.22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4D85C-EA63-4867-5D75-1B8C4079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A9FFE-C0FE-70EF-0749-DC22C753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7946-A3DE-E748-B098-6AD2DDC7FFB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775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B2C5-06A1-F298-E386-E2ABE554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B9B96-F4D4-E4BA-D036-8BA9FA36C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2B85C-A269-3E54-A500-5F5CC587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4B6B-EF03-5248-B6D0-CD7783299B8F}" type="datetimeFigureOut">
              <a:rPr lang="en-DE" smtClean="0"/>
              <a:t>03.09.22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95EC0-7A68-ACB0-0013-803C0431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55CB3-1A44-DCAC-1A80-7DE5E068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7946-A3DE-E748-B098-6AD2DDC7FFB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409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BB71-EA7B-7A48-2E90-0EA1F8EC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38EE9-3F99-9C6C-F873-A427CF6D2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962CD-6B5B-F425-3A35-0D1A1DFF2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5CCE4-D91B-2F94-749F-F74AD6D4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4B6B-EF03-5248-B6D0-CD7783299B8F}" type="datetimeFigureOut">
              <a:rPr lang="en-DE" smtClean="0"/>
              <a:t>03.09.22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E324A-A2B0-B097-FCA3-2B6E0520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D49D1-2604-72C8-C7A7-5BFBA333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7946-A3DE-E748-B098-6AD2DDC7FFB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818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D163-67A5-824E-A27A-9258ADF8E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55CD2-78FA-E99A-4EA7-6446CB84D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391DD-0E94-095B-920B-FF70144CD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607E1-746A-7385-79AA-0FAA679A5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21971-A10D-CDC4-CEC3-CED8E4411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B24F8-D7FB-6B5C-7D5D-F8B08DE7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4B6B-EF03-5248-B6D0-CD7783299B8F}" type="datetimeFigureOut">
              <a:rPr lang="en-DE" smtClean="0"/>
              <a:t>03.09.22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80880-F258-1A64-C37E-EBDD3A02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9BEA7-36F7-C332-4F8B-F2F4F9F3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7946-A3DE-E748-B098-6AD2DDC7FFB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7774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B3A-36E4-294E-C1F6-A9F31A24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272D-BF05-FD71-1537-FC506851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4B6B-EF03-5248-B6D0-CD7783299B8F}" type="datetimeFigureOut">
              <a:rPr lang="en-DE" smtClean="0"/>
              <a:t>03.09.22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623B1-16F3-7108-04E1-18FD370E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4E94F-3E27-B180-14C3-C4F59580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7946-A3DE-E748-B098-6AD2DDC7FFB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825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BC61A-84BA-E926-CCCE-BBE3D0155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4B6B-EF03-5248-B6D0-CD7783299B8F}" type="datetimeFigureOut">
              <a:rPr lang="en-DE" smtClean="0"/>
              <a:t>03.09.22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195D2-DE48-83ED-A177-18AB8AD4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610DA-0F78-BC7B-C1FC-D0FC3242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7946-A3DE-E748-B098-6AD2DDC7FFB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096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2C4C-C330-1585-7790-05B843D7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91A52-7FE0-68C0-EE26-E0A7DA8C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8E2A2-B722-3EB7-2EB3-0AEDFD25B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0E607-B6F5-FF9E-60AF-C5CE0D9F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4B6B-EF03-5248-B6D0-CD7783299B8F}" type="datetimeFigureOut">
              <a:rPr lang="en-DE" smtClean="0"/>
              <a:t>03.09.22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B4B77-CD3D-9F7C-324B-7474A554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E48A4-8EFE-230C-283E-F33A73777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7946-A3DE-E748-B098-6AD2DDC7FFB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170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9FC1-BAD5-88B2-654D-CFA51D20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4EE227-AB71-367C-150E-60F6C695A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7578E-A496-661D-517C-00F8AAA54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5D067-2548-643B-42D6-25551F01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4B6B-EF03-5248-B6D0-CD7783299B8F}" type="datetimeFigureOut">
              <a:rPr lang="en-DE" smtClean="0"/>
              <a:t>03.09.22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F653E-E448-46C8-5F14-A3F9C80D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8EBA6-82E9-E6BF-ADCC-A7D29499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7946-A3DE-E748-B098-6AD2DDC7FFB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8770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5FB34-DED6-8E2D-8998-5D345305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59D81-D4F0-2ECD-8416-8035910E7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22D01-E69A-5988-28EF-6AA12DA1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4B6B-EF03-5248-B6D0-CD7783299B8F}" type="datetimeFigureOut">
              <a:rPr lang="en-DE" smtClean="0"/>
              <a:t>03.09.22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C7E90-4130-06DF-DD75-77C84DA02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F492E-991C-C164-4DC3-37CE6489A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B7946-A3DE-E748-B098-6AD2DDC7FFB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334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D3618E-40A8-5172-F337-5D7D6F0E3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4" y="880437"/>
            <a:ext cx="4669121" cy="509712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D3682E2-9BBE-DBE0-E7DB-0F790B9F5BB7}"/>
              </a:ext>
            </a:extLst>
          </p:cNvPr>
          <p:cNvSpPr/>
          <p:nvPr/>
        </p:nvSpPr>
        <p:spPr>
          <a:xfrm>
            <a:off x="2700861" y="3667875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3A3C7D3-FBA8-57CE-0252-AD92BD295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321" y="3150622"/>
            <a:ext cx="2031661" cy="93992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93D16432-F964-409E-5CE0-8CABB2CE9707}"/>
              </a:ext>
            </a:extLst>
          </p:cNvPr>
          <p:cNvGrpSpPr>
            <a:grpSpLocks noChangeAspect="1"/>
          </p:cNvGrpSpPr>
          <p:nvPr/>
        </p:nvGrpSpPr>
        <p:grpSpPr>
          <a:xfrm>
            <a:off x="5030913" y="880436"/>
            <a:ext cx="5836401" cy="6371406"/>
            <a:chOff x="5030913" y="880437"/>
            <a:chExt cx="4669121" cy="509712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CD04F2F-B641-13AF-C7D8-C0B2FF27C7FB}"/>
                </a:ext>
              </a:extLst>
            </p:cNvPr>
            <p:cNvSpPr/>
            <p:nvPr/>
          </p:nvSpPr>
          <p:spPr>
            <a:xfrm>
              <a:off x="5030913" y="880438"/>
              <a:ext cx="4669121" cy="5097124"/>
            </a:xfrm>
            <a:prstGeom prst="roundRect">
              <a:avLst>
                <a:gd name="adj" fmla="val 5225"/>
              </a:avLst>
            </a:prstGeom>
            <a:solidFill>
              <a:srgbClr val="EBEBEB"/>
            </a:solidFill>
            <a:ln>
              <a:solidFill>
                <a:schemeClr val="accent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2A71873-8764-3611-851E-8486D64209E8}"/>
                </a:ext>
              </a:extLst>
            </p:cNvPr>
            <p:cNvSpPr/>
            <p:nvPr/>
          </p:nvSpPr>
          <p:spPr>
            <a:xfrm>
              <a:off x="5030913" y="880438"/>
              <a:ext cx="4669121" cy="4688155"/>
            </a:xfrm>
            <a:prstGeom prst="roundRect">
              <a:avLst>
                <a:gd name="adj" fmla="val 522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10AC781-88FC-95FF-F589-3CA0F3A574E3}"/>
                </a:ext>
              </a:extLst>
            </p:cNvPr>
            <p:cNvSpPr/>
            <p:nvPr/>
          </p:nvSpPr>
          <p:spPr>
            <a:xfrm>
              <a:off x="5188449" y="880437"/>
              <a:ext cx="4356243" cy="3537451"/>
            </a:xfrm>
            <a:prstGeom prst="roundRect">
              <a:avLst>
                <a:gd name="adj" fmla="val 5225"/>
              </a:avLst>
            </a:prstGeom>
            <a:solidFill>
              <a:schemeClr val="tx1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5B63AAE-8280-454B-2EE1-7819F06242F6}"/>
                </a:ext>
              </a:extLst>
            </p:cNvPr>
            <p:cNvSpPr/>
            <p:nvPr/>
          </p:nvSpPr>
          <p:spPr>
            <a:xfrm>
              <a:off x="7456012" y="3665733"/>
              <a:ext cx="1296000" cy="129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57EDF8-736B-8187-D568-328D561C3A5D}"/>
                </a:ext>
              </a:extLst>
            </p:cNvPr>
            <p:cNvSpPr txBox="1"/>
            <p:nvPr/>
          </p:nvSpPr>
          <p:spPr>
            <a:xfrm>
              <a:off x="5302596" y="5153656"/>
              <a:ext cx="1285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mpact" panose="020B0806030902050204" pitchFamily="34" charset="0"/>
                  <a:ea typeface="HGPSoeiKakugothicUB" panose="020B0900000000000000" pitchFamily="34" charset="-128"/>
                  <a:cs typeface="Tunga" panose="020B0502040204020203" pitchFamily="34" charset="0"/>
                </a:rPr>
                <a:t>c</a:t>
              </a:r>
              <a:r>
                <a:rPr lang="en-DE" dirty="0">
                  <a:latin typeface="Impact" panose="020B0806030902050204" pitchFamily="34" charset="0"/>
                  <a:ea typeface="HGPSoeiKakugothicUB" panose="020B0900000000000000" pitchFamily="34" charset="-128"/>
                  <a:cs typeface="Tunga" panose="020B0502040204020203" pitchFamily="34" charset="0"/>
                </a:rPr>
                <a:t>ontrol unit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633FA69-0FAB-0920-4FC7-33400129188B}"/>
                </a:ext>
              </a:extLst>
            </p:cNvPr>
            <p:cNvSpPr/>
            <p:nvPr/>
          </p:nvSpPr>
          <p:spPr>
            <a:xfrm>
              <a:off x="9224819" y="4067371"/>
              <a:ext cx="160568" cy="163646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885B90-4592-C6F3-1337-C03AA08CF007}"/>
                </a:ext>
              </a:extLst>
            </p:cNvPr>
            <p:cNvSpPr/>
            <p:nvPr/>
          </p:nvSpPr>
          <p:spPr>
            <a:xfrm>
              <a:off x="5351159" y="4067249"/>
              <a:ext cx="160568" cy="163646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0A89AA-DC0E-61EA-656B-B0CC5E13E9A4}"/>
                </a:ext>
              </a:extLst>
            </p:cNvPr>
            <p:cNvSpPr/>
            <p:nvPr/>
          </p:nvSpPr>
          <p:spPr>
            <a:xfrm>
              <a:off x="5351159" y="1089513"/>
              <a:ext cx="160568" cy="163646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14D9192-D064-155E-7461-2A3BD0A9190B}"/>
                </a:ext>
              </a:extLst>
            </p:cNvPr>
            <p:cNvSpPr/>
            <p:nvPr/>
          </p:nvSpPr>
          <p:spPr>
            <a:xfrm>
              <a:off x="9224819" y="1088808"/>
              <a:ext cx="160568" cy="163646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1188697-B391-03C3-7AF4-030125E72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00461" y="1308598"/>
              <a:ext cx="1051551" cy="39975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6A79DE6-920A-27BA-7DCF-83B98BD8E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3158" y="3150622"/>
              <a:ext cx="2031661" cy="939926"/>
            </a:xfrm>
            <a:prstGeom prst="rect">
              <a:avLst/>
            </a:prstGeom>
          </p:spPr>
        </p:pic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EF7DFA4F-701C-5A9F-88FF-9B209A33C2C8}"/>
                </a:ext>
              </a:extLst>
            </p:cNvPr>
            <p:cNvSpPr/>
            <p:nvPr/>
          </p:nvSpPr>
          <p:spPr>
            <a:xfrm rot="5400000">
              <a:off x="6957401" y="3918819"/>
              <a:ext cx="598424" cy="606045"/>
            </a:xfrm>
            <a:prstGeom prst="arc">
              <a:avLst>
                <a:gd name="adj1" fmla="val 16105441"/>
                <a:gd name="adj2" fmla="val 63429"/>
              </a:avLst>
            </a:prstGeom>
            <a:solidFill>
              <a:schemeClr val="tx1"/>
            </a:solidFill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22478CFD-ABE7-E87D-0FF7-6593773468EA}"/>
                </a:ext>
              </a:extLst>
            </p:cNvPr>
            <p:cNvSpPr/>
            <p:nvPr/>
          </p:nvSpPr>
          <p:spPr>
            <a:xfrm rot="10800000">
              <a:off x="8645402" y="3916544"/>
              <a:ext cx="598424" cy="606045"/>
            </a:xfrm>
            <a:prstGeom prst="arc">
              <a:avLst>
                <a:gd name="adj1" fmla="val 16105441"/>
                <a:gd name="adj2" fmla="val 63429"/>
              </a:avLst>
            </a:prstGeom>
            <a:solidFill>
              <a:schemeClr val="tx1"/>
            </a:solidFill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53743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D3618E-40A8-5172-F337-5D7D6F0E3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4" y="880437"/>
            <a:ext cx="4669121" cy="509712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D3682E2-9BBE-DBE0-E7DB-0F790B9F5BB7}"/>
              </a:ext>
            </a:extLst>
          </p:cNvPr>
          <p:cNvSpPr/>
          <p:nvPr/>
        </p:nvSpPr>
        <p:spPr>
          <a:xfrm>
            <a:off x="2708953" y="3667875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C1720A-2FEE-7148-C200-8F53F11C8472}"/>
              </a:ext>
            </a:extLst>
          </p:cNvPr>
          <p:cNvSpPr/>
          <p:nvPr/>
        </p:nvSpPr>
        <p:spPr>
          <a:xfrm>
            <a:off x="607137" y="4061176"/>
            <a:ext cx="160568" cy="163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920CC2-1E3E-A44C-F468-7D4725DF6C9A}"/>
              </a:ext>
            </a:extLst>
          </p:cNvPr>
          <p:cNvSpPr/>
          <p:nvPr/>
        </p:nvSpPr>
        <p:spPr>
          <a:xfrm>
            <a:off x="607137" y="1088808"/>
            <a:ext cx="160568" cy="163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2AF21C-97B4-0CE1-A59D-21EB5BD2F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036" y="1308598"/>
            <a:ext cx="1051551" cy="39975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945D18B-17AB-B1B6-6AB2-E8549F8D148C}"/>
              </a:ext>
            </a:extLst>
          </p:cNvPr>
          <p:cNvGrpSpPr>
            <a:grpSpLocks noChangeAspect="1"/>
          </p:cNvGrpSpPr>
          <p:nvPr/>
        </p:nvGrpSpPr>
        <p:grpSpPr>
          <a:xfrm>
            <a:off x="5030913" y="880436"/>
            <a:ext cx="5836401" cy="6371406"/>
            <a:chOff x="5030913" y="880437"/>
            <a:chExt cx="4669121" cy="509712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CD04F2F-B641-13AF-C7D8-C0B2FF27C7FB}"/>
                </a:ext>
              </a:extLst>
            </p:cNvPr>
            <p:cNvSpPr/>
            <p:nvPr/>
          </p:nvSpPr>
          <p:spPr>
            <a:xfrm>
              <a:off x="5030913" y="880438"/>
              <a:ext cx="4669121" cy="5097124"/>
            </a:xfrm>
            <a:prstGeom prst="roundRect">
              <a:avLst>
                <a:gd name="adj" fmla="val 5225"/>
              </a:avLst>
            </a:prstGeom>
            <a:solidFill>
              <a:srgbClr val="EBEBEB"/>
            </a:solidFill>
            <a:ln>
              <a:solidFill>
                <a:schemeClr val="accent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2A71873-8764-3611-851E-8486D64209E8}"/>
                </a:ext>
              </a:extLst>
            </p:cNvPr>
            <p:cNvSpPr/>
            <p:nvPr/>
          </p:nvSpPr>
          <p:spPr>
            <a:xfrm>
              <a:off x="5030913" y="880438"/>
              <a:ext cx="4669121" cy="4688155"/>
            </a:xfrm>
            <a:prstGeom prst="roundRect">
              <a:avLst>
                <a:gd name="adj" fmla="val 522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10AC781-88FC-95FF-F589-3CA0F3A574E3}"/>
                </a:ext>
              </a:extLst>
            </p:cNvPr>
            <p:cNvSpPr/>
            <p:nvPr/>
          </p:nvSpPr>
          <p:spPr>
            <a:xfrm>
              <a:off x="5188449" y="880437"/>
              <a:ext cx="4356243" cy="3537451"/>
            </a:xfrm>
            <a:prstGeom prst="roundRect">
              <a:avLst>
                <a:gd name="adj" fmla="val 5225"/>
              </a:avLst>
            </a:prstGeom>
            <a:solidFill>
              <a:schemeClr val="tx1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57EDF8-736B-8187-D568-328D561C3A5D}"/>
                </a:ext>
              </a:extLst>
            </p:cNvPr>
            <p:cNvSpPr txBox="1"/>
            <p:nvPr/>
          </p:nvSpPr>
          <p:spPr>
            <a:xfrm>
              <a:off x="5302596" y="5153656"/>
              <a:ext cx="1077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Impact" panose="020B0806030902050204" pitchFamily="34" charset="0"/>
                  <a:ea typeface="HGPSoeiKakugothicUB" panose="020B0900000000000000" pitchFamily="34" charset="-128"/>
                  <a:cs typeface="Tunga" panose="020B0502040204020203" pitchFamily="34" charset="0"/>
                </a:rPr>
                <a:t>keyboard</a:t>
              </a:r>
              <a:endParaRPr lang="en-DE" dirty="0">
                <a:latin typeface="Impact" panose="020B0806030902050204" pitchFamily="34" charset="0"/>
                <a:ea typeface="HGPSoeiKakugothicUB" panose="020B0900000000000000" pitchFamily="34" charset="-128"/>
                <a:cs typeface="Tunga" panose="020B0502040204020203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633FA69-0FAB-0920-4FC7-33400129188B}"/>
                </a:ext>
              </a:extLst>
            </p:cNvPr>
            <p:cNvSpPr/>
            <p:nvPr/>
          </p:nvSpPr>
          <p:spPr>
            <a:xfrm>
              <a:off x="9224819" y="4067371"/>
              <a:ext cx="160568" cy="163646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885B90-4592-C6F3-1337-C03AA08CF007}"/>
                </a:ext>
              </a:extLst>
            </p:cNvPr>
            <p:cNvSpPr/>
            <p:nvPr/>
          </p:nvSpPr>
          <p:spPr>
            <a:xfrm>
              <a:off x="5351159" y="4067249"/>
              <a:ext cx="160568" cy="163646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0A89AA-DC0E-61EA-656B-B0CC5E13E9A4}"/>
                </a:ext>
              </a:extLst>
            </p:cNvPr>
            <p:cNvSpPr/>
            <p:nvPr/>
          </p:nvSpPr>
          <p:spPr>
            <a:xfrm>
              <a:off x="5351159" y="1089513"/>
              <a:ext cx="160568" cy="163646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14D9192-D064-155E-7461-2A3BD0A9190B}"/>
                </a:ext>
              </a:extLst>
            </p:cNvPr>
            <p:cNvSpPr/>
            <p:nvPr/>
          </p:nvSpPr>
          <p:spPr>
            <a:xfrm>
              <a:off x="9224819" y="1088808"/>
              <a:ext cx="160568" cy="163646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816FEF8-F064-D9BE-7113-711C207E3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0461" y="1308598"/>
              <a:ext cx="1051551" cy="3997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359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D3618E-40A8-5172-F337-5D7D6F0E3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4" y="880437"/>
            <a:ext cx="4669121" cy="509712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D3682E2-9BBE-DBE0-E7DB-0F790B9F5BB7}"/>
              </a:ext>
            </a:extLst>
          </p:cNvPr>
          <p:cNvSpPr/>
          <p:nvPr/>
        </p:nvSpPr>
        <p:spPr>
          <a:xfrm>
            <a:off x="2708953" y="3667875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C1720A-2FEE-7148-C200-8F53F11C8472}"/>
              </a:ext>
            </a:extLst>
          </p:cNvPr>
          <p:cNvSpPr/>
          <p:nvPr/>
        </p:nvSpPr>
        <p:spPr>
          <a:xfrm>
            <a:off x="607137" y="4061176"/>
            <a:ext cx="160568" cy="163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920CC2-1E3E-A44C-F468-7D4725DF6C9A}"/>
              </a:ext>
            </a:extLst>
          </p:cNvPr>
          <p:cNvSpPr/>
          <p:nvPr/>
        </p:nvSpPr>
        <p:spPr>
          <a:xfrm>
            <a:off x="607137" y="1088808"/>
            <a:ext cx="160568" cy="163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2AF21C-97B4-0CE1-A59D-21EB5BD2F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036" y="1308598"/>
            <a:ext cx="1051551" cy="39975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A51E0F3-C86D-1700-2E85-062335DED133}"/>
              </a:ext>
            </a:extLst>
          </p:cNvPr>
          <p:cNvGrpSpPr>
            <a:grpSpLocks noChangeAspect="1"/>
          </p:cNvGrpSpPr>
          <p:nvPr/>
        </p:nvGrpSpPr>
        <p:grpSpPr>
          <a:xfrm>
            <a:off x="5030913" y="880436"/>
            <a:ext cx="5836401" cy="6371406"/>
            <a:chOff x="5030913" y="880437"/>
            <a:chExt cx="4669121" cy="509712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CD04F2F-B641-13AF-C7D8-C0B2FF27C7FB}"/>
                </a:ext>
              </a:extLst>
            </p:cNvPr>
            <p:cNvSpPr/>
            <p:nvPr/>
          </p:nvSpPr>
          <p:spPr>
            <a:xfrm>
              <a:off x="5030913" y="880438"/>
              <a:ext cx="4669121" cy="5097124"/>
            </a:xfrm>
            <a:prstGeom prst="roundRect">
              <a:avLst>
                <a:gd name="adj" fmla="val 5225"/>
              </a:avLst>
            </a:prstGeom>
            <a:solidFill>
              <a:srgbClr val="EBEBEB"/>
            </a:solidFill>
            <a:ln>
              <a:solidFill>
                <a:schemeClr val="accent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2A71873-8764-3611-851E-8486D64209E8}"/>
                </a:ext>
              </a:extLst>
            </p:cNvPr>
            <p:cNvSpPr/>
            <p:nvPr/>
          </p:nvSpPr>
          <p:spPr>
            <a:xfrm>
              <a:off x="5030913" y="880438"/>
              <a:ext cx="4669121" cy="4688155"/>
            </a:xfrm>
            <a:prstGeom prst="roundRect">
              <a:avLst>
                <a:gd name="adj" fmla="val 522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10AC781-88FC-95FF-F589-3CA0F3A574E3}"/>
                </a:ext>
              </a:extLst>
            </p:cNvPr>
            <p:cNvSpPr/>
            <p:nvPr/>
          </p:nvSpPr>
          <p:spPr>
            <a:xfrm>
              <a:off x="5188449" y="880437"/>
              <a:ext cx="4356243" cy="3537451"/>
            </a:xfrm>
            <a:prstGeom prst="roundRect">
              <a:avLst>
                <a:gd name="adj" fmla="val 5225"/>
              </a:avLst>
            </a:prstGeom>
            <a:solidFill>
              <a:schemeClr val="tx1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57EDF8-736B-8187-D568-328D561C3A5D}"/>
                </a:ext>
              </a:extLst>
            </p:cNvPr>
            <p:cNvSpPr txBox="1"/>
            <p:nvPr/>
          </p:nvSpPr>
          <p:spPr>
            <a:xfrm>
              <a:off x="5302596" y="5153656"/>
              <a:ext cx="969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Impact" panose="020B0806030902050204" pitchFamily="34" charset="0"/>
                  <a:ea typeface="HGPSoeiKakugothicUB" panose="020B0900000000000000" pitchFamily="34" charset="-128"/>
                  <a:cs typeface="Tunga" panose="020B0502040204020203" pitchFamily="34" charset="0"/>
                </a:rPr>
                <a:t>memory</a:t>
              </a:r>
              <a:endParaRPr lang="en-DE" dirty="0">
                <a:latin typeface="Impact" panose="020B0806030902050204" pitchFamily="34" charset="0"/>
                <a:ea typeface="HGPSoeiKakugothicUB" panose="020B0900000000000000" pitchFamily="34" charset="-128"/>
                <a:cs typeface="Tunga" panose="020B0502040204020203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633FA69-0FAB-0920-4FC7-33400129188B}"/>
                </a:ext>
              </a:extLst>
            </p:cNvPr>
            <p:cNvSpPr/>
            <p:nvPr/>
          </p:nvSpPr>
          <p:spPr>
            <a:xfrm>
              <a:off x="9224819" y="4067371"/>
              <a:ext cx="160568" cy="163646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885B90-4592-C6F3-1337-C03AA08CF007}"/>
                </a:ext>
              </a:extLst>
            </p:cNvPr>
            <p:cNvSpPr/>
            <p:nvPr/>
          </p:nvSpPr>
          <p:spPr>
            <a:xfrm>
              <a:off x="5351159" y="4067249"/>
              <a:ext cx="160568" cy="163646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0A89AA-DC0E-61EA-656B-B0CC5E13E9A4}"/>
                </a:ext>
              </a:extLst>
            </p:cNvPr>
            <p:cNvSpPr/>
            <p:nvPr/>
          </p:nvSpPr>
          <p:spPr>
            <a:xfrm>
              <a:off x="5351159" y="1089513"/>
              <a:ext cx="160568" cy="163646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14D9192-D064-155E-7461-2A3BD0A9190B}"/>
                </a:ext>
              </a:extLst>
            </p:cNvPr>
            <p:cNvSpPr/>
            <p:nvPr/>
          </p:nvSpPr>
          <p:spPr>
            <a:xfrm>
              <a:off x="9224819" y="1088808"/>
              <a:ext cx="160568" cy="163646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816FEF8-F064-D9BE-7113-711C207E3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0461" y="1308598"/>
              <a:ext cx="1051551" cy="3997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0799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5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Ralf Mende</dc:creator>
  <cp:lastModifiedBy>Ralf Mende</cp:lastModifiedBy>
  <cp:revision>2</cp:revision>
  <dcterms:created xsi:type="dcterms:W3CDTF">2022-09-03T19:37:00Z</dcterms:created>
  <dcterms:modified xsi:type="dcterms:W3CDTF">2022-09-04T20:27:08Z</dcterms:modified>
</cp:coreProperties>
</file>