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00" d="100"/>
          <a:sy n="400" d="100"/>
        </p:scale>
        <p:origin x="14083" y="153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39391-7E05-4257-8A89-E6BE91A06449}" type="datetimeFigureOut">
              <a:rPr lang="nl-NL" smtClean="0"/>
              <a:t>14-12-2014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DDED-8520-445B-A9F2-8DCCAD6829E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3305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39391-7E05-4257-8A89-E6BE91A06449}" type="datetimeFigureOut">
              <a:rPr lang="nl-NL" smtClean="0"/>
              <a:t>14-12-2014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DDED-8520-445B-A9F2-8DCCAD6829E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046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39391-7E05-4257-8A89-E6BE91A06449}" type="datetimeFigureOut">
              <a:rPr lang="nl-NL" smtClean="0"/>
              <a:t>14-12-2014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DDED-8520-445B-A9F2-8DCCAD6829E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6787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39391-7E05-4257-8A89-E6BE91A06449}" type="datetimeFigureOut">
              <a:rPr lang="nl-NL" smtClean="0"/>
              <a:t>14-12-2014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DDED-8520-445B-A9F2-8DCCAD6829E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4899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39391-7E05-4257-8A89-E6BE91A06449}" type="datetimeFigureOut">
              <a:rPr lang="nl-NL" smtClean="0"/>
              <a:t>14-12-2014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DDED-8520-445B-A9F2-8DCCAD6829E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5753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39391-7E05-4257-8A89-E6BE91A06449}" type="datetimeFigureOut">
              <a:rPr lang="nl-NL" smtClean="0"/>
              <a:t>14-12-2014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DDED-8520-445B-A9F2-8DCCAD6829E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209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39391-7E05-4257-8A89-E6BE91A06449}" type="datetimeFigureOut">
              <a:rPr lang="nl-NL" smtClean="0"/>
              <a:t>14-12-2014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DDED-8520-445B-A9F2-8DCCAD6829E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78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39391-7E05-4257-8A89-E6BE91A06449}" type="datetimeFigureOut">
              <a:rPr lang="nl-NL" smtClean="0"/>
              <a:t>14-12-2014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DDED-8520-445B-A9F2-8DCCAD6829E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170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39391-7E05-4257-8A89-E6BE91A06449}" type="datetimeFigureOut">
              <a:rPr lang="nl-NL" smtClean="0"/>
              <a:t>14-12-2014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DDED-8520-445B-A9F2-8DCCAD6829E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9729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39391-7E05-4257-8A89-E6BE91A06449}" type="datetimeFigureOut">
              <a:rPr lang="nl-NL" smtClean="0"/>
              <a:t>14-12-2014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DDED-8520-445B-A9F2-8DCCAD6829E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8280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39391-7E05-4257-8A89-E6BE91A06449}" type="datetimeFigureOut">
              <a:rPr lang="nl-NL" smtClean="0"/>
              <a:t>14-12-2014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DDED-8520-445B-A9F2-8DCCAD6829E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9579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39391-7E05-4257-8A89-E6BE91A06449}" type="datetimeFigureOut">
              <a:rPr lang="nl-NL" smtClean="0"/>
              <a:t>14-12-2014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5DDED-8520-445B-A9F2-8DCCAD6829E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1362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Rounded Rectangular Callout 3"/>
          <p:cNvSpPr/>
          <p:nvPr/>
        </p:nvSpPr>
        <p:spPr>
          <a:xfrm>
            <a:off x="899592" y="792670"/>
            <a:ext cx="2088232" cy="2104308"/>
          </a:xfrm>
          <a:custGeom>
            <a:avLst/>
            <a:gdLst>
              <a:gd name="connsiteX0" fmla="*/ 0 w 2088232"/>
              <a:gd name="connsiteY0" fmla="*/ 240031 h 1440160"/>
              <a:gd name="connsiteX1" fmla="*/ 240031 w 2088232"/>
              <a:gd name="connsiteY1" fmla="*/ 0 h 1440160"/>
              <a:gd name="connsiteX2" fmla="*/ 348039 w 2088232"/>
              <a:gd name="connsiteY2" fmla="*/ 0 h 1440160"/>
              <a:gd name="connsiteX3" fmla="*/ 348039 w 2088232"/>
              <a:gd name="connsiteY3" fmla="*/ 0 h 1440160"/>
              <a:gd name="connsiteX4" fmla="*/ 870097 w 2088232"/>
              <a:gd name="connsiteY4" fmla="*/ 0 h 1440160"/>
              <a:gd name="connsiteX5" fmla="*/ 1848201 w 2088232"/>
              <a:gd name="connsiteY5" fmla="*/ 0 h 1440160"/>
              <a:gd name="connsiteX6" fmla="*/ 2088232 w 2088232"/>
              <a:gd name="connsiteY6" fmla="*/ 240031 h 1440160"/>
              <a:gd name="connsiteX7" fmla="*/ 2088232 w 2088232"/>
              <a:gd name="connsiteY7" fmla="*/ 840093 h 1440160"/>
              <a:gd name="connsiteX8" fmla="*/ 2088232 w 2088232"/>
              <a:gd name="connsiteY8" fmla="*/ 840093 h 1440160"/>
              <a:gd name="connsiteX9" fmla="*/ 2088232 w 2088232"/>
              <a:gd name="connsiteY9" fmla="*/ 1200133 h 1440160"/>
              <a:gd name="connsiteX10" fmla="*/ 2088232 w 2088232"/>
              <a:gd name="connsiteY10" fmla="*/ 1200129 h 1440160"/>
              <a:gd name="connsiteX11" fmla="*/ 1848201 w 2088232"/>
              <a:gd name="connsiteY11" fmla="*/ 1440160 h 1440160"/>
              <a:gd name="connsiteX12" fmla="*/ 870097 w 2088232"/>
              <a:gd name="connsiteY12" fmla="*/ 1440160 h 1440160"/>
              <a:gd name="connsiteX13" fmla="*/ 641735 w 2088232"/>
              <a:gd name="connsiteY13" fmla="*/ 2616223 h 1440160"/>
              <a:gd name="connsiteX14" fmla="*/ 348039 w 2088232"/>
              <a:gd name="connsiteY14" fmla="*/ 1440160 h 1440160"/>
              <a:gd name="connsiteX15" fmla="*/ 240031 w 2088232"/>
              <a:gd name="connsiteY15" fmla="*/ 1440160 h 1440160"/>
              <a:gd name="connsiteX16" fmla="*/ 0 w 2088232"/>
              <a:gd name="connsiteY16" fmla="*/ 1200129 h 1440160"/>
              <a:gd name="connsiteX17" fmla="*/ 0 w 2088232"/>
              <a:gd name="connsiteY17" fmla="*/ 1200133 h 1440160"/>
              <a:gd name="connsiteX18" fmla="*/ 0 w 2088232"/>
              <a:gd name="connsiteY18" fmla="*/ 840093 h 1440160"/>
              <a:gd name="connsiteX19" fmla="*/ 0 w 2088232"/>
              <a:gd name="connsiteY19" fmla="*/ 840093 h 1440160"/>
              <a:gd name="connsiteX20" fmla="*/ 0 w 2088232"/>
              <a:gd name="connsiteY20" fmla="*/ 240031 h 1440160"/>
              <a:gd name="connsiteX0" fmla="*/ 0 w 2088232"/>
              <a:gd name="connsiteY0" fmla="*/ 240031 h 2616223"/>
              <a:gd name="connsiteX1" fmla="*/ 240031 w 2088232"/>
              <a:gd name="connsiteY1" fmla="*/ 0 h 2616223"/>
              <a:gd name="connsiteX2" fmla="*/ 348039 w 2088232"/>
              <a:gd name="connsiteY2" fmla="*/ 0 h 2616223"/>
              <a:gd name="connsiteX3" fmla="*/ 348039 w 2088232"/>
              <a:gd name="connsiteY3" fmla="*/ 0 h 2616223"/>
              <a:gd name="connsiteX4" fmla="*/ 870097 w 2088232"/>
              <a:gd name="connsiteY4" fmla="*/ 0 h 2616223"/>
              <a:gd name="connsiteX5" fmla="*/ 1848201 w 2088232"/>
              <a:gd name="connsiteY5" fmla="*/ 0 h 2616223"/>
              <a:gd name="connsiteX6" fmla="*/ 2088232 w 2088232"/>
              <a:gd name="connsiteY6" fmla="*/ 240031 h 2616223"/>
              <a:gd name="connsiteX7" fmla="*/ 2088232 w 2088232"/>
              <a:gd name="connsiteY7" fmla="*/ 840093 h 2616223"/>
              <a:gd name="connsiteX8" fmla="*/ 2088232 w 2088232"/>
              <a:gd name="connsiteY8" fmla="*/ 840093 h 2616223"/>
              <a:gd name="connsiteX9" fmla="*/ 2088232 w 2088232"/>
              <a:gd name="connsiteY9" fmla="*/ 1200133 h 2616223"/>
              <a:gd name="connsiteX10" fmla="*/ 2088232 w 2088232"/>
              <a:gd name="connsiteY10" fmla="*/ 1200129 h 2616223"/>
              <a:gd name="connsiteX11" fmla="*/ 1848201 w 2088232"/>
              <a:gd name="connsiteY11" fmla="*/ 1440160 h 2616223"/>
              <a:gd name="connsiteX12" fmla="*/ 731304 w 2088232"/>
              <a:gd name="connsiteY12" fmla="*/ 1440160 h 2616223"/>
              <a:gd name="connsiteX13" fmla="*/ 641735 w 2088232"/>
              <a:gd name="connsiteY13" fmla="*/ 2616223 h 2616223"/>
              <a:gd name="connsiteX14" fmla="*/ 348039 w 2088232"/>
              <a:gd name="connsiteY14" fmla="*/ 1440160 h 2616223"/>
              <a:gd name="connsiteX15" fmla="*/ 240031 w 2088232"/>
              <a:gd name="connsiteY15" fmla="*/ 1440160 h 2616223"/>
              <a:gd name="connsiteX16" fmla="*/ 0 w 2088232"/>
              <a:gd name="connsiteY16" fmla="*/ 1200129 h 2616223"/>
              <a:gd name="connsiteX17" fmla="*/ 0 w 2088232"/>
              <a:gd name="connsiteY17" fmla="*/ 1200133 h 2616223"/>
              <a:gd name="connsiteX18" fmla="*/ 0 w 2088232"/>
              <a:gd name="connsiteY18" fmla="*/ 840093 h 2616223"/>
              <a:gd name="connsiteX19" fmla="*/ 0 w 2088232"/>
              <a:gd name="connsiteY19" fmla="*/ 840093 h 2616223"/>
              <a:gd name="connsiteX20" fmla="*/ 0 w 2088232"/>
              <a:gd name="connsiteY20" fmla="*/ 240031 h 2616223"/>
              <a:gd name="connsiteX0" fmla="*/ 0 w 2088232"/>
              <a:gd name="connsiteY0" fmla="*/ 240031 h 2616223"/>
              <a:gd name="connsiteX1" fmla="*/ 240031 w 2088232"/>
              <a:gd name="connsiteY1" fmla="*/ 0 h 2616223"/>
              <a:gd name="connsiteX2" fmla="*/ 348039 w 2088232"/>
              <a:gd name="connsiteY2" fmla="*/ 0 h 2616223"/>
              <a:gd name="connsiteX3" fmla="*/ 348039 w 2088232"/>
              <a:gd name="connsiteY3" fmla="*/ 0 h 2616223"/>
              <a:gd name="connsiteX4" fmla="*/ 870097 w 2088232"/>
              <a:gd name="connsiteY4" fmla="*/ 0 h 2616223"/>
              <a:gd name="connsiteX5" fmla="*/ 1848201 w 2088232"/>
              <a:gd name="connsiteY5" fmla="*/ 0 h 2616223"/>
              <a:gd name="connsiteX6" fmla="*/ 2088232 w 2088232"/>
              <a:gd name="connsiteY6" fmla="*/ 240031 h 2616223"/>
              <a:gd name="connsiteX7" fmla="*/ 2088232 w 2088232"/>
              <a:gd name="connsiteY7" fmla="*/ 840093 h 2616223"/>
              <a:gd name="connsiteX8" fmla="*/ 2088232 w 2088232"/>
              <a:gd name="connsiteY8" fmla="*/ 840093 h 2616223"/>
              <a:gd name="connsiteX9" fmla="*/ 2088232 w 2088232"/>
              <a:gd name="connsiteY9" fmla="*/ 1200133 h 2616223"/>
              <a:gd name="connsiteX10" fmla="*/ 2088232 w 2088232"/>
              <a:gd name="connsiteY10" fmla="*/ 1200129 h 2616223"/>
              <a:gd name="connsiteX11" fmla="*/ 1848201 w 2088232"/>
              <a:gd name="connsiteY11" fmla="*/ 1440160 h 2616223"/>
              <a:gd name="connsiteX12" fmla="*/ 731304 w 2088232"/>
              <a:gd name="connsiteY12" fmla="*/ 1440160 h 2616223"/>
              <a:gd name="connsiteX13" fmla="*/ 641735 w 2088232"/>
              <a:gd name="connsiteY13" fmla="*/ 2616223 h 2616223"/>
              <a:gd name="connsiteX14" fmla="*/ 511324 w 2088232"/>
              <a:gd name="connsiteY14" fmla="*/ 1448324 h 2616223"/>
              <a:gd name="connsiteX15" fmla="*/ 240031 w 2088232"/>
              <a:gd name="connsiteY15" fmla="*/ 1440160 h 2616223"/>
              <a:gd name="connsiteX16" fmla="*/ 0 w 2088232"/>
              <a:gd name="connsiteY16" fmla="*/ 1200129 h 2616223"/>
              <a:gd name="connsiteX17" fmla="*/ 0 w 2088232"/>
              <a:gd name="connsiteY17" fmla="*/ 1200133 h 2616223"/>
              <a:gd name="connsiteX18" fmla="*/ 0 w 2088232"/>
              <a:gd name="connsiteY18" fmla="*/ 840093 h 2616223"/>
              <a:gd name="connsiteX19" fmla="*/ 0 w 2088232"/>
              <a:gd name="connsiteY19" fmla="*/ 840093 h 2616223"/>
              <a:gd name="connsiteX20" fmla="*/ 0 w 2088232"/>
              <a:gd name="connsiteY20" fmla="*/ 240031 h 2616223"/>
              <a:gd name="connsiteX0" fmla="*/ 0 w 2088232"/>
              <a:gd name="connsiteY0" fmla="*/ 240031 h 2216173"/>
              <a:gd name="connsiteX1" fmla="*/ 240031 w 2088232"/>
              <a:gd name="connsiteY1" fmla="*/ 0 h 2216173"/>
              <a:gd name="connsiteX2" fmla="*/ 348039 w 2088232"/>
              <a:gd name="connsiteY2" fmla="*/ 0 h 2216173"/>
              <a:gd name="connsiteX3" fmla="*/ 348039 w 2088232"/>
              <a:gd name="connsiteY3" fmla="*/ 0 h 2216173"/>
              <a:gd name="connsiteX4" fmla="*/ 870097 w 2088232"/>
              <a:gd name="connsiteY4" fmla="*/ 0 h 2216173"/>
              <a:gd name="connsiteX5" fmla="*/ 1848201 w 2088232"/>
              <a:gd name="connsiteY5" fmla="*/ 0 h 2216173"/>
              <a:gd name="connsiteX6" fmla="*/ 2088232 w 2088232"/>
              <a:gd name="connsiteY6" fmla="*/ 240031 h 2216173"/>
              <a:gd name="connsiteX7" fmla="*/ 2088232 w 2088232"/>
              <a:gd name="connsiteY7" fmla="*/ 840093 h 2216173"/>
              <a:gd name="connsiteX8" fmla="*/ 2088232 w 2088232"/>
              <a:gd name="connsiteY8" fmla="*/ 840093 h 2216173"/>
              <a:gd name="connsiteX9" fmla="*/ 2088232 w 2088232"/>
              <a:gd name="connsiteY9" fmla="*/ 1200133 h 2216173"/>
              <a:gd name="connsiteX10" fmla="*/ 2088232 w 2088232"/>
              <a:gd name="connsiteY10" fmla="*/ 1200129 h 2216173"/>
              <a:gd name="connsiteX11" fmla="*/ 1848201 w 2088232"/>
              <a:gd name="connsiteY11" fmla="*/ 1440160 h 2216173"/>
              <a:gd name="connsiteX12" fmla="*/ 731304 w 2088232"/>
              <a:gd name="connsiteY12" fmla="*/ 1440160 h 2216173"/>
              <a:gd name="connsiteX13" fmla="*/ 641735 w 2088232"/>
              <a:gd name="connsiteY13" fmla="*/ 2216173 h 2216173"/>
              <a:gd name="connsiteX14" fmla="*/ 511324 w 2088232"/>
              <a:gd name="connsiteY14" fmla="*/ 1448324 h 2216173"/>
              <a:gd name="connsiteX15" fmla="*/ 240031 w 2088232"/>
              <a:gd name="connsiteY15" fmla="*/ 1440160 h 2216173"/>
              <a:gd name="connsiteX16" fmla="*/ 0 w 2088232"/>
              <a:gd name="connsiteY16" fmla="*/ 1200129 h 2216173"/>
              <a:gd name="connsiteX17" fmla="*/ 0 w 2088232"/>
              <a:gd name="connsiteY17" fmla="*/ 1200133 h 2216173"/>
              <a:gd name="connsiteX18" fmla="*/ 0 w 2088232"/>
              <a:gd name="connsiteY18" fmla="*/ 840093 h 2216173"/>
              <a:gd name="connsiteX19" fmla="*/ 0 w 2088232"/>
              <a:gd name="connsiteY19" fmla="*/ 840093 h 2216173"/>
              <a:gd name="connsiteX20" fmla="*/ 0 w 2088232"/>
              <a:gd name="connsiteY20" fmla="*/ 240031 h 2216173"/>
              <a:gd name="connsiteX0" fmla="*/ 0 w 2088232"/>
              <a:gd name="connsiteY0" fmla="*/ 240031 h 2216173"/>
              <a:gd name="connsiteX1" fmla="*/ 240031 w 2088232"/>
              <a:gd name="connsiteY1" fmla="*/ 0 h 2216173"/>
              <a:gd name="connsiteX2" fmla="*/ 348039 w 2088232"/>
              <a:gd name="connsiteY2" fmla="*/ 0 h 2216173"/>
              <a:gd name="connsiteX3" fmla="*/ 348039 w 2088232"/>
              <a:gd name="connsiteY3" fmla="*/ 0 h 2216173"/>
              <a:gd name="connsiteX4" fmla="*/ 870097 w 2088232"/>
              <a:gd name="connsiteY4" fmla="*/ 0 h 2216173"/>
              <a:gd name="connsiteX5" fmla="*/ 1848201 w 2088232"/>
              <a:gd name="connsiteY5" fmla="*/ 0 h 2216173"/>
              <a:gd name="connsiteX6" fmla="*/ 2088232 w 2088232"/>
              <a:gd name="connsiteY6" fmla="*/ 240031 h 2216173"/>
              <a:gd name="connsiteX7" fmla="*/ 2088232 w 2088232"/>
              <a:gd name="connsiteY7" fmla="*/ 840093 h 2216173"/>
              <a:gd name="connsiteX8" fmla="*/ 2088232 w 2088232"/>
              <a:gd name="connsiteY8" fmla="*/ 840093 h 2216173"/>
              <a:gd name="connsiteX9" fmla="*/ 2088232 w 2088232"/>
              <a:gd name="connsiteY9" fmla="*/ 1200133 h 2216173"/>
              <a:gd name="connsiteX10" fmla="*/ 2088232 w 2088232"/>
              <a:gd name="connsiteY10" fmla="*/ 1200129 h 2216173"/>
              <a:gd name="connsiteX11" fmla="*/ 1848201 w 2088232"/>
              <a:gd name="connsiteY11" fmla="*/ 1440160 h 2216173"/>
              <a:gd name="connsiteX12" fmla="*/ 731304 w 2088232"/>
              <a:gd name="connsiteY12" fmla="*/ 1440160 h 2216173"/>
              <a:gd name="connsiteX13" fmla="*/ 617242 w 2088232"/>
              <a:gd name="connsiteY13" fmla="*/ 2216173 h 2216173"/>
              <a:gd name="connsiteX14" fmla="*/ 511324 w 2088232"/>
              <a:gd name="connsiteY14" fmla="*/ 1448324 h 2216173"/>
              <a:gd name="connsiteX15" fmla="*/ 240031 w 2088232"/>
              <a:gd name="connsiteY15" fmla="*/ 1440160 h 2216173"/>
              <a:gd name="connsiteX16" fmla="*/ 0 w 2088232"/>
              <a:gd name="connsiteY16" fmla="*/ 1200129 h 2216173"/>
              <a:gd name="connsiteX17" fmla="*/ 0 w 2088232"/>
              <a:gd name="connsiteY17" fmla="*/ 1200133 h 2216173"/>
              <a:gd name="connsiteX18" fmla="*/ 0 w 2088232"/>
              <a:gd name="connsiteY18" fmla="*/ 840093 h 2216173"/>
              <a:gd name="connsiteX19" fmla="*/ 0 w 2088232"/>
              <a:gd name="connsiteY19" fmla="*/ 840093 h 2216173"/>
              <a:gd name="connsiteX20" fmla="*/ 0 w 2088232"/>
              <a:gd name="connsiteY20" fmla="*/ 240031 h 221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088232" h="2216173">
                <a:moveTo>
                  <a:pt x="0" y="240031"/>
                </a:moveTo>
                <a:cubicBezTo>
                  <a:pt x="0" y="107466"/>
                  <a:pt x="107466" y="0"/>
                  <a:pt x="240031" y="0"/>
                </a:cubicBezTo>
                <a:lnTo>
                  <a:pt x="348039" y="0"/>
                </a:lnTo>
                <a:lnTo>
                  <a:pt x="348039" y="0"/>
                </a:lnTo>
                <a:lnTo>
                  <a:pt x="870097" y="0"/>
                </a:lnTo>
                <a:lnTo>
                  <a:pt x="1848201" y="0"/>
                </a:lnTo>
                <a:cubicBezTo>
                  <a:pt x="1980766" y="0"/>
                  <a:pt x="2088232" y="107466"/>
                  <a:pt x="2088232" y="240031"/>
                </a:cubicBezTo>
                <a:lnTo>
                  <a:pt x="2088232" y="840093"/>
                </a:lnTo>
                <a:lnTo>
                  <a:pt x="2088232" y="840093"/>
                </a:lnTo>
                <a:lnTo>
                  <a:pt x="2088232" y="1200133"/>
                </a:lnTo>
                <a:lnTo>
                  <a:pt x="2088232" y="1200129"/>
                </a:lnTo>
                <a:cubicBezTo>
                  <a:pt x="2088232" y="1332694"/>
                  <a:pt x="1980766" y="1440160"/>
                  <a:pt x="1848201" y="1440160"/>
                </a:cubicBezTo>
                <a:lnTo>
                  <a:pt x="731304" y="1440160"/>
                </a:lnTo>
                <a:lnTo>
                  <a:pt x="617242" y="2216173"/>
                </a:lnTo>
                <a:lnTo>
                  <a:pt x="511324" y="1448324"/>
                </a:lnTo>
                <a:lnTo>
                  <a:pt x="240031" y="1440160"/>
                </a:lnTo>
                <a:cubicBezTo>
                  <a:pt x="107466" y="1440160"/>
                  <a:pt x="0" y="1332694"/>
                  <a:pt x="0" y="1200129"/>
                </a:cubicBezTo>
                <a:lnTo>
                  <a:pt x="0" y="1200133"/>
                </a:lnTo>
                <a:lnTo>
                  <a:pt x="0" y="840093"/>
                </a:lnTo>
                <a:lnTo>
                  <a:pt x="0" y="840093"/>
                </a:lnTo>
                <a:lnTo>
                  <a:pt x="0" y="2400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ounded Rectangle 4"/>
          <p:cNvSpPr/>
          <p:nvPr/>
        </p:nvSpPr>
        <p:spPr>
          <a:xfrm>
            <a:off x="4211960" y="836712"/>
            <a:ext cx="1728192" cy="1152128"/>
          </a:xfrm>
          <a:prstGeom prst="roundRect">
            <a:avLst>
              <a:gd name="adj" fmla="val 463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ounded Rectangular Callout 5"/>
          <p:cNvSpPr/>
          <p:nvPr/>
        </p:nvSpPr>
        <p:spPr>
          <a:xfrm rot="16200000">
            <a:off x="6676262" y="679753"/>
            <a:ext cx="857123" cy="1467954"/>
          </a:xfrm>
          <a:custGeom>
            <a:avLst/>
            <a:gdLst>
              <a:gd name="connsiteX0" fmla="*/ 0 w 1944216"/>
              <a:gd name="connsiteY0" fmla="*/ 180024 h 1080120"/>
              <a:gd name="connsiteX1" fmla="*/ 180024 w 1944216"/>
              <a:gd name="connsiteY1" fmla="*/ 0 h 1080120"/>
              <a:gd name="connsiteX2" fmla="*/ 324036 w 1944216"/>
              <a:gd name="connsiteY2" fmla="*/ 0 h 1080120"/>
              <a:gd name="connsiteX3" fmla="*/ 324036 w 1944216"/>
              <a:gd name="connsiteY3" fmla="*/ 0 h 1080120"/>
              <a:gd name="connsiteX4" fmla="*/ 810090 w 1944216"/>
              <a:gd name="connsiteY4" fmla="*/ 0 h 1080120"/>
              <a:gd name="connsiteX5" fmla="*/ 1764192 w 1944216"/>
              <a:gd name="connsiteY5" fmla="*/ 0 h 1080120"/>
              <a:gd name="connsiteX6" fmla="*/ 1944216 w 1944216"/>
              <a:gd name="connsiteY6" fmla="*/ 180024 h 1080120"/>
              <a:gd name="connsiteX7" fmla="*/ 1944216 w 1944216"/>
              <a:gd name="connsiteY7" fmla="*/ 630070 h 1080120"/>
              <a:gd name="connsiteX8" fmla="*/ 1944216 w 1944216"/>
              <a:gd name="connsiteY8" fmla="*/ 630070 h 1080120"/>
              <a:gd name="connsiteX9" fmla="*/ 1944216 w 1944216"/>
              <a:gd name="connsiteY9" fmla="*/ 900100 h 1080120"/>
              <a:gd name="connsiteX10" fmla="*/ 1944216 w 1944216"/>
              <a:gd name="connsiteY10" fmla="*/ 900096 h 1080120"/>
              <a:gd name="connsiteX11" fmla="*/ 1764192 w 1944216"/>
              <a:gd name="connsiteY11" fmla="*/ 1080120 h 1080120"/>
              <a:gd name="connsiteX12" fmla="*/ 810090 w 1944216"/>
              <a:gd name="connsiteY12" fmla="*/ 1080120 h 1080120"/>
              <a:gd name="connsiteX13" fmla="*/ 544206 w 1944216"/>
              <a:gd name="connsiteY13" fmla="*/ 1710435 h 1080120"/>
              <a:gd name="connsiteX14" fmla="*/ 324036 w 1944216"/>
              <a:gd name="connsiteY14" fmla="*/ 1080120 h 1080120"/>
              <a:gd name="connsiteX15" fmla="*/ 180024 w 1944216"/>
              <a:gd name="connsiteY15" fmla="*/ 1080120 h 1080120"/>
              <a:gd name="connsiteX16" fmla="*/ 0 w 1944216"/>
              <a:gd name="connsiteY16" fmla="*/ 900096 h 1080120"/>
              <a:gd name="connsiteX17" fmla="*/ 0 w 1944216"/>
              <a:gd name="connsiteY17" fmla="*/ 900100 h 1080120"/>
              <a:gd name="connsiteX18" fmla="*/ 0 w 1944216"/>
              <a:gd name="connsiteY18" fmla="*/ 630070 h 1080120"/>
              <a:gd name="connsiteX19" fmla="*/ 0 w 1944216"/>
              <a:gd name="connsiteY19" fmla="*/ 630070 h 1080120"/>
              <a:gd name="connsiteX20" fmla="*/ 0 w 1944216"/>
              <a:gd name="connsiteY20" fmla="*/ 180024 h 1080120"/>
              <a:gd name="connsiteX0" fmla="*/ 0 w 1944216"/>
              <a:gd name="connsiteY0" fmla="*/ 180024 h 1710435"/>
              <a:gd name="connsiteX1" fmla="*/ 180024 w 1944216"/>
              <a:gd name="connsiteY1" fmla="*/ 0 h 1710435"/>
              <a:gd name="connsiteX2" fmla="*/ 324036 w 1944216"/>
              <a:gd name="connsiteY2" fmla="*/ 0 h 1710435"/>
              <a:gd name="connsiteX3" fmla="*/ 324036 w 1944216"/>
              <a:gd name="connsiteY3" fmla="*/ 0 h 1710435"/>
              <a:gd name="connsiteX4" fmla="*/ 810090 w 1944216"/>
              <a:gd name="connsiteY4" fmla="*/ 0 h 1710435"/>
              <a:gd name="connsiteX5" fmla="*/ 1764192 w 1944216"/>
              <a:gd name="connsiteY5" fmla="*/ 0 h 1710435"/>
              <a:gd name="connsiteX6" fmla="*/ 1944216 w 1944216"/>
              <a:gd name="connsiteY6" fmla="*/ 180024 h 1710435"/>
              <a:gd name="connsiteX7" fmla="*/ 1944216 w 1944216"/>
              <a:gd name="connsiteY7" fmla="*/ 630070 h 1710435"/>
              <a:gd name="connsiteX8" fmla="*/ 1944216 w 1944216"/>
              <a:gd name="connsiteY8" fmla="*/ 630070 h 1710435"/>
              <a:gd name="connsiteX9" fmla="*/ 1944216 w 1944216"/>
              <a:gd name="connsiteY9" fmla="*/ 900100 h 1710435"/>
              <a:gd name="connsiteX10" fmla="*/ 1944216 w 1944216"/>
              <a:gd name="connsiteY10" fmla="*/ 900096 h 1710435"/>
              <a:gd name="connsiteX11" fmla="*/ 1764192 w 1944216"/>
              <a:gd name="connsiteY11" fmla="*/ 1080120 h 1710435"/>
              <a:gd name="connsiteX12" fmla="*/ 810090 w 1944216"/>
              <a:gd name="connsiteY12" fmla="*/ 1080120 h 1710435"/>
              <a:gd name="connsiteX13" fmla="*/ 544206 w 1944216"/>
              <a:gd name="connsiteY13" fmla="*/ 1710435 h 1710435"/>
              <a:gd name="connsiteX14" fmla="*/ 461196 w 1944216"/>
              <a:gd name="connsiteY14" fmla="*/ 1080120 h 1710435"/>
              <a:gd name="connsiteX15" fmla="*/ 180024 w 1944216"/>
              <a:gd name="connsiteY15" fmla="*/ 1080120 h 1710435"/>
              <a:gd name="connsiteX16" fmla="*/ 0 w 1944216"/>
              <a:gd name="connsiteY16" fmla="*/ 900096 h 1710435"/>
              <a:gd name="connsiteX17" fmla="*/ 0 w 1944216"/>
              <a:gd name="connsiteY17" fmla="*/ 900100 h 1710435"/>
              <a:gd name="connsiteX18" fmla="*/ 0 w 1944216"/>
              <a:gd name="connsiteY18" fmla="*/ 630070 h 1710435"/>
              <a:gd name="connsiteX19" fmla="*/ 0 w 1944216"/>
              <a:gd name="connsiteY19" fmla="*/ 630070 h 1710435"/>
              <a:gd name="connsiteX20" fmla="*/ 0 w 1944216"/>
              <a:gd name="connsiteY20" fmla="*/ 180024 h 1710435"/>
              <a:gd name="connsiteX0" fmla="*/ 0 w 1944216"/>
              <a:gd name="connsiteY0" fmla="*/ 180024 h 1710435"/>
              <a:gd name="connsiteX1" fmla="*/ 180024 w 1944216"/>
              <a:gd name="connsiteY1" fmla="*/ 0 h 1710435"/>
              <a:gd name="connsiteX2" fmla="*/ 324036 w 1944216"/>
              <a:gd name="connsiteY2" fmla="*/ 0 h 1710435"/>
              <a:gd name="connsiteX3" fmla="*/ 324036 w 1944216"/>
              <a:gd name="connsiteY3" fmla="*/ 0 h 1710435"/>
              <a:gd name="connsiteX4" fmla="*/ 810090 w 1944216"/>
              <a:gd name="connsiteY4" fmla="*/ 0 h 1710435"/>
              <a:gd name="connsiteX5" fmla="*/ 1764192 w 1944216"/>
              <a:gd name="connsiteY5" fmla="*/ 0 h 1710435"/>
              <a:gd name="connsiteX6" fmla="*/ 1944216 w 1944216"/>
              <a:gd name="connsiteY6" fmla="*/ 180024 h 1710435"/>
              <a:gd name="connsiteX7" fmla="*/ 1944216 w 1944216"/>
              <a:gd name="connsiteY7" fmla="*/ 630070 h 1710435"/>
              <a:gd name="connsiteX8" fmla="*/ 1944216 w 1944216"/>
              <a:gd name="connsiteY8" fmla="*/ 630070 h 1710435"/>
              <a:gd name="connsiteX9" fmla="*/ 1944216 w 1944216"/>
              <a:gd name="connsiteY9" fmla="*/ 900100 h 1710435"/>
              <a:gd name="connsiteX10" fmla="*/ 1944216 w 1944216"/>
              <a:gd name="connsiteY10" fmla="*/ 900096 h 1710435"/>
              <a:gd name="connsiteX11" fmla="*/ 1764192 w 1944216"/>
              <a:gd name="connsiteY11" fmla="*/ 1080120 h 1710435"/>
              <a:gd name="connsiteX12" fmla="*/ 650070 w 1944216"/>
              <a:gd name="connsiteY12" fmla="*/ 1080120 h 1710435"/>
              <a:gd name="connsiteX13" fmla="*/ 544206 w 1944216"/>
              <a:gd name="connsiteY13" fmla="*/ 1710435 h 1710435"/>
              <a:gd name="connsiteX14" fmla="*/ 461196 w 1944216"/>
              <a:gd name="connsiteY14" fmla="*/ 1080120 h 1710435"/>
              <a:gd name="connsiteX15" fmla="*/ 180024 w 1944216"/>
              <a:gd name="connsiteY15" fmla="*/ 1080120 h 1710435"/>
              <a:gd name="connsiteX16" fmla="*/ 0 w 1944216"/>
              <a:gd name="connsiteY16" fmla="*/ 900096 h 1710435"/>
              <a:gd name="connsiteX17" fmla="*/ 0 w 1944216"/>
              <a:gd name="connsiteY17" fmla="*/ 900100 h 1710435"/>
              <a:gd name="connsiteX18" fmla="*/ 0 w 1944216"/>
              <a:gd name="connsiteY18" fmla="*/ 630070 h 1710435"/>
              <a:gd name="connsiteX19" fmla="*/ 0 w 1944216"/>
              <a:gd name="connsiteY19" fmla="*/ 630070 h 1710435"/>
              <a:gd name="connsiteX20" fmla="*/ 0 w 1944216"/>
              <a:gd name="connsiteY20" fmla="*/ 180024 h 1710435"/>
              <a:gd name="connsiteX0" fmla="*/ 0 w 1944216"/>
              <a:gd name="connsiteY0" fmla="*/ 180024 h 1710435"/>
              <a:gd name="connsiteX1" fmla="*/ 180024 w 1944216"/>
              <a:gd name="connsiteY1" fmla="*/ 0 h 1710435"/>
              <a:gd name="connsiteX2" fmla="*/ 324036 w 1944216"/>
              <a:gd name="connsiteY2" fmla="*/ 0 h 1710435"/>
              <a:gd name="connsiteX3" fmla="*/ 324036 w 1944216"/>
              <a:gd name="connsiteY3" fmla="*/ 0 h 1710435"/>
              <a:gd name="connsiteX4" fmla="*/ 810090 w 1944216"/>
              <a:gd name="connsiteY4" fmla="*/ 0 h 1710435"/>
              <a:gd name="connsiteX5" fmla="*/ 1764192 w 1944216"/>
              <a:gd name="connsiteY5" fmla="*/ 0 h 1710435"/>
              <a:gd name="connsiteX6" fmla="*/ 1944216 w 1944216"/>
              <a:gd name="connsiteY6" fmla="*/ 180024 h 1710435"/>
              <a:gd name="connsiteX7" fmla="*/ 1944216 w 1944216"/>
              <a:gd name="connsiteY7" fmla="*/ 630070 h 1710435"/>
              <a:gd name="connsiteX8" fmla="*/ 1944216 w 1944216"/>
              <a:gd name="connsiteY8" fmla="*/ 630070 h 1710435"/>
              <a:gd name="connsiteX9" fmla="*/ 1944216 w 1944216"/>
              <a:gd name="connsiteY9" fmla="*/ 900100 h 1710435"/>
              <a:gd name="connsiteX10" fmla="*/ 1944216 w 1944216"/>
              <a:gd name="connsiteY10" fmla="*/ 900096 h 1710435"/>
              <a:gd name="connsiteX11" fmla="*/ 1764192 w 1944216"/>
              <a:gd name="connsiteY11" fmla="*/ 1080120 h 1710435"/>
              <a:gd name="connsiteX12" fmla="*/ 922907 w 1944216"/>
              <a:gd name="connsiteY12" fmla="*/ 1078218 h 1710435"/>
              <a:gd name="connsiteX13" fmla="*/ 544206 w 1944216"/>
              <a:gd name="connsiteY13" fmla="*/ 1710435 h 1710435"/>
              <a:gd name="connsiteX14" fmla="*/ 461196 w 1944216"/>
              <a:gd name="connsiteY14" fmla="*/ 1080120 h 1710435"/>
              <a:gd name="connsiteX15" fmla="*/ 180024 w 1944216"/>
              <a:gd name="connsiteY15" fmla="*/ 1080120 h 1710435"/>
              <a:gd name="connsiteX16" fmla="*/ 0 w 1944216"/>
              <a:gd name="connsiteY16" fmla="*/ 900096 h 1710435"/>
              <a:gd name="connsiteX17" fmla="*/ 0 w 1944216"/>
              <a:gd name="connsiteY17" fmla="*/ 900100 h 1710435"/>
              <a:gd name="connsiteX18" fmla="*/ 0 w 1944216"/>
              <a:gd name="connsiteY18" fmla="*/ 630070 h 1710435"/>
              <a:gd name="connsiteX19" fmla="*/ 0 w 1944216"/>
              <a:gd name="connsiteY19" fmla="*/ 630070 h 1710435"/>
              <a:gd name="connsiteX20" fmla="*/ 0 w 1944216"/>
              <a:gd name="connsiteY20" fmla="*/ 180024 h 1710435"/>
              <a:gd name="connsiteX0" fmla="*/ 0 w 1944216"/>
              <a:gd name="connsiteY0" fmla="*/ 180024 h 1710435"/>
              <a:gd name="connsiteX1" fmla="*/ 180024 w 1944216"/>
              <a:gd name="connsiteY1" fmla="*/ 0 h 1710435"/>
              <a:gd name="connsiteX2" fmla="*/ 324036 w 1944216"/>
              <a:gd name="connsiteY2" fmla="*/ 0 h 1710435"/>
              <a:gd name="connsiteX3" fmla="*/ 324036 w 1944216"/>
              <a:gd name="connsiteY3" fmla="*/ 0 h 1710435"/>
              <a:gd name="connsiteX4" fmla="*/ 810090 w 1944216"/>
              <a:gd name="connsiteY4" fmla="*/ 0 h 1710435"/>
              <a:gd name="connsiteX5" fmla="*/ 1764192 w 1944216"/>
              <a:gd name="connsiteY5" fmla="*/ 0 h 1710435"/>
              <a:gd name="connsiteX6" fmla="*/ 1944216 w 1944216"/>
              <a:gd name="connsiteY6" fmla="*/ 180024 h 1710435"/>
              <a:gd name="connsiteX7" fmla="*/ 1944216 w 1944216"/>
              <a:gd name="connsiteY7" fmla="*/ 630070 h 1710435"/>
              <a:gd name="connsiteX8" fmla="*/ 1944216 w 1944216"/>
              <a:gd name="connsiteY8" fmla="*/ 630070 h 1710435"/>
              <a:gd name="connsiteX9" fmla="*/ 1944216 w 1944216"/>
              <a:gd name="connsiteY9" fmla="*/ 900100 h 1710435"/>
              <a:gd name="connsiteX10" fmla="*/ 1944216 w 1944216"/>
              <a:gd name="connsiteY10" fmla="*/ 900096 h 1710435"/>
              <a:gd name="connsiteX11" fmla="*/ 1764192 w 1944216"/>
              <a:gd name="connsiteY11" fmla="*/ 1080120 h 1710435"/>
              <a:gd name="connsiteX12" fmla="*/ 922907 w 1944216"/>
              <a:gd name="connsiteY12" fmla="*/ 1078218 h 1710435"/>
              <a:gd name="connsiteX13" fmla="*/ 544206 w 1944216"/>
              <a:gd name="connsiteY13" fmla="*/ 1710435 h 1710435"/>
              <a:gd name="connsiteX14" fmla="*/ 638755 w 1944216"/>
              <a:gd name="connsiteY14" fmla="*/ 1080123 h 1710435"/>
              <a:gd name="connsiteX15" fmla="*/ 180024 w 1944216"/>
              <a:gd name="connsiteY15" fmla="*/ 1080120 h 1710435"/>
              <a:gd name="connsiteX16" fmla="*/ 0 w 1944216"/>
              <a:gd name="connsiteY16" fmla="*/ 900096 h 1710435"/>
              <a:gd name="connsiteX17" fmla="*/ 0 w 1944216"/>
              <a:gd name="connsiteY17" fmla="*/ 900100 h 1710435"/>
              <a:gd name="connsiteX18" fmla="*/ 0 w 1944216"/>
              <a:gd name="connsiteY18" fmla="*/ 630070 h 1710435"/>
              <a:gd name="connsiteX19" fmla="*/ 0 w 1944216"/>
              <a:gd name="connsiteY19" fmla="*/ 630070 h 1710435"/>
              <a:gd name="connsiteX20" fmla="*/ 0 w 1944216"/>
              <a:gd name="connsiteY20" fmla="*/ 180024 h 1710435"/>
              <a:gd name="connsiteX0" fmla="*/ 0 w 1944216"/>
              <a:gd name="connsiteY0" fmla="*/ 180024 h 1674243"/>
              <a:gd name="connsiteX1" fmla="*/ 180024 w 1944216"/>
              <a:gd name="connsiteY1" fmla="*/ 0 h 1674243"/>
              <a:gd name="connsiteX2" fmla="*/ 324036 w 1944216"/>
              <a:gd name="connsiteY2" fmla="*/ 0 h 1674243"/>
              <a:gd name="connsiteX3" fmla="*/ 324036 w 1944216"/>
              <a:gd name="connsiteY3" fmla="*/ 0 h 1674243"/>
              <a:gd name="connsiteX4" fmla="*/ 810090 w 1944216"/>
              <a:gd name="connsiteY4" fmla="*/ 0 h 1674243"/>
              <a:gd name="connsiteX5" fmla="*/ 1764192 w 1944216"/>
              <a:gd name="connsiteY5" fmla="*/ 0 h 1674243"/>
              <a:gd name="connsiteX6" fmla="*/ 1944216 w 1944216"/>
              <a:gd name="connsiteY6" fmla="*/ 180024 h 1674243"/>
              <a:gd name="connsiteX7" fmla="*/ 1944216 w 1944216"/>
              <a:gd name="connsiteY7" fmla="*/ 630070 h 1674243"/>
              <a:gd name="connsiteX8" fmla="*/ 1944216 w 1944216"/>
              <a:gd name="connsiteY8" fmla="*/ 630070 h 1674243"/>
              <a:gd name="connsiteX9" fmla="*/ 1944216 w 1944216"/>
              <a:gd name="connsiteY9" fmla="*/ 900100 h 1674243"/>
              <a:gd name="connsiteX10" fmla="*/ 1944216 w 1944216"/>
              <a:gd name="connsiteY10" fmla="*/ 900096 h 1674243"/>
              <a:gd name="connsiteX11" fmla="*/ 1764192 w 1944216"/>
              <a:gd name="connsiteY11" fmla="*/ 1080120 h 1674243"/>
              <a:gd name="connsiteX12" fmla="*/ 922907 w 1944216"/>
              <a:gd name="connsiteY12" fmla="*/ 1078218 h 1674243"/>
              <a:gd name="connsiteX13" fmla="*/ 752080 w 1944216"/>
              <a:gd name="connsiteY13" fmla="*/ 1674243 h 1674243"/>
              <a:gd name="connsiteX14" fmla="*/ 638755 w 1944216"/>
              <a:gd name="connsiteY14" fmla="*/ 1080123 h 1674243"/>
              <a:gd name="connsiteX15" fmla="*/ 180024 w 1944216"/>
              <a:gd name="connsiteY15" fmla="*/ 1080120 h 1674243"/>
              <a:gd name="connsiteX16" fmla="*/ 0 w 1944216"/>
              <a:gd name="connsiteY16" fmla="*/ 900096 h 1674243"/>
              <a:gd name="connsiteX17" fmla="*/ 0 w 1944216"/>
              <a:gd name="connsiteY17" fmla="*/ 900100 h 1674243"/>
              <a:gd name="connsiteX18" fmla="*/ 0 w 1944216"/>
              <a:gd name="connsiteY18" fmla="*/ 630070 h 1674243"/>
              <a:gd name="connsiteX19" fmla="*/ 0 w 1944216"/>
              <a:gd name="connsiteY19" fmla="*/ 630070 h 1674243"/>
              <a:gd name="connsiteX20" fmla="*/ 0 w 1944216"/>
              <a:gd name="connsiteY20" fmla="*/ 180024 h 1674243"/>
              <a:gd name="connsiteX0" fmla="*/ 0 w 1944216"/>
              <a:gd name="connsiteY0" fmla="*/ 181377 h 1675596"/>
              <a:gd name="connsiteX1" fmla="*/ 180024 w 1944216"/>
              <a:gd name="connsiteY1" fmla="*/ 1353 h 1675596"/>
              <a:gd name="connsiteX2" fmla="*/ 324036 w 1944216"/>
              <a:gd name="connsiteY2" fmla="*/ 1353 h 1675596"/>
              <a:gd name="connsiteX3" fmla="*/ 324036 w 1944216"/>
              <a:gd name="connsiteY3" fmla="*/ 1353 h 1675596"/>
              <a:gd name="connsiteX4" fmla="*/ 810090 w 1944216"/>
              <a:gd name="connsiteY4" fmla="*/ 1353 h 1675596"/>
              <a:gd name="connsiteX5" fmla="*/ 1764192 w 1944216"/>
              <a:gd name="connsiteY5" fmla="*/ 1353 h 1675596"/>
              <a:gd name="connsiteX6" fmla="*/ 1944215 w 1944216"/>
              <a:gd name="connsiteY6" fmla="*/ 82320 h 1675596"/>
              <a:gd name="connsiteX7" fmla="*/ 1944216 w 1944216"/>
              <a:gd name="connsiteY7" fmla="*/ 631423 h 1675596"/>
              <a:gd name="connsiteX8" fmla="*/ 1944216 w 1944216"/>
              <a:gd name="connsiteY8" fmla="*/ 631423 h 1675596"/>
              <a:gd name="connsiteX9" fmla="*/ 1944216 w 1944216"/>
              <a:gd name="connsiteY9" fmla="*/ 901453 h 1675596"/>
              <a:gd name="connsiteX10" fmla="*/ 1944216 w 1944216"/>
              <a:gd name="connsiteY10" fmla="*/ 901449 h 1675596"/>
              <a:gd name="connsiteX11" fmla="*/ 1764192 w 1944216"/>
              <a:gd name="connsiteY11" fmla="*/ 1081473 h 1675596"/>
              <a:gd name="connsiteX12" fmla="*/ 922907 w 1944216"/>
              <a:gd name="connsiteY12" fmla="*/ 1079571 h 1675596"/>
              <a:gd name="connsiteX13" fmla="*/ 752080 w 1944216"/>
              <a:gd name="connsiteY13" fmla="*/ 1675596 h 1675596"/>
              <a:gd name="connsiteX14" fmla="*/ 638755 w 1944216"/>
              <a:gd name="connsiteY14" fmla="*/ 1081476 h 1675596"/>
              <a:gd name="connsiteX15" fmla="*/ 180024 w 1944216"/>
              <a:gd name="connsiteY15" fmla="*/ 1081473 h 1675596"/>
              <a:gd name="connsiteX16" fmla="*/ 0 w 1944216"/>
              <a:gd name="connsiteY16" fmla="*/ 901449 h 1675596"/>
              <a:gd name="connsiteX17" fmla="*/ 0 w 1944216"/>
              <a:gd name="connsiteY17" fmla="*/ 901453 h 1675596"/>
              <a:gd name="connsiteX18" fmla="*/ 0 w 1944216"/>
              <a:gd name="connsiteY18" fmla="*/ 631423 h 1675596"/>
              <a:gd name="connsiteX19" fmla="*/ 0 w 1944216"/>
              <a:gd name="connsiteY19" fmla="*/ 631423 h 1675596"/>
              <a:gd name="connsiteX20" fmla="*/ 0 w 1944216"/>
              <a:gd name="connsiteY20" fmla="*/ 181377 h 1675596"/>
              <a:gd name="connsiteX0" fmla="*/ 0 w 1944216"/>
              <a:gd name="connsiteY0" fmla="*/ 181377 h 1675596"/>
              <a:gd name="connsiteX1" fmla="*/ 180024 w 1944216"/>
              <a:gd name="connsiteY1" fmla="*/ 1353 h 1675596"/>
              <a:gd name="connsiteX2" fmla="*/ 324036 w 1944216"/>
              <a:gd name="connsiteY2" fmla="*/ 1353 h 1675596"/>
              <a:gd name="connsiteX3" fmla="*/ 324036 w 1944216"/>
              <a:gd name="connsiteY3" fmla="*/ 1353 h 1675596"/>
              <a:gd name="connsiteX4" fmla="*/ 810090 w 1944216"/>
              <a:gd name="connsiteY4" fmla="*/ 1353 h 1675596"/>
              <a:gd name="connsiteX5" fmla="*/ 1764192 w 1944216"/>
              <a:gd name="connsiteY5" fmla="*/ 1353 h 1675596"/>
              <a:gd name="connsiteX6" fmla="*/ 1944215 w 1944216"/>
              <a:gd name="connsiteY6" fmla="*/ 82320 h 1675596"/>
              <a:gd name="connsiteX7" fmla="*/ 1944216 w 1944216"/>
              <a:gd name="connsiteY7" fmla="*/ 631423 h 1675596"/>
              <a:gd name="connsiteX8" fmla="*/ 1944216 w 1944216"/>
              <a:gd name="connsiteY8" fmla="*/ 631423 h 1675596"/>
              <a:gd name="connsiteX9" fmla="*/ 1944216 w 1944216"/>
              <a:gd name="connsiteY9" fmla="*/ 901453 h 1675596"/>
              <a:gd name="connsiteX10" fmla="*/ 1944216 w 1944216"/>
              <a:gd name="connsiteY10" fmla="*/ 987174 h 1675596"/>
              <a:gd name="connsiteX11" fmla="*/ 1764192 w 1944216"/>
              <a:gd name="connsiteY11" fmla="*/ 1081473 h 1675596"/>
              <a:gd name="connsiteX12" fmla="*/ 922907 w 1944216"/>
              <a:gd name="connsiteY12" fmla="*/ 1079571 h 1675596"/>
              <a:gd name="connsiteX13" fmla="*/ 752080 w 1944216"/>
              <a:gd name="connsiteY13" fmla="*/ 1675596 h 1675596"/>
              <a:gd name="connsiteX14" fmla="*/ 638755 w 1944216"/>
              <a:gd name="connsiteY14" fmla="*/ 1081476 h 1675596"/>
              <a:gd name="connsiteX15" fmla="*/ 180024 w 1944216"/>
              <a:gd name="connsiteY15" fmla="*/ 1081473 h 1675596"/>
              <a:gd name="connsiteX16" fmla="*/ 0 w 1944216"/>
              <a:gd name="connsiteY16" fmla="*/ 901449 h 1675596"/>
              <a:gd name="connsiteX17" fmla="*/ 0 w 1944216"/>
              <a:gd name="connsiteY17" fmla="*/ 901453 h 1675596"/>
              <a:gd name="connsiteX18" fmla="*/ 0 w 1944216"/>
              <a:gd name="connsiteY18" fmla="*/ 631423 h 1675596"/>
              <a:gd name="connsiteX19" fmla="*/ 0 w 1944216"/>
              <a:gd name="connsiteY19" fmla="*/ 631423 h 1675596"/>
              <a:gd name="connsiteX20" fmla="*/ 0 w 1944216"/>
              <a:gd name="connsiteY20" fmla="*/ 181377 h 1675596"/>
              <a:gd name="connsiteX0" fmla="*/ 0 w 1944216"/>
              <a:gd name="connsiteY0" fmla="*/ 181377 h 1675596"/>
              <a:gd name="connsiteX1" fmla="*/ 180024 w 1944216"/>
              <a:gd name="connsiteY1" fmla="*/ 1353 h 1675596"/>
              <a:gd name="connsiteX2" fmla="*/ 324036 w 1944216"/>
              <a:gd name="connsiteY2" fmla="*/ 1353 h 1675596"/>
              <a:gd name="connsiteX3" fmla="*/ 324036 w 1944216"/>
              <a:gd name="connsiteY3" fmla="*/ 1353 h 1675596"/>
              <a:gd name="connsiteX4" fmla="*/ 810090 w 1944216"/>
              <a:gd name="connsiteY4" fmla="*/ 1353 h 1675596"/>
              <a:gd name="connsiteX5" fmla="*/ 1764192 w 1944216"/>
              <a:gd name="connsiteY5" fmla="*/ 1353 h 1675596"/>
              <a:gd name="connsiteX6" fmla="*/ 1944215 w 1944216"/>
              <a:gd name="connsiteY6" fmla="*/ 82320 h 1675596"/>
              <a:gd name="connsiteX7" fmla="*/ 1944216 w 1944216"/>
              <a:gd name="connsiteY7" fmla="*/ 631423 h 1675596"/>
              <a:gd name="connsiteX8" fmla="*/ 1944216 w 1944216"/>
              <a:gd name="connsiteY8" fmla="*/ 631423 h 1675596"/>
              <a:gd name="connsiteX9" fmla="*/ 1944216 w 1944216"/>
              <a:gd name="connsiteY9" fmla="*/ 901453 h 1675596"/>
              <a:gd name="connsiteX10" fmla="*/ 1944216 w 1944216"/>
              <a:gd name="connsiteY10" fmla="*/ 987174 h 1675596"/>
              <a:gd name="connsiteX11" fmla="*/ 1764192 w 1944216"/>
              <a:gd name="connsiteY11" fmla="*/ 1081473 h 1675596"/>
              <a:gd name="connsiteX12" fmla="*/ 922907 w 1944216"/>
              <a:gd name="connsiteY12" fmla="*/ 1079571 h 1675596"/>
              <a:gd name="connsiteX13" fmla="*/ 752080 w 1944216"/>
              <a:gd name="connsiteY13" fmla="*/ 1675596 h 1675596"/>
              <a:gd name="connsiteX14" fmla="*/ 638755 w 1944216"/>
              <a:gd name="connsiteY14" fmla="*/ 1081476 h 1675596"/>
              <a:gd name="connsiteX15" fmla="*/ 106402 w 1944216"/>
              <a:gd name="connsiteY15" fmla="*/ 1079568 h 1675596"/>
              <a:gd name="connsiteX16" fmla="*/ 0 w 1944216"/>
              <a:gd name="connsiteY16" fmla="*/ 901449 h 1675596"/>
              <a:gd name="connsiteX17" fmla="*/ 0 w 1944216"/>
              <a:gd name="connsiteY17" fmla="*/ 901453 h 1675596"/>
              <a:gd name="connsiteX18" fmla="*/ 0 w 1944216"/>
              <a:gd name="connsiteY18" fmla="*/ 631423 h 1675596"/>
              <a:gd name="connsiteX19" fmla="*/ 0 w 1944216"/>
              <a:gd name="connsiteY19" fmla="*/ 631423 h 1675596"/>
              <a:gd name="connsiteX20" fmla="*/ 0 w 1944216"/>
              <a:gd name="connsiteY20" fmla="*/ 181377 h 1675596"/>
              <a:gd name="connsiteX0" fmla="*/ 0 w 1948547"/>
              <a:gd name="connsiteY0" fmla="*/ 84222 h 1675596"/>
              <a:gd name="connsiteX1" fmla="*/ 184355 w 1948547"/>
              <a:gd name="connsiteY1" fmla="*/ 1353 h 1675596"/>
              <a:gd name="connsiteX2" fmla="*/ 328367 w 1948547"/>
              <a:gd name="connsiteY2" fmla="*/ 1353 h 1675596"/>
              <a:gd name="connsiteX3" fmla="*/ 328367 w 1948547"/>
              <a:gd name="connsiteY3" fmla="*/ 1353 h 1675596"/>
              <a:gd name="connsiteX4" fmla="*/ 814421 w 1948547"/>
              <a:gd name="connsiteY4" fmla="*/ 1353 h 1675596"/>
              <a:gd name="connsiteX5" fmla="*/ 1768523 w 1948547"/>
              <a:gd name="connsiteY5" fmla="*/ 1353 h 1675596"/>
              <a:gd name="connsiteX6" fmla="*/ 1948546 w 1948547"/>
              <a:gd name="connsiteY6" fmla="*/ 82320 h 1675596"/>
              <a:gd name="connsiteX7" fmla="*/ 1948547 w 1948547"/>
              <a:gd name="connsiteY7" fmla="*/ 631423 h 1675596"/>
              <a:gd name="connsiteX8" fmla="*/ 1948547 w 1948547"/>
              <a:gd name="connsiteY8" fmla="*/ 631423 h 1675596"/>
              <a:gd name="connsiteX9" fmla="*/ 1948547 w 1948547"/>
              <a:gd name="connsiteY9" fmla="*/ 901453 h 1675596"/>
              <a:gd name="connsiteX10" fmla="*/ 1948547 w 1948547"/>
              <a:gd name="connsiteY10" fmla="*/ 987174 h 1675596"/>
              <a:gd name="connsiteX11" fmla="*/ 1768523 w 1948547"/>
              <a:gd name="connsiteY11" fmla="*/ 1081473 h 1675596"/>
              <a:gd name="connsiteX12" fmla="*/ 927238 w 1948547"/>
              <a:gd name="connsiteY12" fmla="*/ 1079571 h 1675596"/>
              <a:gd name="connsiteX13" fmla="*/ 756411 w 1948547"/>
              <a:gd name="connsiteY13" fmla="*/ 1675596 h 1675596"/>
              <a:gd name="connsiteX14" fmla="*/ 643086 w 1948547"/>
              <a:gd name="connsiteY14" fmla="*/ 1081476 h 1675596"/>
              <a:gd name="connsiteX15" fmla="*/ 110733 w 1948547"/>
              <a:gd name="connsiteY15" fmla="*/ 1079568 h 1675596"/>
              <a:gd name="connsiteX16" fmla="*/ 4331 w 1948547"/>
              <a:gd name="connsiteY16" fmla="*/ 901449 h 1675596"/>
              <a:gd name="connsiteX17" fmla="*/ 4331 w 1948547"/>
              <a:gd name="connsiteY17" fmla="*/ 901453 h 1675596"/>
              <a:gd name="connsiteX18" fmla="*/ 4331 w 1948547"/>
              <a:gd name="connsiteY18" fmla="*/ 631423 h 1675596"/>
              <a:gd name="connsiteX19" fmla="*/ 4331 w 1948547"/>
              <a:gd name="connsiteY19" fmla="*/ 631423 h 1675596"/>
              <a:gd name="connsiteX20" fmla="*/ 0 w 1948547"/>
              <a:gd name="connsiteY20" fmla="*/ 84222 h 1675596"/>
              <a:gd name="connsiteX0" fmla="*/ 0 w 1948547"/>
              <a:gd name="connsiteY0" fmla="*/ 84222 h 1675596"/>
              <a:gd name="connsiteX1" fmla="*/ 184355 w 1948547"/>
              <a:gd name="connsiteY1" fmla="*/ 1353 h 1675596"/>
              <a:gd name="connsiteX2" fmla="*/ 328367 w 1948547"/>
              <a:gd name="connsiteY2" fmla="*/ 1353 h 1675596"/>
              <a:gd name="connsiteX3" fmla="*/ 328367 w 1948547"/>
              <a:gd name="connsiteY3" fmla="*/ 1353 h 1675596"/>
              <a:gd name="connsiteX4" fmla="*/ 814421 w 1948547"/>
              <a:gd name="connsiteY4" fmla="*/ 1353 h 1675596"/>
              <a:gd name="connsiteX5" fmla="*/ 1768523 w 1948547"/>
              <a:gd name="connsiteY5" fmla="*/ 1353 h 1675596"/>
              <a:gd name="connsiteX6" fmla="*/ 1948546 w 1948547"/>
              <a:gd name="connsiteY6" fmla="*/ 82320 h 1675596"/>
              <a:gd name="connsiteX7" fmla="*/ 1948547 w 1948547"/>
              <a:gd name="connsiteY7" fmla="*/ 631423 h 1675596"/>
              <a:gd name="connsiteX8" fmla="*/ 1948547 w 1948547"/>
              <a:gd name="connsiteY8" fmla="*/ 631423 h 1675596"/>
              <a:gd name="connsiteX9" fmla="*/ 1948547 w 1948547"/>
              <a:gd name="connsiteY9" fmla="*/ 901453 h 1675596"/>
              <a:gd name="connsiteX10" fmla="*/ 1948547 w 1948547"/>
              <a:gd name="connsiteY10" fmla="*/ 987174 h 1675596"/>
              <a:gd name="connsiteX11" fmla="*/ 1768523 w 1948547"/>
              <a:gd name="connsiteY11" fmla="*/ 1081473 h 1675596"/>
              <a:gd name="connsiteX12" fmla="*/ 927238 w 1948547"/>
              <a:gd name="connsiteY12" fmla="*/ 1079571 h 1675596"/>
              <a:gd name="connsiteX13" fmla="*/ 756411 w 1948547"/>
              <a:gd name="connsiteY13" fmla="*/ 1675596 h 1675596"/>
              <a:gd name="connsiteX14" fmla="*/ 643086 w 1948547"/>
              <a:gd name="connsiteY14" fmla="*/ 1081476 h 1675596"/>
              <a:gd name="connsiteX15" fmla="*/ 110733 w 1948547"/>
              <a:gd name="connsiteY15" fmla="*/ 1079568 h 1675596"/>
              <a:gd name="connsiteX16" fmla="*/ 4331 w 1948547"/>
              <a:gd name="connsiteY16" fmla="*/ 901449 h 1675596"/>
              <a:gd name="connsiteX17" fmla="*/ 4330 w 1948547"/>
              <a:gd name="connsiteY17" fmla="*/ 1021471 h 1675596"/>
              <a:gd name="connsiteX18" fmla="*/ 4331 w 1948547"/>
              <a:gd name="connsiteY18" fmla="*/ 631423 h 1675596"/>
              <a:gd name="connsiteX19" fmla="*/ 4331 w 1948547"/>
              <a:gd name="connsiteY19" fmla="*/ 631423 h 1675596"/>
              <a:gd name="connsiteX20" fmla="*/ 0 w 1948547"/>
              <a:gd name="connsiteY20" fmla="*/ 84222 h 1675596"/>
              <a:gd name="connsiteX0" fmla="*/ 0 w 1948547"/>
              <a:gd name="connsiteY0" fmla="*/ 84222 h 1675596"/>
              <a:gd name="connsiteX1" fmla="*/ 184355 w 1948547"/>
              <a:gd name="connsiteY1" fmla="*/ 1353 h 1675596"/>
              <a:gd name="connsiteX2" fmla="*/ 328367 w 1948547"/>
              <a:gd name="connsiteY2" fmla="*/ 1353 h 1675596"/>
              <a:gd name="connsiteX3" fmla="*/ 328367 w 1948547"/>
              <a:gd name="connsiteY3" fmla="*/ 1353 h 1675596"/>
              <a:gd name="connsiteX4" fmla="*/ 814421 w 1948547"/>
              <a:gd name="connsiteY4" fmla="*/ 1353 h 1675596"/>
              <a:gd name="connsiteX5" fmla="*/ 1768523 w 1948547"/>
              <a:gd name="connsiteY5" fmla="*/ 1353 h 1675596"/>
              <a:gd name="connsiteX6" fmla="*/ 1948546 w 1948547"/>
              <a:gd name="connsiteY6" fmla="*/ 82320 h 1675596"/>
              <a:gd name="connsiteX7" fmla="*/ 1948547 w 1948547"/>
              <a:gd name="connsiteY7" fmla="*/ 631423 h 1675596"/>
              <a:gd name="connsiteX8" fmla="*/ 1948547 w 1948547"/>
              <a:gd name="connsiteY8" fmla="*/ 631423 h 1675596"/>
              <a:gd name="connsiteX9" fmla="*/ 1948547 w 1948547"/>
              <a:gd name="connsiteY9" fmla="*/ 901453 h 1675596"/>
              <a:gd name="connsiteX10" fmla="*/ 1948547 w 1948547"/>
              <a:gd name="connsiteY10" fmla="*/ 987174 h 1675596"/>
              <a:gd name="connsiteX11" fmla="*/ 1768523 w 1948547"/>
              <a:gd name="connsiteY11" fmla="*/ 1081473 h 1675596"/>
              <a:gd name="connsiteX12" fmla="*/ 927238 w 1948547"/>
              <a:gd name="connsiteY12" fmla="*/ 1079571 h 1675596"/>
              <a:gd name="connsiteX13" fmla="*/ 756411 w 1948547"/>
              <a:gd name="connsiteY13" fmla="*/ 1675596 h 1675596"/>
              <a:gd name="connsiteX14" fmla="*/ 643086 w 1948547"/>
              <a:gd name="connsiteY14" fmla="*/ 1081476 h 1675596"/>
              <a:gd name="connsiteX15" fmla="*/ 110733 w 1948547"/>
              <a:gd name="connsiteY15" fmla="*/ 1079568 h 1675596"/>
              <a:gd name="connsiteX16" fmla="*/ 4331 w 1948547"/>
              <a:gd name="connsiteY16" fmla="*/ 901449 h 1675596"/>
              <a:gd name="connsiteX17" fmla="*/ 4330 w 1948547"/>
              <a:gd name="connsiteY17" fmla="*/ 880504 h 1675596"/>
              <a:gd name="connsiteX18" fmla="*/ 4331 w 1948547"/>
              <a:gd name="connsiteY18" fmla="*/ 631423 h 1675596"/>
              <a:gd name="connsiteX19" fmla="*/ 4331 w 1948547"/>
              <a:gd name="connsiteY19" fmla="*/ 631423 h 1675596"/>
              <a:gd name="connsiteX20" fmla="*/ 0 w 1948547"/>
              <a:gd name="connsiteY20" fmla="*/ 84222 h 1675596"/>
              <a:gd name="connsiteX0" fmla="*/ 0 w 1948547"/>
              <a:gd name="connsiteY0" fmla="*/ 84222 h 1675596"/>
              <a:gd name="connsiteX1" fmla="*/ 184355 w 1948547"/>
              <a:gd name="connsiteY1" fmla="*/ 1353 h 1675596"/>
              <a:gd name="connsiteX2" fmla="*/ 328367 w 1948547"/>
              <a:gd name="connsiteY2" fmla="*/ 1353 h 1675596"/>
              <a:gd name="connsiteX3" fmla="*/ 328367 w 1948547"/>
              <a:gd name="connsiteY3" fmla="*/ 1353 h 1675596"/>
              <a:gd name="connsiteX4" fmla="*/ 814421 w 1948547"/>
              <a:gd name="connsiteY4" fmla="*/ 1353 h 1675596"/>
              <a:gd name="connsiteX5" fmla="*/ 1768523 w 1948547"/>
              <a:gd name="connsiteY5" fmla="*/ 1353 h 1675596"/>
              <a:gd name="connsiteX6" fmla="*/ 1948546 w 1948547"/>
              <a:gd name="connsiteY6" fmla="*/ 82320 h 1675596"/>
              <a:gd name="connsiteX7" fmla="*/ 1948547 w 1948547"/>
              <a:gd name="connsiteY7" fmla="*/ 631423 h 1675596"/>
              <a:gd name="connsiteX8" fmla="*/ 1948547 w 1948547"/>
              <a:gd name="connsiteY8" fmla="*/ 631423 h 1675596"/>
              <a:gd name="connsiteX9" fmla="*/ 1948547 w 1948547"/>
              <a:gd name="connsiteY9" fmla="*/ 901453 h 1675596"/>
              <a:gd name="connsiteX10" fmla="*/ 1948547 w 1948547"/>
              <a:gd name="connsiteY10" fmla="*/ 987174 h 1675596"/>
              <a:gd name="connsiteX11" fmla="*/ 1768523 w 1948547"/>
              <a:gd name="connsiteY11" fmla="*/ 1081473 h 1675596"/>
              <a:gd name="connsiteX12" fmla="*/ 927238 w 1948547"/>
              <a:gd name="connsiteY12" fmla="*/ 1079571 h 1675596"/>
              <a:gd name="connsiteX13" fmla="*/ 756411 w 1948547"/>
              <a:gd name="connsiteY13" fmla="*/ 1675596 h 1675596"/>
              <a:gd name="connsiteX14" fmla="*/ 643086 w 1948547"/>
              <a:gd name="connsiteY14" fmla="*/ 1081476 h 1675596"/>
              <a:gd name="connsiteX15" fmla="*/ 110733 w 1948547"/>
              <a:gd name="connsiteY15" fmla="*/ 1079568 h 1675596"/>
              <a:gd name="connsiteX16" fmla="*/ 4330 w 1948547"/>
              <a:gd name="connsiteY16" fmla="*/ 983367 h 1675596"/>
              <a:gd name="connsiteX17" fmla="*/ 4330 w 1948547"/>
              <a:gd name="connsiteY17" fmla="*/ 880504 h 1675596"/>
              <a:gd name="connsiteX18" fmla="*/ 4331 w 1948547"/>
              <a:gd name="connsiteY18" fmla="*/ 631423 h 1675596"/>
              <a:gd name="connsiteX19" fmla="*/ 4331 w 1948547"/>
              <a:gd name="connsiteY19" fmla="*/ 631423 h 1675596"/>
              <a:gd name="connsiteX20" fmla="*/ 0 w 1948547"/>
              <a:gd name="connsiteY20" fmla="*/ 84222 h 1675596"/>
              <a:gd name="connsiteX0" fmla="*/ 0 w 1948547"/>
              <a:gd name="connsiteY0" fmla="*/ 84222 h 1675596"/>
              <a:gd name="connsiteX1" fmla="*/ 184355 w 1948547"/>
              <a:gd name="connsiteY1" fmla="*/ 1353 h 1675596"/>
              <a:gd name="connsiteX2" fmla="*/ 328367 w 1948547"/>
              <a:gd name="connsiteY2" fmla="*/ 1353 h 1675596"/>
              <a:gd name="connsiteX3" fmla="*/ 328367 w 1948547"/>
              <a:gd name="connsiteY3" fmla="*/ 1353 h 1675596"/>
              <a:gd name="connsiteX4" fmla="*/ 814421 w 1948547"/>
              <a:gd name="connsiteY4" fmla="*/ 1353 h 1675596"/>
              <a:gd name="connsiteX5" fmla="*/ 1768523 w 1948547"/>
              <a:gd name="connsiteY5" fmla="*/ 1353 h 1675596"/>
              <a:gd name="connsiteX6" fmla="*/ 1948546 w 1948547"/>
              <a:gd name="connsiteY6" fmla="*/ 82320 h 1675596"/>
              <a:gd name="connsiteX7" fmla="*/ 1948547 w 1948547"/>
              <a:gd name="connsiteY7" fmla="*/ 631423 h 1675596"/>
              <a:gd name="connsiteX8" fmla="*/ 1948547 w 1948547"/>
              <a:gd name="connsiteY8" fmla="*/ 631423 h 1675596"/>
              <a:gd name="connsiteX9" fmla="*/ 1948547 w 1948547"/>
              <a:gd name="connsiteY9" fmla="*/ 901453 h 1675596"/>
              <a:gd name="connsiteX10" fmla="*/ 1948547 w 1948547"/>
              <a:gd name="connsiteY10" fmla="*/ 987174 h 1675596"/>
              <a:gd name="connsiteX11" fmla="*/ 1768523 w 1948547"/>
              <a:gd name="connsiteY11" fmla="*/ 1081473 h 1675596"/>
              <a:gd name="connsiteX12" fmla="*/ 927238 w 1948547"/>
              <a:gd name="connsiteY12" fmla="*/ 1079571 h 1675596"/>
              <a:gd name="connsiteX13" fmla="*/ 756411 w 1948547"/>
              <a:gd name="connsiteY13" fmla="*/ 1675596 h 1675596"/>
              <a:gd name="connsiteX14" fmla="*/ 643086 w 1948547"/>
              <a:gd name="connsiteY14" fmla="*/ 1081476 h 1675596"/>
              <a:gd name="connsiteX15" fmla="*/ 110733 w 1948547"/>
              <a:gd name="connsiteY15" fmla="*/ 1079568 h 1675596"/>
              <a:gd name="connsiteX16" fmla="*/ 4330 w 1948547"/>
              <a:gd name="connsiteY16" fmla="*/ 956700 h 1675596"/>
              <a:gd name="connsiteX17" fmla="*/ 4330 w 1948547"/>
              <a:gd name="connsiteY17" fmla="*/ 880504 h 1675596"/>
              <a:gd name="connsiteX18" fmla="*/ 4331 w 1948547"/>
              <a:gd name="connsiteY18" fmla="*/ 631423 h 1675596"/>
              <a:gd name="connsiteX19" fmla="*/ 4331 w 1948547"/>
              <a:gd name="connsiteY19" fmla="*/ 631423 h 1675596"/>
              <a:gd name="connsiteX20" fmla="*/ 0 w 1948547"/>
              <a:gd name="connsiteY20" fmla="*/ 84222 h 1675596"/>
              <a:gd name="connsiteX0" fmla="*/ 0 w 1948547"/>
              <a:gd name="connsiteY0" fmla="*/ 84222 h 1467954"/>
              <a:gd name="connsiteX1" fmla="*/ 184355 w 1948547"/>
              <a:gd name="connsiteY1" fmla="*/ 1353 h 1467954"/>
              <a:gd name="connsiteX2" fmla="*/ 328367 w 1948547"/>
              <a:gd name="connsiteY2" fmla="*/ 1353 h 1467954"/>
              <a:gd name="connsiteX3" fmla="*/ 328367 w 1948547"/>
              <a:gd name="connsiteY3" fmla="*/ 1353 h 1467954"/>
              <a:gd name="connsiteX4" fmla="*/ 814421 w 1948547"/>
              <a:gd name="connsiteY4" fmla="*/ 1353 h 1467954"/>
              <a:gd name="connsiteX5" fmla="*/ 1768523 w 1948547"/>
              <a:gd name="connsiteY5" fmla="*/ 1353 h 1467954"/>
              <a:gd name="connsiteX6" fmla="*/ 1948546 w 1948547"/>
              <a:gd name="connsiteY6" fmla="*/ 82320 h 1467954"/>
              <a:gd name="connsiteX7" fmla="*/ 1948547 w 1948547"/>
              <a:gd name="connsiteY7" fmla="*/ 631423 h 1467954"/>
              <a:gd name="connsiteX8" fmla="*/ 1948547 w 1948547"/>
              <a:gd name="connsiteY8" fmla="*/ 631423 h 1467954"/>
              <a:gd name="connsiteX9" fmla="*/ 1948547 w 1948547"/>
              <a:gd name="connsiteY9" fmla="*/ 901453 h 1467954"/>
              <a:gd name="connsiteX10" fmla="*/ 1948547 w 1948547"/>
              <a:gd name="connsiteY10" fmla="*/ 987174 h 1467954"/>
              <a:gd name="connsiteX11" fmla="*/ 1768523 w 1948547"/>
              <a:gd name="connsiteY11" fmla="*/ 1081473 h 1467954"/>
              <a:gd name="connsiteX12" fmla="*/ 927238 w 1948547"/>
              <a:gd name="connsiteY12" fmla="*/ 1079571 h 1467954"/>
              <a:gd name="connsiteX13" fmla="*/ 782395 w 1948547"/>
              <a:gd name="connsiteY13" fmla="*/ 1467954 h 1467954"/>
              <a:gd name="connsiteX14" fmla="*/ 643086 w 1948547"/>
              <a:gd name="connsiteY14" fmla="*/ 1081476 h 1467954"/>
              <a:gd name="connsiteX15" fmla="*/ 110733 w 1948547"/>
              <a:gd name="connsiteY15" fmla="*/ 1079568 h 1467954"/>
              <a:gd name="connsiteX16" fmla="*/ 4330 w 1948547"/>
              <a:gd name="connsiteY16" fmla="*/ 956700 h 1467954"/>
              <a:gd name="connsiteX17" fmla="*/ 4330 w 1948547"/>
              <a:gd name="connsiteY17" fmla="*/ 880504 h 1467954"/>
              <a:gd name="connsiteX18" fmla="*/ 4331 w 1948547"/>
              <a:gd name="connsiteY18" fmla="*/ 631423 h 1467954"/>
              <a:gd name="connsiteX19" fmla="*/ 4331 w 1948547"/>
              <a:gd name="connsiteY19" fmla="*/ 631423 h 1467954"/>
              <a:gd name="connsiteX20" fmla="*/ 0 w 1948547"/>
              <a:gd name="connsiteY20" fmla="*/ 84222 h 1467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948547" h="1467954">
                <a:moveTo>
                  <a:pt x="0" y="84222"/>
                </a:moveTo>
                <a:cubicBezTo>
                  <a:pt x="0" y="-15203"/>
                  <a:pt x="84930" y="1353"/>
                  <a:pt x="184355" y="1353"/>
                </a:cubicBezTo>
                <a:lnTo>
                  <a:pt x="328367" y="1353"/>
                </a:lnTo>
                <a:lnTo>
                  <a:pt x="328367" y="1353"/>
                </a:lnTo>
                <a:lnTo>
                  <a:pt x="814421" y="1353"/>
                </a:lnTo>
                <a:lnTo>
                  <a:pt x="1768523" y="1353"/>
                </a:lnTo>
                <a:cubicBezTo>
                  <a:pt x="1867948" y="1353"/>
                  <a:pt x="1948546" y="-17105"/>
                  <a:pt x="1948546" y="82320"/>
                </a:cubicBezTo>
                <a:cubicBezTo>
                  <a:pt x="1948546" y="265354"/>
                  <a:pt x="1948547" y="448389"/>
                  <a:pt x="1948547" y="631423"/>
                </a:cubicBezTo>
                <a:lnTo>
                  <a:pt x="1948547" y="631423"/>
                </a:lnTo>
                <a:lnTo>
                  <a:pt x="1948547" y="901453"/>
                </a:lnTo>
                <a:lnTo>
                  <a:pt x="1948547" y="987174"/>
                </a:lnTo>
                <a:cubicBezTo>
                  <a:pt x="1948547" y="1086599"/>
                  <a:pt x="1867948" y="1081473"/>
                  <a:pt x="1768523" y="1081473"/>
                </a:cubicBezTo>
                <a:lnTo>
                  <a:pt x="927238" y="1079571"/>
                </a:lnTo>
                <a:lnTo>
                  <a:pt x="782395" y="1467954"/>
                </a:lnTo>
                <a:lnTo>
                  <a:pt x="643086" y="1081476"/>
                </a:lnTo>
                <a:lnTo>
                  <a:pt x="110733" y="1079568"/>
                </a:lnTo>
                <a:cubicBezTo>
                  <a:pt x="11308" y="1079568"/>
                  <a:pt x="4330" y="1056125"/>
                  <a:pt x="4330" y="956700"/>
                </a:cubicBezTo>
                <a:lnTo>
                  <a:pt x="4330" y="880504"/>
                </a:lnTo>
                <a:cubicBezTo>
                  <a:pt x="4330" y="750488"/>
                  <a:pt x="4331" y="761439"/>
                  <a:pt x="4331" y="631423"/>
                </a:cubicBezTo>
                <a:lnTo>
                  <a:pt x="4331" y="631423"/>
                </a:lnTo>
                <a:cubicBezTo>
                  <a:pt x="2887" y="449023"/>
                  <a:pt x="1444" y="266622"/>
                  <a:pt x="0" y="84222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858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Arnold Schutter</dc:creator>
  <cp:lastModifiedBy>Arnold Schutter</cp:lastModifiedBy>
  <cp:revision>7</cp:revision>
  <dcterms:created xsi:type="dcterms:W3CDTF">2014-12-14T18:04:39Z</dcterms:created>
  <dcterms:modified xsi:type="dcterms:W3CDTF">2014-12-14T21:02:32Z</dcterms:modified>
</cp:coreProperties>
</file>