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5549" y="1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3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4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7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8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7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0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72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28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5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9391-7E05-4257-8A89-E6BE91A06449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6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ounded Rectangular Callout 3"/>
          <p:cNvSpPr/>
          <p:nvPr/>
        </p:nvSpPr>
        <p:spPr>
          <a:xfrm>
            <a:off x="899592" y="792670"/>
            <a:ext cx="2088232" cy="2104308"/>
          </a:xfrm>
          <a:custGeom>
            <a:avLst/>
            <a:gdLst>
              <a:gd name="connsiteX0" fmla="*/ 0 w 2088232"/>
              <a:gd name="connsiteY0" fmla="*/ 240031 h 1440160"/>
              <a:gd name="connsiteX1" fmla="*/ 240031 w 2088232"/>
              <a:gd name="connsiteY1" fmla="*/ 0 h 1440160"/>
              <a:gd name="connsiteX2" fmla="*/ 348039 w 2088232"/>
              <a:gd name="connsiteY2" fmla="*/ 0 h 1440160"/>
              <a:gd name="connsiteX3" fmla="*/ 348039 w 2088232"/>
              <a:gd name="connsiteY3" fmla="*/ 0 h 1440160"/>
              <a:gd name="connsiteX4" fmla="*/ 870097 w 2088232"/>
              <a:gd name="connsiteY4" fmla="*/ 0 h 1440160"/>
              <a:gd name="connsiteX5" fmla="*/ 1848201 w 2088232"/>
              <a:gd name="connsiteY5" fmla="*/ 0 h 1440160"/>
              <a:gd name="connsiteX6" fmla="*/ 2088232 w 2088232"/>
              <a:gd name="connsiteY6" fmla="*/ 240031 h 1440160"/>
              <a:gd name="connsiteX7" fmla="*/ 2088232 w 2088232"/>
              <a:gd name="connsiteY7" fmla="*/ 840093 h 1440160"/>
              <a:gd name="connsiteX8" fmla="*/ 2088232 w 2088232"/>
              <a:gd name="connsiteY8" fmla="*/ 840093 h 1440160"/>
              <a:gd name="connsiteX9" fmla="*/ 2088232 w 2088232"/>
              <a:gd name="connsiteY9" fmla="*/ 1200133 h 1440160"/>
              <a:gd name="connsiteX10" fmla="*/ 2088232 w 2088232"/>
              <a:gd name="connsiteY10" fmla="*/ 1200129 h 1440160"/>
              <a:gd name="connsiteX11" fmla="*/ 1848201 w 2088232"/>
              <a:gd name="connsiteY11" fmla="*/ 1440160 h 1440160"/>
              <a:gd name="connsiteX12" fmla="*/ 870097 w 2088232"/>
              <a:gd name="connsiteY12" fmla="*/ 1440160 h 1440160"/>
              <a:gd name="connsiteX13" fmla="*/ 641735 w 2088232"/>
              <a:gd name="connsiteY13" fmla="*/ 2616223 h 1440160"/>
              <a:gd name="connsiteX14" fmla="*/ 348039 w 2088232"/>
              <a:gd name="connsiteY14" fmla="*/ 1440160 h 1440160"/>
              <a:gd name="connsiteX15" fmla="*/ 240031 w 2088232"/>
              <a:gd name="connsiteY15" fmla="*/ 1440160 h 1440160"/>
              <a:gd name="connsiteX16" fmla="*/ 0 w 2088232"/>
              <a:gd name="connsiteY16" fmla="*/ 1200129 h 1440160"/>
              <a:gd name="connsiteX17" fmla="*/ 0 w 2088232"/>
              <a:gd name="connsiteY17" fmla="*/ 1200133 h 1440160"/>
              <a:gd name="connsiteX18" fmla="*/ 0 w 2088232"/>
              <a:gd name="connsiteY18" fmla="*/ 840093 h 1440160"/>
              <a:gd name="connsiteX19" fmla="*/ 0 w 2088232"/>
              <a:gd name="connsiteY19" fmla="*/ 840093 h 1440160"/>
              <a:gd name="connsiteX20" fmla="*/ 0 w 2088232"/>
              <a:gd name="connsiteY20" fmla="*/ 240031 h 1440160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348039 w 2088232"/>
              <a:gd name="connsiteY14" fmla="*/ 1440160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511324 w 2088232"/>
              <a:gd name="connsiteY14" fmla="*/ 1448324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41735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17242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88232" h="2216173">
                <a:moveTo>
                  <a:pt x="0" y="240031"/>
                </a:moveTo>
                <a:cubicBezTo>
                  <a:pt x="0" y="107466"/>
                  <a:pt x="107466" y="0"/>
                  <a:pt x="240031" y="0"/>
                </a:cubicBezTo>
                <a:lnTo>
                  <a:pt x="348039" y="0"/>
                </a:lnTo>
                <a:lnTo>
                  <a:pt x="348039" y="0"/>
                </a:lnTo>
                <a:lnTo>
                  <a:pt x="870097" y="0"/>
                </a:lnTo>
                <a:lnTo>
                  <a:pt x="1848201" y="0"/>
                </a:lnTo>
                <a:cubicBezTo>
                  <a:pt x="1980766" y="0"/>
                  <a:pt x="2088232" y="107466"/>
                  <a:pt x="2088232" y="240031"/>
                </a:cubicBezTo>
                <a:lnTo>
                  <a:pt x="2088232" y="840093"/>
                </a:lnTo>
                <a:lnTo>
                  <a:pt x="2088232" y="840093"/>
                </a:lnTo>
                <a:lnTo>
                  <a:pt x="2088232" y="1200133"/>
                </a:lnTo>
                <a:lnTo>
                  <a:pt x="2088232" y="1200129"/>
                </a:lnTo>
                <a:cubicBezTo>
                  <a:pt x="2088232" y="1332694"/>
                  <a:pt x="1980766" y="1440160"/>
                  <a:pt x="1848201" y="1440160"/>
                </a:cubicBezTo>
                <a:lnTo>
                  <a:pt x="731304" y="1440160"/>
                </a:lnTo>
                <a:lnTo>
                  <a:pt x="617242" y="2216173"/>
                </a:lnTo>
                <a:lnTo>
                  <a:pt x="511324" y="1448324"/>
                </a:lnTo>
                <a:lnTo>
                  <a:pt x="240031" y="1440160"/>
                </a:lnTo>
                <a:cubicBezTo>
                  <a:pt x="107466" y="1440160"/>
                  <a:pt x="0" y="1332694"/>
                  <a:pt x="0" y="1200129"/>
                </a:cubicBezTo>
                <a:lnTo>
                  <a:pt x="0" y="1200133"/>
                </a:lnTo>
                <a:lnTo>
                  <a:pt x="0" y="840093"/>
                </a:lnTo>
                <a:lnTo>
                  <a:pt x="0" y="840093"/>
                </a:lnTo>
                <a:lnTo>
                  <a:pt x="0" y="2400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ounded Rectangle 4"/>
          <p:cNvSpPr/>
          <p:nvPr/>
        </p:nvSpPr>
        <p:spPr>
          <a:xfrm>
            <a:off x="4211960" y="836712"/>
            <a:ext cx="1728192" cy="1152128"/>
          </a:xfrm>
          <a:prstGeom prst="roundRect">
            <a:avLst>
              <a:gd name="adj" fmla="val 463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ular Callout 5"/>
          <p:cNvSpPr/>
          <p:nvPr/>
        </p:nvSpPr>
        <p:spPr>
          <a:xfrm rot="16200000">
            <a:off x="6676262" y="679753"/>
            <a:ext cx="857123" cy="1467954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ounded Rectangular Callout 3"/>
          <p:cNvSpPr/>
          <p:nvPr/>
        </p:nvSpPr>
        <p:spPr>
          <a:xfrm flipH="1">
            <a:off x="3203848" y="2492896"/>
            <a:ext cx="2664296" cy="2104308"/>
          </a:xfrm>
          <a:custGeom>
            <a:avLst/>
            <a:gdLst>
              <a:gd name="connsiteX0" fmla="*/ 0 w 2088232"/>
              <a:gd name="connsiteY0" fmla="*/ 240031 h 1440160"/>
              <a:gd name="connsiteX1" fmla="*/ 240031 w 2088232"/>
              <a:gd name="connsiteY1" fmla="*/ 0 h 1440160"/>
              <a:gd name="connsiteX2" fmla="*/ 348039 w 2088232"/>
              <a:gd name="connsiteY2" fmla="*/ 0 h 1440160"/>
              <a:gd name="connsiteX3" fmla="*/ 348039 w 2088232"/>
              <a:gd name="connsiteY3" fmla="*/ 0 h 1440160"/>
              <a:gd name="connsiteX4" fmla="*/ 870097 w 2088232"/>
              <a:gd name="connsiteY4" fmla="*/ 0 h 1440160"/>
              <a:gd name="connsiteX5" fmla="*/ 1848201 w 2088232"/>
              <a:gd name="connsiteY5" fmla="*/ 0 h 1440160"/>
              <a:gd name="connsiteX6" fmla="*/ 2088232 w 2088232"/>
              <a:gd name="connsiteY6" fmla="*/ 240031 h 1440160"/>
              <a:gd name="connsiteX7" fmla="*/ 2088232 w 2088232"/>
              <a:gd name="connsiteY7" fmla="*/ 840093 h 1440160"/>
              <a:gd name="connsiteX8" fmla="*/ 2088232 w 2088232"/>
              <a:gd name="connsiteY8" fmla="*/ 840093 h 1440160"/>
              <a:gd name="connsiteX9" fmla="*/ 2088232 w 2088232"/>
              <a:gd name="connsiteY9" fmla="*/ 1200133 h 1440160"/>
              <a:gd name="connsiteX10" fmla="*/ 2088232 w 2088232"/>
              <a:gd name="connsiteY10" fmla="*/ 1200129 h 1440160"/>
              <a:gd name="connsiteX11" fmla="*/ 1848201 w 2088232"/>
              <a:gd name="connsiteY11" fmla="*/ 1440160 h 1440160"/>
              <a:gd name="connsiteX12" fmla="*/ 870097 w 2088232"/>
              <a:gd name="connsiteY12" fmla="*/ 1440160 h 1440160"/>
              <a:gd name="connsiteX13" fmla="*/ 641735 w 2088232"/>
              <a:gd name="connsiteY13" fmla="*/ 2616223 h 1440160"/>
              <a:gd name="connsiteX14" fmla="*/ 348039 w 2088232"/>
              <a:gd name="connsiteY14" fmla="*/ 1440160 h 1440160"/>
              <a:gd name="connsiteX15" fmla="*/ 240031 w 2088232"/>
              <a:gd name="connsiteY15" fmla="*/ 1440160 h 1440160"/>
              <a:gd name="connsiteX16" fmla="*/ 0 w 2088232"/>
              <a:gd name="connsiteY16" fmla="*/ 1200129 h 1440160"/>
              <a:gd name="connsiteX17" fmla="*/ 0 w 2088232"/>
              <a:gd name="connsiteY17" fmla="*/ 1200133 h 1440160"/>
              <a:gd name="connsiteX18" fmla="*/ 0 w 2088232"/>
              <a:gd name="connsiteY18" fmla="*/ 840093 h 1440160"/>
              <a:gd name="connsiteX19" fmla="*/ 0 w 2088232"/>
              <a:gd name="connsiteY19" fmla="*/ 840093 h 1440160"/>
              <a:gd name="connsiteX20" fmla="*/ 0 w 2088232"/>
              <a:gd name="connsiteY20" fmla="*/ 240031 h 1440160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348039 w 2088232"/>
              <a:gd name="connsiteY14" fmla="*/ 1440160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511324 w 2088232"/>
              <a:gd name="connsiteY14" fmla="*/ 1448324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41735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17242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88232" h="2216173">
                <a:moveTo>
                  <a:pt x="0" y="240031"/>
                </a:moveTo>
                <a:cubicBezTo>
                  <a:pt x="0" y="107466"/>
                  <a:pt x="107466" y="0"/>
                  <a:pt x="240031" y="0"/>
                </a:cubicBezTo>
                <a:lnTo>
                  <a:pt x="348039" y="0"/>
                </a:lnTo>
                <a:lnTo>
                  <a:pt x="348039" y="0"/>
                </a:lnTo>
                <a:lnTo>
                  <a:pt x="870097" y="0"/>
                </a:lnTo>
                <a:lnTo>
                  <a:pt x="1848201" y="0"/>
                </a:lnTo>
                <a:cubicBezTo>
                  <a:pt x="1980766" y="0"/>
                  <a:pt x="2088232" y="107466"/>
                  <a:pt x="2088232" y="240031"/>
                </a:cubicBezTo>
                <a:lnTo>
                  <a:pt x="2088232" y="840093"/>
                </a:lnTo>
                <a:lnTo>
                  <a:pt x="2088232" y="840093"/>
                </a:lnTo>
                <a:lnTo>
                  <a:pt x="2088232" y="1200133"/>
                </a:lnTo>
                <a:lnTo>
                  <a:pt x="2088232" y="1200129"/>
                </a:lnTo>
                <a:cubicBezTo>
                  <a:pt x="2088232" y="1332694"/>
                  <a:pt x="1980766" y="1440160"/>
                  <a:pt x="1848201" y="1440160"/>
                </a:cubicBezTo>
                <a:lnTo>
                  <a:pt x="731304" y="1440160"/>
                </a:lnTo>
                <a:lnTo>
                  <a:pt x="617242" y="2216173"/>
                </a:lnTo>
                <a:lnTo>
                  <a:pt x="511324" y="1448324"/>
                </a:lnTo>
                <a:lnTo>
                  <a:pt x="240031" y="1440160"/>
                </a:lnTo>
                <a:cubicBezTo>
                  <a:pt x="107466" y="1440160"/>
                  <a:pt x="0" y="1332694"/>
                  <a:pt x="0" y="1200129"/>
                </a:cubicBezTo>
                <a:lnTo>
                  <a:pt x="0" y="1200133"/>
                </a:lnTo>
                <a:lnTo>
                  <a:pt x="0" y="840093"/>
                </a:lnTo>
                <a:lnTo>
                  <a:pt x="0" y="840093"/>
                </a:lnTo>
                <a:lnTo>
                  <a:pt x="0" y="2400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ounded Rectangular Callout 5"/>
          <p:cNvSpPr/>
          <p:nvPr/>
        </p:nvSpPr>
        <p:spPr>
          <a:xfrm rot="16200000" flipH="1">
            <a:off x="6841420" y="2166338"/>
            <a:ext cx="1320623" cy="2261771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ounded Rectangular Callout 5"/>
          <p:cNvSpPr/>
          <p:nvPr/>
        </p:nvSpPr>
        <p:spPr>
          <a:xfrm rot="16200000" flipH="1" flipV="1">
            <a:off x="1082134" y="2798823"/>
            <a:ext cx="1320623" cy="2261772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3131840" y="1340768"/>
            <a:ext cx="360040" cy="360040"/>
          </a:xfrm>
          <a:prstGeom prst="roundRect">
            <a:avLst>
              <a:gd name="adj" fmla="val 4630"/>
            </a:avLst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5" name="Group 24"/>
          <p:cNvGrpSpPr/>
          <p:nvPr/>
        </p:nvGrpSpPr>
        <p:grpSpPr>
          <a:xfrm>
            <a:off x="3644280" y="1340768"/>
            <a:ext cx="371857" cy="360040"/>
            <a:chOff x="3644280" y="1340768"/>
            <a:chExt cx="371857" cy="360040"/>
          </a:xfrm>
        </p:grpSpPr>
        <p:sp>
          <p:nvSpPr>
            <p:cNvPr id="11" name="Rounded Rectangle 10"/>
            <p:cNvSpPr/>
            <p:nvPr/>
          </p:nvSpPr>
          <p:spPr>
            <a:xfrm>
              <a:off x="3644280" y="1340768"/>
              <a:ext cx="360040" cy="360040"/>
            </a:xfrm>
            <a:prstGeom prst="roundRect">
              <a:avLst>
                <a:gd name="adj" fmla="val 4630"/>
              </a:avLst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72096" y="1365370"/>
              <a:ext cx="344041" cy="299403"/>
            </a:xfrm>
            <a:custGeom>
              <a:avLst/>
              <a:gdLst>
                <a:gd name="connsiteX0" fmla="*/ 0 w 445770"/>
                <a:gd name="connsiteY0" fmla="*/ 300990 h 625623"/>
                <a:gd name="connsiteX1" fmla="*/ 129540 w 445770"/>
                <a:gd name="connsiteY1" fmla="*/ 617220 h 625623"/>
                <a:gd name="connsiteX2" fmla="*/ 445770 w 445770"/>
                <a:gd name="connsiteY2" fmla="*/ 0 h 625623"/>
                <a:gd name="connsiteX0" fmla="*/ 0 w 483870"/>
                <a:gd name="connsiteY0" fmla="*/ 289560 h 613686"/>
                <a:gd name="connsiteX1" fmla="*/ 129540 w 483870"/>
                <a:gd name="connsiteY1" fmla="*/ 605790 h 613686"/>
                <a:gd name="connsiteX2" fmla="*/ 483870 w 483870"/>
                <a:gd name="connsiteY2" fmla="*/ 0 h 613686"/>
                <a:gd name="connsiteX0" fmla="*/ 0 w 483870"/>
                <a:gd name="connsiteY0" fmla="*/ 289560 h 613686"/>
                <a:gd name="connsiteX1" fmla="*/ 129540 w 483870"/>
                <a:gd name="connsiteY1" fmla="*/ 605790 h 613686"/>
                <a:gd name="connsiteX2" fmla="*/ 483870 w 483870"/>
                <a:gd name="connsiteY2" fmla="*/ 0 h 613686"/>
                <a:gd name="connsiteX0" fmla="*/ 0 w 483870"/>
                <a:gd name="connsiteY0" fmla="*/ 289560 h 629047"/>
                <a:gd name="connsiteX1" fmla="*/ 129540 w 483870"/>
                <a:gd name="connsiteY1" fmla="*/ 605790 h 629047"/>
                <a:gd name="connsiteX2" fmla="*/ 483870 w 483870"/>
                <a:gd name="connsiteY2" fmla="*/ 0 h 629047"/>
                <a:gd name="connsiteX0" fmla="*/ 0 w 483870"/>
                <a:gd name="connsiteY0" fmla="*/ 289560 h 609700"/>
                <a:gd name="connsiteX1" fmla="*/ 135255 w 483870"/>
                <a:gd name="connsiteY1" fmla="*/ 584835 h 609700"/>
                <a:gd name="connsiteX2" fmla="*/ 483870 w 483870"/>
                <a:gd name="connsiteY2" fmla="*/ 0 h 609700"/>
                <a:gd name="connsiteX0" fmla="*/ 0 w 508635"/>
                <a:gd name="connsiteY0" fmla="*/ 272415 h 575578"/>
                <a:gd name="connsiteX1" fmla="*/ 135255 w 508635"/>
                <a:gd name="connsiteY1" fmla="*/ 567690 h 575578"/>
                <a:gd name="connsiteX2" fmla="*/ 508635 w 508635"/>
                <a:gd name="connsiteY2" fmla="*/ 0 h 575578"/>
                <a:gd name="connsiteX0" fmla="*/ 0 w 508635"/>
                <a:gd name="connsiteY0" fmla="*/ 272415 h 599489"/>
                <a:gd name="connsiteX1" fmla="*/ 102870 w 508635"/>
                <a:gd name="connsiteY1" fmla="*/ 592455 h 599489"/>
                <a:gd name="connsiteX2" fmla="*/ 508635 w 508635"/>
                <a:gd name="connsiteY2" fmla="*/ 0 h 599489"/>
                <a:gd name="connsiteX0" fmla="*/ 0 w 508635"/>
                <a:gd name="connsiteY0" fmla="*/ 272415 h 613186"/>
                <a:gd name="connsiteX1" fmla="*/ 102870 w 508635"/>
                <a:gd name="connsiteY1" fmla="*/ 592455 h 613186"/>
                <a:gd name="connsiteX2" fmla="*/ 508635 w 508635"/>
                <a:gd name="connsiteY2" fmla="*/ 0 h 613186"/>
                <a:gd name="connsiteX0" fmla="*/ 0 w 508635"/>
                <a:gd name="connsiteY0" fmla="*/ 272415 h 597235"/>
                <a:gd name="connsiteX1" fmla="*/ 99060 w 508635"/>
                <a:gd name="connsiteY1" fmla="*/ 575310 h 597235"/>
                <a:gd name="connsiteX2" fmla="*/ 508635 w 508635"/>
                <a:gd name="connsiteY2" fmla="*/ 0 h 597235"/>
                <a:gd name="connsiteX0" fmla="*/ 0 w 529590"/>
                <a:gd name="connsiteY0" fmla="*/ 321945 h 587918"/>
                <a:gd name="connsiteX1" fmla="*/ 120015 w 529590"/>
                <a:gd name="connsiteY1" fmla="*/ 575310 h 587918"/>
                <a:gd name="connsiteX2" fmla="*/ 529590 w 529590"/>
                <a:gd name="connsiteY2" fmla="*/ 0 h 587918"/>
                <a:gd name="connsiteX0" fmla="*/ 0 w 529590"/>
                <a:gd name="connsiteY0" fmla="*/ 321945 h 596822"/>
                <a:gd name="connsiteX1" fmla="*/ 110490 w 529590"/>
                <a:gd name="connsiteY1" fmla="*/ 584835 h 596822"/>
                <a:gd name="connsiteX2" fmla="*/ 529590 w 529590"/>
                <a:gd name="connsiteY2" fmla="*/ 0 h 596822"/>
                <a:gd name="connsiteX0" fmla="*/ 0 w 529590"/>
                <a:gd name="connsiteY0" fmla="*/ 321945 h 644552"/>
                <a:gd name="connsiteX1" fmla="*/ 110490 w 529590"/>
                <a:gd name="connsiteY1" fmla="*/ 584835 h 644552"/>
                <a:gd name="connsiteX2" fmla="*/ 529590 w 529590"/>
                <a:gd name="connsiteY2" fmla="*/ 0 h 644552"/>
                <a:gd name="connsiteX0" fmla="*/ 0 w 529590"/>
                <a:gd name="connsiteY0" fmla="*/ 321945 h 607612"/>
                <a:gd name="connsiteX1" fmla="*/ 120015 w 529590"/>
                <a:gd name="connsiteY1" fmla="*/ 541020 h 607612"/>
                <a:gd name="connsiteX2" fmla="*/ 529590 w 529590"/>
                <a:gd name="connsiteY2" fmla="*/ 0 h 607612"/>
                <a:gd name="connsiteX0" fmla="*/ 0 w 529590"/>
                <a:gd name="connsiteY0" fmla="*/ 321945 h 601336"/>
                <a:gd name="connsiteX1" fmla="*/ 116205 w 529590"/>
                <a:gd name="connsiteY1" fmla="*/ 533400 h 601336"/>
                <a:gd name="connsiteX2" fmla="*/ 529590 w 529590"/>
                <a:gd name="connsiteY2" fmla="*/ 0 h 601336"/>
                <a:gd name="connsiteX0" fmla="*/ 0 w 529590"/>
                <a:gd name="connsiteY0" fmla="*/ 321945 h 599255"/>
                <a:gd name="connsiteX1" fmla="*/ 167005 w 529590"/>
                <a:gd name="connsiteY1" fmla="*/ 530860 h 599255"/>
                <a:gd name="connsiteX2" fmla="*/ 529590 w 529590"/>
                <a:gd name="connsiteY2" fmla="*/ 0 h 599255"/>
                <a:gd name="connsiteX0" fmla="*/ 0 w 529590"/>
                <a:gd name="connsiteY0" fmla="*/ 321945 h 575290"/>
                <a:gd name="connsiteX1" fmla="*/ 167005 w 529590"/>
                <a:gd name="connsiteY1" fmla="*/ 530860 h 575290"/>
                <a:gd name="connsiteX2" fmla="*/ 529590 w 529590"/>
                <a:gd name="connsiteY2" fmla="*/ 0 h 575290"/>
                <a:gd name="connsiteX0" fmla="*/ 0 w 527050"/>
                <a:gd name="connsiteY0" fmla="*/ 400685 h 567571"/>
                <a:gd name="connsiteX1" fmla="*/ 164465 w 527050"/>
                <a:gd name="connsiteY1" fmla="*/ 530860 h 567571"/>
                <a:gd name="connsiteX2" fmla="*/ 527050 w 527050"/>
                <a:gd name="connsiteY2" fmla="*/ 0 h 567571"/>
                <a:gd name="connsiteX0" fmla="*/ 0 w 527050"/>
                <a:gd name="connsiteY0" fmla="*/ 400685 h 557895"/>
                <a:gd name="connsiteX1" fmla="*/ 164465 w 527050"/>
                <a:gd name="connsiteY1" fmla="*/ 530860 h 557895"/>
                <a:gd name="connsiteX2" fmla="*/ 527050 w 527050"/>
                <a:gd name="connsiteY2" fmla="*/ 0 h 557895"/>
                <a:gd name="connsiteX0" fmla="*/ 0 w 527050"/>
                <a:gd name="connsiteY0" fmla="*/ 400685 h 580114"/>
                <a:gd name="connsiteX1" fmla="*/ 164465 w 527050"/>
                <a:gd name="connsiteY1" fmla="*/ 530860 h 580114"/>
                <a:gd name="connsiteX2" fmla="*/ 527050 w 527050"/>
                <a:gd name="connsiteY2" fmla="*/ 0 h 580114"/>
                <a:gd name="connsiteX0" fmla="*/ 0 w 527050"/>
                <a:gd name="connsiteY0" fmla="*/ 400685 h 574173"/>
                <a:gd name="connsiteX1" fmla="*/ 164465 w 527050"/>
                <a:gd name="connsiteY1" fmla="*/ 530860 h 574173"/>
                <a:gd name="connsiteX2" fmla="*/ 527050 w 527050"/>
                <a:gd name="connsiteY2" fmla="*/ 0 h 574173"/>
                <a:gd name="connsiteX0" fmla="*/ 0 w 527050"/>
                <a:gd name="connsiteY0" fmla="*/ 400685 h 576349"/>
                <a:gd name="connsiteX1" fmla="*/ 164465 w 527050"/>
                <a:gd name="connsiteY1" fmla="*/ 530860 h 576349"/>
                <a:gd name="connsiteX2" fmla="*/ 527050 w 527050"/>
                <a:gd name="connsiteY2" fmla="*/ 0 h 576349"/>
                <a:gd name="connsiteX0" fmla="*/ 0 w 527050"/>
                <a:gd name="connsiteY0" fmla="*/ 400685 h 588395"/>
                <a:gd name="connsiteX1" fmla="*/ 164465 w 527050"/>
                <a:gd name="connsiteY1" fmla="*/ 530860 h 588395"/>
                <a:gd name="connsiteX2" fmla="*/ 527050 w 527050"/>
                <a:gd name="connsiteY2" fmla="*/ 0 h 588395"/>
                <a:gd name="connsiteX0" fmla="*/ 0 w 415290"/>
                <a:gd name="connsiteY0" fmla="*/ 227965 h 368754"/>
                <a:gd name="connsiteX1" fmla="*/ 164465 w 415290"/>
                <a:gd name="connsiteY1" fmla="*/ 358140 h 368754"/>
                <a:gd name="connsiteX2" fmla="*/ 415290 w 415290"/>
                <a:gd name="connsiteY2" fmla="*/ 0 h 368754"/>
                <a:gd name="connsiteX0" fmla="*/ 0 w 415290"/>
                <a:gd name="connsiteY0" fmla="*/ 227965 h 368754"/>
                <a:gd name="connsiteX1" fmla="*/ 164465 w 415290"/>
                <a:gd name="connsiteY1" fmla="*/ 358140 h 368754"/>
                <a:gd name="connsiteX2" fmla="*/ 415290 w 415290"/>
                <a:gd name="connsiteY2" fmla="*/ 0 h 368754"/>
                <a:gd name="connsiteX0" fmla="*/ 0 w 369570"/>
                <a:gd name="connsiteY0" fmla="*/ 253365 h 395757"/>
                <a:gd name="connsiteX1" fmla="*/ 164465 w 369570"/>
                <a:gd name="connsiteY1" fmla="*/ 383540 h 395757"/>
                <a:gd name="connsiteX2" fmla="*/ 369570 w 369570"/>
                <a:gd name="connsiteY2" fmla="*/ 0 h 395757"/>
                <a:gd name="connsiteX0" fmla="*/ 0 w 369570"/>
                <a:gd name="connsiteY0" fmla="*/ 253365 h 455797"/>
                <a:gd name="connsiteX1" fmla="*/ 164465 w 369570"/>
                <a:gd name="connsiteY1" fmla="*/ 383540 h 455797"/>
                <a:gd name="connsiteX2" fmla="*/ 369570 w 369570"/>
                <a:gd name="connsiteY2" fmla="*/ 0 h 455797"/>
                <a:gd name="connsiteX0" fmla="*/ 0 w 337185"/>
                <a:gd name="connsiteY0" fmla="*/ 251460 h 393731"/>
                <a:gd name="connsiteX1" fmla="*/ 164465 w 337185"/>
                <a:gd name="connsiteY1" fmla="*/ 381635 h 393731"/>
                <a:gd name="connsiteX2" fmla="*/ 337185 w 337185"/>
                <a:gd name="connsiteY2" fmla="*/ 0 h 393731"/>
                <a:gd name="connsiteX0" fmla="*/ 0 w 337185"/>
                <a:gd name="connsiteY0" fmla="*/ 251460 h 393731"/>
                <a:gd name="connsiteX1" fmla="*/ 164465 w 337185"/>
                <a:gd name="connsiteY1" fmla="*/ 381635 h 393731"/>
                <a:gd name="connsiteX2" fmla="*/ 337185 w 337185"/>
                <a:gd name="connsiteY2" fmla="*/ 0 h 393731"/>
                <a:gd name="connsiteX0" fmla="*/ 0 w 337185"/>
                <a:gd name="connsiteY0" fmla="*/ 251460 h 418150"/>
                <a:gd name="connsiteX1" fmla="*/ 137795 w 337185"/>
                <a:gd name="connsiteY1" fmla="*/ 408305 h 418150"/>
                <a:gd name="connsiteX2" fmla="*/ 337185 w 337185"/>
                <a:gd name="connsiteY2" fmla="*/ 0 h 418150"/>
                <a:gd name="connsiteX0" fmla="*/ 0 w 337185"/>
                <a:gd name="connsiteY0" fmla="*/ 251460 h 454852"/>
                <a:gd name="connsiteX1" fmla="*/ 137795 w 337185"/>
                <a:gd name="connsiteY1" fmla="*/ 408305 h 454852"/>
                <a:gd name="connsiteX2" fmla="*/ 337185 w 337185"/>
                <a:gd name="connsiteY2" fmla="*/ 0 h 454852"/>
                <a:gd name="connsiteX0" fmla="*/ 0 w 373380"/>
                <a:gd name="connsiteY0" fmla="*/ 121920 h 282012"/>
                <a:gd name="connsiteX1" fmla="*/ 137795 w 373380"/>
                <a:gd name="connsiteY1" fmla="*/ 278765 h 282012"/>
                <a:gd name="connsiteX2" fmla="*/ 373380 w 373380"/>
                <a:gd name="connsiteY2" fmla="*/ 0 h 282012"/>
                <a:gd name="connsiteX0" fmla="*/ 0 w 373380"/>
                <a:gd name="connsiteY0" fmla="*/ 121920 h 282012"/>
                <a:gd name="connsiteX1" fmla="*/ 137795 w 373380"/>
                <a:gd name="connsiteY1" fmla="*/ 278765 h 282012"/>
                <a:gd name="connsiteX2" fmla="*/ 373380 w 373380"/>
                <a:gd name="connsiteY2" fmla="*/ 0 h 282012"/>
                <a:gd name="connsiteX0" fmla="*/ 0 w 373380"/>
                <a:gd name="connsiteY0" fmla="*/ 121920 h 317334"/>
                <a:gd name="connsiteX1" fmla="*/ 107315 w 373380"/>
                <a:gd name="connsiteY1" fmla="*/ 314960 h 317334"/>
                <a:gd name="connsiteX2" fmla="*/ 373380 w 373380"/>
                <a:gd name="connsiteY2" fmla="*/ 0 h 317334"/>
                <a:gd name="connsiteX0" fmla="*/ 0 w 373380"/>
                <a:gd name="connsiteY0" fmla="*/ 121920 h 363266"/>
                <a:gd name="connsiteX1" fmla="*/ 107315 w 373380"/>
                <a:gd name="connsiteY1" fmla="*/ 314960 h 363266"/>
                <a:gd name="connsiteX2" fmla="*/ 373380 w 373380"/>
                <a:gd name="connsiteY2" fmla="*/ 0 h 363266"/>
                <a:gd name="connsiteX0" fmla="*/ 0 w 373380"/>
                <a:gd name="connsiteY0" fmla="*/ 121920 h 361721"/>
                <a:gd name="connsiteX1" fmla="*/ 107315 w 373380"/>
                <a:gd name="connsiteY1" fmla="*/ 314960 h 361721"/>
                <a:gd name="connsiteX2" fmla="*/ 373380 w 373380"/>
                <a:gd name="connsiteY2" fmla="*/ 0 h 361721"/>
                <a:gd name="connsiteX0" fmla="*/ 0 w 373380"/>
                <a:gd name="connsiteY0" fmla="*/ 121920 h 357882"/>
                <a:gd name="connsiteX1" fmla="*/ 107315 w 373380"/>
                <a:gd name="connsiteY1" fmla="*/ 314960 h 357882"/>
                <a:gd name="connsiteX2" fmla="*/ 373380 w 373380"/>
                <a:gd name="connsiteY2" fmla="*/ 0 h 357882"/>
                <a:gd name="connsiteX0" fmla="*/ 0 w 409575"/>
                <a:gd name="connsiteY0" fmla="*/ 139065 h 318350"/>
                <a:gd name="connsiteX1" fmla="*/ 143510 w 409575"/>
                <a:gd name="connsiteY1" fmla="*/ 314960 h 318350"/>
                <a:gd name="connsiteX2" fmla="*/ 409575 w 409575"/>
                <a:gd name="connsiteY2" fmla="*/ 0 h 318350"/>
                <a:gd name="connsiteX0" fmla="*/ 0 w 409575"/>
                <a:gd name="connsiteY0" fmla="*/ 139065 h 351975"/>
                <a:gd name="connsiteX1" fmla="*/ 143510 w 409575"/>
                <a:gd name="connsiteY1" fmla="*/ 314960 h 351975"/>
                <a:gd name="connsiteX2" fmla="*/ 409575 w 409575"/>
                <a:gd name="connsiteY2" fmla="*/ 0 h 351975"/>
                <a:gd name="connsiteX0" fmla="*/ 0 w 409575"/>
                <a:gd name="connsiteY0" fmla="*/ 139065 h 351975"/>
                <a:gd name="connsiteX1" fmla="*/ 143510 w 409575"/>
                <a:gd name="connsiteY1" fmla="*/ 314960 h 351975"/>
                <a:gd name="connsiteX2" fmla="*/ 409575 w 409575"/>
                <a:gd name="connsiteY2" fmla="*/ 0 h 351975"/>
                <a:gd name="connsiteX0" fmla="*/ 0 w 373380"/>
                <a:gd name="connsiteY0" fmla="*/ 100965 h 278836"/>
                <a:gd name="connsiteX1" fmla="*/ 143510 w 373380"/>
                <a:gd name="connsiteY1" fmla="*/ 276860 h 278836"/>
                <a:gd name="connsiteX2" fmla="*/ 373380 w 373380"/>
                <a:gd name="connsiteY2" fmla="*/ 0 h 278836"/>
                <a:gd name="connsiteX0" fmla="*/ 0 w 373380"/>
                <a:gd name="connsiteY0" fmla="*/ 100965 h 317467"/>
                <a:gd name="connsiteX1" fmla="*/ 143510 w 373380"/>
                <a:gd name="connsiteY1" fmla="*/ 276860 h 317467"/>
                <a:gd name="connsiteX2" fmla="*/ 373380 w 373380"/>
                <a:gd name="connsiteY2" fmla="*/ 0 h 317467"/>
                <a:gd name="connsiteX0" fmla="*/ 0 w 373380"/>
                <a:gd name="connsiteY0" fmla="*/ 100965 h 318621"/>
                <a:gd name="connsiteX1" fmla="*/ 143510 w 373380"/>
                <a:gd name="connsiteY1" fmla="*/ 276860 h 318621"/>
                <a:gd name="connsiteX2" fmla="*/ 373380 w 373380"/>
                <a:gd name="connsiteY2" fmla="*/ 0 h 318621"/>
                <a:gd name="connsiteX0" fmla="*/ 0 w 373380"/>
                <a:gd name="connsiteY0" fmla="*/ 100965 h 318858"/>
                <a:gd name="connsiteX1" fmla="*/ 143510 w 373380"/>
                <a:gd name="connsiteY1" fmla="*/ 276860 h 318858"/>
                <a:gd name="connsiteX2" fmla="*/ 373380 w 373380"/>
                <a:gd name="connsiteY2" fmla="*/ 0 h 318858"/>
                <a:gd name="connsiteX0" fmla="*/ 0 w 373380"/>
                <a:gd name="connsiteY0" fmla="*/ 100965 h 319584"/>
                <a:gd name="connsiteX1" fmla="*/ 143510 w 373380"/>
                <a:gd name="connsiteY1" fmla="*/ 276860 h 319584"/>
                <a:gd name="connsiteX2" fmla="*/ 373380 w 373380"/>
                <a:gd name="connsiteY2" fmla="*/ 0 h 319584"/>
                <a:gd name="connsiteX0" fmla="*/ 0 w 373380"/>
                <a:gd name="connsiteY0" fmla="*/ 100965 h 327524"/>
                <a:gd name="connsiteX1" fmla="*/ 143510 w 373380"/>
                <a:gd name="connsiteY1" fmla="*/ 276860 h 327524"/>
                <a:gd name="connsiteX2" fmla="*/ 373380 w 373380"/>
                <a:gd name="connsiteY2" fmla="*/ 0 h 327524"/>
                <a:gd name="connsiteX0" fmla="*/ 0 w 373380"/>
                <a:gd name="connsiteY0" fmla="*/ 100965 h 325131"/>
                <a:gd name="connsiteX1" fmla="*/ 143510 w 373380"/>
                <a:gd name="connsiteY1" fmla="*/ 276860 h 325131"/>
                <a:gd name="connsiteX2" fmla="*/ 373380 w 373380"/>
                <a:gd name="connsiteY2" fmla="*/ 0 h 325131"/>
                <a:gd name="connsiteX0" fmla="*/ 0 w 373380"/>
                <a:gd name="connsiteY0" fmla="*/ 100965 h 322747"/>
                <a:gd name="connsiteX1" fmla="*/ 143510 w 373380"/>
                <a:gd name="connsiteY1" fmla="*/ 276860 h 322747"/>
                <a:gd name="connsiteX2" fmla="*/ 373380 w 373380"/>
                <a:gd name="connsiteY2" fmla="*/ 0 h 322747"/>
                <a:gd name="connsiteX0" fmla="*/ 0 w 373380"/>
                <a:gd name="connsiteY0" fmla="*/ 100965 h 322747"/>
                <a:gd name="connsiteX1" fmla="*/ 143510 w 373380"/>
                <a:gd name="connsiteY1" fmla="*/ 276860 h 322747"/>
                <a:gd name="connsiteX2" fmla="*/ 373380 w 373380"/>
                <a:gd name="connsiteY2" fmla="*/ 0 h 322747"/>
                <a:gd name="connsiteX0" fmla="*/ 0 w 373380"/>
                <a:gd name="connsiteY0" fmla="*/ 100965 h 311439"/>
                <a:gd name="connsiteX1" fmla="*/ 177800 w 373380"/>
                <a:gd name="connsiteY1" fmla="*/ 263525 h 311439"/>
                <a:gd name="connsiteX2" fmla="*/ 373380 w 373380"/>
                <a:gd name="connsiteY2" fmla="*/ 0 h 311439"/>
                <a:gd name="connsiteX0" fmla="*/ 0 w 373380"/>
                <a:gd name="connsiteY0" fmla="*/ 100965 h 324418"/>
                <a:gd name="connsiteX1" fmla="*/ 177800 w 373380"/>
                <a:gd name="connsiteY1" fmla="*/ 263525 h 324418"/>
                <a:gd name="connsiteX2" fmla="*/ 373380 w 373380"/>
                <a:gd name="connsiteY2" fmla="*/ 0 h 324418"/>
                <a:gd name="connsiteX0" fmla="*/ 0 w 373380"/>
                <a:gd name="connsiteY0" fmla="*/ 100965 h 317096"/>
                <a:gd name="connsiteX1" fmla="*/ 177800 w 373380"/>
                <a:gd name="connsiteY1" fmla="*/ 263525 h 317096"/>
                <a:gd name="connsiteX2" fmla="*/ 373380 w 373380"/>
                <a:gd name="connsiteY2" fmla="*/ 0 h 317096"/>
                <a:gd name="connsiteX0" fmla="*/ 0 w 358140"/>
                <a:gd name="connsiteY0" fmla="*/ 156210 h 274140"/>
                <a:gd name="connsiteX1" fmla="*/ 162560 w 358140"/>
                <a:gd name="connsiteY1" fmla="*/ 263525 h 274140"/>
                <a:gd name="connsiteX2" fmla="*/ 358140 w 358140"/>
                <a:gd name="connsiteY2" fmla="*/ 0 h 274140"/>
                <a:gd name="connsiteX0" fmla="*/ 0 w 358140"/>
                <a:gd name="connsiteY0" fmla="*/ 156210 h 323719"/>
                <a:gd name="connsiteX1" fmla="*/ 162560 w 358140"/>
                <a:gd name="connsiteY1" fmla="*/ 263525 h 323719"/>
                <a:gd name="connsiteX2" fmla="*/ 358140 w 358140"/>
                <a:gd name="connsiteY2" fmla="*/ 0 h 323719"/>
                <a:gd name="connsiteX0" fmla="*/ 0 w 358140"/>
                <a:gd name="connsiteY0" fmla="*/ 156210 h 312268"/>
                <a:gd name="connsiteX1" fmla="*/ 143510 w 358140"/>
                <a:gd name="connsiteY1" fmla="*/ 236855 h 312268"/>
                <a:gd name="connsiteX2" fmla="*/ 358140 w 358140"/>
                <a:gd name="connsiteY2" fmla="*/ 0 h 312268"/>
                <a:gd name="connsiteX0" fmla="*/ 0 w 358140"/>
                <a:gd name="connsiteY0" fmla="*/ 156210 h 323012"/>
                <a:gd name="connsiteX1" fmla="*/ 143510 w 358140"/>
                <a:gd name="connsiteY1" fmla="*/ 236855 h 323012"/>
                <a:gd name="connsiteX2" fmla="*/ 358140 w 358140"/>
                <a:gd name="connsiteY2" fmla="*/ 0 h 323012"/>
                <a:gd name="connsiteX0" fmla="*/ 0 w 358140"/>
                <a:gd name="connsiteY0" fmla="*/ 156210 h 324982"/>
                <a:gd name="connsiteX1" fmla="*/ 143510 w 358140"/>
                <a:gd name="connsiteY1" fmla="*/ 236855 h 324982"/>
                <a:gd name="connsiteX2" fmla="*/ 358140 w 358140"/>
                <a:gd name="connsiteY2" fmla="*/ 0 h 324982"/>
                <a:gd name="connsiteX0" fmla="*/ 0 w 358140"/>
                <a:gd name="connsiteY0" fmla="*/ 156210 h 317610"/>
                <a:gd name="connsiteX1" fmla="*/ 145415 w 358140"/>
                <a:gd name="connsiteY1" fmla="*/ 219710 h 317610"/>
                <a:gd name="connsiteX2" fmla="*/ 358140 w 358140"/>
                <a:gd name="connsiteY2" fmla="*/ 0 h 317610"/>
                <a:gd name="connsiteX0" fmla="*/ 0 w 358140"/>
                <a:gd name="connsiteY0" fmla="*/ 156210 h 312997"/>
                <a:gd name="connsiteX1" fmla="*/ 137795 w 358140"/>
                <a:gd name="connsiteY1" fmla="*/ 208280 h 312997"/>
                <a:gd name="connsiteX2" fmla="*/ 358140 w 358140"/>
                <a:gd name="connsiteY2" fmla="*/ 0 h 312997"/>
                <a:gd name="connsiteX0" fmla="*/ 0 w 358140"/>
                <a:gd name="connsiteY0" fmla="*/ 156210 h 304435"/>
                <a:gd name="connsiteX1" fmla="*/ 143510 w 358140"/>
                <a:gd name="connsiteY1" fmla="*/ 185420 h 304435"/>
                <a:gd name="connsiteX2" fmla="*/ 358140 w 358140"/>
                <a:gd name="connsiteY2" fmla="*/ 0 h 304435"/>
                <a:gd name="connsiteX0" fmla="*/ 0 w 358140"/>
                <a:gd name="connsiteY0" fmla="*/ 156210 h 305548"/>
                <a:gd name="connsiteX1" fmla="*/ 143510 w 358140"/>
                <a:gd name="connsiteY1" fmla="*/ 185420 h 305548"/>
                <a:gd name="connsiteX2" fmla="*/ 358140 w 358140"/>
                <a:gd name="connsiteY2" fmla="*/ 0 h 305548"/>
                <a:gd name="connsiteX0" fmla="*/ 0 w 358140"/>
                <a:gd name="connsiteY0" fmla="*/ 156210 h 311221"/>
                <a:gd name="connsiteX1" fmla="*/ 173990 w 358140"/>
                <a:gd name="connsiteY1" fmla="*/ 200660 h 311221"/>
                <a:gd name="connsiteX2" fmla="*/ 358140 w 358140"/>
                <a:gd name="connsiteY2" fmla="*/ 0 h 311221"/>
                <a:gd name="connsiteX0" fmla="*/ 0 w 358140"/>
                <a:gd name="connsiteY0" fmla="*/ 156210 h 314799"/>
                <a:gd name="connsiteX1" fmla="*/ 173990 w 358140"/>
                <a:gd name="connsiteY1" fmla="*/ 200660 h 314799"/>
                <a:gd name="connsiteX2" fmla="*/ 358140 w 358140"/>
                <a:gd name="connsiteY2" fmla="*/ 0 h 314799"/>
                <a:gd name="connsiteX0" fmla="*/ 0 w 358140"/>
                <a:gd name="connsiteY0" fmla="*/ 156210 h 315404"/>
                <a:gd name="connsiteX1" fmla="*/ 173990 w 358140"/>
                <a:gd name="connsiteY1" fmla="*/ 200660 h 315404"/>
                <a:gd name="connsiteX2" fmla="*/ 358140 w 358140"/>
                <a:gd name="connsiteY2" fmla="*/ 0 h 315404"/>
                <a:gd name="connsiteX0" fmla="*/ 0 w 358140"/>
                <a:gd name="connsiteY0" fmla="*/ 156210 h 315404"/>
                <a:gd name="connsiteX1" fmla="*/ 173990 w 358140"/>
                <a:gd name="connsiteY1" fmla="*/ 200660 h 315404"/>
                <a:gd name="connsiteX2" fmla="*/ 358140 w 358140"/>
                <a:gd name="connsiteY2" fmla="*/ 0 h 315404"/>
                <a:gd name="connsiteX0" fmla="*/ 0 w 358140"/>
                <a:gd name="connsiteY0" fmla="*/ 156210 h 315404"/>
                <a:gd name="connsiteX1" fmla="*/ 173990 w 358140"/>
                <a:gd name="connsiteY1" fmla="*/ 200660 h 315404"/>
                <a:gd name="connsiteX2" fmla="*/ 358140 w 358140"/>
                <a:gd name="connsiteY2" fmla="*/ 0 h 315404"/>
                <a:gd name="connsiteX0" fmla="*/ 0 w 358140"/>
                <a:gd name="connsiteY0" fmla="*/ 156210 h 313153"/>
                <a:gd name="connsiteX1" fmla="*/ 164465 w 358140"/>
                <a:gd name="connsiteY1" fmla="*/ 194945 h 313153"/>
                <a:gd name="connsiteX2" fmla="*/ 358140 w 358140"/>
                <a:gd name="connsiteY2" fmla="*/ 0 h 313153"/>
                <a:gd name="connsiteX0" fmla="*/ 0 w 358140"/>
                <a:gd name="connsiteY0" fmla="*/ 156210 h 313153"/>
                <a:gd name="connsiteX1" fmla="*/ 164465 w 358140"/>
                <a:gd name="connsiteY1" fmla="*/ 194945 h 313153"/>
                <a:gd name="connsiteX2" fmla="*/ 358140 w 358140"/>
                <a:gd name="connsiteY2" fmla="*/ 0 h 313153"/>
                <a:gd name="connsiteX0" fmla="*/ 0 w 384810"/>
                <a:gd name="connsiteY0" fmla="*/ 167640 h 305174"/>
                <a:gd name="connsiteX1" fmla="*/ 191135 w 384810"/>
                <a:gd name="connsiteY1" fmla="*/ 194945 h 305174"/>
                <a:gd name="connsiteX2" fmla="*/ 384810 w 384810"/>
                <a:gd name="connsiteY2" fmla="*/ 0 h 305174"/>
                <a:gd name="connsiteX0" fmla="*/ 0 w 384810"/>
                <a:gd name="connsiteY0" fmla="*/ 167640 h 290138"/>
                <a:gd name="connsiteX1" fmla="*/ 191135 w 384810"/>
                <a:gd name="connsiteY1" fmla="*/ 194945 h 290138"/>
                <a:gd name="connsiteX2" fmla="*/ 384810 w 384810"/>
                <a:gd name="connsiteY2" fmla="*/ 0 h 290138"/>
                <a:gd name="connsiteX0" fmla="*/ 0 w 384810"/>
                <a:gd name="connsiteY0" fmla="*/ 167640 h 297363"/>
                <a:gd name="connsiteX1" fmla="*/ 200660 w 384810"/>
                <a:gd name="connsiteY1" fmla="*/ 215900 h 297363"/>
                <a:gd name="connsiteX2" fmla="*/ 384810 w 384810"/>
                <a:gd name="connsiteY2" fmla="*/ 0 h 297363"/>
                <a:gd name="connsiteX0" fmla="*/ 0 w 384810"/>
                <a:gd name="connsiteY0" fmla="*/ 167640 h 328249"/>
                <a:gd name="connsiteX1" fmla="*/ 200660 w 384810"/>
                <a:gd name="connsiteY1" fmla="*/ 215900 h 328249"/>
                <a:gd name="connsiteX2" fmla="*/ 384810 w 384810"/>
                <a:gd name="connsiteY2" fmla="*/ 0 h 328249"/>
                <a:gd name="connsiteX0" fmla="*/ 0 w 384810"/>
                <a:gd name="connsiteY0" fmla="*/ 167640 h 326189"/>
                <a:gd name="connsiteX1" fmla="*/ 200660 w 384810"/>
                <a:gd name="connsiteY1" fmla="*/ 215900 h 326189"/>
                <a:gd name="connsiteX2" fmla="*/ 384810 w 384810"/>
                <a:gd name="connsiteY2" fmla="*/ 0 h 326189"/>
                <a:gd name="connsiteX0" fmla="*/ 0 w 384810"/>
                <a:gd name="connsiteY0" fmla="*/ 167640 h 316189"/>
                <a:gd name="connsiteX1" fmla="*/ 200660 w 384810"/>
                <a:gd name="connsiteY1" fmla="*/ 215900 h 316189"/>
                <a:gd name="connsiteX2" fmla="*/ 384810 w 384810"/>
                <a:gd name="connsiteY2" fmla="*/ 0 h 316189"/>
                <a:gd name="connsiteX0" fmla="*/ 0 w 384810"/>
                <a:gd name="connsiteY0" fmla="*/ 167640 h 308560"/>
                <a:gd name="connsiteX1" fmla="*/ 200660 w 384810"/>
                <a:gd name="connsiteY1" fmla="*/ 215900 h 308560"/>
                <a:gd name="connsiteX2" fmla="*/ 384810 w 384810"/>
                <a:gd name="connsiteY2" fmla="*/ 0 h 308560"/>
                <a:gd name="connsiteX0" fmla="*/ 0 w 384810"/>
                <a:gd name="connsiteY0" fmla="*/ 167640 h 308560"/>
                <a:gd name="connsiteX1" fmla="*/ 187325 w 384810"/>
                <a:gd name="connsiteY1" fmla="*/ 215900 h 308560"/>
                <a:gd name="connsiteX2" fmla="*/ 384810 w 384810"/>
                <a:gd name="connsiteY2" fmla="*/ 0 h 308560"/>
                <a:gd name="connsiteX0" fmla="*/ 0 w 384810"/>
                <a:gd name="connsiteY0" fmla="*/ 167640 h 301825"/>
                <a:gd name="connsiteX1" fmla="*/ 187325 w 384810"/>
                <a:gd name="connsiteY1" fmla="*/ 215900 h 301825"/>
                <a:gd name="connsiteX2" fmla="*/ 384810 w 384810"/>
                <a:gd name="connsiteY2" fmla="*/ 0 h 301825"/>
                <a:gd name="connsiteX0" fmla="*/ 0 w 384810"/>
                <a:gd name="connsiteY0" fmla="*/ 167640 h 286089"/>
                <a:gd name="connsiteX1" fmla="*/ 187325 w 384810"/>
                <a:gd name="connsiteY1" fmla="*/ 215900 h 286089"/>
                <a:gd name="connsiteX2" fmla="*/ 384810 w 384810"/>
                <a:gd name="connsiteY2" fmla="*/ 0 h 286089"/>
                <a:gd name="connsiteX0" fmla="*/ 0 w 384810"/>
                <a:gd name="connsiteY0" fmla="*/ 167640 h 245908"/>
                <a:gd name="connsiteX1" fmla="*/ 187325 w 384810"/>
                <a:gd name="connsiteY1" fmla="*/ 215900 h 245908"/>
                <a:gd name="connsiteX2" fmla="*/ 384810 w 384810"/>
                <a:gd name="connsiteY2" fmla="*/ 0 h 245908"/>
                <a:gd name="connsiteX0" fmla="*/ 0 w 384810"/>
                <a:gd name="connsiteY0" fmla="*/ 167640 h 297872"/>
                <a:gd name="connsiteX1" fmla="*/ 158750 w 384810"/>
                <a:gd name="connsiteY1" fmla="*/ 274955 h 297872"/>
                <a:gd name="connsiteX2" fmla="*/ 384810 w 384810"/>
                <a:gd name="connsiteY2" fmla="*/ 0 h 297872"/>
                <a:gd name="connsiteX0" fmla="*/ 0 w 384810"/>
                <a:gd name="connsiteY0" fmla="*/ 167640 h 301173"/>
                <a:gd name="connsiteX1" fmla="*/ 158750 w 384810"/>
                <a:gd name="connsiteY1" fmla="*/ 274955 h 301173"/>
                <a:gd name="connsiteX2" fmla="*/ 384810 w 384810"/>
                <a:gd name="connsiteY2" fmla="*/ 0 h 301173"/>
                <a:gd name="connsiteX0" fmla="*/ 0 w 384810"/>
                <a:gd name="connsiteY0" fmla="*/ 167640 h 304106"/>
                <a:gd name="connsiteX1" fmla="*/ 158750 w 384810"/>
                <a:gd name="connsiteY1" fmla="*/ 274955 h 304106"/>
                <a:gd name="connsiteX2" fmla="*/ 384810 w 384810"/>
                <a:gd name="connsiteY2" fmla="*/ 0 h 304106"/>
                <a:gd name="connsiteX0" fmla="*/ 0 w 384810"/>
                <a:gd name="connsiteY0" fmla="*/ 167640 h 299403"/>
                <a:gd name="connsiteX1" fmla="*/ 158750 w 384810"/>
                <a:gd name="connsiteY1" fmla="*/ 274955 h 299403"/>
                <a:gd name="connsiteX2" fmla="*/ 384810 w 384810"/>
                <a:gd name="connsiteY2" fmla="*/ 0 h 29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810" h="299403">
                  <a:moveTo>
                    <a:pt x="0" y="167640"/>
                  </a:moveTo>
                  <a:cubicBezTo>
                    <a:pt x="88582" y="232727"/>
                    <a:pt x="125095" y="350520"/>
                    <a:pt x="158750" y="274955"/>
                  </a:cubicBezTo>
                  <a:cubicBezTo>
                    <a:pt x="192405" y="199390"/>
                    <a:pt x="247650" y="106045"/>
                    <a:pt x="384810" y="0"/>
                  </a:cubicBezTo>
                </a:path>
              </a:pathLst>
            </a:custGeom>
            <a:ln w="57150" cap="rnd" cmpd="sng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338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Schutter</dc:creator>
  <cp:lastModifiedBy>Arnold Schutter</cp:lastModifiedBy>
  <cp:revision>14</cp:revision>
  <dcterms:created xsi:type="dcterms:W3CDTF">2014-12-14T18:04:39Z</dcterms:created>
  <dcterms:modified xsi:type="dcterms:W3CDTF">2015-01-08T16:00:34Z</dcterms:modified>
</cp:coreProperties>
</file>