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9" d="100"/>
          <a:sy n="99" d="100"/>
        </p:scale>
        <p:origin x="90" y="34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lf Hermann" userId="af502491fa18536f" providerId="LiveId" clId="{88332E1A-F852-4E53-AF47-7E3EF2A6E241}"/>
    <pc:docChg chg="modSld">
      <pc:chgData name="Ralf Hermann" userId="af502491fa18536f" providerId="LiveId" clId="{88332E1A-F852-4E53-AF47-7E3EF2A6E241}" dt="2023-08-10T17:29:39.327" v="2" actId="1076"/>
      <pc:docMkLst>
        <pc:docMk/>
      </pc:docMkLst>
      <pc:sldChg chg="modSp mod">
        <pc:chgData name="Ralf Hermann" userId="af502491fa18536f" providerId="LiveId" clId="{88332E1A-F852-4E53-AF47-7E3EF2A6E241}" dt="2023-08-10T17:29:39.327" v="2" actId="1076"/>
        <pc:sldMkLst>
          <pc:docMk/>
          <pc:sldMk cId="1026266334" sldId="257"/>
        </pc:sldMkLst>
        <pc:spChg chg="mod">
          <ac:chgData name="Ralf Hermann" userId="af502491fa18536f" providerId="LiveId" clId="{88332E1A-F852-4E53-AF47-7E3EF2A6E241}" dt="2023-08-10T17:29:39.327" v="2" actId="1076"/>
          <ac:spMkLst>
            <pc:docMk/>
            <pc:sldMk cId="1026266334" sldId="257"/>
            <ac:spMk id="3" creationId="{D4960139-31B8-CB3D-93B4-0BED51A106C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7D6388-9BFD-F5B9-1B27-5AA142F1E153}"/>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EF3E2A89-145A-A774-3ABA-D5BAC81359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6A198EF5-A329-EE11-36EA-B13139AC18DC}"/>
              </a:ext>
            </a:extLst>
          </p:cNvPr>
          <p:cNvSpPr>
            <a:spLocks noGrp="1"/>
          </p:cNvSpPr>
          <p:nvPr>
            <p:ph type="dt" sz="half" idx="10"/>
          </p:nvPr>
        </p:nvSpPr>
        <p:spPr/>
        <p:txBody>
          <a:bodyPr/>
          <a:lstStyle/>
          <a:p>
            <a:fld id="{705E8F71-B01C-4379-B5B1-06F77CD9D49E}" type="datetimeFigureOut">
              <a:rPr lang="de-DE" smtClean="0"/>
              <a:t>04.09.2023</a:t>
            </a:fld>
            <a:endParaRPr lang="de-DE"/>
          </a:p>
        </p:txBody>
      </p:sp>
      <p:sp>
        <p:nvSpPr>
          <p:cNvPr id="5" name="Fußzeilenplatzhalter 4">
            <a:extLst>
              <a:ext uri="{FF2B5EF4-FFF2-40B4-BE49-F238E27FC236}">
                <a16:creationId xmlns:a16="http://schemas.microsoft.com/office/drawing/2014/main" id="{2B34E515-2E60-8E29-56A5-CAF4CB3502F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39DA493-1F30-0F40-88BC-2EA49C28B8EC}"/>
              </a:ext>
            </a:extLst>
          </p:cNvPr>
          <p:cNvSpPr>
            <a:spLocks noGrp="1"/>
          </p:cNvSpPr>
          <p:nvPr>
            <p:ph type="sldNum" sz="quarter" idx="12"/>
          </p:nvPr>
        </p:nvSpPr>
        <p:spPr/>
        <p:txBody>
          <a:bodyPr/>
          <a:lstStyle/>
          <a:p>
            <a:fld id="{74E5BDB0-FC7B-4121-835A-5364AF6636BD}" type="slidenum">
              <a:rPr lang="de-DE" smtClean="0"/>
              <a:t>‹Nr.›</a:t>
            </a:fld>
            <a:endParaRPr lang="de-DE"/>
          </a:p>
        </p:txBody>
      </p:sp>
    </p:spTree>
    <p:extLst>
      <p:ext uri="{BB962C8B-B14F-4D97-AF65-F5344CB8AC3E}">
        <p14:creationId xmlns:p14="http://schemas.microsoft.com/office/powerpoint/2010/main" val="2431761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6549BA-E48C-B8C0-00B4-06EB1165C1F2}"/>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2A6CEE80-504D-7F0E-C583-2BB46C179211}"/>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FA09D14-6538-A177-5FFA-832A56B8781A}"/>
              </a:ext>
            </a:extLst>
          </p:cNvPr>
          <p:cNvSpPr>
            <a:spLocks noGrp="1"/>
          </p:cNvSpPr>
          <p:nvPr>
            <p:ph type="dt" sz="half" idx="10"/>
          </p:nvPr>
        </p:nvSpPr>
        <p:spPr/>
        <p:txBody>
          <a:bodyPr/>
          <a:lstStyle/>
          <a:p>
            <a:fld id="{705E8F71-B01C-4379-B5B1-06F77CD9D49E}" type="datetimeFigureOut">
              <a:rPr lang="de-DE" smtClean="0"/>
              <a:t>04.09.2023</a:t>
            </a:fld>
            <a:endParaRPr lang="de-DE"/>
          </a:p>
        </p:txBody>
      </p:sp>
      <p:sp>
        <p:nvSpPr>
          <p:cNvPr id="5" name="Fußzeilenplatzhalter 4">
            <a:extLst>
              <a:ext uri="{FF2B5EF4-FFF2-40B4-BE49-F238E27FC236}">
                <a16:creationId xmlns:a16="http://schemas.microsoft.com/office/drawing/2014/main" id="{500E846A-8D1E-AC7C-B94C-302A7FA6DE9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7F0FFEC-A69D-82A3-33EB-025A13ECA835}"/>
              </a:ext>
            </a:extLst>
          </p:cNvPr>
          <p:cNvSpPr>
            <a:spLocks noGrp="1"/>
          </p:cNvSpPr>
          <p:nvPr>
            <p:ph type="sldNum" sz="quarter" idx="12"/>
          </p:nvPr>
        </p:nvSpPr>
        <p:spPr/>
        <p:txBody>
          <a:bodyPr/>
          <a:lstStyle/>
          <a:p>
            <a:fld id="{74E5BDB0-FC7B-4121-835A-5364AF6636BD}" type="slidenum">
              <a:rPr lang="de-DE" smtClean="0"/>
              <a:t>‹Nr.›</a:t>
            </a:fld>
            <a:endParaRPr lang="de-DE"/>
          </a:p>
        </p:txBody>
      </p:sp>
    </p:spTree>
    <p:extLst>
      <p:ext uri="{BB962C8B-B14F-4D97-AF65-F5344CB8AC3E}">
        <p14:creationId xmlns:p14="http://schemas.microsoft.com/office/powerpoint/2010/main" val="3494792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2F3D2ECE-1E31-C4AC-D47E-79231FC066A2}"/>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46F82A1D-610F-BA4E-8B2F-31863ED1C600}"/>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D99FA96-4726-EEFA-F28C-07EF5A6C9750}"/>
              </a:ext>
            </a:extLst>
          </p:cNvPr>
          <p:cNvSpPr>
            <a:spLocks noGrp="1"/>
          </p:cNvSpPr>
          <p:nvPr>
            <p:ph type="dt" sz="half" idx="10"/>
          </p:nvPr>
        </p:nvSpPr>
        <p:spPr/>
        <p:txBody>
          <a:bodyPr/>
          <a:lstStyle/>
          <a:p>
            <a:fld id="{705E8F71-B01C-4379-B5B1-06F77CD9D49E}" type="datetimeFigureOut">
              <a:rPr lang="de-DE" smtClean="0"/>
              <a:t>04.09.2023</a:t>
            </a:fld>
            <a:endParaRPr lang="de-DE"/>
          </a:p>
        </p:txBody>
      </p:sp>
      <p:sp>
        <p:nvSpPr>
          <p:cNvPr id="5" name="Fußzeilenplatzhalter 4">
            <a:extLst>
              <a:ext uri="{FF2B5EF4-FFF2-40B4-BE49-F238E27FC236}">
                <a16:creationId xmlns:a16="http://schemas.microsoft.com/office/drawing/2014/main" id="{73C22BC2-D615-985E-1AE0-717450210D4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57D350A-10E7-A74B-73AE-3C6B07BCBDF0}"/>
              </a:ext>
            </a:extLst>
          </p:cNvPr>
          <p:cNvSpPr>
            <a:spLocks noGrp="1"/>
          </p:cNvSpPr>
          <p:nvPr>
            <p:ph type="sldNum" sz="quarter" idx="12"/>
          </p:nvPr>
        </p:nvSpPr>
        <p:spPr/>
        <p:txBody>
          <a:bodyPr/>
          <a:lstStyle/>
          <a:p>
            <a:fld id="{74E5BDB0-FC7B-4121-835A-5364AF6636BD}" type="slidenum">
              <a:rPr lang="de-DE" smtClean="0"/>
              <a:t>‹Nr.›</a:t>
            </a:fld>
            <a:endParaRPr lang="de-DE"/>
          </a:p>
        </p:txBody>
      </p:sp>
    </p:spTree>
    <p:extLst>
      <p:ext uri="{BB962C8B-B14F-4D97-AF65-F5344CB8AC3E}">
        <p14:creationId xmlns:p14="http://schemas.microsoft.com/office/powerpoint/2010/main" val="1170003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0EAF70-DA5C-68FD-E8FF-9631B99A1C2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5ECC937-59A8-0C3F-FE69-924FC91A2EB7}"/>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24F7650-C9DF-246E-7791-CB344CE4DD98}"/>
              </a:ext>
            </a:extLst>
          </p:cNvPr>
          <p:cNvSpPr>
            <a:spLocks noGrp="1"/>
          </p:cNvSpPr>
          <p:nvPr>
            <p:ph type="dt" sz="half" idx="10"/>
          </p:nvPr>
        </p:nvSpPr>
        <p:spPr/>
        <p:txBody>
          <a:bodyPr/>
          <a:lstStyle/>
          <a:p>
            <a:fld id="{705E8F71-B01C-4379-B5B1-06F77CD9D49E}" type="datetimeFigureOut">
              <a:rPr lang="de-DE" smtClean="0"/>
              <a:t>04.09.2023</a:t>
            </a:fld>
            <a:endParaRPr lang="de-DE"/>
          </a:p>
        </p:txBody>
      </p:sp>
      <p:sp>
        <p:nvSpPr>
          <p:cNvPr id="5" name="Fußzeilenplatzhalter 4">
            <a:extLst>
              <a:ext uri="{FF2B5EF4-FFF2-40B4-BE49-F238E27FC236}">
                <a16:creationId xmlns:a16="http://schemas.microsoft.com/office/drawing/2014/main" id="{54F89511-FD7F-D8AD-1123-4D0EF1BD8D4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5673C67-0398-226F-1111-6E76AD6875BE}"/>
              </a:ext>
            </a:extLst>
          </p:cNvPr>
          <p:cNvSpPr>
            <a:spLocks noGrp="1"/>
          </p:cNvSpPr>
          <p:nvPr>
            <p:ph type="sldNum" sz="quarter" idx="12"/>
          </p:nvPr>
        </p:nvSpPr>
        <p:spPr/>
        <p:txBody>
          <a:bodyPr/>
          <a:lstStyle/>
          <a:p>
            <a:fld id="{74E5BDB0-FC7B-4121-835A-5364AF6636BD}" type="slidenum">
              <a:rPr lang="de-DE" smtClean="0"/>
              <a:t>‹Nr.›</a:t>
            </a:fld>
            <a:endParaRPr lang="de-DE"/>
          </a:p>
        </p:txBody>
      </p:sp>
    </p:spTree>
    <p:extLst>
      <p:ext uri="{BB962C8B-B14F-4D97-AF65-F5344CB8AC3E}">
        <p14:creationId xmlns:p14="http://schemas.microsoft.com/office/powerpoint/2010/main" val="297099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2DD4A4-CB97-D5FA-B1FD-FB73158DB27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3B156971-E7B8-D79D-36C8-9161B33084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0FA7E247-A7BD-D8A5-F101-E6FFC5188D64}"/>
              </a:ext>
            </a:extLst>
          </p:cNvPr>
          <p:cNvSpPr>
            <a:spLocks noGrp="1"/>
          </p:cNvSpPr>
          <p:nvPr>
            <p:ph type="dt" sz="half" idx="10"/>
          </p:nvPr>
        </p:nvSpPr>
        <p:spPr/>
        <p:txBody>
          <a:bodyPr/>
          <a:lstStyle/>
          <a:p>
            <a:fld id="{705E8F71-B01C-4379-B5B1-06F77CD9D49E}" type="datetimeFigureOut">
              <a:rPr lang="de-DE" smtClean="0"/>
              <a:t>04.09.2023</a:t>
            </a:fld>
            <a:endParaRPr lang="de-DE"/>
          </a:p>
        </p:txBody>
      </p:sp>
      <p:sp>
        <p:nvSpPr>
          <p:cNvPr id="5" name="Fußzeilenplatzhalter 4">
            <a:extLst>
              <a:ext uri="{FF2B5EF4-FFF2-40B4-BE49-F238E27FC236}">
                <a16:creationId xmlns:a16="http://schemas.microsoft.com/office/drawing/2014/main" id="{B4613C2A-0101-30A7-78E2-149C2B05BA3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A1A239C-0F1A-8341-2304-7513B27A4D53}"/>
              </a:ext>
            </a:extLst>
          </p:cNvPr>
          <p:cNvSpPr>
            <a:spLocks noGrp="1"/>
          </p:cNvSpPr>
          <p:nvPr>
            <p:ph type="sldNum" sz="quarter" idx="12"/>
          </p:nvPr>
        </p:nvSpPr>
        <p:spPr/>
        <p:txBody>
          <a:bodyPr/>
          <a:lstStyle/>
          <a:p>
            <a:fld id="{74E5BDB0-FC7B-4121-835A-5364AF6636BD}" type="slidenum">
              <a:rPr lang="de-DE" smtClean="0"/>
              <a:t>‹Nr.›</a:t>
            </a:fld>
            <a:endParaRPr lang="de-DE"/>
          </a:p>
        </p:txBody>
      </p:sp>
    </p:spTree>
    <p:extLst>
      <p:ext uri="{BB962C8B-B14F-4D97-AF65-F5344CB8AC3E}">
        <p14:creationId xmlns:p14="http://schemas.microsoft.com/office/powerpoint/2010/main" val="2187546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9D092D-A505-C308-60DE-3F119B73439E}"/>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608BBBC3-CBF1-EFEE-E1CC-BBD87B98E24C}"/>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7E1AA366-6B76-1FC8-C1A5-E71C3038AF7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456EF748-1CD3-EE7A-4B69-188D8DA9E9EF}"/>
              </a:ext>
            </a:extLst>
          </p:cNvPr>
          <p:cNvSpPr>
            <a:spLocks noGrp="1"/>
          </p:cNvSpPr>
          <p:nvPr>
            <p:ph type="dt" sz="half" idx="10"/>
          </p:nvPr>
        </p:nvSpPr>
        <p:spPr/>
        <p:txBody>
          <a:bodyPr/>
          <a:lstStyle/>
          <a:p>
            <a:fld id="{705E8F71-B01C-4379-B5B1-06F77CD9D49E}" type="datetimeFigureOut">
              <a:rPr lang="de-DE" smtClean="0"/>
              <a:t>04.09.2023</a:t>
            </a:fld>
            <a:endParaRPr lang="de-DE"/>
          </a:p>
        </p:txBody>
      </p:sp>
      <p:sp>
        <p:nvSpPr>
          <p:cNvPr id="6" name="Fußzeilenplatzhalter 5">
            <a:extLst>
              <a:ext uri="{FF2B5EF4-FFF2-40B4-BE49-F238E27FC236}">
                <a16:creationId xmlns:a16="http://schemas.microsoft.com/office/drawing/2014/main" id="{CC2062D5-751A-3BB7-3B8A-9B254CEAD69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DD33E5A-EBCC-7F9B-2725-B8DEC98EDC88}"/>
              </a:ext>
            </a:extLst>
          </p:cNvPr>
          <p:cNvSpPr>
            <a:spLocks noGrp="1"/>
          </p:cNvSpPr>
          <p:nvPr>
            <p:ph type="sldNum" sz="quarter" idx="12"/>
          </p:nvPr>
        </p:nvSpPr>
        <p:spPr/>
        <p:txBody>
          <a:bodyPr/>
          <a:lstStyle/>
          <a:p>
            <a:fld id="{74E5BDB0-FC7B-4121-835A-5364AF6636BD}" type="slidenum">
              <a:rPr lang="de-DE" smtClean="0"/>
              <a:t>‹Nr.›</a:t>
            </a:fld>
            <a:endParaRPr lang="de-DE"/>
          </a:p>
        </p:txBody>
      </p:sp>
    </p:spTree>
    <p:extLst>
      <p:ext uri="{BB962C8B-B14F-4D97-AF65-F5344CB8AC3E}">
        <p14:creationId xmlns:p14="http://schemas.microsoft.com/office/powerpoint/2010/main" val="2297809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2B6CDC-FF39-ECFC-EAD4-8BEBE1540094}"/>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E7DF86FD-85B9-80B9-3D7D-A867140142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182402E2-933A-0A5B-EC92-A664E56A1012}"/>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3A4AC923-ECE9-C69B-AB56-AA20368295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A0885CC-4E57-D05B-EAAD-653E20506CE9}"/>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2576A00D-E741-6C9F-F74D-45BFAA81C044}"/>
              </a:ext>
            </a:extLst>
          </p:cNvPr>
          <p:cNvSpPr>
            <a:spLocks noGrp="1"/>
          </p:cNvSpPr>
          <p:nvPr>
            <p:ph type="dt" sz="half" idx="10"/>
          </p:nvPr>
        </p:nvSpPr>
        <p:spPr/>
        <p:txBody>
          <a:bodyPr/>
          <a:lstStyle/>
          <a:p>
            <a:fld id="{705E8F71-B01C-4379-B5B1-06F77CD9D49E}" type="datetimeFigureOut">
              <a:rPr lang="de-DE" smtClean="0"/>
              <a:t>04.09.2023</a:t>
            </a:fld>
            <a:endParaRPr lang="de-DE"/>
          </a:p>
        </p:txBody>
      </p:sp>
      <p:sp>
        <p:nvSpPr>
          <p:cNvPr id="8" name="Fußzeilenplatzhalter 7">
            <a:extLst>
              <a:ext uri="{FF2B5EF4-FFF2-40B4-BE49-F238E27FC236}">
                <a16:creationId xmlns:a16="http://schemas.microsoft.com/office/drawing/2014/main" id="{DFD1BF29-DACD-10BD-D7E1-B1204B4CF49A}"/>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68EDFF82-2BEE-6973-8D79-C0541EDC3707}"/>
              </a:ext>
            </a:extLst>
          </p:cNvPr>
          <p:cNvSpPr>
            <a:spLocks noGrp="1"/>
          </p:cNvSpPr>
          <p:nvPr>
            <p:ph type="sldNum" sz="quarter" idx="12"/>
          </p:nvPr>
        </p:nvSpPr>
        <p:spPr/>
        <p:txBody>
          <a:bodyPr/>
          <a:lstStyle/>
          <a:p>
            <a:fld id="{74E5BDB0-FC7B-4121-835A-5364AF6636BD}" type="slidenum">
              <a:rPr lang="de-DE" smtClean="0"/>
              <a:t>‹Nr.›</a:t>
            </a:fld>
            <a:endParaRPr lang="de-DE"/>
          </a:p>
        </p:txBody>
      </p:sp>
    </p:spTree>
    <p:extLst>
      <p:ext uri="{BB962C8B-B14F-4D97-AF65-F5344CB8AC3E}">
        <p14:creationId xmlns:p14="http://schemas.microsoft.com/office/powerpoint/2010/main" val="1706329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810FBE-6A05-AB9E-1D82-B8F436968148}"/>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79F22350-4121-9EE1-3ED9-292113D77705}"/>
              </a:ext>
            </a:extLst>
          </p:cNvPr>
          <p:cNvSpPr>
            <a:spLocks noGrp="1"/>
          </p:cNvSpPr>
          <p:nvPr>
            <p:ph type="dt" sz="half" idx="10"/>
          </p:nvPr>
        </p:nvSpPr>
        <p:spPr/>
        <p:txBody>
          <a:bodyPr/>
          <a:lstStyle/>
          <a:p>
            <a:fld id="{705E8F71-B01C-4379-B5B1-06F77CD9D49E}" type="datetimeFigureOut">
              <a:rPr lang="de-DE" smtClean="0"/>
              <a:t>04.09.2023</a:t>
            </a:fld>
            <a:endParaRPr lang="de-DE"/>
          </a:p>
        </p:txBody>
      </p:sp>
      <p:sp>
        <p:nvSpPr>
          <p:cNvPr id="4" name="Fußzeilenplatzhalter 3">
            <a:extLst>
              <a:ext uri="{FF2B5EF4-FFF2-40B4-BE49-F238E27FC236}">
                <a16:creationId xmlns:a16="http://schemas.microsoft.com/office/drawing/2014/main" id="{93903DB4-527E-F18A-4C67-ADADD5EFD39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68F17F17-0D70-9785-17C3-89112B7BAFEF}"/>
              </a:ext>
            </a:extLst>
          </p:cNvPr>
          <p:cNvSpPr>
            <a:spLocks noGrp="1"/>
          </p:cNvSpPr>
          <p:nvPr>
            <p:ph type="sldNum" sz="quarter" idx="12"/>
          </p:nvPr>
        </p:nvSpPr>
        <p:spPr/>
        <p:txBody>
          <a:bodyPr/>
          <a:lstStyle/>
          <a:p>
            <a:fld id="{74E5BDB0-FC7B-4121-835A-5364AF6636BD}" type="slidenum">
              <a:rPr lang="de-DE" smtClean="0"/>
              <a:t>‹Nr.›</a:t>
            </a:fld>
            <a:endParaRPr lang="de-DE"/>
          </a:p>
        </p:txBody>
      </p:sp>
    </p:spTree>
    <p:extLst>
      <p:ext uri="{BB962C8B-B14F-4D97-AF65-F5344CB8AC3E}">
        <p14:creationId xmlns:p14="http://schemas.microsoft.com/office/powerpoint/2010/main" val="1010712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1A0576E8-D840-43AA-C2DC-1547101D2C7B}"/>
              </a:ext>
            </a:extLst>
          </p:cNvPr>
          <p:cNvSpPr>
            <a:spLocks noGrp="1"/>
          </p:cNvSpPr>
          <p:nvPr>
            <p:ph type="dt" sz="half" idx="10"/>
          </p:nvPr>
        </p:nvSpPr>
        <p:spPr/>
        <p:txBody>
          <a:bodyPr/>
          <a:lstStyle/>
          <a:p>
            <a:fld id="{705E8F71-B01C-4379-B5B1-06F77CD9D49E}" type="datetimeFigureOut">
              <a:rPr lang="de-DE" smtClean="0"/>
              <a:t>04.09.2023</a:t>
            </a:fld>
            <a:endParaRPr lang="de-DE"/>
          </a:p>
        </p:txBody>
      </p:sp>
      <p:sp>
        <p:nvSpPr>
          <p:cNvPr id="3" name="Fußzeilenplatzhalter 2">
            <a:extLst>
              <a:ext uri="{FF2B5EF4-FFF2-40B4-BE49-F238E27FC236}">
                <a16:creationId xmlns:a16="http://schemas.microsoft.com/office/drawing/2014/main" id="{180CCA6F-B8ED-2924-61D2-E2EF24E969C7}"/>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B4BA319C-C345-820A-C27A-ED4177CAF146}"/>
              </a:ext>
            </a:extLst>
          </p:cNvPr>
          <p:cNvSpPr>
            <a:spLocks noGrp="1"/>
          </p:cNvSpPr>
          <p:nvPr>
            <p:ph type="sldNum" sz="quarter" idx="12"/>
          </p:nvPr>
        </p:nvSpPr>
        <p:spPr/>
        <p:txBody>
          <a:bodyPr/>
          <a:lstStyle/>
          <a:p>
            <a:fld id="{74E5BDB0-FC7B-4121-835A-5364AF6636BD}" type="slidenum">
              <a:rPr lang="de-DE" smtClean="0"/>
              <a:t>‹Nr.›</a:t>
            </a:fld>
            <a:endParaRPr lang="de-DE"/>
          </a:p>
        </p:txBody>
      </p:sp>
    </p:spTree>
    <p:extLst>
      <p:ext uri="{BB962C8B-B14F-4D97-AF65-F5344CB8AC3E}">
        <p14:creationId xmlns:p14="http://schemas.microsoft.com/office/powerpoint/2010/main" val="196379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199753-F696-F5D1-1AB9-B382DF5D693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2F52EC6E-8349-EF10-F892-420BF113B5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B978BF7-C2D0-D377-E9E2-6114B57A39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AC8C4CD-710E-E7C4-0C5A-355A269CD07B}"/>
              </a:ext>
            </a:extLst>
          </p:cNvPr>
          <p:cNvSpPr>
            <a:spLocks noGrp="1"/>
          </p:cNvSpPr>
          <p:nvPr>
            <p:ph type="dt" sz="half" idx="10"/>
          </p:nvPr>
        </p:nvSpPr>
        <p:spPr/>
        <p:txBody>
          <a:bodyPr/>
          <a:lstStyle/>
          <a:p>
            <a:fld id="{705E8F71-B01C-4379-B5B1-06F77CD9D49E}" type="datetimeFigureOut">
              <a:rPr lang="de-DE" smtClean="0"/>
              <a:t>04.09.2023</a:t>
            </a:fld>
            <a:endParaRPr lang="de-DE"/>
          </a:p>
        </p:txBody>
      </p:sp>
      <p:sp>
        <p:nvSpPr>
          <p:cNvPr id="6" name="Fußzeilenplatzhalter 5">
            <a:extLst>
              <a:ext uri="{FF2B5EF4-FFF2-40B4-BE49-F238E27FC236}">
                <a16:creationId xmlns:a16="http://schemas.microsoft.com/office/drawing/2014/main" id="{5CA0D345-E796-B227-3731-600119244CD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F5D945F2-9CBE-3832-C183-7A16BBE5400F}"/>
              </a:ext>
            </a:extLst>
          </p:cNvPr>
          <p:cNvSpPr>
            <a:spLocks noGrp="1"/>
          </p:cNvSpPr>
          <p:nvPr>
            <p:ph type="sldNum" sz="quarter" idx="12"/>
          </p:nvPr>
        </p:nvSpPr>
        <p:spPr/>
        <p:txBody>
          <a:bodyPr/>
          <a:lstStyle/>
          <a:p>
            <a:fld id="{74E5BDB0-FC7B-4121-835A-5364AF6636BD}" type="slidenum">
              <a:rPr lang="de-DE" smtClean="0"/>
              <a:t>‹Nr.›</a:t>
            </a:fld>
            <a:endParaRPr lang="de-DE"/>
          </a:p>
        </p:txBody>
      </p:sp>
    </p:spTree>
    <p:extLst>
      <p:ext uri="{BB962C8B-B14F-4D97-AF65-F5344CB8AC3E}">
        <p14:creationId xmlns:p14="http://schemas.microsoft.com/office/powerpoint/2010/main" val="127870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6AC194-CE7F-AE00-CBA5-5A7086B5371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40AA7793-AD9B-C1B0-B88A-DD3BA3B304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9FF98560-66DE-7A08-7720-E36FF5E001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6ED9556-6965-7FD5-7D14-B113F4CFBECE}"/>
              </a:ext>
            </a:extLst>
          </p:cNvPr>
          <p:cNvSpPr>
            <a:spLocks noGrp="1"/>
          </p:cNvSpPr>
          <p:nvPr>
            <p:ph type="dt" sz="half" idx="10"/>
          </p:nvPr>
        </p:nvSpPr>
        <p:spPr/>
        <p:txBody>
          <a:bodyPr/>
          <a:lstStyle/>
          <a:p>
            <a:fld id="{705E8F71-B01C-4379-B5B1-06F77CD9D49E}" type="datetimeFigureOut">
              <a:rPr lang="de-DE" smtClean="0"/>
              <a:t>04.09.2023</a:t>
            </a:fld>
            <a:endParaRPr lang="de-DE"/>
          </a:p>
        </p:txBody>
      </p:sp>
      <p:sp>
        <p:nvSpPr>
          <p:cNvPr id="6" name="Fußzeilenplatzhalter 5">
            <a:extLst>
              <a:ext uri="{FF2B5EF4-FFF2-40B4-BE49-F238E27FC236}">
                <a16:creationId xmlns:a16="http://schemas.microsoft.com/office/drawing/2014/main" id="{2063C221-9AF1-BB6C-2F27-8392053845F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9542EEA-3C8F-FF31-1F98-881492F1DBBF}"/>
              </a:ext>
            </a:extLst>
          </p:cNvPr>
          <p:cNvSpPr>
            <a:spLocks noGrp="1"/>
          </p:cNvSpPr>
          <p:nvPr>
            <p:ph type="sldNum" sz="quarter" idx="12"/>
          </p:nvPr>
        </p:nvSpPr>
        <p:spPr/>
        <p:txBody>
          <a:bodyPr/>
          <a:lstStyle/>
          <a:p>
            <a:fld id="{74E5BDB0-FC7B-4121-835A-5364AF6636BD}" type="slidenum">
              <a:rPr lang="de-DE" smtClean="0"/>
              <a:t>‹Nr.›</a:t>
            </a:fld>
            <a:endParaRPr lang="de-DE"/>
          </a:p>
        </p:txBody>
      </p:sp>
    </p:spTree>
    <p:extLst>
      <p:ext uri="{BB962C8B-B14F-4D97-AF65-F5344CB8AC3E}">
        <p14:creationId xmlns:p14="http://schemas.microsoft.com/office/powerpoint/2010/main" val="293599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B3CDC7D-062F-2267-3CED-ACD5D4FD61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252CE7E6-46E9-3925-F015-A30018079C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119A347-AB7F-E4C3-2E34-A2392E4E1E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5E8F71-B01C-4379-B5B1-06F77CD9D49E}" type="datetimeFigureOut">
              <a:rPr lang="de-DE" smtClean="0"/>
              <a:t>04.09.2023</a:t>
            </a:fld>
            <a:endParaRPr lang="de-DE"/>
          </a:p>
        </p:txBody>
      </p:sp>
      <p:sp>
        <p:nvSpPr>
          <p:cNvPr id="5" name="Fußzeilenplatzhalter 4">
            <a:extLst>
              <a:ext uri="{FF2B5EF4-FFF2-40B4-BE49-F238E27FC236}">
                <a16:creationId xmlns:a16="http://schemas.microsoft.com/office/drawing/2014/main" id="{FBC4CF89-39BE-9C63-9970-2CFF186AF8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5F516672-448C-41A2-B6CC-4A267433AD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E5BDB0-FC7B-4121-835A-5364AF6636BD}" type="slidenum">
              <a:rPr lang="de-DE" smtClean="0"/>
              <a:t>‹Nr.›</a:t>
            </a:fld>
            <a:endParaRPr lang="de-DE"/>
          </a:p>
        </p:txBody>
      </p:sp>
    </p:spTree>
    <p:extLst>
      <p:ext uri="{BB962C8B-B14F-4D97-AF65-F5344CB8AC3E}">
        <p14:creationId xmlns:p14="http://schemas.microsoft.com/office/powerpoint/2010/main" val="3665462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1FAEAE-FACA-3936-AD75-1042B86F8462}"/>
              </a:ext>
            </a:extLst>
          </p:cNvPr>
          <p:cNvSpPr>
            <a:spLocks noGrp="1"/>
          </p:cNvSpPr>
          <p:nvPr>
            <p:ph type="title"/>
          </p:nvPr>
        </p:nvSpPr>
        <p:spPr>
          <a:xfrm>
            <a:off x="414068" y="199769"/>
            <a:ext cx="8097252" cy="569495"/>
          </a:xfrm>
        </p:spPr>
        <p:txBody>
          <a:bodyPr>
            <a:normAutofit fontScale="90000"/>
          </a:bodyPr>
          <a:lstStyle/>
          <a:p>
            <a:r>
              <a:rPr lang="de-DE" b="1" dirty="0">
                <a:latin typeface="+mn-lt"/>
              </a:rPr>
              <a:t>Haftungsausschluss / Risk Disclaimer</a:t>
            </a:r>
          </a:p>
        </p:txBody>
      </p:sp>
      <p:sp>
        <p:nvSpPr>
          <p:cNvPr id="3" name="Textfeld 2">
            <a:extLst>
              <a:ext uri="{FF2B5EF4-FFF2-40B4-BE49-F238E27FC236}">
                <a16:creationId xmlns:a16="http://schemas.microsoft.com/office/drawing/2014/main" id="{D4960139-31B8-CB3D-93B4-0BED51A106C3}"/>
              </a:ext>
            </a:extLst>
          </p:cNvPr>
          <p:cNvSpPr txBox="1"/>
          <p:nvPr/>
        </p:nvSpPr>
        <p:spPr>
          <a:xfrm>
            <a:off x="414068" y="879895"/>
            <a:ext cx="11378241" cy="5748112"/>
          </a:xfrm>
          <a:prstGeom prst="rect">
            <a:avLst/>
          </a:prstGeom>
          <a:noFill/>
        </p:spPr>
        <p:txBody>
          <a:bodyPr wrap="square" rtlCol="0">
            <a:spAutoFit/>
          </a:bodyPr>
          <a:lstStyle/>
          <a:p>
            <a:pPr>
              <a:lnSpc>
                <a:spcPct val="114000"/>
              </a:lnSpc>
              <a:spcAft>
                <a:spcPts val="1600"/>
              </a:spcAft>
            </a:pPr>
            <a:r>
              <a:rPr lang="de-DE" sz="1450" kern="100" dirty="0">
                <a:solidFill>
                  <a:srgbClr val="000000"/>
                </a:solidFill>
                <a:effectLst/>
                <a:ea typeface="Calibri" panose="020F0502020204030204" pitchFamily="34" charset="0"/>
                <a:cs typeface="Calibri" panose="020F0502020204030204" pitchFamily="34" charset="0"/>
              </a:rPr>
              <a:t>Die von </a:t>
            </a:r>
            <a:r>
              <a:rPr lang="de-DE" sz="1450" i="1" kern="100" dirty="0">
                <a:solidFill>
                  <a:srgbClr val="000000"/>
                </a:solidFill>
                <a:effectLst/>
                <a:ea typeface="Calibri" panose="020F0502020204030204" pitchFamily="34" charset="0"/>
                <a:cs typeface="Calibri" panose="020F0502020204030204" pitchFamily="34" charset="0"/>
              </a:rPr>
              <a:t>Remote Trading</a:t>
            </a:r>
            <a:r>
              <a:rPr lang="de-DE" sz="1450" kern="100" dirty="0">
                <a:solidFill>
                  <a:srgbClr val="000000"/>
                </a:solidFill>
                <a:effectLst/>
                <a:ea typeface="Calibri" panose="020F0502020204030204" pitchFamily="34" charset="0"/>
                <a:cs typeface="Calibri" panose="020F0502020204030204" pitchFamily="34" charset="0"/>
              </a:rPr>
              <a:t> präsentierten Inhalte dienen lediglich der allgemeinen Information und stellen keine Beratung oder Handelsempfehlung dar. Bevor Sie die Inhalte nutzen, sollten Sie sorgfältig selbst prüfen, ob die Informationen für Ihre Bedürfnisse geeignet und mit Ihren Zielen vereinbar sind.</a:t>
            </a:r>
            <a:endParaRPr lang="de-DE" sz="1450" kern="100" dirty="0">
              <a:effectLst/>
              <a:ea typeface="Calibri" panose="020F0502020204030204" pitchFamily="34" charset="0"/>
              <a:cs typeface="Times New Roman" panose="02020603050405020304" pitchFamily="18" charset="0"/>
            </a:endParaRPr>
          </a:p>
          <a:p>
            <a:pPr>
              <a:lnSpc>
                <a:spcPct val="114000"/>
              </a:lnSpc>
              <a:spcAft>
                <a:spcPts val="1600"/>
              </a:spcAft>
            </a:pPr>
            <a:r>
              <a:rPr lang="de-DE" sz="1450" kern="100" dirty="0">
                <a:solidFill>
                  <a:srgbClr val="000000"/>
                </a:solidFill>
                <a:effectLst/>
                <a:ea typeface="Calibri" panose="020F0502020204030204" pitchFamily="34" charset="0"/>
                <a:cs typeface="Calibri" panose="020F0502020204030204" pitchFamily="34" charset="0"/>
              </a:rPr>
              <a:t>Den präsentierten Inhalten liegen Informationen zugrunde, die </a:t>
            </a:r>
            <a:r>
              <a:rPr lang="de-DE" sz="1450" i="1" kern="100" dirty="0">
                <a:solidFill>
                  <a:srgbClr val="000000"/>
                </a:solidFill>
                <a:effectLst/>
                <a:ea typeface="Calibri" panose="020F0502020204030204" pitchFamily="34" charset="0"/>
                <a:cs typeface="Calibri" panose="020F0502020204030204" pitchFamily="34" charset="0"/>
              </a:rPr>
              <a:t>Remote Trading</a:t>
            </a:r>
            <a:r>
              <a:rPr lang="de-DE" sz="1450" kern="100" dirty="0">
                <a:solidFill>
                  <a:srgbClr val="000000"/>
                </a:solidFill>
                <a:effectLst/>
                <a:ea typeface="Calibri" panose="020F0502020204030204" pitchFamily="34" charset="0"/>
                <a:cs typeface="Calibri" panose="020F0502020204030204" pitchFamily="34" charset="0"/>
              </a:rPr>
              <a:t> für verlässlich hält. Eine Garantie deren Richtigkeit kann jedoch nicht übernommen werden. Jeglicher Haftungsanspruch wird daher grundsätzlich abgelehnt.</a:t>
            </a:r>
            <a:endParaRPr lang="de-DE" sz="1450" kern="100" dirty="0">
              <a:effectLst/>
              <a:ea typeface="Calibri" panose="020F0502020204030204" pitchFamily="34" charset="0"/>
              <a:cs typeface="Times New Roman" panose="02020603050405020304" pitchFamily="18" charset="0"/>
            </a:endParaRPr>
          </a:p>
          <a:p>
            <a:pPr>
              <a:lnSpc>
                <a:spcPct val="114000"/>
              </a:lnSpc>
              <a:spcAft>
                <a:spcPts val="1600"/>
              </a:spcAft>
            </a:pPr>
            <a:r>
              <a:rPr lang="de-DE" sz="1450" i="1" dirty="0">
                <a:solidFill>
                  <a:srgbClr val="000000"/>
                </a:solidFill>
                <a:effectLst/>
                <a:ea typeface="Times New Roman" panose="02020603050405020304" pitchFamily="18" charset="0"/>
              </a:rPr>
              <a:t>Remote Trading</a:t>
            </a:r>
            <a:r>
              <a:rPr lang="de-DE" sz="1450" dirty="0">
                <a:solidFill>
                  <a:srgbClr val="000000"/>
                </a:solidFill>
                <a:effectLst/>
                <a:ea typeface="Times New Roman" panose="02020603050405020304" pitchFamily="18" charset="0"/>
              </a:rPr>
              <a:t> weist darauf hin, dass Investitionen in Wertpapiere, Geldmarktinstrumente, Derivate oder sonstige Finanzinstrumente grundsätzlich mit Risiken verbunden sind. </a:t>
            </a:r>
            <a:br>
              <a:rPr lang="de-DE" sz="1450" dirty="0">
                <a:solidFill>
                  <a:srgbClr val="000000"/>
                </a:solidFill>
                <a:effectLst/>
                <a:ea typeface="Times New Roman" panose="02020603050405020304" pitchFamily="18" charset="0"/>
              </a:rPr>
            </a:br>
            <a:r>
              <a:rPr lang="de-DE" sz="1450" dirty="0">
                <a:solidFill>
                  <a:srgbClr val="000000"/>
                </a:solidFill>
                <a:effectLst/>
                <a:ea typeface="Times New Roman" panose="02020603050405020304" pitchFamily="18" charset="0"/>
              </a:rPr>
              <a:t>Die Wertentwicklung eines Finanzinstruments in der Vergangenheit bietet keine Garantie für die zukünftige Entwicklung des Wertes einer Anlage. Ihr Wert und deren Ertrag können sowohl steigen als auch fallen. Auch Wechselkursänderungen können den Wert einer Anlage sowohl positiv als auch negativ beeinflussen. Es besteht daher die Möglichkeit, dass Sie bei der Rückgabe von Finanzinstruments weniger als den ursprünglich angelegten Betrag erhalten. Der Totalverlust des eingesetzten Kapitals kann nicht ausgeschlossen werden. Bei besonderen Formen des Handelns (etwa CFD, Futures, Spotmarkt), kann es im Extremfall zu Nachschusspflichten kommen, so dass die Verluste auch über das eingesetzte Kapital hinausgehen können. Um Risiken abzumildern, sollten Kapitalanleger ihr Vermögen deshalb grundsätzlich in Absprache mit Ihrem lizensierten Investmentberater breit streuen.</a:t>
            </a:r>
            <a:endParaRPr lang="de-DE" sz="1450" dirty="0">
              <a:effectLst/>
              <a:ea typeface="Times New Roman" panose="02020603050405020304" pitchFamily="18" charset="0"/>
            </a:endParaRPr>
          </a:p>
          <a:p>
            <a:pPr>
              <a:lnSpc>
                <a:spcPct val="114000"/>
              </a:lnSpc>
              <a:spcAft>
                <a:spcPts val="1600"/>
              </a:spcAft>
            </a:pPr>
            <a:r>
              <a:rPr lang="de-DE" sz="1450" dirty="0">
                <a:solidFill>
                  <a:srgbClr val="000000"/>
                </a:solidFill>
                <a:effectLst/>
                <a:ea typeface="Times New Roman" panose="02020603050405020304" pitchFamily="18" charset="0"/>
              </a:rPr>
              <a:t>Die von </a:t>
            </a:r>
            <a:r>
              <a:rPr lang="de-DE" sz="1450" i="1" dirty="0">
                <a:solidFill>
                  <a:srgbClr val="000000"/>
                </a:solidFill>
                <a:effectLst/>
                <a:ea typeface="Times New Roman" panose="02020603050405020304" pitchFamily="18" charset="0"/>
              </a:rPr>
              <a:t>Remote Trading</a:t>
            </a:r>
            <a:r>
              <a:rPr lang="de-DE" sz="1450" dirty="0">
                <a:solidFill>
                  <a:srgbClr val="000000"/>
                </a:solidFill>
                <a:effectLst/>
                <a:ea typeface="Times New Roman" panose="02020603050405020304" pitchFamily="18" charset="0"/>
              </a:rPr>
              <a:t> zur Verfügung gestellten Informationen ersetzen keinesfalls eine fachliche, speziell auf die persönlichen und finanziellen Verhältnisse des Zuschauers zugeschnittene Beratung. Die veröffentlichten Informationen geben lediglich einen Einblick in dessen Meinung.</a:t>
            </a:r>
            <a:r>
              <a:rPr lang="de-DE" sz="1450" dirty="0">
                <a:effectLst/>
                <a:ea typeface="Times New Roman" panose="02020603050405020304" pitchFamily="18" charset="0"/>
              </a:rPr>
              <a:t> Diese Ansichten und Meinungen können sich jederzeit und ohne vorherige Ankündigung ändern. "Remote Trading" übernimmt keine Gewähr für die Richtigkeit der gemachten Angaben.</a:t>
            </a:r>
          </a:p>
          <a:p>
            <a:pPr>
              <a:lnSpc>
                <a:spcPct val="114000"/>
              </a:lnSpc>
              <a:spcAft>
                <a:spcPts val="1600"/>
              </a:spcAft>
            </a:pPr>
            <a:r>
              <a:rPr lang="de-DE" sz="1550" b="1" dirty="0">
                <a:solidFill>
                  <a:srgbClr val="000000"/>
                </a:solidFill>
                <a:effectLst/>
                <a:ea typeface="Times New Roman" panose="02020603050405020304" pitchFamily="18" charset="0"/>
              </a:rPr>
              <a:t>Die von </a:t>
            </a:r>
            <a:r>
              <a:rPr lang="de-DE" sz="1550" b="1" i="1" dirty="0">
                <a:solidFill>
                  <a:srgbClr val="000000"/>
                </a:solidFill>
                <a:effectLst/>
                <a:ea typeface="Times New Roman" panose="02020603050405020304" pitchFamily="18" charset="0"/>
              </a:rPr>
              <a:t>Remote Trading</a:t>
            </a:r>
            <a:r>
              <a:rPr lang="de-DE" sz="1550" b="1" dirty="0">
                <a:solidFill>
                  <a:srgbClr val="000000"/>
                </a:solidFill>
                <a:effectLst/>
                <a:ea typeface="Times New Roman" panose="02020603050405020304" pitchFamily="18" charset="0"/>
              </a:rPr>
              <a:t> präsentierten Informationen stellen keinesfalls eine Aufforderung zum Kauf oder Verkauf eines Wertpapiers dar.</a:t>
            </a:r>
            <a:endParaRPr lang="de-DE" sz="1550" b="1" dirty="0">
              <a:effectLst/>
              <a:ea typeface="Times New Roman" panose="02020603050405020304" pitchFamily="18" charset="0"/>
            </a:endParaRPr>
          </a:p>
        </p:txBody>
      </p:sp>
    </p:spTree>
    <p:extLst>
      <p:ext uri="{BB962C8B-B14F-4D97-AF65-F5344CB8AC3E}">
        <p14:creationId xmlns:p14="http://schemas.microsoft.com/office/powerpoint/2010/main" val="1026266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1FAEAE-FACA-3936-AD75-1042B86F8462}"/>
              </a:ext>
            </a:extLst>
          </p:cNvPr>
          <p:cNvSpPr>
            <a:spLocks noGrp="1"/>
          </p:cNvSpPr>
          <p:nvPr>
            <p:ph type="title"/>
          </p:nvPr>
        </p:nvSpPr>
        <p:spPr>
          <a:xfrm>
            <a:off x="696318" y="614994"/>
            <a:ext cx="8097252" cy="569495"/>
          </a:xfrm>
        </p:spPr>
        <p:txBody>
          <a:bodyPr>
            <a:normAutofit fontScale="90000"/>
          </a:bodyPr>
          <a:lstStyle/>
          <a:p>
            <a:r>
              <a:rPr lang="de-DE" b="1" dirty="0">
                <a:latin typeface="+mn-lt"/>
              </a:rPr>
              <a:t>Risk Disclaimer</a:t>
            </a:r>
          </a:p>
        </p:txBody>
      </p:sp>
      <p:sp>
        <p:nvSpPr>
          <p:cNvPr id="3" name="Textfeld 2">
            <a:extLst>
              <a:ext uri="{FF2B5EF4-FFF2-40B4-BE49-F238E27FC236}">
                <a16:creationId xmlns:a16="http://schemas.microsoft.com/office/drawing/2014/main" id="{D4960139-31B8-CB3D-93B4-0BED51A106C3}"/>
              </a:ext>
            </a:extLst>
          </p:cNvPr>
          <p:cNvSpPr txBox="1"/>
          <p:nvPr/>
        </p:nvSpPr>
        <p:spPr>
          <a:xfrm>
            <a:off x="696318" y="1409284"/>
            <a:ext cx="10799364" cy="4968476"/>
          </a:xfrm>
          <a:prstGeom prst="rect">
            <a:avLst/>
          </a:prstGeom>
          <a:noFill/>
        </p:spPr>
        <p:txBody>
          <a:bodyPr wrap="square" rtlCol="0">
            <a:spAutoFit/>
          </a:bodyPr>
          <a:lstStyle/>
          <a:p>
            <a:pPr algn="just">
              <a:lnSpc>
                <a:spcPct val="114000"/>
              </a:lnSpc>
              <a:spcAft>
                <a:spcPts val="1600"/>
              </a:spcAft>
            </a:pPr>
            <a:r>
              <a:rPr lang="en-US" sz="1450" kern="100" dirty="0">
                <a:solidFill>
                  <a:srgbClr val="000000"/>
                </a:solidFill>
                <a:ea typeface="Calibri" panose="020F0502020204030204" pitchFamily="34" charset="0"/>
                <a:cs typeface="Calibri" panose="020F0502020204030204" pitchFamily="34" charset="0"/>
              </a:rPr>
              <a:t>The content presented by </a:t>
            </a:r>
            <a:r>
              <a:rPr lang="en-US" sz="1450" i="1" kern="100" dirty="0">
                <a:solidFill>
                  <a:srgbClr val="000000"/>
                </a:solidFill>
                <a:ea typeface="Calibri" panose="020F0502020204030204" pitchFamily="34" charset="0"/>
                <a:cs typeface="Calibri" panose="020F0502020204030204" pitchFamily="34" charset="0"/>
              </a:rPr>
              <a:t>Remote Trading </a:t>
            </a:r>
            <a:r>
              <a:rPr lang="en-US" sz="1450" kern="100" dirty="0">
                <a:solidFill>
                  <a:srgbClr val="000000"/>
                </a:solidFill>
                <a:ea typeface="Calibri" panose="020F0502020204030204" pitchFamily="34" charset="0"/>
                <a:cs typeface="Calibri" panose="020F0502020204030204" pitchFamily="34" charset="0"/>
              </a:rPr>
              <a:t>is for general information purposes only and does not constitute advice or a trading recommendation. Before using the content, you should carefully check for yourself whether the information is suitable for your needs and compatible with your goals.
The content presented is based on information that </a:t>
            </a:r>
            <a:r>
              <a:rPr lang="en-US" sz="1450" i="1" kern="100" dirty="0">
                <a:solidFill>
                  <a:srgbClr val="000000"/>
                </a:solidFill>
                <a:ea typeface="Calibri" panose="020F0502020204030204" pitchFamily="34" charset="0"/>
                <a:cs typeface="Calibri" panose="020F0502020204030204" pitchFamily="34" charset="0"/>
              </a:rPr>
              <a:t>Remote Trading </a:t>
            </a:r>
            <a:r>
              <a:rPr lang="en-US" sz="1450" kern="100" dirty="0">
                <a:solidFill>
                  <a:srgbClr val="000000"/>
                </a:solidFill>
                <a:ea typeface="Calibri" panose="020F0502020204030204" pitchFamily="34" charset="0"/>
                <a:cs typeface="Calibri" panose="020F0502020204030204" pitchFamily="34" charset="0"/>
              </a:rPr>
              <a:t>considers reliable. However, no guarantee can be given as to their correctness. Any liability claim is therefore rejected as a matter of principle.
</a:t>
            </a:r>
            <a:r>
              <a:rPr lang="en-US" sz="1450" i="1" kern="100" dirty="0">
                <a:solidFill>
                  <a:srgbClr val="000000"/>
                </a:solidFill>
                <a:ea typeface="Calibri" panose="020F0502020204030204" pitchFamily="34" charset="0"/>
                <a:cs typeface="Calibri" panose="020F0502020204030204" pitchFamily="34" charset="0"/>
              </a:rPr>
              <a:t>Remote trading </a:t>
            </a:r>
            <a:r>
              <a:rPr lang="en-US" sz="1450" kern="100" dirty="0">
                <a:solidFill>
                  <a:srgbClr val="000000"/>
                </a:solidFill>
                <a:ea typeface="Calibri" panose="020F0502020204030204" pitchFamily="34" charset="0"/>
                <a:cs typeface="Calibri" panose="020F0502020204030204" pitchFamily="34" charset="0"/>
              </a:rPr>
              <a:t>points out that investments in securities, money market instruments, derivatives or other financial instruments are generally associated with risks. The performance of a financial instrument in the past does not guarantee the future performance of the value of an investment. Their value and yield can both rise and fall. Exchange rate changes can affect the value of an investment both positively and negatively. Therefore, there is a possibility that you will receive less than the amount originally invested when you return a financial instrument. The total loss of the capital invested cannot be ruled out. In the case of special forms of trading (such as CFDs, futures, spot market), there may be additional payment obligations in extreme cases, so that the losses can also exceed the capital invested. To mitigate risks, investors should therefore diversify their assets broadly in consultation with their licensed investment advisor.
The information provided by </a:t>
            </a:r>
            <a:r>
              <a:rPr lang="en-US" sz="1450" i="1" kern="100" dirty="0">
                <a:solidFill>
                  <a:srgbClr val="000000"/>
                </a:solidFill>
                <a:ea typeface="Calibri" panose="020F0502020204030204" pitchFamily="34" charset="0"/>
                <a:cs typeface="Calibri" panose="020F0502020204030204" pitchFamily="34" charset="0"/>
              </a:rPr>
              <a:t>Remote Trading </a:t>
            </a:r>
            <a:r>
              <a:rPr lang="en-US" sz="1450" kern="100" dirty="0">
                <a:solidFill>
                  <a:srgbClr val="000000"/>
                </a:solidFill>
                <a:ea typeface="Calibri" panose="020F0502020204030204" pitchFamily="34" charset="0"/>
                <a:cs typeface="Calibri" panose="020F0502020204030204" pitchFamily="34" charset="0"/>
              </a:rPr>
              <a:t>is in no way a substitute for professional advice specifically tailored to the personal and financial circumstances of the viewer. The published information only gives an insight into his opinion. These views and opinions are subject to change at any time without notice. </a:t>
            </a:r>
            <a:r>
              <a:rPr lang="en-US" sz="1450" i="1" kern="100" dirty="0">
                <a:solidFill>
                  <a:srgbClr val="000000"/>
                </a:solidFill>
                <a:ea typeface="Calibri" panose="020F0502020204030204" pitchFamily="34" charset="0"/>
                <a:cs typeface="Calibri" panose="020F0502020204030204" pitchFamily="34" charset="0"/>
              </a:rPr>
              <a:t>Remote Trading</a:t>
            </a:r>
            <a:r>
              <a:rPr lang="en-US" sz="1450" kern="100" dirty="0">
                <a:solidFill>
                  <a:srgbClr val="000000"/>
                </a:solidFill>
                <a:ea typeface="Calibri" panose="020F0502020204030204" pitchFamily="34" charset="0"/>
                <a:cs typeface="Calibri" panose="020F0502020204030204" pitchFamily="34" charset="0"/>
              </a:rPr>
              <a:t> assumes no liability for the accuracy of the information provided.
</a:t>
            </a:r>
            <a:r>
              <a:rPr lang="en-US" sz="1450" b="1" kern="100" dirty="0">
                <a:solidFill>
                  <a:srgbClr val="000000"/>
                </a:solidFill>
                <a:ea typeface="Calibri" panose="020F0502020204030204" pitchFamily="34" charset="0"/>
                <a:cs typeface="Calibri" panose="020F0502020204030204" pitchFamily="34" charset="0"/>
              </a:rPr>
              <a:t>The information presented by </a:t>
            </a:r>
            <a:r>
              <a:rPr lang="en-US" sz="1450" b="1" i="1" kern="100" dirty="0">
                <a:solidFill>
                  <a:srgbClr val="000000"/>
                </a:solidFill>
                <a:ea typeface="Calibri" panose="020F0502020204030204" pitchFamily="34" charset="0"/>
                <a:cs typeface="Calibri" panose="020F0502020204030204" pitchFamily="34" charset="0"/>
              </a:rPr>
              <a:t>Remote Trading </a:t>
            </a:r>
            <a:r>
              <a:rPr lang="en-US" sz="1450" b="1" kern="100" dirty="0">
                <a:solidFill>
                  <a:srgbClr val="000000"/>
                </a:solidFill>
                <a:ea typeface="Calibri" panose="020F0502020204030204" pitchFamily="34" charset="0"/>
                <a:cs typeface="Calibri" panose="020F0502020204030204" pitchFamily="34" charset="0"/>
              </a:rPr>
              <a:t>does not in any way constitute an invitation to buy or sell a financial instrument.</a:t>
            </a:r>
            <a:endParaRPr lang="de-DE" sz="1550" b="1" dirty="0">
              <a:effectLst/>
              <a:ea typeface="Times New Roman" panose="02020603050405020304" pitchFamily="18" charset="0"/>
            </a:endParaRPr>
          </a:p>
        </p:txBody>
      </p:sp>
    </p:spTree>
    <p:extLst>
      <p:ext uri="{BB962C8B-B14F-4D97-AF65-F5344CB8AC3E}">
        <p14:creationId xmlns:p14="http://schemas.microsoft.com/office/powerpoint/2010/main" val="199697033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654</Words>
  <Application>Microsoft Office PowerPoint</Application>
  <PresentationFormat>Breitbild</PresentationFormat>
  <Paragraphs>8</Paragraphs>
  <Slides>2</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vt:i4>
      </vt:variant>
    </vt:vector>
  </HeadingPairs>
  <TitlesOfParts>
    <vt:vector size="6" baseType="lpstr">
      <vt:lpstr>Arial</vt:lpstr>
      <vt:lpstr>Calibri</vt:lpstr>
      <vt:lpstr>Calibri Light</vt:lpstr>
      <vt:lpstr>Office</vt:lpstr>
      <vt:lpstr>Haftungsausschluss / Risk Disclaimer</vt:lpstr>
      <vt:lpstr>Risk Disclaimer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Haftungsausschluss / Risk Disclaimer</dc:title>
  <dc:creator>Ralf Hermann</dc:creator>
  <cp:lastModifiedBy>Ralf Hermann</cp:lastModifiedBy>
  <cp:revision>3</cp:revision>
  <dcterms:created xsi:type="dcterms:W3CDTF">2023-08-10T16:15:20Z</dcterms:created>
  <dcterms:modified xsi:type="dcterms:W3CDTF">2023-09-04T19:44:12Z</dcterms:modified>
</cp:coreProperties>
</file>