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9" r:id="rId4"/>
    <p:sldId id="296" r:id="rId5"/>
    <p:sldId id="297" r:id="rId6"/>
    <p:sldId id="298" r:id="rId7"/>
    <p:sldId id="299" r:id="rId8"/>
    <p:sldId id="300" r:id="rId9"/>
    <p:sldId id="275" r:id="rId10"/>
  </p:sldIdLst>
  <p:sldSz cx="9144000" cy="5143500" type="screen16x9"/>
  <p:notesSz cx="6858000" cy="9144000"/>
  <p:embeddedFontLst>
    <p:embeddedFont>
      <p:font typeface="Cascadia Code ExtraLight" panose="020B0609020000020004" pitchFamily="49" charset="0"/>
      <p:regular r:id="rId12"/>
      <p:italic r:id="rId13"/>
    </p:embeddedFont>
    <p:embeddedFont>
      <p:font typeface="DM Sans" panose="020B0604020202020204" charset="0"/>
      <p:regular r:id="rId14"/>
      <p:bold r:id="rId15"/>
      <p:italic r:id="rId16"/>
      <p:boldItalic r:id="rId17"/>
    </p:embeddedFont>
    <p:embeddedFont>
      <p:font typeface="Hind" panose="02000000000000000000" pitchFamily="2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C985D4-B280-47E3-9D68-08F6A43B0410}">
  <a:tblStyle styleId="{BEC985D4-B280-47E3-9D68-08F6A43B04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FA355AA-C4EB-4E30-AA5B-45B15B31C14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15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g246225a63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2" name="Google Shape;1642;g246225a63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g127ae41f31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0" name="Google Shape;1650;g127ae41f31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40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7852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4638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298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187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g99f2f57a71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8" name="Google Shape;1898;g99f2f57a71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014700" y="1533675"/>
            <a:ext cx="4242300" cy="185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014700" y="3972600"/>
            <a:ext cx="1857300" cy="6315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670250" y="528850"/>
            <a:ext cx="2973000" cy="4075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2" name="Google Shape;12;p2"/>
          <p:cNvGrpSpPr/>
          <p:nvPr/>
        </p:nvGrpSpPr>
        <p:grpSpPr>
          <a:xfrm>
            <a:off x="150" y="-217244"/>
            <a:ext cx="9216563" cy="5357631"/>
            <a:chOff x="150" y="-217244"/>
            <a:chExt cx="9216563" cy="5357631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150" y="-3162"/>
              <a:ext cx="9144000" cy="5143550"/>
              <a:chOff x="150" y="-3162"/>
              <a:chExt cx="9144000" cy="5143550"/>
            </a:xfrm>
          </p:grpSpPr>
          <p:cxnSp>
            <p:nvCxnSpPr>
              <p:cNvPr id="14" name="Google Shape;14;p2"/>
              <p:cNvCxnSpPr/>
              <p:nvPr/>
            </p:nvCxnSpPr>
            <p:spPr>
              <a:xfrm>
                <a:off x="671675" y="-311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300200" y="-311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1043150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1414626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1786103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2157579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2529055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2900531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3272008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>
                <a:off x="3643484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>
                <a:off x="4014960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>
                <a:off x="4386437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>
                <a:off x="4757913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5129389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5500865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5872342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6243818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6615294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6986746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>
                <a:off x="7358222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7729699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8101175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>
                <a:off x="8472650" y="-316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>
                <a:off x="8844125" y="-316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>
                <a:off x="1043150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>
                <a:off x="1414626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>
                <a:off x="1786103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>
                <a:off x="2157579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>
                <a:off x="2529055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>
                <a:off x="2900531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>
                <a:off x="3272008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>
                <a:off x="3643484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>
                <a:off x="4014960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>
                <a:off x="4386437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2"/>
              <p:cNvCxnSpPr/>
              <p:nvPr/>
            </p:nvCxnSpPr>
            <p:spPr>
              <a:xfrm>
                <a:off x="4757913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49;p2"/>
              <p:cNvCxnSpPr/>
              <p:nvPr/>
            </p:nvCxnSpPr>
            <p:spPr>
              <a:xfrm>
                <a:off x="5129389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>
                <a:off x="5500865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>
                <a:off x="5872342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>
                <a:off x="6243818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>
                <a:off x="6615294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" name="Google Shape;54;p2"/>
              <p:cNvCxnSpPr/>
              <p:nvPr/>
            </p:nvCxnSpPr>
            <p:spPr>
              <a:xfrm>
                <a:off x="6986746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/>
              <p:nvPr/>
            </p:nvCxnSpPr>
            <p:spPr>
              <a:xfrm>
                <a:off x="7358222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/>
              <p:nvPr/>
            </p:nvCxnSpPr>
            <p:spPr>
              <a:xfrm>
                <a:off x="7729699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/>
              <p:nvPr/>
            </p:nvCxnSpPr>
            <p:spPr>
              <a:xfrm>
                <a:off x="8101175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/>
              <p:nvPr/>
            </p:nvCxnSpPr>
            <p:spPr>
              <a:xfrm>
                <a:off x="150" y="15387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/>
              <p:nvPr/>
            </p:nvCxnSpPr>
            <p:spPr>
              <a:xfrm>
                <a:off x="150" y="498312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/>
              <p:nvPr/>
            </p:nvCxnSpPr>
            <p:spPr>
              <a:xfrm>
                <a:off x="150" y="52457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/>
              <p:nvPr/>
            </p:nvCxnSpPr>
            <p:spPr>
              <a:xfrm>
                <a:off x="150" y="42401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/>
              <p:nvPr/>
            </p:nvCxnSpPr>
            <p:spPr>
              <a:xfrm>
                <a:off x="150" y="38687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/>
              <p:nvPr/>
            </p:nvCxnSpPr>
            <p:spPr>
              <a:xfrm>
                <a:off x="150" y="34972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/>
              <p:nvPr/>
            </p:nvCxnSpPr>
            <p:spPr>
              <a:xfrm>
                <a:off x="150" y="31257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/>
              <p:nvPr/>
            </p:nvCxnSpPr>
            <p:spPr>
              <a:xfrm>
                <a:off x="150" y="27542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2"/>
              <p:cNvCxnSpPr/>
              <p:nvPr/>
            </p:nvCxnSpPr>
            <p:spPr>
              <a:xfrm>
                <a:off x="150" y="23828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2"/>
              <p:cNvCxnSpPr/>
              <p:nvPr/>
            </p:nvCxnSpPr>
            <p:spPr>
              <a:xfrm>
                <a:off x="150" y="20113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2"/>
              <p:cNvCxnSpPr/>
              <p:nvPr/>
            </p:nvCxnSpPr>
            <p:spPr>
              <a:xfrm>
                <a:off x="150" y="16398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2"/>
              <p:cNvCxnSpPr/>
              <p:nvPr/>
            </p:nvCxnSpPr>
            <p:spPr>
              <a:xfrm>
                <a:off x="150" y="12683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2"/>
              <p:cNvCxnSpPr/>
              <p:nvPr/>
            </p:nvCxnSpPr>
            <p:spPr>
              <a:xfrm>
                <a:off x="150" y="8969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2"/>
              <p:cNvCxnSpPr/>
              <p:nvPr/>
            </p:nvCxnSpPr>
            <p:spPr>
              <a:xfrm>
                <a:off x="150" y="15395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2"/>
              <p:cNvCxnSpPr/>
              <p:nvPr/>
            </p:nvCxnSpPr>
            <p:spPr>
              <a:xfrm>
                <a:off x="8472650" y="42401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2"/>
              <p:cNvCxnSpPr/>
              <p:nvPr/>
            </p:nvCxnSpPr>
            <p:spPr>
              <a:xfrm>
                <a:off x="8472650" y="38687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2"/>
              <p:cNvCxnSpPr/>
              <p:nvPr/>
            </p:nvCxnSpPr>
            <p:spPr>
              <a:xfrm>
                <a:off x="8472650" y="34972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2"/>
              <p:cNvCxnSpPr/>
              <p:nvPr/>
            </p:nvCxnSpPr>
            <p:spPr>
              <a:xfrm>
                <a:off x="8472650" y="31257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2"/>
              <p:cNvCxnSpPr/>
              <p:nvPr/>
            </p:nvCxnSpPr>
            <p:spPr>
              <a:xfrm>
                <a:off x="8472650" y="27542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Google Shape;77;p2"/>
              <p:cNvCxnSpPr/>
              <p:nvPr/>
            </p:nvCxnSpPr>
            <p:spPr>
              <a:xfrm>
                <a:off x="8472650" y="23828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78;p2"/>
              <p:cNvCxnSpPr/>
              <p:nvPr/>
            </p:nvCxnSpPr>
            <p:spPr>
              <a:xfrm>
                <a:off x="8472650" y="20113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2"/>
              <p:cNvCxnSpPr/>
              <p:nvPr/>
            </p:nvCxnSpPr>
            <p:spPr>
              <a:xfrm>
                <a:off x="8472650" y="16398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" name="Google Shape;80;p2"/>
              <p:cNvCxnSpPr/>
              <p:nvPr/>
            </p:nvCxnSpPr>
            <p:spPr>
              <a:xfrm>
                <a:off x="8472650" y="12683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" name="Google Shape;81;p2"/>
              <p:cNvCxnSpPr/>
              <p:nvPr/>
            </p:nvCxnSpPr>
            <p:spPr>
              <a:xfrm>
                <a:off x="8472650" y="8969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" name="Google Shape;82;p2"/>
              <p:cNvCxnSpPr/>
              <p:nvPr/>
            </p:nvCxnSpPr>
            <p:spPr>
              <a:xfrm>
                <a:off x="150" y="46041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3" name="Google Shape;83;p2"/>
            <p:cNvGrpSpPr/>
            <p:nvPr/>
          </p:nvGrpSpPr>
          <p:grpSpPr>
            <a:xfrm>
              <a:off x="299042" y="-217244"/>
              <a:ext cx="8917671" cy="5199976"/>
              <a:chOff x="299042" y="-217244"/>
              <a:chExt cx="8917671" cy="5199976"/>
            </a:xfrm>
          </p:grpSpPr>
          <p:sp>
            <p:nvSpPr>
              <p:cNvPr id="84" name="Google Shape;84;p2"/>
              <p:cNvSpPr/>
              <p:nvPr/>
            </p:nvSpPr>
            <p:spPr>
              <a:xfrm>
                <a:off x="670493" y="-217244"/>
                <a:ext cx="744000" cy="371100"/>
              </a:xfrm>
              <a:prstGeom prst="rect">
                <a:avLst/>
              </a:prstGeom>
              <a:gradFill>
                <a:gsLst>
                  <a:gs pos="0">
                    <a:schemeClr val="dk1"/>
                  </a:gs>
                  <a:gs pos="100000">
                    <a:schemeClr val="accent1"/>
                  </a:gs>
                </a:gsLst>
                <a:lin ang="8100019" scaled="0"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4757327" y="4611632"/>
                <a:ext cx="1115100" cy="3711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8844113" y="1268503"/>
                <a:ext cx="372600" cy="371100"/>
              </a:xfrm>
              <a:prstGeom prst="rect">
                <a:avLst/>
              </a:pr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299042" y="4240303"/>
                <a:ext cx="372600" cy="371100"/>
              </a:xfrm>
              <a:prstGeom prst="rect">
                <a:avLst/>
              </a:pr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8100393" y="3872031"/>
                <a:ext cx="744000" cy="371100"/>
              </a:xfrm>
              <a:prstGeom prst="rect">
                <a:avLst/>
              </a:prstGeom>
              <a:gradFill>
                <a:gsLst>
                  <a:gs pos="0">
                    <a:schemeClr val="dk1"/>
                  </a:gs>
                  <a:gs pos="100000">
                    <a:schemeClr val="accent1"/>
                  </a:gs>
                </a:gsLst>
                <a:lin ang="8100019" scaled="0"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oogle Shape;1557;p23"/>
          <p:cNvGrpSpPr/>
          <p:nvPr/>
        </p:nvGrpSpPr>
        <p:grpSpPr>
          <a:xfrm>
            <a:off x="150" y="-217244"/>
            <a:ext cx="9216563" cy="5357631"/>
            <a:chOff x="150" y="-217244"/>
            <a:chExt cx="9216563" cy="5357631"/>
          </a:xfrm>
        </p:grpSpPr>
        <p:grpSp>
          <p:nvGrpSpPr>
            <p:cNvPr id="1558" name="Google Shape;1558;p23"/>
            <p:cNvGrpSpPr/>
            <p:nvPr/>
          </p:nvGrpSpPr>
          <p:grpSpPr>
            <a:xfrm>
              <a:off x="150" y="-3162"/>
              <a:ext cx="9144000" cy="5143550"/>
              <a:chOff x="150" y="-3162"/>
              <a:chExt cx="9144000" cy="5143550"/>
            </a:xfrm>
          </p:grpSpPr>
          <p:cxnSp>
            <p:nvCxnSpPr>
              <p:cNvPr id="1559" name="Google Shape;1559;p23"/>
              <p:cNvCxnSpPr/>
              <p:nvPr/>
            </p:nvCxnSpPr>
            <p:spPr>
              <a:xfrm>
                <a:off x="671675" y="-311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0" name="Google Shape;1560;p23"/>
              <p:cNvCxnSpPr/>
              <p:nvPr/>
            </p:nvCxnSpPr>
            <p:spPr>
              <a:xfrm>
                <a:off x="300200" y="-311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1" name="Google Shape;1561;p23"/>
              <p:cNvCxnSpPr/>
              <p:nvPr/>
            </p:nvCxnSpPr>
            <p:spPr>
              <a:xfrm>
                <a:off x="1043150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2" name="Google Shape;1562;p23"/>
              <p:cNvCxnSpPr/>
              <p:nvPr/>
            </p:nvCxnSpPr>
            <p:spPr>
              <a:xfrm>
                <a:off x="1414626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3" name="Google Shape;1563;p23"/>
              <p:cNvCxnSpPr/>
              <p:nvPr/>
            </p:nvCxnSpPr>
            <p:spPr>
              <a:xfrm>
                <a:off x="1786103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4" name="Google Shape;1564;p23"/>
              <p:cNvCxnSpPr/>
              <p:nvPr/>
            </p:nvCxnSpPr>
            <p:spPr>
              <a:xfrm>
                <a:off x="2157579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5" name="Google Shape;1565;p23"/>
              <p:cNvCxnSpPr/>
              <p:nvPr/>
            </p:nvCxnSpPr>
            <p:spPr>
              <a:xfrm>
                <a:off x="2529055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6" name="Google Shape;1566;p23"/>
              <p:cNvCxnSpPr/>
              <p:nvPr/>
            </p:nvCxnSpPr>
            <p:spPr>
              <a:xfrm>
                <a:off x="2900531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7" name="Google Shape;1567;p23"/>
              <p:cNvCxnSpPr/>
              <p:nvPr/>
            </p:nvCxnSpPr>
            <p:spPr>
              <a:xfrm>
                <a:off x="3272008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8" name="Google Shape;1568;p23"/>
              <p:cNvCxnSpPr/>
              <p:nvPr/>
            </p:nvCxnSpPr>
            <p:spPr>
              <a:xfrm>
                <a:off x="3643484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9" name="Google Shape;1569;p23"/>
              <p:cNvCxnSpPr/>
              <p:nvPr/>
            </p:nvCxnSpPr>
            <p:spPr>
              <a:xfrm>
                <a:off x="4014960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0" name="Google Shape;1570;p23"/>
              <p:cNvCxnSpPr/>
              <p:nvPr/>
            </p:nvCxnSpPr>
            <p:spPr>
              <a:xfrm>
                <a:off x="4386437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1" name="Google Shape;1571;p23"/>
              <p:cNvCxnSpPr/>
              <p:nvPr/>
            </p:nvCxnSpPr>
            <p:spPr>
              <a:xfrm>
                <a:off x="4757913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2" name="Google Shape;1572;p23"/>
              <p:cNvCxnSpPr/>
              <p:nvPr/>
            </p:nvCxnSpPr>
            <p:spPr>
              <a:xfrm>
                <a:off x="5129389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3" name="Google Shape;1573;p23"/>
              <p:cNvCxnSpPr/>
              <p:nvPr/>
            </p:nvCxnSpPr>
            <p:spPr>
              <a:xfrm>
                <a:off x="5500865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4" name="Google Shape;1574;p23"/>
              <p:cNvCxnSpPr/>
              <p:nvPr/>
            </p:nvCxnSpPr>
            <p:spPr>
              <a:xfrm>
                <a:off x="5872342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5" name="Google Shape;1575;p23"/>
              <p:cNvCxnSpPr/>
              <p:nvPr/>
            </p:nvCxnSpPr>
            <p:spPr>
              <a:xfrm>
                <a:off x="6243818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6" name="Google Shape;1576;p23"/>
              <p:cNvCxnSpPr/>
              <p:nvPr/>
            </p:nvCxnSpPr>
            <p:spPr>
              <a:xfrm>
                <a:off x="6615294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7" name="Google Shape;1577;p23"/>
              <p:cNvCxnSpPr/>
              <p:nvPr/>
            </p:nvCxnSpPr>
            <p:spPr>
              <a:xfrm>
                <a:off x="6986746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8" name="Google Shape;1578;p23"/>
              <p:cNvCxnSpPr/>
              <p:nvPr/>
            </p:nvCxnSpPr>
            <p:spPr>
              <a:xfrm>
                <a:off x="7358222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9" name="Google Shape;1579;p23"/>
              <p:cNvCxnSpPr/>
              <p:nvPr/>
            </p:nvCxnSpPr>
            <p:spPr>
              <a:xfrm>
                <a:off x="7729699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0" name="Google Shape;1580;p23"/>
              <p:cNvCxnSpPr/>
              <p:nvPr/>
            </p:nvCxnSpPr>
            <p:spPr>
              <a:xfrm>
                <a:off x="8101175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1" name="Google Shape;1581;p23"/>
              <p:cNvCxnSpPr/>
              <p:nvPr/>
            </p:nvCxnSpPr>
            <p:spPr>
              <a:xfrm>
                <a:off x="8472650" y="-316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2" name="Google Shape;1582;p23"/>
              <p:cNvCxnSpPr/>
              <p:nvPr/>
            </p:nvCxnSpPr>
            <p:spPr>
              <a:xfrm>
                <a:off x="8844125" y="-316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3" name="Google Shape;1583;p23"/>
              <p:cNvCxnSpPr/>
              <p:nvPr/>
            </p:nvCxnSpPr>
            <p:spPr>
              <a:xfrm>
                <a:off x="1043150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4" name="Google Shape;1584;p23"/>
              <p:cNvCxnSpPr/>
              <p:nvPr/>
            </p:nvCxnSpPr>
            <p:spPr>
              <a:xfrm>
                <a:off x="1414626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5" name="Google Shape;1585;p23"/>
              <p:cNvCxnSpPr/>
              <p:nvPr/>
            </p:nvCxnSpPr>
            <p:spPr>
              <a:xfrm>
                <a:off x="1786103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6" name="Google Shape;1586;p23"/>
              <p:cNvCxnSpPr/>
              <p:nvPr/>
            </p:nvCxnSpPr>
            <p:spPr>
              <a:xfrm>
                <a:off x="2157579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7" name="Google Shape;1587;p23"/>
              <p:cNvCxnSpPr/>
              <p:nvPr/>
            </p:nvCxnSpPr>
            <p:spPr>
              <a:xfrm>
                <a:off x="2529055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8" name="Google Shape;1588;p23"/>
              <p:cNvCxnSpPr/>
              <p:nvPr/>
            </p:nvCxnSpPr>
            <p:spPr>
              <a:xfrm>
                <a:off x="2900531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9" name="Google Shape;1589;p23"/>
              <p:cNvCxnSpPr/>
              <p:nvPr/>
            </p:nvCxnSpPr>
            <p:spPr>
              <a:xfrm>
                <a:off x="3272008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0" name="Google Shape;1590;p23"/>
              <p:cNvCxnSpPr/>
              <p:nvPr/>
            </p:nvCxnSpPr>
            <p:spPr>
              <a:xfrm>
                <a:off x="3643484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1" name="Google Shape;1591;p23"/>
              <p:cNvCxnSpPr/>
              <p:nvPr/>
            </p:nvCxnSpPr>
            <p:spPr>
              <a:xfrm>
                <a:off x="4014960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2" name="Google Shape;1592;p23"/>
              <p:cNvCxnSpPr/>
              <p:nvPr/>
            </p:nvCxnSpPr>
            <p:spPr>
              <a:xfrm>
                <a:off x="4386437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3" name="Google Shape;1593;p23"/>
              <p:cNvCxnSpPr/>
              <p:nvPr/>
            </p:nvCxnSpPr>
            <p:spPr>
              <a:xfrm>
                <a:off x="4757913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4" name="Google Shape;1594;p23"/>
              <p:cNvCxnSpPr/>
              <p:nvPr/>
            </p:nvCxnSpPr>
            <p:spPr>
              <a:xfrm>
                <a:off x="5129389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5" name="Google Shape;1595;p23"/>
              <p:cNvCxnSpPr/>
              <p:nvPr/>
            </p:nvCxnSpPr>
            <p:spPr>
              <a:xfrm>
                <a:off x="5500865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6" name="Google Shape;1596;p23"/>
              <p:cNvCxnSpPr/>
              <p:nvPr/>
            </p:nvCxnSpPr>
            <p:spPr>
              <a:xfrm>
                <a:off x="5872342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7" name="Google Shape;1597;p23"/>
              <p:cNvCxnSpPr/>
              <p:nvPr/>
            </p:nvCxnSpPr>
            <p:spPr>
              <a:xfrm>
                <a:off x="6243818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8" name="Google Shape;1598;p23"/>
              <p:cNvCxnSpPr/>
              <p:nvPr/>
            </p:nvCxnSpPr>
            <p:spPr>
              <a:xfrm>
                <a:off x="6615294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9" name="Google Shape;1599;p23"/>
              <p:cNvCxnSpPr/>
              <p:nvPr/>
            </p:nvCxnSpPr>
            <p:spPr>
              <a:xfrm>
                <a:off x="6986746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0" name="Google Shape;1600;p23"/>
              <p:cNvCxnSpPr/>
              <p:nvPr/>
            </p:nvCxnSpPr>
            <p:spPr>
              <a:xfrm>
                <a:off x="7358222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1" name="Google Shape;1601;p23"/>
              <p:cNvCxnSpPr/>
              <p:nvPr/>
            </p:nvCxnSpPr>
            <p:spPr>
              <a:xfrm>
                <a:off x="7729699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2" name="Google Shape;1602;p23"/>
              <p:cNvCxnSpPr/>
              <p:nvPr/>
            </p:nvCxnSpPr>
            <p:spPr>
              <a:xfrm>
                <a:off x="8101175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3" name="Google Shape;1603;p23"/>
              <p:cNvCxnSpPr/>
              <p:nvPr/>
            </p:nvCxnSpPr>
            <p:spPr>
              <a:xfrm>
                <a:off x="150" y="15387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4" name="Google Shape;1604;p23"/>
              <p:cNvCxnSpPr/>
              <p:nvPr/>
            </p:nvCxnSpPr>
            <p:spPr>
              <a:xfrm>
                <a:off x="150" y="498312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5" name="Google Shape;1605;p23"/>
              <p:cNvCxnSpPr/>
              <p:nvPr/>
            </p:nvCxnSpPr>
            <p:spPr>
              <a:xfrm>
                <a:off x="150" y="52457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6" name="Google Shape;1606;p23"/>
              <p:cNvCxnSpPr/>
              <p:nvPr/>
            </p:nvCxnSpPr>
            <p:spPr>
              <a:xfrm>
                <a:off x="150" y="42401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7" name="Google Shape;1607;p23"/>
              <p:cNvCxnSpPr/>
              <p:nvPr/>
            </p:nvCxnSpPr>
            <p:spPr>
              <a:xfrm>
                <a:off x="150" y="38687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8" name="Google Shape;1608;p23"/>
              <p:cNvCxnSpPr/>
              <p:nvPr/>
            </p:nvCxnSpPr>
            <p:spPr>
              <a:xfrm>
                <a:off x="150" y="34972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9" name="Google Shape;1609;p23"/>
              <p:cNvCxnSpPr/>
              <p:nvPr/>
            </p:nvCxnSpPr>
            <p:spPr>
              <a:xfrm>
                <a:off x="150" y="31257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0" name="Google Shape;1610;p23"/>
              <p:cNvCxnSpPr/>
              <p:nvPr/>
            </p:nvCxnSpPr>
            <p:spPr>
              <a:xfrm>
                <a:off x="150" y="27542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1" name="Google Shape;1611;p23"/>
              <p:cNvCxnSpPr/>
              <p:nvPr/>
            </p:nvCxnSpPr>
            <p:spPr>
              <a:xfrm>
                <a:off x="150" y="23828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2" name="Google Shape;1612;p23"/>
              <p:cNvCxnSpPr/>
              <p:nvPr/>
            </p:nvCxnSpPr>
            <p:spPr>
              <a:xfrm>
                <a:off x="150" y="20113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3" name="Google Shape;1613;p23"/>
              <p:cNvCxnSpPr/>
              <p:nvPr/>
            </p:nvCxnSpPr>
            <p:spPr>
              <a:xfrm>
                <a:off x="150" y="16398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4" name="Google Shape;1614;p23"/>
              <p:cNvCxnSpPr/>
              <p:nvPr/>
            </p:nvCxnSpPr>
            <p:spPr>
              <a:xfrm>
                <a:off x="150" y="12683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5" name="Google Shape;1615;p23"/>
              <p:cNvCxnSpPr/>
              <p:nvPr/>
            </p:nvCxnSpPr>
            <p:spPr>
              <a:xfrm>
                <a:off x="150" y="8969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6" name="Google Shape;1616;p23"/>
              <p:cNvCxnSpPr/>
              <p:nvPr/>
            </p:nvCxnSpPr>
            <p:spPr>
              <a:xfrm>
                <a:off x="150" y="15395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7" name="Google Shape;1617;p23"/>
              <p:cNvCxnSpPr/>
              <p:nvPr/>
            </p:nvCxnSpPr>
            <p:spPr>
              <a:xfrm>
                <a:off x="8472650" y="42401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8" name="Google Shape;1618;p23"/>
              <p:cNvCxnSpPr/>
              <p:nvPr/>
            </p:nvCxnSpPr>
            <p:spPr>
              <a:xfrm>
                <a:off x="8472650" y="38687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9" name="Google Shape;1619;p23"/>
              <p:cNvCxnSpPr/>
              <p:nvPr/>
            </p:nvCxnSpPr>
            <p:spPr>
              <a:xfrm>
                <a:off x="8472650" y="34972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0" name="Google Shape;1620;p23"/>
              <p:cNvCxnSpPr/>
              <p:nvPr/>
            </p:nvCxnSpPr>
            <p:spPr>
              <a:xfrm>
                <a:off x="8472650" y="31257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1" name="Google Shape;1621;p23"/>
              <p:cNvCxnSpPr/>
              <p:nvPr/>
            </p:nvCxnSpPr>
            <p:spPr>
              <a:xfrm>
                <a:off x="8472650" y="27542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2" name="Google Shape;1622;p23"/>
              <p:cNvCxnSpPr/>
              <p:nvPr/>
            </p:nvCxnSpPr>
            <p:spPr>
              <a:xfrm>
                <a:off x="8472650" y="23828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3" name="Google Shape;1623;p23"/>
              <p:cNvCxnSpPr/>
              <p:nvPr/>
            </p:nvCxnSpPr>
            <p:spPr>
              <a:xfrm>
                <a:off x="8472650" y="20113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4" name="Google Shape;1624;p23"/>
              <p:cNvCxnSpPr/>
              <p:nvPr/>
            </p:nvCxnSpPr>
            <p:spPr>
              <a:xfrm>
                <a:off x="8472650" y="16398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5" name="Google Shape;1625;p23"/>
              <p:cNvCxnSpPr/>
              <p:nvPr/>
            </p:nvCxnSpPr>
            <p:spPr>
              <a:xfrm>
                <a:off x="8472650" y="12683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6" name="Google Shape;1626;p23"/>
              <p:cNvCxnSpPr/>
              <p:nvPr/>
            </p:nvCxnSpPr>
            <p:spPr>
              <a:xfrm>
                <a:off x="8472650" y="8969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7" name="Google Shape;1627;p23"/>
              <p:cNvCxnSpPr/>
              <p:nvPr/>
            </p:nvCxnSpPr>
            <p:spPr>
              <a:xfrm>
                <a:off x="150" y="46041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28" name="Google Shape;1628;p23"/>
            <p:cNvGrpSpPr/>
            <p:nvPr/>
          </p:nvGrpSpPr>
          <p:grpSpPr>
            <a:xfrm>
              <a:off x="299042" y="-217244"/>
              <a:ext cx="8917671" cy="5199976"/>
              <a:chOff x="299042" y="-217244"/>
              <a:chExt cx="8917671" cy="5199976"/>
            </a:xfrm>
          </p:grpSpPr>
          <p:sp>
            <p:nvSpPr>
              <p:cNvPr id="1629" name="Google Shape;1629;p23"/>
              <p:cNvSpPr/>
              <p:nvPr/>
            </p:nvSpPr>
            <p:spPr>
              <a:xfrm>
                <a:off x="670493" y="-217244"/>
                <a:ext cx="744000" cy="371100"/>
              </a:xfrm>
              <a:prstGeom prst="rect">
                <a:avLst/>
              </a:prstGeom>
              <a:gradFill>
                <a:gsLst>
                  <a:gs pos="0">
                    <a:schemeClr val="dk1"/>
                  </a:gs>
                  <a:gs pos="100000">
                    <a:schemeClr val="accent1"/>
                  </a:gs>
                </a:gsLst>
                <a:lin ang="8100019" scaled="0"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23"/>
              <p:cNvSpPr/>
              <p:nvPr/>
            </p:nvSpPr>
            <p:spPr>
              <a:xfrm>
                <a:off x="4757327" y="4611632"/>
                <a:ext cx="1115100" cy="3711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23"/>
              <p:cNvSpPr/>
              <p:nvPr/>
            </p:nvSpPr>
            <p:spPr>
              <a:xfrm>
                <a:off x="8844113" y="1268503"/>
                <a:ext cx="372600" cy="371100"/>
              </a:xfrm>
              <a:prstGeom prst="rect">
                <a:avLst/>
              </a:pr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23"/>
              <p:cNvSpPr/>
              <p:nvPr/>
            </p:nvSpPr>
            <p:spPr>
              <a:xfrm>
                <a:off x="299042" y="4240303"/>
                <a:ext cx="372600" cy="371100"/>
              </a:xfrm>
              <a:prstGeom prst="rect">
                <a:avLst/>
              </a:pr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23"/>
              <p:cNvSpPr/>
              <p:nvPr/>
            </p:nvSpPr>
            <p:spPr>
              <a:xfrm>
                <a:off x="8100393" y="3872031"/>
                <a:ext cx="744000" cy="371100"/>
              </a:xfrm>
              <a:prstGeom prst="rect">
                <a:avLst/>
              </a:prstGeom>
              <a:gradFill>
                <a:gsLst>
                  <a:gs pos="0">
                    <a:schemeClr val="dk1"/>
                  </a:gs>
                  <a:gs pos="100000">
                    <a:schemeClr val="accent1"/>
                  </a:gs>
                </a:gsLst>
                <a:lin ang="8100019" scaled="0"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"/>
          <p:cNvSpPr txBox="1">
            <a:spLocks noGrp="1"/>
          </p:cNvSpPr>
          <p:nvPr>
            <p:ph type="title"/>
          </p:nvPr>
        </p:nvSpPr>
        <p:spPr>
          <a:xfrm>
            <a:off x="668625" y="527025"/>
            <a:ext cx="7806900" cy="6243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33" name="Google Shape;333;p6"/>
          <p:cNvGrpSpPr/>
          <p:nvPr/>
        </p:nvGrpSpPr>
        <p:grpSpPr>
          <a:xfrm>
            <a:off x="150" y="-3162"/>
            <a:ext cx="9144000" cy="5143550"/>
            <a:chOff x="150" y="-3162"/>
            <a:chExt cx="9144000" cy="5143550"/>
          </a:xfrm>
        </p:grpSpPr>
        <p:grpSp>
          <p:nvGrpSpPr>
            <p:cNvPr id="334" name="Google Shape;334;p6"/>
            <p:cNvGrpSpPr/>
            <p:nvPr/>
          </p:nvGrpSpPr>
          <p:grpSpPr>
            <a:xfrm>
              <a:off x="150" y="-3162"/>
              <a:ext cx="9144000" cy="5143550"/>
              <a:chOff x="150" y="-3162"/>
              <a:chExt cx="9144000" cy="5143550"/>
            </a:xfrm>
          </p:grpSpPr>
          <p:cxnSp>
            <p:nvCxnSpPr>
              <p:cNvPr id="335" name="Google Shape;335;p6"/>
              <p:cNvCxnSpPr/>
              <p:nvPr/>
            </p:nvCxnSpPr>
            <p:spPr>
              <a:xfrm>
                <a:off x="671675" y="-311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6" name="Google Shape;336;p6"/>
              <p:cNvCxnSpPr/>
              <p:nvPr/>
            </p:nvCxnSpPr>
            <p:spPr>
              <a:xfrm>
                <a:off x="300200" y="-311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7" name="Google Shape;337;p6"/>
              <p:cNvCxnSpPr/>
              <p:nvPr/>
            </p:nvCxnSpPr>
            <p:spPr>
              <a:xfrm>
                <a:off x="1043150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8" name="Google Shape;338;p6"/>
              <p:cNvCxnSpPr/>
              <p:nvPr/>
            </p:nvCxnSpPr>
            <p:spPr>
              <a:xfrm>
                <a:off x="1414626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9" name="Google Shape;339;p6"/>
              <p:cNvCxnSpPr/>
              <p:nvPr/>
            </p:nvCxnSpPr>
            <p:spPr>
              <a:xfrm>
                <a:off x="1786103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0" name="Google Shape;340;p6"/>
              <p:cNvCxnSpPr/>
              <p:nvPr/>
            </p:nvCxnSpPr>
            <p:spPr>
              <a:xfrm>
                <a:off x="2157579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1" name="Google Shape;341;p6"/>
              <p:cNvCxnSpPr/>
              <p:nvPr/>
            </p:nvCxnSpPr>
            <p:spPr>
              <a:xfrm>
                <a:off x="2529055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6"/>
              <p:cNvCxnSpPr/>
              <p:nvPr/>
            </p:nvCxnSpPr>
            <p:spPr>
              <a:xfrm>
                <a:off x="2900531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6"/>
              <p:cNvCxnSpPr/>
              <p:nvPr/>
            </p:nvCxnSpPr>
            <p:spPr>
              <a:xfrm>
                <a:off x="3272008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6"/>
              <p:cNvCxnSpPr/>
              <p:nvPr/>
            </p:nvCxnSpPr>
            <p:spPr>
              <a:xfrm>
                <a:off x="3643484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6"/>
              <p:cNvCxnSpPr/>
              <p:nvPr/>
            </p:nvCxnSpPr>
            <p:spPr>
              <a:xfrm>
                <a:off x="4014960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6"/>
              <p:cNvCxnSpPr/>
              <p:nvPr/>
            </p:nvCxnSpPr>
            <p:spPr>
              <a:xfrm>
                <a:off x="4386437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6"/>
              <p:cNvCxnSpPr/>
              <p:nvPr/>
            </p:nvCxnSpPr>
            <p:spPr>
              <a:xfrm>
                <a:off x="4757913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6"/>
              <p:cNvCxnSpPr/>
              <p:nvPr/>
            </p:nvCxnSpPr>
            <p:spPr>
              <a:xfrm>
                <a:off x="5129389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6"/>
              <p:cNvCxnSpPr/>
              <p:nvPr/>
            </p:nvCxnSpPr>
            <p:spPr>
              <a:xfrm>
                <a:off x="5500865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6"/>
              <p:cNvCxnSpPr/>
              <p:nvPr/>
            </p:nvCxnSpPr>
            <p:spPr>
              <a:xfrm>
                <a:off x="5872342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6"/>
              <p:cNvCxnSpPr/>
              <p:nvPr/>
            </p:nvCxnSpPr>
            <p:spPr>
              <a:xfrm>
                <a:off x="6243818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6"/>
              <p:cNvCxnSpPr/>
              <p:nvPr/>
            </p:nvCxnSpPr>
            <p:spPr>
              <a:xfrm>
                <a:off x="6615294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6"/>
              <p:cNvCxnSpPr/>
              <p:nvPr/>
            </p:nvCxnSpPr>
            <p:spPr>
              <a:xfrm>
                <a:off x="6986746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" name="Google Shape;354;p6"/>
              <p:cNvCxnSpPr/>
              <p:nvPr/>
            </p:nvCxnSpPr>
            <p:spPr>
              <a:xfrm>
                <a:off x="7358222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" name="Google Shape;355;p6"/>
              <p:cNvCxnSpPr/>
              <p:nvPr/>
            </p:nvCxnSpPr>
            <p:spPr>
              <a:xfrm>
                <a:off x="7729699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6"/>
              <p:cNvCxnSpPr/>
              <p:nvPr/>
            </p:nvCxnSpPr>
            <p:spPr>
              <a:xfrm>
                <a:off x="8101175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6"/>
              <p:cNvCxnSpPr/>
              <p:nvPr/>
            </p:nvCxnSpPr>
            <p:spPr>
              <a:xfrm>
                <a:off x="8472650" y="-316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6"/>
              <p:cNvCxnSpPr/>
              <p:nvPr/>
            </p:nvCxnSpPr>
            <p:spPr>
              <a:xfrm>
                <a:off x="8844125" y="-316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6"/>
              <p:cNvCxnSpPr/>
              <p:nvPr/>
            </p:nvCxnSpPr>
            <p:spPr>
              <a:xfrm>
                <a:off x="1043150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" name="Google Shape;360;p6"/>
              <p:cNvCxnSpPr/>
              <p:nvPr/>
            </p:nvCxnSpPr>
            <p:spPr>
              <a:xfrm>
                <a:off x="1414626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" name="Google Shape;361;p6"/>
              <p:cNvCxnSpPr/>
              <p:nvPr/>
            </p:nvCxnSpPr>
            <p:spPr>
              <a:xfrm>
                <a:off x="1786103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" name="Google Shape;362;p6"/>
              <p:cNvCxnSpPr/>
              <p:nvPr/>
            </p:nvCxnSpPr>
            <p:spPr>
              <a:xfrm>
                <a:off x="2157579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" name="Google Shape;363;p6"/>
              <p:cNvCxnSpPr/>
              <p:nvPr/>
            </p:nvCxnSpPr>
            <p:spPr>
              <a:xfrm>
                <a:off x="2529055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" name="Google Shape;364;p6"/>
              <p:cNvCxnSpPr/>
              <p:nvPr/>
            </p:nvCxnSpPr>
            <p:spPr>
              <a:xfrm>
                <a:off x="2900531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" name="Google Shape;365;p6"/>
              <p:cNvCxnSpPr/>
              <p:nvPr/>
            </p:nvCxnSpPr>
            <p:spPr>
              <a:xfrm>
                <a:off x="3272008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6" name="Google Shape;366;p6"/>
              <p:cNvCxnSpPr/>
              <p:nvPr/>
            </p:nvCxnSpPr>
            <p:spPr>
              <a:xfrm>
                <a:off x="3643484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7" name="Google Shape;367;p6"/>
              <p:cNvCxnSpPr/>
              <p:nvPr/>
            </p:nvCxnSpPr>
            <p:spPr>
              <a:xfrm>
                <a:off x="4014960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8" name="Google Shape;368;p6"/>
              <p:cNvCxnSpPr/>
              <p:nvPr/>
            </p:nvCxnSpPr>
            <p:spPr>
              <a:xfrm>
                <a:off x="4386437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9" name="Google Shape;369;p6"/>
              <p:cNvCxnSpPr/>
              <p:nvPr/>
            </p:nvCxnSpPr>
            <p:spPr>
              <a:xfrm>
                <a:off x="4757913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" name="Google Shape;370;p6"/>
              <p:cNvCxnSpPr/>
              <p:nvPr/>
            </p:nvCxnSpPr>
            <p:spPr>
              <a:xfrm>
                <a:off x="5129389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Google Shape;371;p6"/>
              <p:cNvCxnSpPr/>
              <p:nvPr/>
            </p:nvCxnSpPr>
            <p:spPr>
              <a:xfrm>
                <a:off x="5500865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" name="Google Shape;372;p6"/>
              <p:cNvCxnSpPr/>
              <p:nvPr/>
            </p:nvCxnSpPr>
            <p:spPr>
              <a:xfrm>
                <a:off x="5872342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3" name="Google Shape;373;p6"/>
              <p:cNvCxnSpPr/>
              <p:nvPr/>
            </p:nvCxnSpPr>
            <p:spPr>
              <a:xfrm>
                <a:off x="6243818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4" name="Google Shape;374;p6"/>
              <p:cNvCxnSpPr/>
              <p:nvPr/>
            </p:nvCxnSpPr>
            <p:spPr>
              <a:xfrm>
                <a:off x="6615294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5" name="Google Shape;375;p6"/>
              <p:cNvCxnSpPr/>
              <p:nvPr/>
            </p:nvCxnSpPr>
            <p:spPr>
              <a:xfrm>
                <a:off x="6986746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6" name="Google Shape;376;p6"/>
              <p:cNvCxnSpPr/>
              <p:nvPr/>
            </p:nvCxnSpPr>
            <p:spPr>
              <a:xfrm>
                <a:off x="7358222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7" name="Google Shape;377;p6"/>
              <p:cNvCxnSpPr/>
              <p:nvPr/>
            </p:nvCxnSpPr>
            <p:spPr>
              <a:xfrm>
                <a:off x="7729699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8" name="Google Shape;378;p6"/>
              <p:cNvCxnSpPr/>
              <p:nvPr/>
            </p:nvCxnSpPr>
            <p:spPr>
              <a:xfrm>
                <a:off x="8101175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9" name="Google Shape;379;p6"/>
              <p:cNvCxnSpPr/>
              <p:nvPr/>
            </p:nvCxnSpPr>
            <p:spPr>
              <a:xfrm>
                <a:off x="150" y="15387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0" name="Google Shape;380;p6"/>
              <p:cNvCxnSpPr/>
              <p:nvPr/>
            </p:nvCxnSpPr>
            <p:spPr>
              <a:xfrm>
                <a:off x="150" y="498312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1" name="Google Shape;381;p6"/>
              <p:cNvCxnSpPr/>
              <p:nvPr/>
            </p:nvCxnSpPr>
            <p:spPr>
              <a:xfrm>
                <a:off x="150" y="52457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2" name="Google Shape;382;p6"/>
              <p:cNvCxnSpPr/>
              <p:nvPr/>
            </p:nvCxnSpPr>
            <p:spPr>
              <a:xfrm>
                <a:off x="150" y="42401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3" name="Google Shape;383;p6"/>
              <p:cNvCxnSpPr/>
              <p:nvPr/>
            </p:nvCxnSpPr>
            <p:spPr>
              <a:xfrm>
                <a:off x="150" y="38687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4" name="Google Shape;384;p6"/>
              <p:cNvCxnSpPr/>
              <p:nvPr/>
            </p:nvCxnSpPr>
            <p:spPr>
              <a:xfrm>
                <a:off x="150" y="34972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5" name="Google Shape;385;p6"/>
              <p:cNvCxnSpPr/>
              <p:nvPr/>
            </p:nvCxnSpPr>
            <p:spPr>
              <a:xfrm>
                <a:off x="150" y="31257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6" name="Google Shape;386;p6"/>
              <p:cNvCxnSpPr/>
              <p:nvPr/>
            </p:nvCxnSpPr>
            <p:spPr>
              <a:xfrm>
                <a:off x="150" y="27542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7" name="Google Shape;387;p6"/>
              <p:cNvCxnSpPr/>
              <p:nvPr/>
            </p:nvCxnSpPr>
            <p:spPr>
              <a:xfrm>
                <a:off x="150" y="23828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8" name="Google Shape;388;p6"/>
              <p:cNvCxnSpPr/>
              <p:nvPr/>
            </p:nvCxnSpPr>
            <p:spPr>
              <a:xfrm>
                <a:off x="150" y="20113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9" name="Google Shape;389;p6"/>
              <p:cNvCxnSpPr/>
              <p:nvPr/>
            </p:nvCxnSpPr>
            <p:spPr>
              <a:xfrm>
                <a:off x="150" y="16398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0" name="Google Shape;390;p6"/>
              <p:cNvCxnSpPr/>
              <p:nvPr/>
            </p:nvCxnSpPr>
            <p:spPr>
              <a:xfrm>
                <a:off x="150" y="12683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1" name="Google Shape;391;p6"/>
              <p:cNvCxnSpPr/>
              <p:nvPr/>
            </p:nvCxnSpPr>
            <p:spPr>
              <a:xfrm>
                <a:off x="150" y="8969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2" name="Google Shape;392;p6"/>
              <p:cNvCxnSpPr/>
              <p:nvPr/>
            </p:nvCxnSpPr>
            <p:spPr>
              <a:xfrm>
                <a:off x="150" y="15395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3" name="Google Shape;393;p6"/>
              <p:cNvCxnSpPr/>
              <p:nvPr/>
            </p:nvCxnSpPr>
            <p:spPr>
              <a:xfrm>
                <a:off x="8472650" y="42401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4" name="Google Shape;394;p6"/>
              <p:cNvCxnSpPr/>
              <p:nvPr/>
            </p:nvCxnSpPr>
            <p:spPr>
              <a:xfrm>
                <a:off x="8472650" y="38687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p6"/>
              <p:cNvCxnSpPr/>
              <p:nvPr/>
            </p:nvCxnSpPr>
            <p:spPr>
              <a:xfrm>
                <a:off x="8472650" y="34972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6" name="Google Shape;396;p6"/>
              <p:cNvCxnSpPr/>
              <p:nvPr/>
            </p:nvCxnSpPr>
            <p:spPr>
              <a:xfrm>
                <a:off x="8472650" y="31257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7" name="Google Shape;397;p6"/>
              <p:cNvCxnSpPr/>
              <p:nvPr/>
            </p:nvCxnSpPr>
            <p:spPr>
              <a:xfrm>
                <a:off x="8472650" y="27542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8" name="Google Shape;398;p6"/>
              <p:cNvCxnSpPr/>
              <p:nvPr/>
            </p:nvCxnSpPr>
            <p:spPr>
              <a:xfrm>
                <a:off x="8472650" y="23828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9" name="Google Shape;399;p6"/>
              <p:cNvCxnSpPr/>
              <p:nvPr/>
            </p:nvCxnSpPr>
            <p:spPr>
              <a:xfrm>
                <a:off x="8472650" y="20113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0" name="Google Shape;400;p6"/>
              <p:cNvCxnSpPr/>
              <p:nvPr/>
            </p:nvCxnSpPr>
            <p:spPr>
              <a:xfrm>
                <a:off x="8472650" y="16398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1" name="Google Shape;401;p6"/>
              <p:cNvCxnSpPr/>
              <p:nvPr/>
            </p:nvCxnSpPr>
            <p:spPr>
              <a:xfrm>
                <a:off x="8472650" y="12683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2" name="Google Shape;402;p6"/>
              <p:cNvCxnSpPr/>
              <p:nvPr/>
            </p:nvCxnSpPr>
            <p:spPr>
              <a:xfrm>
                <a:off x="8472650" y="8969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3" name="Google Shape;403;p6"/>
              <p:cNvCxnSpPr/>
              <p:nvPr/>
            </p:nvCxnSpPr>
            <p:spPr>
              <a:xfrm>
                <a:off x="150" y="46041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04" name="Google Shape;404;p6"/>
            <p:cNvGrpSpPr/>
            <p:nvPr/>
          </p:nvGrpSpPr>
          <p:grpSpPr>
            <a:xfrm>
              <a:off x="300008" y="155018"/>
              <a:ext cx="8546625" cy="4820185"/>
              <a:chOff x="300008" y="155018"/>
              <a:chExt cx="8546625" cy="4820185"/>
            </a:xfrm>
          </p:grpSpPr>
          <p:grpSp>
            <p:nvGrpSpPr>
              <p:cNvPr id="405" name="Google Shape;405;p6"/>
              <p:cNvGrpSpPr/>
              <p:nvPr/>
            </p:nvGrpSpPr>
            <p:grpSpPr>
              <a:xfrm>
                <a:off x="300008" y="159694"/>
                <a:ext cx="5945480" cy="4815509"/>
                <a:chOff x="300008" y="159694"/>
                <a:chExt cx="5945480" cy="4815509"/>
              </a:xfrm>
            </p:grpSpPr>
            <p:sp>
              <p:nvSpPr>
                <p:cNvPr id="406" name="Google Shape;406;p6"/>
                <p:cNvSpPr/>
                <p:nvPr/>
              </p:nvSpPr>
              <p:spPr>
                <a:xfrm>
                  <a:off x="671089" y="159694"/>
                  <a:ext cx="1115100" cy="3711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" name="Google Shape;407;p6"/>
                <p:cNvSpPr/>
                <p:nvPr/>
              </p:nvSpPr>
              <p:spPr>
                <a:xfrm>
                  <a:off x="5872888" y="4604103"/>
                  <a:ext cx="372600" cy="371100"/>
                </a:xfrm>
                <a:prstGeom prst="rect">
                  <a:avLst/>
                </a:prstGeom>
                <a:gradFill>
                  <a:gsLst>
                    <a:gs pos="0">
                      <a:schemeClr val="accent3"/>
                    </a:gs>
                    <a:gs pos="100000">
                      <a:schemeClr val="lt2"/>
                    </a:gs>
                  </a:gsLst>
                  <a:lin ang="5400012" scaled="0"/>
                </a:gra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6"/>
                <p:cNvSpPr/>
                <p:nvPr/>
              </p:nvSpPr>
              <p:spPr>
                <a:xfrm rot="5400000">
                  <a:off x="113558" y="3309643"/>
                  <a:ext cx="744000" cy="371100"/>
                </a:xfrm>
                <a:prstGeom prst="rect">
                  <a:avLst/>
                </a:prstGeom>
                <a:gradFill>
                  <a:gsLst>
                    <a:gs pos="0">
                      <a:schemeClr val="accent3"/>
                    </a:gs>
                    <a:gs pos="100000">
                      <a:schemeClr val="lt2"/>
                    </a:gs>
                  </a:gsLst>
                  <a:lin ang="5400012" scaled="0"/>
                </a:gra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09" name="Google Shape;409;p6"/>
              <p:cNvSpPr/>
              <p:nvPr/>
            </p:nvSpPr>
            <p:spPr>
              <a:xfrm rot="5400000">
                <a:off x="8289083" y="341468"/>
                <a:ext cx="744000" cy="371100"/>
              </a:xfrm>
              <a:prstGeom prst="rect">
                <a:avLst/>
              </a:prstGeom>
              <a:gradFill>
                <a:gsLst>
                  <a:gs pos="0">
                    <a:schemeClr val="dk1"/>
                  </a:gs>
                  <a:gs pos="100000">
                    <a:schemeClr val="accent1"/>
                  </a:gs>
                </a:gsLst>
                <a:lin ang="8099331" scaled="0"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"/>
          <p:cNvSpPr txBox="1">
            <a:spLocks noGrp="1"/>
          </p:cNvSpPr>
          <p:nvPr>
            <p:ph type="body" idx="1"/>
          </p:nvPr>
        </p:nvSpPr>
        <p:spPr>
          <a:xfrm>
            <a:off x="854700" y="1832737"/>
            <a:ext cx="3717300" cy="20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12" name="Google Shape;412;p7"/>
          <p:cNvSpPr txBox="1">
            <a:spLocks noGrp="1"/>
          </p:cNvSpPr>
          <p:nvPr>
            <p:ph type="title"/>
          </p:nvPr>
        </p:nvSpPr>
        <p:spPr>
          <a:xfrm>
            <a:off x="854700" y="1247963"/>
            <a:ext cx="3717300" cy="58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7"/>
          <p:cNvSpPr>
            <a:spLocks noGrp="1"/>
          </p:cNvSpPr>
          <p:nvPr>
            <p:ph type="pic" idx="2"/>
          </p:nvPr>
        </p:nvSpPr>
        <p:spPr>
          <a:xfrm>
            <a:off x="4762400" y="527025"/>
            <a:ext cx="3711900" cy="4077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414" name="Google Shape;414;p7"/>
          <p:cNvGrpSpPr/>
          <p:nvPr/>
        </p:nvGrpSpPr>
        <p:grpSpPr>
          <a:xfrm>
            <a:off x="150" y="-3162"/>
            <a:ext cx="9144000" cy="5143550"/>
            <a:chOff x="150" y="-3162"/>
            <a:chExt cx="9144000" cy="5143550"/>
          </a:xfrm>
        </p:grpSpPr>
        <p:grpSp>
          <p:nvGrpSpPr>
            <p:cNvPr id="415" name="Google Shape;415;p7"/>
            <p:cNvGrpSpPr/>
            <p:nvPr/>
          </p:nvGrpSpPr>
          <p:grpSpPr>
            <a:xfrm>
              <a:off x="150" y="-3162"/>
              <a:ext cx="9144000" cy="5143550"/>
              <a:chOff x="150" y="-3162"/>
              <a:chExt cx="9144000" cy="5143550"/>
            </a:xfrm>
          </p:grpSpPr>
          <p:cxnSp>
            <p:nvCxnSpPr>
              <p:cNvPr id="416" name="Google Shape;416;p7"/>
              <p:cNvCxnSpPr/>
              <p:nvPr/>
            </p:nvCxnSpPr>
            <p:spPr>
              <a:xfrm>
                <a:off x="671675" y="-311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7" name="Google Shape;417;p7"/>
              <p:cNvCxnSpPr/>
              <p:nvPr/>
            </p:nvCxnSpPr>
            <p:spPr>
              <a:xfrm>
                <a:off x="300200" y="-311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8" name="Google Shape;418;p7"/>
              <p:cNvCxnSpPr/>
              <p:nvPr/>
            </p:nvCxnSpPr>
            <p:spPr>
              <a:xfrm>
                <a:off x="1043150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9" name="Google Shape;419;p7"/>
              <p:cNvCxnSpPr/>
              <p:nvPr/>
            </p:nvCxnSpPr>
            <p:spPr>
              <a:xfrm>
                <a:off x="1414626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7"/>
              <p:cNvCxnSpPr/>
              <p:nvPr/>
            </p:nvCxnSpPr>
            <p:spPr>
              <a:xfrm>
                <a:off x="1786103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7"/>
              <p:cNvCxnSpPr/>
              <p:nvPr/>
            </p:nvCxnSpPr>
            <p:spPr>
              <a:xfrm>
                <a:off x="2157579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7"/>
              <p:cNvCxnSpPr/>
              <p:nvPr/>
            </p:nvCxnSpPr>
            <p:spPr>
              <a:xfrm>
                <a:off x="2529055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7"/>
              <p:cNvCxnSpPr/>
              <p:nvPr/>
            </p:nvCxnSpPr>
            <p:spPr>
              <a:xfrm>
                <a:off x="2900531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4" name="Google Shape;424;p7"/>
              <p:cNvCxnSpPr/>
              <p:nvPr/>
            </p:nvCxnSpPr>
            <p:spPr>
              <a:xfrm>
                <a:off x="3272008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5" name="Google Shape;425;p7"/>
              <p:cNvCxnSpPr/>
              <p:nvPr/>
            </p:nvCxnSpPr>
            <p:spPr>
              <a:xfrm>
                <a:off x="3643484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6" name="Google Shape;426;p7"/>
              <p:cNvCxnSpPr/>
              <p:nvPr/>
            </p:nvCxnSpPr>
            <p:spPr>
              <a:xfrm>
                <a:off x="4014960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" name="Google Shape;427;p7"/>
              <p:cNvCxnSpPr/>
              <p:nvPr/>
            </p:nvCxnSpPr>
            <p:spPr>
              <a:xfrm>
                <a:off x="4386437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" name="Google Shape;428;p7"/>
              <p:cNvCxnSpPr/>
              <p:nvPr/>
            </p:nvCxnSpPr>
            <p:spPr>
              <a:xfrm>
                <a:off x="4757913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" name="Google Shape;429;p7"/>
              <p:cNvCxnSpPr/>
              <p:nvPr/>
            </p:nvCxnSpPr>
            <p:spPr>
              <a:xfrm>
                <a:off x="5129389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0" name="Google Shape;430;p7"/>
              <p:cNvCxnSpPr/>
              <p:nvPr/>
            </p:nvCxnSpPr>
            <p:spPr>
              <a:xfrm>
                <a:off x="5500865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1" name="Google Shape;431;p7"/>
              <p:cNvCxnSpPr/>
              <p:nvPr/>
            </p:nvCxnSpPr>
            <p:spPr>
              <a:xfrm>
                <a:off x="5872342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" name="Google Shape;432;p7"/>
              <p:cNvCxnSpPr/>
              <p:nvPr/>
            </p:nvCxnSpPr>
            <p:spPr>
              <a:xfrm>
                <a:off x="6243818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3" name="Google Shape;433;p7"/>
              <p:cNvCxnSpPr/>
              <p:nvPr/>
            </p:nvCxnSpPr>
            <p:spPr>
              <a:xfrm>
                <a:off x="6615294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4" name="Google Shape;434;p7"/>
              <p:cNvCxnSpPr/>
              <p:nvPr/>
            </p:nvCxnSpPr>
            <p:spPr>
              <a:xfrm>
                <a:off x="6986746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5" name="Google Shape;435;p7"/>
              <p:cNvCxnSpPr/>
              <p:nvPr/>
            </p:nvCxnSpPr>
            <p:spPr>
              <a:xfrm>
                <a:off x="7358222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6" name="Google Shape;436;p7"/>
              <p:cNvCxnSpPr/>
              <p:nvPr/>
            </p:nvCxnSpPr>
            <p:spPr>
              <a:xfrm>
                <a:off x="7729699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7" name="Google Shape;437;p7"/>
              <p:cNvCxnSpPr/>
              <p:nvPr/>
            </p:nvCxnSpPr>
            <p:spPr>
              <a:xfrm>
                <a:off x="8101175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8" name="Google Shape;438;p7"/>
              <p:cNvCxnSpPr/>
              <p:nvPr/>
            </p:nvCxnSpPr>
            <p:spPr>
              <a:xfrm>
                <a:off x="8472650" y="-316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9" name="Google Shape;439;p7"/>
              <p:cNvCxnSpPr/>
              <p:nvPr/>
            </p:nvCxnSpPr>
            <p:spPr>
              <a:xfrm>
                <a:off x="8844125" y="-316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0" name="Google Shape;440;p7"/>
              <p:cNvCxnSpPr/>
              <p:nvPr/>
            </p:nvCxnSpPr>
            <p:spPr>
              <a:xfrm>
                <a:off x="1043150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1" name="Google Shape;441;p7"/>
              <p:cNvCxnSpPr/>
              <p:nvPr/>
            </p:nvCxnSpPr>
            <p:spPr>
              <a:xfrm>
                <a:off x="1414626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2" name="Google Shape;442;p7"/>
              <p:cNvCxnSpPr/>
              <p:nvPr/>
            </p:nvCxnSpPr>
            <p:spPr>
              <a:xfrm>
                <a:off x="1786103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" name="Google Shape;443;p7"/>
              <p:cNvCxnSpPr/>
              <p:nvPr/>
            </p:nvCxnSpPr>
            <p:spPr>
              <a:xfrm>
                <a:off x="2157579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" name="Google Shape;444;p7"/>
              <p:cNvCxnSpPr/>
              <p:nvPr/>
            </p:nvCxnSpPr>
            <p:spPr>
              <a:xfrm>
                <a:off x="2529055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" name="Google Shape;445;p7"/>
              <p:cNvCxnSpPr/>
              <p:nvPr/>
            </p:nvCxnSpPr>
            <p:spPr>
              <a:xfrm>
                <a:off x="2900531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" name="Google Shape;446;p7"/>
              <p:cNvCxnSpPr/>
              <p:nvPr/>
            </p:nvCxnSpPr>
            <p:spPr>
              <a:xfrm>
                <a:off x="3272008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" name="Google Shape;447;p7"/>
              <p:cNvCxnSpPr/>
              <p:nvPr/>
            </p:nvCxnSpPr>
            <p:spPr>
              <a:xfrm>
                <a:off x="3643484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7"/>
              <p:cNvCxnSpPr/>
              <p:nvPr/>
            </p:nvCxnSpPr>
            <p:spPr>
              <a:xfrm>
                <a:off x="4014960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7"/>
              <p:cNvCxnSpPr/>
              <p:nvPr/>
            </p:nvCxnSpPr>
            <p:spPr>
              <a:xfrm>
                <a:off x="4386437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7"/>
              <p:cNvCxnSpPr/>
              <p:nvPr/>
            </p:nvCxnSpPr>
            <p:spPr>
              <a:xfrm>
                <a:off x="4757913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7"/>
              <p:cNvCxnSpPr/>
              <p:nvPr/>
            </p:nvCxnSpPr>
            <p:spPr>
              <a:xfrm>
                <a:off x="5129389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7"/>
              <p:cNvCxnSpPr/>
              <p:nvPr/>
            </p:nvCxnSpPr>
            <p:spPr>
              <a:xfrm>
                <a:off x="5500865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7"/>
              <p:cNvCxnSpPr/>
              <p:nvPr/>
            </p:nvCxnSpPr>
            <p:spPr>
              <a:xfrm>
                <a:off x="5872342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7"/>
              <p:cNvCxnSpPr/>
              <p:nvPr/>
            </p:nvCxnSpPr>
            <p:spPr>
              <a:xfrm>
                <a:off x="6243818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7"/>
              <p:cNvCxnSpPr/>
              <p:nvPr/>
            </p:nvCxnSpPr>
            <p:spPr>
              <a:xfrm>
                <a:off x="6615294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7"/>
              <p:cNvCxnSpPr/>
              <p:nvPr/>
            </p:nvCxnSpPr>
            <p:spPr>
              <a:xfrm>
                <a:off x="6986746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7"/>
              <p:cNvCxnSpPr/>
              <p:nvPr/>
            </p:nvCxnSpPr>
            <p:spPr>
              <a:xfrm>
                <a:off x="7358222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7"/>
              <p:cNvCxnSpPr/>
              <p:nvPr/>
            </p:nvCxnSpPr>
            <p:spPr>
              <a:xfrm>
                <a:off x="7729699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7"/>
              <p:cNvCxnSpPr/>
              <p:nvPr/>
            </p:nvCxnSpPr>
            <p:spPr>
              <a:xfrm>
                <a:off x="8101175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" name="Google Shape;460;p7"/>
              <p:cNvCxnSpPr/>
              <p:nvPr/>
            </p:nvCxnSpPr>
            <p:spPr>
              <a:xfrm>
                <a:off x="150" y="15387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" name="Google Shape;461;p7"/>
              <p:cNvCxnSpPr/>
              <p:nvPr/>
            </p:nvCxnSpPr>
            <p:spPr>
              <a:xfrm>
                <a:off x="150" y="498312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7"/>
              <p:cNvCxnSpPr/>
              <p:nvPr/>
            </p:nvCxnSpPr>
            <p:spPr>
              <a:xfrm>
                <a:off x="150" y="52457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7"/>
              <p:cNvCxnSpPr/>
              <p:nvPr/>
            </p:nvCxnSpPr>
            <p:spPr>
              <a:xfrm>
                <a:off x="150" y="42401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7"/>
              <p:cNvCxnSpPr/>
              <p:nvPr/>
            </p:nvCxnSpPr>
            <p:spPr>
              <a:xfrm>
                <a:off x="150" y="38687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5" name="Google Shape;465;p7"/>
              <p:cNvCxnSpPr/>
              <p:nvPr/>
            </p:nvCxnSpPr>
            <p:spPr>
              <a:xfrm>
                <a:off x="150" y="34972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6" name="Google Shape;466;p7"/>
              <p:cNvCxnSpPr/>
              <p:nvPr/>
            </p:nvCxnSpPr>
            <p:spPr>
              <a:xfrm>
                <a:off x="150" y="31257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7"/>
              <p:cNvCxnSpPr/>
              <p:nvPr/>
            </p:nvCxnSpPr>
            <p:spPr>
              <a:xfrm>
                <a:off x="150" y="27542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" name="Google Shape;468;p7"/>
              <p:cNvCxnSpPr/>
              <p:nvPr/>
            </p:nvCxnSpPr>
            <p:spPr>
              <a:xfrm>
                <a:off x="150" y="23828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" name="Google Shape;469;p7"/>
              <p:cNvCxnSpPr/>
              <p:nvPr/>
            </p:nvCxnSpPr>
            <p:spPr>
              <a:xfrm>
                <a:off x="150" y="20113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" name="Google Shape;470;p7"/>
              <p:cNvCxnSpPr/>
              <p:nvPr/>
            </p:nvCxnSpPr>
            <p:spPr>
              <a:xfrm>
                <a:off x="150" y="16398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" name="Google Shape;471;p7"/>
              <p:cNvCxnSpPr/>
              <p:nvPr/>
            </p:nvCxnSpPr>
            <p:spPr>
              <a:xfrm>
                <a:off x="150" y="12683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" name="Google Shape;472;p7"/>
              <p:cNvCxnSpPr/>
              <p:nvPr/>
            </p:nvCxnSpPr>
            <p:spPr>
              <a:xfrm>
                <a:off x="150" y="8969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" name="Google Shape;473;p7"/>
              <p:cNvCxnSpPr/>
              <p:nvPr/>
            </p:nvCxnSpPr>
            <p:spPr>
              <a:xfrm>
                <a:off x="150" y="15395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" name="Google Shape;474;p7"/>
              <p:cNvCxnSpPr/>
              <p:nvPr/>
            </p:nvCxnSpPr>
            <p:spPr>
              <a:xfrm>
                <a:off x="8472650" y="42401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" name="Google Shape;475;p7"/>
              <p:cNvCxnSpPr/>
              <p:nvPr/>
            </p:nvCxnSpPr>
            <p:spPr>
              <a:xfrm>
                <a:off x="8472650" y="38687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" name="Google Shape;476;p7"/>
              <p:cNvCxnSpPr/>
              <p:nvPr/>
            </p:nvCxnSpPr>
            <p:spPr>
              <a:xfrm>
                <a:off x="8472650" y="34972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" name="Google Shape;477;p7"/>
              <p:cNvCxnSpPr/>
              <p:nvPr/>
            </p:nvCxnSpPr>
            <p:spPr>
              <a:xfrm>
                <a:off x="8472650" y="31257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" name="Google Shape;478;p7"/>
              <p:cNvCxnSpPr/>
              <p:nvPr/>
            </p:nvCxnSpPr>
            <p:spPr>
              <a:xfrm>
                <a:off x="8472650" y="27542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" name="Google Shape;479;p7"/>
              <p:cNvCxnSpPr/>
              <p:nvPr/>
            </p:nvCxnSpPr>
            <p:spPr>
              <a:xfrm>
                <a:off x="8472650" y="23828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" name="Google Shape;480;p7"/>
              <p:cNvCxnSpPr/>
              <p:nvPr/>
            </p:nvCxnSpPr>
            <p:spPr>
              <a:xfrm>
                <a:off x="8472650" y="20113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" name="Google Shape;481;p7"/>
              <p:cNvCxnSpPr/>
              <p:nvPr/>
            </p:nvCxnSpPr>
            <p:spPr>
              <a:xfrm>
                <a:off x="8472650" y="16398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" name="Google Shape;482;p7"/>
              <p:cNvCxnSpPr/>
              <p:nvPr/>
            </p:nvCxnSpPr>
            <p:spPr>
              <a:xfrm>
                <a:off x="8472650" y="12683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" name="Google Shape;483;p7"/>
              <p:cNvCxnSpPr/>
              <p:nvPr/>
            </p:nvCxnSpPr>
            <p:spPr>
              <a:xfrm>
                <a:off x="8472650" y="8969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4" name="Google Shape;484;p7"/>
              <p:cNvCxnSpPr/>
              <p:nvPr/>
            </p:nvCxnSpPr>
            <p:spPr>
              <a:xfrm>
                <a:off x="150" y="46041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85" name="Google Shape;485;p7"/>
            <p:cNvGrpSpPr/>
            <p:nvPr/>
          </p:nvGrpSpPr>
          <p:grpSpPr>
            <a:xfrm>
              <a:off x="299042" y="3496700"/>
              <a:ext cx="6320396" cy="1486028"/>
              <a:chOff x="299042" y="3496700"/>
              <a:chExt cx="6320396" cy="1486028"/>
            </a:xfrm>
          </p:grpSpPr>
          <p:sp>
            <p:nvSpPr>
              <p:cNvPr id="486" name="Google Shape;486;p7"/>
              <p:cNvSpPr/>
              <p:nvPr/>
            </p:nvSpPr>
            <p:spPr>
              <a:xfrm>
                <a:off x="671641" y="4611625"/>
                <a:ext cx="1115100" cy="371100"/>
              </a:xfrm>
              <a:prstGeom prst="rect">
                <a:avLst/>
              </a:prstGeom>
              <a:gradFill>
                <a:gsLst>
                  <a:gs pos="0">
                    <a:schemeClr val="dk1"/>
                  </a:gs>
                  <a:gs pos="100000">
                    <a:schemeClr val="accent1"/>
                  </a:gs>
                </a:gsLst>
                <a:lin ang="8100019" scaled="0"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7"/>
              <p:cNvSpPr/>
              <p:nvPr/>
            </p:nvSpPr>
            <p:spPr>
              <a:xfrm>
                <a:off x="6246838" y="4611628"/>
                <a:ext cx="372600" cy="371100"/>
              </a:xfrm>
              <a:prstGeom prst="rect">
                <a:avLst/>
              </a:pr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7"/>
              <p:cNvSpPr/>
              <p:nvPr/>
            </p:nvSpPr>
            <p:spPr>
              <a:xfrm>
                <a:off x="299042" y="3496700"/>
                <a:ext cx="372600" cy="3711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8"/>
          <p:cNvSpPr txBox="1">
            <a:spLocks noGrp="1"/>
          </p:cNvSpPr>
          <p:nvPr>
            <p:ph type="title"/>
          </p:nvPr>
        </p:nvSpPr>
        <p:spPr>
          <a:xfrm>
            <a:off x="2317950" y="1450550"/>
            <a:ext cx="4508100" cy="22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491" name="Google Shape;491;p8"/>
          <p:cNvCxnSpPr/>
          <p:nvPr/>
        </p:nvCxnSpPr>
        <p:spPr>
          <a:xfrm rot="10800000">
            <a:off x="4572150" y="411113"/>
            <a:ext cx="0" cy="9144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2" name="Google Shape;492;p8"/>
          <p:cNvSpPr/>
          <p:nvPr/>
        </p:nvSpPr>
        <p:spPr>
          <a:xfrm>
            <a:off x="7728918" y="159694"/>
            <a:ext cx="744000" cy="3711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chemeClr val="accent1"/>
              </a:gs>
            </a:gsLst>
            <a:lin ang="8100019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8"/>
          <p:cNvSpPr/>
          <p:nvPr/>
        </p:nvSpPr>
        <p:spPr>
          <a:xfrm>
            <a:off x="671089" y="4986269"/>
            <a:ext cx="1115100" cy="3711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8099331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8"/>
          <p:cNvSpPr/>
          <p:nvPr/>
        </p:nvSpPr>
        <p:spPr>
          <a:xfrm>
            <a:off x="8472388" y="3129078"/>
            <a:ext cx="372600" cy="3711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5" name="Google Shape;495;p8"/>
          <p:cNvGrpSpPr/>
          <p:nvPr/>
        </p:nvGrpSpPr>
        <p:grpSpPr>
          <a:xfrm>
            <a:off x="-72467" y="-3162"/>
            <a:ext cx="9216617" cy="5143550"/>
            <a:chOff x="-72467" y="-3162"/>
            <a:chExt cx="9216617" cy="5143550"/>
          </a:xfrm>
        </p:grpSpPr>
        <p:grpSp>
          <p:nvGrpSpPr>
            <p:cNvPr id="496" name="Google Shape;496;p8"/>
            <p:cNvGrpSpPr/>
            <p:nvPr/>
          </p:nvGrpSpPr>
          <p:grpSpPr>
            <a:xfrm>
              <a:off x="150" y="-3162"/>
              <a:ext cx="9144000" cy="5143550"/>
              <a:chOff x="150" y="-3162"/>
              <a:chExt cx="9144000" cy="5143550"/>
            </a:xfrm>
          </p:grpSpPr>
          <p:cxnSp>
            <p:nvCxnSpPr>
              <p:cNvPr id="497" name="Google Shape;497;p8"/>
              <p:cNvCxnSpPr/>
              <p:nvPr/>
            </p:nvCxnSpPr>
            <p:spPr>
              <a:xfrm>
                <a:off x="671675" y="-311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8" name="Google Shape;498;p8"/>
              <p:cNvCxnSpPr/>
              <p:nvPr/>
            </p:nvCxnSpPr>
            <p:spPr>
              <a:xfrm>
                <a:off x="300200" y="-311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9" name="Google Shape;499;p8"/>
              <p:cNvCxnSpPr/>
              <p:nvPr/>
            </p:nvCxnSpPr>
            <p:spPr>
              <a:xfrm>
                <a:off x="1043150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0" name="Google Shape;500;p8"/>
              <p:cNvCxnSpPr/>
              <p:nvPr/>
            </p:nvCxnSpPr>
            <p:spPr>
              <a:xfrm>
                <a:off x="1414626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1" name="Google Shape;501;p8"/>
              <p:cNvCxnSpPr/>
              <p:nvPr/>
            </p:nvCxnSpPr>
            <p:spPr>
              <a:xfrm>
                <a:off x="1786103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Google Shape;502;p8"/>
              <p:cNvCxnSpPr/>
              <p:nvPr/>
            </p:nvCxnSpPr>
            <p:spPr>
              <a:xfrm>
                <a:off x="2157579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3" name="Google Shape;503;p8"/>
              <p:cNvCxnSpPr/>
              <p:nvPr/>
            </p:nvCxnSpPr>
            <p:spPr>
              <a:xfrm>
                <a:off x="2529055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4" name="Google Shape;504;p8"/>
              <p:cNvCxnSpPr/>
              <p:nvPr/>
            </p:nvCxnSpPr>
            <p:spPr>
              <a:xfrm>
                <a:off x="2900531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5" name="Google Shape;505;p8"/>
              <p:cNvCxnSpPr/>
              <p:nvPr/>
            </p:nvCxnSpPr>
            <p:spPr>
              <a:xfrm>
                <a:off x="3272008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6" name="Google Shape;506;p8"/>
              <p:cNvCxnSpPr/>
              <p:nvPr/>
            </p:nvCxnSpPr>
            <p:spPr>
              <a:xfrm>
                <a:off x="3643484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7" name="Google Shape;507;p8"/>
              <p:cNvCxnSpPr/>
              <p:nvPr/>
            </p:nvCxnSpPr>
            <p:spPr>
              <a:xfrm>
                <a:off x="4014960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" name="Google Shape;508;p8"/>
              <p:cNvCxnSpPr/>
              <p:nvPr/>
            </p:nvCxnSpPr>
            <p:spPr>
              <a:xfrm>
                <a:off x="4386437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9" name="Google Shape;509;p8"/>
              <p:cNvCxnSpPr/>
              <p:nvPr/>
            </p:nvCxnSpPr>
            <p:spPr>
              <a:xfrm>
                <a:off x="4757913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0" name="Google Shape;510;p8"/>
              <p:cNvCxnSpPr/>
              <p:nvPr/>
            </p:nvCxnSpPr>
            <p:spPr>
              <a:xfrm>
                <a:off x="5129389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" name="Google Shape;511;p8"/>
              <p:cNvCxnSpPr/>
              <p:nvPr/>
            </p:nvCxnSpPr>
            <p:spPr>
              <a:xfrm>
                <a:off x="5500865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8"/>
              <p:cNvCxnSpPr/>
              <p:nvPr/>
            </p:nvCxnSpPr>
            <p:spPr>
              <a:xfrm>
                <a:off x="5872342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3" name="Google Shape;513;p8"/>
              <p:cNvCxnSpPr/>
              <p:nvPr/>
            </p:nvCxnSpPr>
            <p:spPr>
              <a:xfrm>
                <a:off x="6243818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4" name="Google Shape;514;p8"/>
              <p:cNvCxnSpPr/>
              <p:nvPr/>
            </p:nvCxnSpPr>
            <p:spPr>
              <a:xfrm>
                <a:off x="6615294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8"/>
              <p:cNvCxnSpPr/>
              <p:nvPr/>
            </p:nvCxnSpPr>
            <p:spPr>
              <a:xfrm>
                <a:off x="6986746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8"/>
              <p:cNvCxnSpPr/>
              <p:nvPr/>
            </p:nvCxnSpPr>
            <p:spPr>
              <a:xfrm>
                <a:off x="7358222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7" name="Google Shape;517;p8"/>
              <p:cNvCxnSpPr/>
              <p:nvPr/>
            </p:nvCxnSpPr>
            <p:spPr>
              <a:xfrm>
                <a:off x="7729699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8" name="Google Shape;518;p8"/>
              <p:cNvCxnSpPr/>
              <p:nvPr/>
            </p:nvCxnSpPr>
            <p:spPr>
              <a:xfrm>
                <a:off x="8101175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9" name="Google Shape;519;p8"/>
              <p:cNvCxnSpPr/>
              <p:nvPr/>
            </p:nvCxnSpPr>
            <p:spPr>
              <a:xfrm>
                <a:off x="8472650" y="-316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" name="Google Shape;520;p8"/>
              <p:cNvCxnSpPr/>
              <p:nvPr/>
            </p:nvCxnSpPr>
            <p:spPr>
              <a:xfrm>
                <a:off x="8844125" y="-316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1" name="Google Shape;521;p8"/>
              <p:cNvCxnSpPr/>
              <p:nvPr/>
            </p:nvCxnSpPr>
            <p:spPr>
              <a:xfrm>
                <a:off x="1043150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2" name="Google Shape;522;p8"/>
              <p:cNvCxnSpPr/>
              <p:nvPr/>
            </p:nvCxnSpPr>
            <p:spPr>
              <a:xfrm>
                <a:off x="1414626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3" name="Google Shape;523;p8"/>
              <p:cNvCxnSpPr/>
              <p:nvPr/>
            </p:nvCxnSpPr>
            <p:spPr>
              <a:xfrm>
                <a:off x="1786103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4" name="Google Shape;524;p8"/>
              <p:cNvCxnSpPr/>
              <p:nvPr/>
            </p:nvCxnSpPr>
            <p:spPr>
              <a:xfrm>
                <a:off x="2157579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5" name="Google Shape;525;p8"/>
              <p:cNvCxnSpPr/>
              <p:nvPr/>
            </p:nvCxnSpPr>
            <p:spPr>
              <a:xfrm>
                <a:off x="2529055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6" name="Google Shape;526;p8"/>
              <p:cNvCxnSpPr/>
              <p:nvPr/>
            </p:nvCxnSpPr>
            <p:spPr>
              <a:xfrm>
                <a:off x="2900531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7" name="Google Shape;527;p8"/>
              <p:cNvCxnSpPr/>
              <p:nvPr/>
            </p:nvCxnSpPr>
            <p:spPr>
              <a:xfrm>
                <a:off x="3272008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8" name="Google Shape;528;p8"/>
              <p:cNvCxnSpPr/>
              <p:nvPr/>
            </p:nvCxnSpPr>
            <p:spPr>
              <a:xfrm>
                <a:off x="3643484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9" name="Google Shape;529;p8"/>
              <p:cNvCxnSpPr/>
              <p:nvPr/>
            </p:nvCxnSpPr>
            <p:spPr>
              <a:xfrm>
                <a:off x="4014960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8"/>
              <p:cNvCxnSpPr/>
              <p:nvPr/>
            </p:nvCxnSpPr>
            <p:spPr>
              <a:xfrm>
                <a:off x="4386437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8"/>
              <p:cNvCxnSpPr/>
              <p:nvPr/>
            </p:nvCxnSpPr>
            <p:spPr>
              <a:xfrm>
                <a:off x="4757913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8"/>
              <p:cNvCxnSpPr/>
              <p:nvPr/>
            </p:nvCxnSpPr>
            <p:spPr>
              <a:xfrm>
                <a:off x="5129389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8"/>
              <p:cNvCxnSpPr/>
              <p:nvPr/>
            </p:nvCxnSpPr>
            <p:spPr>
              <a:xfrm>
                <a:off x="5500865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8"/>
              <p:cNvCxnSpPr/>
              <p:nvPr/>
            </p:nvCxnSpPr>
            <p:spPr>
              <a:xfrm>
                <a:off x="5872342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8"/>
              <p:cNvCxnSpPr/>
              <p:nvPr/>
            </p:nvCxnSpPr>
            <p:spPr>
              <a:xfrm>
                <a:off x="6243818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8"/>
              <p:cNvCxnSpPr/>
              <p:nvPr/>
            </p:nvCxnSpPr>
            <p:spPr>
              <a:xfrm>
                <a:off x="6615294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" name="Google Shape;537;p8"/>
              <p:cNvCxnSpPr/>
              <p:nvPr/>
            </p:nvCxnSpPr>
            <p:spPr>
              <a:xfrm>
                <a:off x="6986746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" name="Google Shape;538;p8"/>
              <p:cNvCxnSpPr/>
              <p:nvPr/>
            </p:nvCxnSpPr>
            <p:spPr>
              <a:xfrm>
                <a:off x="7358222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9" name="Google Shape;539;p8"/>
              <p:cNvCxnSpPr/>
              <p:nvPr/>
            </p:nvCxnSpPr>
            <p:spPr>
              <a:xfrm>
                <a:off x="7729699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0" name="Google Shape;540;p8"/>
              <p:cNvCxnSpPr/>
              <p:nvPr/>
            </p:nvCxnSpPr>
            <p:spPr>
              <a:xfrm>
                <a:off x="8101175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1" name="Google Shape;541;p8"/>
              <p:cNvCxnSpPr/>
              <p:nvPr/>
            </p:nvCxnSpPr>
            <p:spPr>
              <a:xfrm>
                <a:off x="150" y="15387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2" name="Google Shape;542;p8"/>
              <p:cNvCxnSpPr/>
              <p:nvPr/>
            </p:nvCxnSpPr>
            <p:spPr>
              <a:xfrm>
                <a:off x="150" y="498312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3" name="Google Shape;543;p8"/>
              <p:cNvCxnSpPr/>
              <p:nvPr/>
            </p:nvCxnSpPr>
            <p:spPr>
              <a:xfrm>
                <a:off x="150" y="52457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4" name="Google Shape;544;p8"/>
              <p:cNvCxnSpPr/>
              <p:nvPr/>
            </p:nvCxnSpPr>
            <p:spPr>
              <a:xfrm>
                <a:off x="150" y="42401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5" name="Google Shape;545;p8"/>
              <p:cNvCxnSpPr/>
              <p:nvPr/>
            </p:nvCxnSpPr>
            <p:spPr>
              <a:xfrm>
                <a:off x="150" y="38687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6" name="Google Shape;546;p8"/>
              <p:cNvCxnSpPr/>
              <p:nvPr/>
            </p:nvCxnSpPr>
            <p:spPr>
              <a:xfrm>
                <a:off x="150" y="34972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8"/>
              <p:cNvCxnSpPr/>
              <p:nvPr/>
            </p:nvCxnSpPr>
            <p:spPr>
              <a:xfrm>
                <a:off x="150" y="31257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8" name="Google Shape;548;p8"/>
              <p:cNvCxnSpPr/>
              <p:nvPr/>
            </p:nvCxnSpPr>
            <p:spPr>
              <a:xfrm>
                <a:off x="150" y="27542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9" name="Google Shape;549;p8"/>
              <p:cNvCxnSpPr/>
              <p:nvPr/>
            </p:nvCxnSpPr>
            <p:spPr>
              <a:xfrm>
                <a:off x="150" y="23828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0" name="Google Shape;550;p8"/>
              <p:cNvCxnSpPr/>
              <p:nvPr/>
            </p:nvCxnSpPr>
            <p:spPr>
              <a:xfrm>
                <a:off x="150" y="20113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1" name="Google Shape;551;p8"/>
              <p:cNvCxnSpPr/>
              <p:nvPr/>
            </p:nvCxnSpPr>
            <p:spPr>
              <a:xfrm>
                <a:off x="150" y="16398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2" name="Google Shape;552;p8"/>
              <p:cNvCxnSpPr/>
              <p:nvPr/>
            </p:nvCxnSpPr>
            <p:spPr>
              <a:xfrm>
                <a:off x="150" y="12683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3" name="Google Shape;553;p8"/>
              <p:cNvCxnSpPr/>
              <p:nvPr/>
            </p:nvCxnSpPr>
            <p:spPr>
              <a:xfrm>
                <a:off x="150" y="8969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4" name="Google Shape;554;p8"/>
              <p:cNvCxnSpPr/>
              <p:nvPr/>
            </p:nvCxnSpPr>
            <p:spPr>
              <a:xfrm>
                <a:off x="150" y="15395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5" name="Google Shape;555;p8"/>
              <p:cNvCxnSpPr/>
              <p:nvPr/>
            </p:nvCxnSpPr>
            <p:spPr>
              <a:xfrm>
                <a:off x="8472650" y="42401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6" name="Google Shape;556;p8"/>
              <p:cNvCxnSpPr/>
              <p:nvPr/>
            </p:nvCxnSpPr>
            <p:spPr>
              <a:xfrm>
                <a:off x="8472650" y="38687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7" name="Google Shape;557;p8"/>
              <p:cNvCxnSpPr/>
              <p:nvPr/>
            </p:nvCxnSpPr>
            <p:spPr>
              <a:xfrm>
                <a:off x="8472650" y="34972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8" name="Google Shape;558;p8"/>
              <p:cNvCxnSpPr/>
              <p:nvPr/>
            </p:nvCxnSpPr>
            <p:spPr>
              <a:xfrm>
                <a:off x="8472650" y="31257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9" name="Google Shape;559;p8"/>
              <p:cNvCxnSpPr/>
              <p:nvPr/>
            </p:nvCxnSpPr>
            <p:spPr>
              <a:xfrm>
                <a:off x="8472650" y="27542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0" name="Google Shape;560;p8"/>
              <p:cNvCxnSpPr/>
              <p:nvPr/>
            </p:nvCxnSpPr>
            <p:spPr>
              <a:xfrm>
                <a:off x="8472650" y="23828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1" name="Google Shape;561;p8"/>
              <p:cNvCxnSpPr/>
              <p:nvPr/>
            </p:nvCxnSpPr>
            <p:spPr>
              <a:xfrm>
                <a:off x="8472650" y="20113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2" name="Google Shape;562;p8"/>
              <p:cNvCxnSpPr/>
              <p:nvPr/>
            </p:nvCxnSpPr>
            <p:spPr>
              <a:xfrm>
                <a:off x="8472650" y="16398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3" name="Google Shape;563;p8"/>
              <p:cNvCxnSpPr/>
              <p:nvPr/>
            </p:nvCxnSpPr>
            <p:spPr>
              <a:xfrm>
                <a:off x="8472650" y="12683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4" name="Google Shape;564;p8"/>
              <p:cNvCxnSpPr/>
              <p:nvPr/>
            </p:nvCxnSpPr>
            <p:spPr>
              <a:xfrm>
                <a:off x="8472650" y="8969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5" name="Google Shape;565;p8"/>
              <p:cNvCxnSpPr/>
              <p:nvPr/>
            </p:nvCxnSpPr>
            <p:spPr>
              <a:xfrm>
                <a:off x="150" y="46041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66" name="Google Shape;566;p8"/>
            <p:cNvSpPr/>
            <p:nvPr/>
          </p:nvSpPr>
          <p:spPr>
            <a:xfrm>
              <a:off x="-72467" y="2014650"/>
              <a:ext cx="744000" cy="371100"/>
            </a:xfrm>
            <a:prstGeom prst="rect">
              <a:avLst/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5400012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9"/>
          <p:cNvSpPr txBox="1">
            <a:spLocks noGrp="1"/>
          </p:cNvSpPr>
          <p:nvPr>
            <p:ph type="title"/>
          </p:nvPr>
        </p:nvSpPr>
        <p:spPr>
          <a:xfrm>
            <a:off x="2241450" y="152025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69" name="Google Shape;569;p9"/>
          <p:cNvSpPr txBox="1">
            <a:spLocks noGrp="1"/>
          </p:cNvSpPr>
          <p:nvPr>
            <p:ph type="subTitle" idx="1"/>
          </p:nvPr>
        </p:nvSpPr>
        <p:spPr>
          <a:xfrm>
            <a:off x="2241550" y="2362050"/>
            <a:ext cx="4661100" cy="1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570" name="Google Shape;570;p9"/>
          <p:cNvGrpSpPr/>
          <p:nvPr/>
        </p:nvGrpSpPr>
        <p:grpSpPr>
          <a:xfrm>
            <a:off x="150" y="-217244"/>
            <a:ext cx="9216577" cy="5357631"/>
            <a:chOff x="150" y="-217244"/>
            <a:chExt cx="9216577" cy="5357631"/>
          </a:xfrm>
        </p:grpSpPr>
        <p:grpSp>
          <p:nvGrpSpPr>
            <p:cNvPr id="571" name="Google Shape;571;p9"/>
            <p:cNvGrpSpPr/>
            <p:nvPr/>
          </p:nvGrpSpPr>
          <p:grpSpPr>
            <a:xfrm>
              <a:off x="150" y="-3162"/>
              <a:ext cx="9144000" cy="5143550"/>
              <a:chOff x="150" y="-3162"/>
              <a:chExt cx="9144000" cy="5143550"/>
            </a:xfrm>
          </p:grpSpPr>
          <p:cxnSp>
            <p:nvCxnSpPr>
              <p:cNvPr id="572" name="Google Shape;572;p9"/>
              <p:cNvCxnSpPr/>
              <p:nvPr/>
            </p:nvCxnSpPr>
            <p:spPr>
              <a:xfrm>
                <a:off x="671675" y="-311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9"/>
              <p:cNvCxnSpPr/>
              <p:nvPr/>
            </p:nvCxnSpPr>
            <p:spPr>
              <a:xfrm>
                <a:off x="300200" y="-311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9"/>
              <p:cNvCxnSpPr/>
              <p:nvPr/>
            </p:nvCxnSpPr>
            <p:spPr>
              <a:xfrm>
                <a:off x="1043150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9"/>
              <p:cNvCxnSpPr/>
              <p:nvPr/>
            </p:nvCxnSpPr>
            <p:spPr>
              <a:xfrm>
                <a:off x="1414626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9"/>
              <p:cNvCxnSpPr/>
              <p:nvPr/>
            </p:nvCxnSpPr>
            <p:spPr>
              <a:xfrm>
                <a:off x="1786103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9"/>
              <p:cNvCxnSpPr/>
              <p:nvPr/>
            </p:nvCxnSpPr>
            <p:spPr>
              <a:xfrm>
                <a:off x="2157579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" name="Google Shape;578;p9"/>
              <p:cNvCxnSpPr/>
              <p:nvPr/>
            </p:nvCxnSpPr>
            <p:spPr>
              <a:xfrm>
                <a:off x="2529055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9" name="Google Shape;579;p9"/>
              <p:cNvCxnSpPr/>
              <p:nvPr/>
            </p:nvCxnSpPr>
            <p:spPr>
              <a:xfrm>
                <a:off x="2900531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0" name="Google Shape;580;p9"/>
              <p:cNvCxnSpPr/>
              <p:nvPr/>
            </p:nvCxnSpPr>
            <p:spPr>
              <a:xfrm>
                <a:off x="3272008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1" name="Google Shape;581;p9"/>
              <p:cNvCxnSpPr/>
              <p:nvPr/>
            </p:nvCxnSpPr>
            <p:spPr>
              <a:xfrm>
                <a:off x="3643484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" name="Google Shape;582;p9"/>
              <p:cNvCxnSpPr/>
              <p:nvPr/>
            </p:nvCxnSpPr>
            <p:spPr>
              <a:xfrm>
                <a:off x="4014960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3" name="Google Shape;583;p9"/>
              <p:cNvCxnSpPr/>
              <p:nvPr/>
            </p:nvCxnSpPr>
            <p:spPr>
              <a:xfrm>
                <a:off x="4386437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4" name="Google Shape;584;p9"/>
              <p:cNvCxnSpPr/>
              <p:nvPr/>
            </p:nvCxnSpPr>
            <p:spPr>
              <a:xfrm>
                <a:off x="4757913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5" name="Google Shape;585;p9"/>
              <p:cNvCxnSpPr/>
              <p:nvPr/>
            </p:nvCxnSpPr>
            <p:spPr>
              <a:xfrm>
                <a:off x="5129389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6" name="Google Shape;586;p9"/>
              <p:cNvCxnSpPr/>
              <p:nvPr/>
            </p:nvCxnSpPr>
            <p:spPr>
              <a:xfrm>
                <a:off x="5500865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7" name="Google Shape;587;p9"/>
              <p:cNvCxnSpPr/>
              <p:nvPr/>
            </p:nvCxnSpPr>
            <p:spPr>
              <a:xfrm>
                <a:off x="5872342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8" name="Google Shape;588;p9"/>
              <p:cNvCxnSpPr/>
              <p:nvPr/>
            </p:nvCxnSpPr>
            <p:spPr>
              <a:xfrm>
                <a:off x="6243818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9" name="Google Shape;589;p9"/>
              <p:cNvCxnSpPr/>
              <p:nvPr/>
            </p:nvCxnSpPr>
            <p:spPr>
              <a:xfrm>
                <a:off x="6615294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0" name="Google Shape;590;p9"/>
              <p:cNvCxnSpPr/>
              <p:nvPr/>
            </p:nvCxnSpPr>
            <p:spPr>
              <a:xfrm>
                <a:off x="6986746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1" name="Google Shape;591;p9"/>
              <p:cNvCxnSpPr/>
              <p:nvPr/>
            </p:nvCxnSpPr>
            <p:spPr>
              <a:xfrm>
                <a:off x="7358222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2" name="Google Shape;592;p9"/>
              <p:cNvCxnSpPr/>
              <p:nvPr/>
            </p:nvCxnSpPr>
            <p:spPr>
              <a:xfrm>
                <a:off x="7729699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3" name="Google Shape;593;p9"/>
              <p:cNvCxnSpPr/>
              <p:nvPr/>
            </p:nvCxnSpPr>
            <p:spPr>
              <a:xfrm>
                <a:off x="8101175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4" name="Google Shape;594;p9"/>
              <p:cNvCxnSpPr/>
              <p:nvPr/>
            </p:nvCxnSpPr>
            <p:spPr>
              <a:xfrm>
                <a:off x="8472650" y="-316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5" name="Google Shape;595;p9"/>
              <p:cNvCxnSpPr/>
              <p:nvPr/>
            </p:nvCxnSpPr>
            <p:spPr>
              <a:xfrm>
                <a:off x="8844125" y="-316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6" name="Google Shape;596;p9"/>
              <p:cNvCxnSpPr/>
              <p:nvPr/>
            </p:nvCxnSpPr>
            <p:spPr>
              <a:xfrm>
                <a:off x="1043150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7" name="Google Shape;597;p9"/>
              <p:cNvCxnSpPr/>
              <p:nvPr/>
            </p:nvCxnSpPr>
            <p:spPr>
              <a:xfrm>
                <a:off x="1414626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8" name="Google Shape;598;p9"/>
              <p:cNvCxnSpPr/>
              <p:nvPr/>
            </p:nvCxnSpPr>
            <p:spPr>
              <a:xfrm>
                <a:off x="1786103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9" name="Google Shape;599;p9"/>
              <p:cNvCxnSpPr/>
              <p:nvPr/>
            </p:nvCxnSpPr>
            <p:spPr>
              <a:xfrm>
                <a:off x="2157579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0" name="Google Shape;600;p9"/>
              <p:cNvCxnSpPr/>
              <p:nvPr/>
            </p:nvCxnSpPr>
            <p:spPr>
              <a:xfrm>
                <a:off x="2529055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1" name="Google Shape;601;p9"/>
              <p:cNvCxnSpPr/>
              <p:nvPr/>
            </p:nvCxnSpPr>
            <p:spPr>
              <a:xfrm>
                <a:off x="2900531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2" name="Google Shape;602;p9"/>
              <p:cNvCxnSpPr/>
              <p:nvPr/>
            </p:nvCxnSpPr>
            <p:spPr>
              <a:xfrm>
                <a:off x="3272008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3" name="Google Shape;603;p9"/>
              <p:cNvCxnSpPr/>
              <p:nvPr/>
            </p:nvCxnSpPr>
            <p:spPr>
              <a:xfrm>
                <a:off x="3643484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4" name="Google Shape;604;p9"/>
              <p:cNvCxnSpPr/>
              <p:nvPr/>
            </p:nvCxnSpPr>
            <p:spPr>
              <a:xfrm>
                <a:off x="4014960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5" name="Google Shape;605;p9"/>
              <p:cNvCxnSpPr/>
              <p:nvPr/>
            </p:nvCxnSpPr>
            <p:spPr>
              <a:xfrm>
                <a:off x="4386437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6" name="Google Shape;606;p9"/>
              <p:cNvCxnSpPr/>
              <p:nvPr/>
            </p:nvCxnSpPr>
            <p:spPr>
              <a:xfrm>
                <a:off x="4757913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7" name="Google Shape;607;p9"/>
              <p:cNvCxnSpPr/>
              <p:nvPr/>
            </p:nvCxnSpPr>
            <p:spPr>
              <a:xfrm>
                <a:off x="5129389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8" name="Google Shape;608;p9"/>
              <p:cNvCxnSpPr/>
              <p:nvPr/>
            </p:nvCxnSpPr>
            <p:spPr>
              <a:xfrm>
                <a:off x="5500865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9" name="Google Shape;609;p9"/>
              <p:cNvCxnSpPr/>
              <p:nvPr/>
            </p:nvCxnSpPr>
            <p:spPr>
              <a:xfrm>
                <a:off x="5872342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0" name="Google Shape;610;p9"/>
              <p:cNvCxnSpPr/>
              <p:nvPr/>
            </p:nvCxnSpPr>
            <p:spPr>
              <a:xfrm>
                <a:off x="6243818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1" name="Google Shape;611;p9"/>
              <p:cNvCxnSpPr/>
              <p:nvPr/>
            </p:nvCxnSpPr>
            <p:spPr>
              <a:xfrm>
                <a:off x="6615294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2" name="Google Shape;612;p9"/>
              <p:cNvCxnSpPr/>
              <p:nvPr/>
            </p:nvCxnSpPr>
            <p:spPr>
              <a:xfrm>
                <a:off x="6986746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3" name="Google Shape;613;p9"/>
              <p:cNvCxnSpPr/>
              <p:nvPr/>
            </p:nvCxnSpPr>
            <p:spPr>
              <a:xfrm>
                <a:off x="7358222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4" name="Google Shape;614;p9"/>
              <p:cNvCxnSpPr/>
              <p:nvPr/>
            </p:nvCxnSpPr>
            <p:spPr>
              <a:xfrm>
                <a:off x="7729699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5" name="Google Shape;615;p9"/>
              <p:cNvCxnSpPr/>
              <p:nvPr/>
            </p:nvCxnSpPr>
            <p:spPr>
              <a:xfrm>
                <a:off x="8101175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6" name="Google Shape;616;p9"/>
              <p:cNvCxnSpPr/>
              <p:nvPr/>
            </p:nvCxnSpPr>
            <p:spPr>
              <a:xfrm>
                <a:off x="150" y="15387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7" name="Google Shape;617;p9"/>
              <p:cNvCxnSpPr/>
              <p:nvPr/>
            </p:nvCxnSpPr>
            <p:spPr>
              <a:xfrm>
                <a:off x="150" y="498312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8" name="Google Shape;618;p9"/>
              <p:cNvCxnSpPr/>
              <p:nvPr/>
            </p:nvCxnSpPr>
            <p:spPr>
              <a:xfrm>
                <a:off x="150" y="52457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9" name="Google Shape;619;p9"/>
              <p:cNvCxnSpPr/>
              <p:nvPr/>
            </p:nvCxnSpPr>
            <p:spPr>
              <a:xfrm>
                <a:off x="150" y="42401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0" name="Google Shape;620;p9"/>
              <p:cNvCxnSpPr/>
              <p:nvPr/>
            </p:nvCxnSpPr>
            <p:spPr>
              <a:xfrm>
                <a:off x="150" y="38687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9"/>
              <p:cNvCxnSpPr/>
              <p:nvPr/>
            </p:nvCxnSpPr>
            <p:spPr>
              <a:xfrm>
                <a:off x="150" y="34972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9"/>
              <p:cNvCxnSpPr/>
              <p:nvPr/>
            </p:nvCxnSpPr>
            <p:spPr>
              <a:xfrm>
                <a:off x="150" y="31257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9"/>
              <p:cNvCxnSpPr/>
              <p:nvPr/>
            </p:nvCxnSpPr>
            <p:spPr>
              <a:xfrm>
                <a:off x="150" y="27542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4" name="Google Shape;624;p9"/>
              <p:cNvCxnSpPr/>
              <p:nvPr/>
            </p:nvCxnSpPr>
            <p:spPr>
              <a:xfrm>
                <a:off x="150" y="23828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5" name="Google Shape;625;p9"/>
              <p:cNvCxnSpPr/>
              <p:nvPr/>
            </p:nvCxnSpPr>
            <p:spPr>
              <a:xfrm>
                <a:off x="150" y="20113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6" name="Google Shape;626;p9"/>
              <p:cNvCxnSpPr/>
              <p:nvPr/>
            </p:nvCxnSpPr>
            <p:spPr>
              <a:xfrm>
                <a:off x="150" y="16398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7" name="Google Shape;627;p9"/>
              <p:cNvCxnSpPr/>
              <p:nvPr/>
            </p:nvCxnSpPr>
            <p:spPr>
              <a:xfrm>
                <a:off x="150" y="12683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8" name="Google Shape;628;p9"/>
              <p:cNvCxnSpPr/>
              <p:nvPr/>
            </p:nvCxnSpPr>
            <p:spPr>
              <a:xfrm>
                <a:off x="150" y="8969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9" name="Google Shape;629;p9"/>
              <p:cNvCxnSpPr/>
              <p:nvPr/>
            </p:nvCxnSpPr>
            <p:spPr>
              <a:xfrm>
                <a:off x="150" y="15395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0" name="Google Shape;630;p9"/>
              <p:cNvCxnSpPr/>
              <p:nvPr/>
            </p:nvCxnSpPr>
            <p:spPr>
              <a:xfrm>
                <a:off x="8472650" y="42401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1" name="Google Shape;631;p9"/>
              <p:cNvCxnSpPr/>
              <p:nvPr/>
            </p:nvCxnSpPr>
            <p:spPr>
              <a:xfrm>
                <a:off x="8472650" y="38687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2" name="Google Shape;632;p9"/>
              <p:cNvCxnSpPr/>
              <p:nvPr/>
            </p:nvCxnSpPr>
            <p:spPr>
              <a:xfrm>
                <a:off x="8472650" y="34972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3" name="Google Shape;633;p9"/>
              <p:cNvCxnSpPr/>
              <p:nvPr/>
            </p:nvCxnSpPr>
            <p:spPr>
              <a:xfrm>
                <a:off x="8472650" y="31257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4" name="Google Shape;634;p9"/>
              <p:cNvCxnSpPr/>
              <p:nvPr/>
            </p:nvCxnSpPr>
            <p:spPr>
              <a:xfrm>
                <a:off x="8472650" y="27542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5" name="Google Shape;635;p9"/>
              <p:cNvCxnSpPr/>
              <p:nvPr/>
            </p:nvCxnSpPr>
            <p:spPr>
              <a:xfrm>
                <a:off x="8472650" y="23828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6" name="Google Shape;636;p9"/>
              <p:cNvCxnSpPr/>
              <p:nvPr/>
            </p:nvCxnSpPr>
            <p:spPr>
              <a:xfrm>
                <a:off x="8472650" y="20113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7" name="Google Shape;637;p9"/>
              <p:cNvCxnSpPr/>
              <p:nvPr/>
            </p:nvCxnSpPr>
            <p:spPr>
              <a:xfrm>
                <a:off x="8472650" y="16398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8" name="Google Shape;638;p9"/>
              <p:cNvCxnSpPr/>
              <p:nvPr/>
            </p:nvCxnSpPr>
            <p:spPr>
              <a:xfrm>
                <a:off x="8472650" y="12683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9" name="Google Shape;639;p9"/>
              <p:cNvCxnSpPr/>
              <p:nvPr/>
            </p:nvCxnSpPr>
            <p:spPr>
              <a:xfrm>
                <a:off x="8472650" y="8969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0" name="Google Shape;640;p9"/>
              <p:cNvCxnSpPr/>
              <p:nvPr/>
            </p:nvCxnSpPr>
            <p:spPr>
              <a:xfrm>
                <a:off x="150" y="46041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41" name="Google Shape;641;p9"/>
            <p:cNvGrpSpPr/>
            <p:nvPr/>
          </p:nvGrpSpPr>
          <p:grpSpPr>
            <a:xfrm>
              <a:off x="296618" y="-217244"/>
              <a:ext cx="8920109" cy="5199976"/>
              <a:chOff x="296618" y="-217244"/>
              <a:chExt cx="8920109" cy="5199976"/>
            </a:xfrm>
          </p:grpSpPr>
          <p:sp>
            <p:nvSpPr>
              <p:cNvPr id="642" name="Google Shape;642;p9"/>
              <p:cNvSpPr/>
              <p:nvPr/>
            </p:nvSpPr>
            <p:spPr>
              <a:xfrm>
                <a:off x="6618093" y="-217244"/>
                <a:ext cx="744000" cy="371100"/>
              </a:xfrm>
              <a:prstGeom prst="rect">
                <a:avLst/>
              </a:prstGeom>
              <a:gradFill>
                <a:gsLst>
                  <a:gs pos="0">
                    <a:schemeClr val="dk1"/>
                  </a:gs>
                  <a:gs pos="100000">
                    <a:schemeClr val="accent1"/>
                  </a:gs>
                </a:gsLst>
                <a:lin ang="8100019" scaled="0"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9"/>
              <p:cNvSpPr/>
              <p:nvPr/>
            </p:nvSpPr>
            <p:spPr>
              <a:xfrm>
                <a:off x="8101627" y="4611632"/>
                <a:ext cx="1115100" cy="3711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9"/>
              <p:cNvSpPr/>
              <p:nvPr/>
            </p:nvSpPr>
            <p:spPr>
              <a:xfrm>
                <a:off x="8844113" y="2751928"/>
                <a:ext cx="372600" cy="371100"/>
              </a:xfrm>
              <a:prstGeom prst="rect">
                <a:avLst/>
              </a:pr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9"/>
              <p:cNvSpPr/>
              <p:nvPr/>
            </p:nvSpPr>
            <p:spPr>
              <a:xfrm>
                <a:off x="299042" y="1268503"/>
                <a:ext cx="372600" cy="371100"/>
              </a:xfrm>
              <a:prstGeom prst="rect">
                <a:avLst/>
              </a:prstGeom>
              <a:gradFill>
                <a:gsLst>
                  <a:gs pos="0">
                    <a:schemeClr val="dk1"/>
                  </a:gs>
                  <a:gs pos="100000">
                    <a:schemeClr val="accent1"/>
                  </a:gs>
                </a:gsLst>
                <a:lin ang="8099331" scaled="0"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9"/>
              <p:cNvSpPr/>
              <p:nvPr/>
            </p:nvSpPr>
            <p:spPr>
              <a:xfrm>
                <a:off x="296618" y="4233006"/>
                <a:ext cx="744000" cy="371100"/>
              </a:xfrm>
              <a:prstGeom prst="rect">
                <a:avLst/>
              </a:prstGeom>
              <a:gradFill>
                <a:gsLst>
                  <a:gs pos="0">
                    <a:schemeClr val="dk1"/>
                  </a:gs>
                  <a:gs pos="100000">
                    <a:schemeClr val="accent1"/>
                  </a:gs>
                </a:gsLst>
                <a:lin ang="8100019" scaled="0"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49" name="Google Shape;649;p10"/>
          <p:cNvSpPr txBox="1">
            <a:spLocks noGrp="1"/>
          </p:cNvSpPr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0" name="Google Shape;1400;p21"/>
          <p:cNvGrpSpPr/>
          <p:nvPr/>
        </p:nvGrpSpPr>
        <p:grpSpPr>
          <a:xfrm>
            <a:off x="150" y="-3162"/>
            <a:ext cx="9144000" cy="5360532"/>
            <a:chOff x="150" y="-3162"/>
            <a:chExt cx="9144000" cy="5360532"/>
          </a:xfrm>
        </p:grpSpPr>
        <p:grpSp>
          <p:nvGrpSpPr>
            <p:cNvPr id="1401" name="Google Shape;1401;p21"/>
            <p:cNvGrpSpPr/>
            <p:nvPr/>
          </p:nvGrpSpPr>
          <p:grpSpPr>
            <a:xfrm>
              <a:off x="150" y="-3162"/>
              <a:ext cx="9144000" cy="5143550"/>
              <a:chOff x="150" y="-3162"/>
              <a:chExt cx="9144000" cy="5143550"/>
            </a:xfrm>
          </p:grpSpPr>
          <p:cxnSp>
            <p:nvCxnSpPr>
              <p:cNvPr id="1402" name="Google Shape;1402;p21"/>
              <p:cNvCxnSpPr/>
              <p:nvPr/>
            </p:nvCxnSpPr>
            <p:spPr>
              <a:xfrm>
                <a:off x="671675" y="-311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3" name="Google Shape;1403;p21"/>
              <p:cNvCxnSpPr/>
              <p:nvPr/>
            </p:nvCxnSpPr>
            <p:spPr>
              <a:xfrm>
                <a:off x="300200" y="-311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4" name="Google Shape;1404;p21"/>
              <p:cNvCxnSpPr/>
              <p:nvPr/>
            </p:nvCxnSpPr>
            <p:spPr>
              <a:xfrm>
                <a:off x="1043150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5" name="Google Shape;1405;p21"/>
              <p:cNvCxnSpPr/>
              <p:nvPr/>
            </p:nvCxnSpPr>
            <p:spPr>
              <a:xfrm>
                <a:off x="1414626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6" name="Google Shape;1406;p21"/>
              <p:cNvCxnSpPr/>
              <p:nvPr/>
            </p:nvCxnSpPr>
            <p:spPr>
              <a:xfrm>
                <a:off x="1786103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7" name="Google Shape;1407;p21"/>
              <p:cNvCxnSpPr/>
              <p:nvPr/>
            </p:nvCxnSpPr>
            <p:spPr>
              <a:xfrm>
                <a:off x="2157579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8" name="Google Shape;1408;p21"/>
              <p:cNvCxnSpPr/>
              <p:nvPr/>
            </p:nvCxnSpPr>
            <p:spPr>
              <a:xfrm>
                <a:off x="2529055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9" name="Google Shape;1409;p21"/>
              <p:cNvCxnSpPr/>
              <p:nvPr/>
            </p:nvCxnSpPr>
            <p:spPr>
              <a:xfrm>
                <a:off x="2900531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0" name="Google Shape;1410;p21"/>
              <p:cNvCxnSpPr/>
              <p:nvPr/>
            </p:nvCxnSpPr>
            <p:spPr>
              <a:xfrm>
                <a:off x="3272008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1" name="Google Shape;1411;p21"/>
              <p:cNvCxnSpPr/>
              <p:nvPr/>
            </p:nvCxnSpPr>
            <p:spPr>
              <a:xfrm>
                <a:off x="3643484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2" name="Google Shape;1412;p21"/>
              <p:cNvCxnSpPr/>
              <p:nvPr/>
            </p:nvCxnSpPr>
            <p:spPr>
              <a:xfrm>
                <a:off x="4014960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3" name="Google Shape;1413;p21"/>
              <p:cNvCxnSpPr/>
              <p:nvPr/>
            </p:nvCxnSpPr>
            <p:spPr>
              <a:xfrm>
                <a:off x="4386437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4" name="Google Shape;1414;p21"/>
              <p:cNvCxnSpPr/>
              <p:nvPr/>
            </p:nvCxnSpPr>
            <p:spPr>
              <a:xfrm>
                <a:off x="4757913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5" name="Google Shape;1415;p21"/>
              <p:cNvCxnSpPr/>
              <p:nvPr/>
            </p:nvCxnSpPr>
            <p:spPr>
              <a:xfrm>
                <a:off x="5129389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6" name="Google Shape;1416;p21"/>
              <p:cNvCxnSpPr/>
              <p:nvPr/>
            </p:nvCxnSpPr>
            <p:spPr>
              <a:xfrm>
                <a:off x="5500865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7" name="Google Shape;1417;p21"/>
              <p:cNvCxnSpPr/>
              <p:nvPr/>
            </p:nvCxnSpPr>
            <p:spPr>
              <a:xfrm>
                <a:off x="5872342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8" name="Google Shape;1418;p21"/>
              <p:cNvCxnSpPr/>
              <p:nvPr/>
            </p:nvCxnSpPr>
            <p:spPr>
              <a:xfrm>
                <a:off x="6243818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9" name="Google Shape;1419;p21"/>
              <p:cNvCxnSpPr/>
              <p:nvPr/>
            </p:nvCxnSpPr>
            <p:spPr>
              <a:xfrm>
                <a:off x="6615294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0" name="Google Shape;1420;p21"/>
              <p:cNvCxnSpPr/>
              <p:nvPr/>
            </p:nvCxnSpPr>
            <p:spPr>
              <a:xfrm>
                <a:off x="6986746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1" name="Google Shape;1421;p21"/>
              <p:cNvCxnSpPr/>
              <p:nvPr/>
            </p:nvCxnSpPr>
            <p:spPr>
              <a:xfrm>
                <a:off x="7358222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2" name="Google Shape;1422;p21"/>
              <p:cNvCxnSpPr/>
              <p:nvPr/>
            </p:nvCxnSpPr>
            <p:spPr>
              <a:xfrm>
                <a:off x="7729699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3" name="Google Shape;1423;p21"/>
              <p:cNvCxnSpPr/>
              <p:nvPr/>
            </p:nvCxnSpPr>
            <p:spPr>
              <a:xfrm>
                <a:off x="8101175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4" name="Google Shape;1424;p21"/>
              <p:cNvCxnSpPr/>
              <p:nvPr/>
            </p:nvCxnSpPr>
            <p:spPr>
              <a:xfrm>
                <a:off x="8472650" y="-316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5" name="Google Shape;1425;p21"/>
              <p:cNvCxnSpPr/>
              <p:nvPr/>
            </p:nvCxnSpPr>
            <p:spPr>
              <a:xfrm>
                <a:off x="8844125" y="-316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6" name="Google Shape;1426;p21"/>
              <p:cNvCxnSpPr/>
              <p:nvPr/>
            </p:nvCxnSpPr>
            <p:spPr>
              <a:xfrm>
                <a:off x="1043150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7" name="Google Shape;1427;p21"/>
              <p:cNvCxnSpPr/>
              <p:nvPr/>
            </p:nvCxnSpPr>
            <p:spPr>
              <a:xfrm>
                <a:off x="1414626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8" name="Google Shape;1428;p21"/>
              <p:cNvCxnSpPr/>
              <p:nvPr/>
            </p:nvCxnSpPr>
            <p:spPr>
              <a:xfrm>
                <a:off x="1786103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9" name="Google Shape;1429;p21"/>
              <p:cNvCxnSpPr/>
              <p:nvPr/>
            </p:nvCxnSpPr>
            <p:spPr>
              <a:xfrm>
                <a:off x="2157579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0" name="Google Shape;1430;p21"/>
              <p:cNvCxnSpPr/>
              <p:nvPr/>
            </p:nvCxnSpPr>
            <p:spPr>
              <a:xfrm>
                <a:off x="2529055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1" name="Google Shape;1431;p21"/>
              <p:cNvCxnSpPr/>
              <p:nvPr/>
            </p:nvCxnSpPr>
            <p:spPr>
              <a:xfrm>
                <a:off x="2900531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2" name="Google Shape;1432;p21"/>
              <p:cNvCxnSpPr/>
              <p:nvPr/>
            </p:nvCxnSpPr>
            <p:spPr>
              <a:xfrm>
                <a:off x="3272008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3" name="Google Shape;1433;p21"/>
              <p:cNvCxnSpPr/>
              <p:nvPr/>
            </p:nvCxnSpPr>
            <p:spPr>
              <a:xfrm>
                <a:off x="3643484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4" name="Google Shape;1434;p21"/>
              <p:cNvCxnSpPr/>
              <p:nvPr/>
            </p:nvCxnSpPr>
            <p:spPr>
              <a:xfrm>
                <a:off x="4014960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5" name="Google Shape;1435;p21"/>
              <p:cNvCxnSpPr/>
              <p:nvPr/>
            </p:nvCxnSpPr>
            <p:spPr>
              <a:xfrm>
                <a:off x="4386437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21"/>
              <p:cNvCxnSpPr/>
              <p:nvPr/>
            </p:nvCxnSpPr>
            <p:spPr>
              <a:xfrm>
                <a:off x="4757913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7" name="Google Shape;1437;p21"/>
              <p:cNvCxnSpPr/>
              <p:nvPr/>
            </p:nvCxnSpPr>
            <p:spPr>
              <a:xfrm>
                <a:off x="5129389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8" name="Google Shape;1438;p21"/>
              <p:cNvCxnSpPr/>
              <p:nvPr/>
            </p:nvCxnSpPr>
            <p:spPr>
              <a:xfrm>
                <a:off x="5500865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9" name="Google Shape;1439;p21"/>
              <p:cNvCxnSpPr/>
              <p:nvPr/>
            </p:nvCxnSpPr>
            <p:spPr>
              <a:xfrm>
                <a:off x="5872342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0" name="Google Shape;1440;p21"/>
              <p:cNvCxnSpPr/>
              <p:nvPr/>
            </p:nvCxnSpPr>
            <p:spPr>
              <a:xfrm>
                <a:off x="6243818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1" name="Google Shape;1441;p21"/>
              <p:cNvCxnSpPr/>
              <p:nvPr/>
            </p:nvCxnSpPr>
            <p:spPr>
              <a:xfrm>
                <a:off x="6615294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2" name="Google Shape;1442;p21"/>
              <p:cNvCxnSpPr/>
              <p:nvPr/>
            </p:nvCxnSpPr>
            <p:spPr>
              <a:xfrm>
                <a:off x="6986746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3" name="Google Shape;1443;p21"/>
              <p:cNvCxnSpPr/>
              <p:nvPr/>
            </p:nvCxnSpPr>
            <p:spPr>
              <a:xfrm>
                <a:off x="7358222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4" name="Google Shape;1444;p21"/>
              <p:cNvCxnSpPr/>
              <p:nvPr/>
            </p:nvCxnSpPr>
            <p:spPr>
              <a:xfrm>
                <a:off x="7729699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5" name="Google Shape;1445;p21"/>
              <p:cNvCxnSpPr/>
              <p:nvPr/>
            </p:nvCxnSpPr>
            <p:spPr>
              <a:xfrm>
                <a:off x="8101175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6" name="Google Shape;1446;p21"/>
              <p:cNvCxnSpPr/>
              <p:nvPr/>
            </p:nvCxnSpPr>
            <p:spPr>
              <a:xfrm>
                <a:off x="150" y="15387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7" name="Google Shape;1447;p21"/>
              <p:cNvCxnSpPr/>
              <p:nvPr/>
            </p:nvCxnSpPr>
            <p:spPr>
              <a:xfrm>
                <a:off x="150" y="498312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8" name="Google Shape;1448;p21"/>
              <p:cNvCxnSpPr/>
              <p:nvPr/>
            </p:nvCxnSpPr>
            <p:spPr>
              <a:xfrm>
                <a:off x="150" y="52457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9" name="Google Shape;1449;p21"/>
              <p:cNvCxnSpPr/>
              <p:nvPr/>
            </p:nvCxnSpPr>
            <p:spPr>
              <a:xfrm>
                <a:off x="150" y="42401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0" name="Google Shape;1450;p21"/>
              <p:cNvCxnSpPr/>
              <p:nvPr/>
            </p:nvCxnSpPr>
            <p:spPr>
              <a:xfrm>
                <a:off x="150" y="38687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1" name="Google Shape;1451;p21"/>
              <p:cNvCxnSpPr/>
              <p:nvPr/>
            </p:nvCxnSpPr>
            <p:spPr>
              <a:xfrm>
                <a:off x="150" y="34972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2" name="Google Shape;1452;p21"/>
              <p:cNvCxnSpPr/>
              <p:nvPr/>
            </p:nvCxnSpPr>
            <p:spPr>
              <a:xfrm>
                <a:off x="150" y="31257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3" name="Google Shape;1453;p21"/>
              <p:cNvCxnSpPr/>
              <p:nvPr/>
            </p:nvCxnSpPr>
            <p:spPr>
              <a:xfrm>
                <a:off x="150" y="27542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4" name="Google Shape;1454;p21"/>
              <p:cNvCxnSpPr/>
              <p:nvPr/>
            </p:nvCxnSpPr>
            <p:spPr>
              <a:xfrm>
                <a:off x="150" y="23828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5" name="Google Shape;1455;p21"/>
              <p:cNvCxnSpPr/>
              <p:nvPr/>
            </p:nvCxnSpPr>
            <p:spPr>
              <a:xfrm>
                <a:off x="150" y="20113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6" name="Google Shape;1456;p21"/>
              <p:cNvCxnSpPr/>
              <p:nvPr/>
            </p:nvCxnSpPr>
            <p:spPr>
              <a:xfrm>
                <a:off x="150" y="16398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7" name="Google Shape;1457;p21"/>
              <p:cNvCxnSpPr/>
              <p:nvPr/>
            </p:nvCxnSpPr>
            <p:spPr>
              <a:xfrm>
                <a:off x="150" y="12683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8" name="Google Shape;1458;p21"/>
              <p:cNvCxnSpPr/>
              <p:nvPr/>
            </p:nvCxnSpPr>
            <p:spPr>
              <a:xfrm>
                <a:off x="150" y="8969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9" name="Google Shape;1459;p21"/>
              <p:cNvCxnSpPr/>
              <p:nvPr/>
            </p:nvCxnSpPr>
            <p:spPr>
              <a:xfrm>
                <a:off x="150" y="15395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0" name="Google Shape;1460;p21"/>
              <p:cNvCxnSpPr/>
              <p:nvPr/>
            </p:nvCxnSpPr>
            <p:spPr>
              <a:xfrm>
                <a:off x="8472650" y="42401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1" name="Google Shape;1461;p21"/>
              <p:cNvCxnSpPr/>
              <p:nvPr/>
            </p:nvCxnSpPr>
            <p:spPr>
              <a:xfrm>
                <a:off x="8472650" y="38687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2" name="Google Shape;1462;p21"/>
              <p:cNvCxnSpPr/>
              <p:nvPr/>
            </p:nvCxnSpPr>
            <p:spPr>
              <a:xfrm>
                <a:off x="8472650" y="34972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3" name="Google Shape;1463;p21"/>
              <p:cNvCxnSpPr/>
              <p:nvPr/>
            </p:nvCxnSpPr>
            <p:spPr>
              <a:xfrm>
                <a:off x="8472650" y="31257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4" name="Google Shape;1464;p21"/>
              <p:cNvCxnSpPr/>
              <p:nvPr/>
            </p:nvCxnSpPr>
            <p:spPr>
              <a:xfrm>
                <a:off x="8472650" y="27542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5" name="Google Shape;1465;p21"/>
              <p:cNvCxnSpPr/>
              <p:nvPr/>
            </p:nvCxnSpPr>
            <p:spPr>
              <a:xfrm>
                <a:off x="8472650" y="23828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6" name="Google Shape;1466;p21"/>
              <p:cNvCxnSpPr/>
              <p:nvPr/>
            </p:nvCxnSpPr>
            <p:spPr>
              <a:xfrm>
                <a:off x="8472650" y="20113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7" name="Google Shape;1467;p21"/>
              <p:cNvCxnSpPr/>
              <p:nvPr/>
            </p:nvCxnSpPr>
            <p:spPr>
              <a:xfrm>
                <a:off x="8472650" y="16398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8" name="Google Shape;1468;p21"/>
              <p:cNvCxnSpPr/>
              <p:nvPr/>
            </p:nvCxnSpPr>
            <p:spPr>
              <a:xfrm>
                <a:off x="8472650" y="12683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9" name="Google Shape;1469;p21"/>
              <p:cNvCxnSpPr/>
              <p:nvPr/>
            </p:nvCxnSpPr>
            <p:spPr>
              <a:xfrm>
                <a:off x="8472650" y="8969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0" name="Google Shape;1470;p21"/>
              <p:cNvCxnSpPr/>
              <p:nvPr/>
            </p:nvCxnSpPr>
            <p:spPr>
              <a:xfrm>
                <a:off x="150" y="46041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71" name="Google Shape;1471;p21"/>
            <p:cNvGrpSpPr/>
            <p:nvPr/>
          </p:nvGrpSpPr>
          <p:grpSpPr>
            <a:xfrm>
              <a:off x="671089" y="159694"/>
              <a:ext cx="8173898" cy="5197676"/>
              <a:chOff x="671089" y="159694"/>
              <a:chExt cx="8173898" cy="5197676"/>
            </a:xfrm>
          </p:grpSpPr>
          <p:sp>
            <p:nvSpPr>
              <p:cNvPr id="1472" name="Google Shape;1472;p21"/>
              <p:cNvSpPr/>
              <p:nvPr/>
            </p:nvSpPr>
            <p:spPr>
              <a:xfrm>
                <a:off x="7728918" y="159694"/>
                <a:ext cx="744000" cy="371100"/>
              </a:xfrm>
              <a:prstGeom prst="rect">
                <a:avLst/>
              </a:prstGeom>
              <a:gradFill>
                <a:gsLst>
                  <a:gs pos="0">
                    <a:schemeClr val="dk1"/>
                  </a:gs>
                  <a:gs pos="100000">
                    <a:schemeClr val="accent1"/>
                  </a:gs>
                </a:gsLst>
                <a:lin ang="8100019" scaled="0"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21"/>
              <p:cNvSpPr/>
              <p:nvPr/>
            </p:nvSpPr>
            <p:spPr>
              <a:xfrm>
                <a:off x="671089" y="4986269"/>
                <a:ext cx="1115100" cy="3711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21"/>
              <p:cNvSpPr/>
              <p:nvPr/>
            </p:nvSpPr>
            <p:spPr>
              <a:xfrm>
                <a:off x="8472388" y="3129078"/>
                <a:ext cx="372600" cy="371100"/>
              </a:xfrm>
              <a:prstGeom prst="rect">
                <a:avLst/>
              </a:pr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75" name="Google Shape;1475;p21"/>
          <p:cNvSpPr txBox="1">
            <a:spLocks noGrp="1"/>
          </p:cNvSpPr>
          <p:nvPr>
            <p:ph type="title"/>
          </p:nvPr>
        </p:nvSpPr>
        <p:spPr>
          <a:xfrm>
            <a:off x="4570925" y="527025"/>
            <a:ext cx="3903300" cy="87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76" name="Google Shape;1476;p21"/>
          <p:cNvSpPr txBox="1">
            <a:spLocks noGrp="1"/>
          </p:cNvSpPr>
          <p:nvPr>
            <p:ph type="subTitle" idx="1"/>
          </p:nvPr>
        </p:nvSpPr>
        <p:spPr>
          <a:xfrm>
            <a:off x="5022565" y="1488600"/>
            <a:ext cx="3000000" cy="13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77" name="Google Shape;1477;p21"/>
          <p:cNvSpPr>
            <a:spLocks noGrp="1"/>
          </p:cNvSpPr>
          <p:nvPr>
            <p:ph type="pic" idx="2"/>
          </p:nvPr>
        </p:nvSpPr>
        <p:spPr>
          <a:xfrm>
            <a:off x="668625" y="527025"/>
            <a:ext cx="3903300" cy="4077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8" name="Google Shape;1478;p21"/>
          <p:cNvSpPr txBox="1"/>
          <p:nvPr/>
        </p:nvSpPr>
        <p:spPr>
          <a:xfrm>
            <a:off x="5022565" y="34776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CREDITS: This presentation template was created by </a:t>
            </a:r>
            <a:r>
              <a:rPr lang="en" sz="1000" b="1" u="sng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 and includes icons by </a:t>
            </a:r>
            <a:r>
              <a:rPr lang="en" sz="1000" b="1" u="sng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 </a:t>
            </a:r>
            <a:r>
              <a:rPr lang="en" sz="10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and infographics &amp; images by </a:t>
            </a:r>
            <a:r>
              <a:rPr lang="en" sz="1000" b="1" u="sng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lt2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0" name="Google Shape;1480;p22"/>
          <p:cNvGrpSpPr/>
          <p:nvPr/>
        </p:nvGrpSpPr>
        <p:grpSpPr>
          <a:xfrm>
            <a:off x="-72467" y="-3162"/>
            <a:ext cx="9216617" cy="5360532"/>
            <a:chOff x="-72467" y="-3162"/>
            <a:chExt cx="9216617" cy="5360532"/>
          </a:xfrm>
        </p:grpSpPr>
        <p:grpSp>
          <p:nvGrpSpPr>
            <p:cNvPr id="1481" name="Google Shape;1481;p22"/>
            <p:cNvGrpSpPr/>
            <p:nvPr/>
          </p:nvGrpSpPr>
          <p:grpSpPr>
            <a:xfrm>
              <a:off x="150" y="-3162"/>
              <a:ext cx="9144000" cy="5143550"/>
              <a:chOff x="150" y="-3162"/>
              <a:chExt cx="9144000" cy="5143550"/>
            </a:xfrm>
          </p:grpSpPr>
          <p:cxnSp>
            <p:nvCxnSpPr>
              <p:cNvPr id="1482" name="Google Shape;1482;p22"/>
              <p:cNvCxnSpPr/>
              <p:nvPr/>
            </p:nvCxnSpPr>
            <p:spPr>
              <a:xfrm>
                <a:off x="671675" y="-311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3" name="Google Shape;1483;p22"/>
              <p:cNvCxnSpPr/>
              <p:nvPr/>
            </p:nvCxnSpPr>
            <p:spPr>
              <a:xfrm>
                <a:off x="300200" y="-311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4" name="Google Shape;1484;p22"/>
              <p:cNvCxnSpPr/>
              <p:nvPr/>
            </p:nvCxnSpPr>
            <p:spPr>
              <a:xfrm>
                <a:off x="1043150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5" name="Google Shape;1485;p22"/>
              <p:cNvCxnSpPr/>
              <p:nvPr/>
            </p:nvCxnSpPr>
            <p:spPr>
              <a:xfrm>
                <a:off x="1414626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6" name="Google Shape;1486;p22"/>
              <p:cNvCxnSpPr/>
              <p:nvPr/>
            </p:nvCxnSpPr>
            <p:spPr>
              <a:xfrm>
                <a:off x="1786103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7" name="Google Shape;1487;p22"/>
              <p:cNvCxnSpPr/>
              <p:nvPr/>
            </p:nvCxnSpPr>
            <p:spPr>
              <a:xfrm>
                <a:off x="2157579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8" name="Google Shape;1488;p22"/>
              <p:cNvCxnSpPr/>
              <p:nvPr/>
            </p:nvCxnSpPr>
            <p:spPr>
              <a:xfrm>
                <a:off x="2529055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9" name="Google Shape;1489;p22"/>
              <p:cNvCxnSpPr/>
              <p:nvPr/>
            </p:nvCxnSpPr>
            <p:spPr>
              <a:xfrm>
                <a:off x="2900531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0" name="Google Shape;1490;p22"/>
              <p:cNvCxnSpPr/>
              <p:nvPr/>
            </p:nvCxnSpPr>
            <p:spPr>
              <a:xfrm>
                <a:off x="3272008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1" name="Google Shape;1491;p22"/>
              <p:cNvCxnSpPr/>
              <p:nvPr/>
            </p:nvCxnSpPr>
            <p:spPr>
              <a:xfrm>
                <a:off x="3643484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2" name="Google Shape;1492;p22"/>
              <p:cNvCxnSpPr/>
              <p:nvPr/>
            </p:nvCxnSpPr>
            <p:spPr>
              <a:xfrm>
                <a:off x="4014960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3" name="Google Shape;1493;p22"/>
              <p:cNvCxnSpPr/>
              <p:nvPr/>
            </p:nvCxnSpPr>
            <p:spPr>
              <a:xfrm>
                <a:off x="4386437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4" name="Google Shape;1494;p22"/>
              <p:cNvCxnSpPr/>
              <p:nvPr/>
            </p:nvCxnSpPr>
            <p:spPr>
              <a:xfrm>
                <a:off x="4757913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5" name="Google Shape;1495;p22"/>
              <p:cNvCxnSpPr/>
              <p:nvPr/>
            </p:nvCxnSpPr>
            <p:spPr>
              <a:xfrm>
                <a:off x="5129389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6" name="Google Shape;1496;p22"/>
              <p:cNvCxnSpPr/>
              <p:nvPr/>
            </p:nvCxnSpPr>
            <p:spPr>
              <a:xfrm>
                <a:off x="5500865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7" name="Google Shape;1497;p22"/>
              <p:cNvCxnSpPr/>
              <p:nvPr/>
            </p:nvCxnSpPr>
            <p:spPr>
              <a:xfrm>
                <a:off x="5872342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8" name="Google Shape;1498;p22"/>
              <p:cNvCxnSpPr/>
              <p:nvPr/>
            </p:nvCxnSpPr>
            <p:spPr>
              <a:xfrm>
                <a:off x="6243818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9" name="Google Shape;1499;p22"/>
              <p:cNvCxnSpPr/>
              <p:nvPr/>
            </p:nvCxnSpPr>
            <p:spPr>
              <a:xfrm>
                <a:off x="6615294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0" name="Google Shape;1500;p22"/>
              <p:cNvCxnSpPr/>
              <p:nvPr/>
            </p:nvCxnSpPr>
            <p:spPr>
              <a:xfrm>
                <a:off x="6986746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1" name="Google Shape;1501;p22"/>
              <p:cNvCxnSpPr/>
              <p:nvPr/>
            </p:nvCxnSpPr>
            <p:spPr>
              <a:xfrm>
                <a:off x="7358222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2" name="Google Shape;1502;p22"/>
              <p:cNvCxnSpPr/>
              <p:nvPr/>
            </p:nvCxnSpPr>
            <p:spPr>
              <a:xfrm>
                <a:off x="7729699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3" name="Google Shape;1503;p22"/>
              <p:cNvCxnSpPr/>
              <p:nvPr/>
            </p:nvCxnSpPr>
            <p:spPr>
              <a:xfrm>
                <a:off x="8101175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4" name="Google Shape;1504;p22"/>
              <p:cNvCxnSpPr/>
              <p:nvPr/>
            </p:nvCxnSpPr>
            <p:spPr>
              <a:xfrm>
                <a:off x="8472650" y="-316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5" name="Google Shape;1505;p22"/>
              <p:cNvCxnSpPr/>
              <p:nvPr/>
            </p:nvCxnSpPr>
            <p:spPr>
              <a:xfrm>
                <a:off x="8844125" y="-316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6" name="Google Shape;1506;p22"/>
              <p:cNvCxnSpPr/>
              <p:nvPr/>
            </p:nvCxnSpPr>
            <p:spPr>
              <a:xfrm>
                <a:off x="1043150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7" name="Google Shape;1507;p22"/>
              <p:cNvCxnSpPr/>
              <p:nvPr/>
            </p:nvCxnSpPr>
            <p:spPr>
              <a:xfrm>
                <a:off x="1414626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8" name="Google Shape;1508;p22"/>
              <p:cNvCxnSpPr/>
              <p:nvPr/>
            </p:nvCxnSpPr>
            <p:spPr>
              <a:xfrm>
                <a:off x="1786103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9" name="Google Shape;1509;p22"/>
              <p:cNvCxnSpPr/>
              <p:nvPr/>
            </p:nvCxnSpPr>
            <p:spPr>
              <a:xfrm>
                <a:off x="2157579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0" name="Google Shape;1510;p22"/>
              <p:cNvCxnSpPr/>
              <p:nvPr/>
            </p:nvCxnSpPr>
            <p:spPr>
              <a:xfrm>
                <a:off x="2529055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1" name="Google Shape;1511;p22"/>
              <p:cNvCxnSpPr/>
              <p:nvPr/>
            </p:nvCxnSpPr>
            <p:spPr>
              <a:xfrm>
                <a:off x="2900531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2" name="Google Shape;1512;p22"/>
              <p:cNvCxnSpPr/>
              <p:nvPr/>
            </p:nvCxnSpPr>
            <p:spPr>
              <a:xfrm>
                <a:off x="3272008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3" name="Google Shape;1513;p22"/>
              <p:cNvCxnSpPr/>
              <p:nvPr/>
            </p:nvCxnSpPr>
            <p:spPr>
              <a:xfrm>
                <a:off x="3643484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4" name="Google Shape;1514;p22"/>
              <p:cNvCxnSpPr/>
              <p:nvPr/>
            </p:nvCxnSpPr>
            <p:spPr>
              <a:xfrm>
                <a:off x="4014960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5" name="Google Shape;1515;p22"/>
              <p:cNvCxnSpPr/>
              <p:nvPr/>
            </p:nvCxnSpPr>
            <p:spPr>
              <a:xfrm>
                <a:off x="4386437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6" name="Google Shape;1516;p22"/>
              <p:cNvCxnSpPr/>
              <p:nvPr/>
            </p:nvCxnSpPr>
            <p:spPr>
              <a:xfrm>
                <a:off x="4757913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7" name="Google Shape;1517;p22"/>
              <p:cNvCxnSpPr/>
              <p:nvPr/>
            </p:nvCxnSpPr>
            <p:spPr>
              <a:xfrm>
                <a:off x="5129389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8" name="Google Shape;1518;p22"/>
              <p:cNvCxnSpPr/>
              <p:nvPr/>
            </p:nvCxnSpPr>
            <p:spPr>
              <a:xfrm>
                <a:off x="5500865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9" name="Google Shape;1519;p22"/>
              <p:cNvCxnSpPr/>
              <p:nvPr/>
            </p:nvCxnSpPr>
            <p:spPr>
              <a:xfrm>
                <a:off x="5872342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0" name="Google Shape;1520;p22"/>
              <p:cNvCxnSpPr/>
              <p:nvPr/>
            </p:nvCxnSpPr>
            <p:spPr>
              <a:xfrm>
                <a:off x="6243818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1" name="Google Shape;1521;p22"/>
              <p:cNvCxnSpPr/>
              <p:nvPr/>
            </p:nvCxnSpPr>
            <p:spPr>
              <a:xfrm>
                <a:off x="6615294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2" name="Google Shape;1522;p22"/>
              <p:cNvCxnSpPr/>
              <p:nvPr/>
            </p:nvCxnSpPr>
            <p:spPr>
              <a:xfrm>
                <a:off x="6986746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3" name="Google Shape;1523;p22"/>
              <p:cNvCxnSpPr/>
              <p:nvPr/>
            </p:nvCxnSpPr>
            <p:spPr>
              <a:xfrm>
                <a:off x="7358222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4" name="Google Shape;1524;p22"/>
              <p:cNvCxnSpPr/>
              <p:nvPr/>
            </p:nvCxnSpPr>
            <p:spPr>
              <a:xfrm>
                <a:off x="7729699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5" name="Google Shape;1525;p22"/>
              <p:cNvCxnSpPr/>
              <p:nvPr/>
            </p:nvCxnSpPr>
            <p:spPr>
              <a:xfrm>
                <a:off x="8101175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6" name="Google Shape;1526;p22"/>
              <p:cNvCxnSpPr/>
              <p:nvPr/>
            </p:nvCxnSpPr>
            <p:spPr>
              <a:xfrm>
                <a:off x="150" y="15387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7" name="Google Shape;1527;p22"/>
              <p:cNvCxnSpPr/>
              <p:nvPr/>
            </p:nvCxnSpPr>
            <p:spPr>
              <a:xfrm>
                <a:off x="150" y="498312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8" name="Google Shape;1528;p22"/>
              <p:cNvCxnSpPr/>
              <p:nvPr/>
            </p:nvCxnSpPr>
            <p:spPr>
              <a:xfrm>
                <a:off x="150" y="52457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9" name="Google Shape;1529;p22"/>
              <p:cNvCxnSpPr/>
              <p:nvPr/>
            </p:nvCxnSpPr>
            <p:spPr>
              <a:xfrm>
                <a:off x="150" y="42401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0" name="Google Shape;1530;p22"/>
              <p:cNvCxnSpPr/>
              <p:nvPr/>
            </p:nvCxnSpPr>
            <p:spPr>
              <a:xfrm>
                <a:off x="150" y="38687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1" name="Google Shape;1531;p22"/>
              <p:cNvCxnSpPr/>
              <p:nvPr/>
            </p:nvCxnSpPr>
            <p:spPr>
              <a:xfrm>
                <a:off x="150" y="34972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2" name="Google Shape;1532;p22"/>
              <p:cNvCxnSpPr/>
              <p:nvPr/>
            </p:nvCxnSpPr>
            <p:spPr>
              <a:xfrm>
                <a:off x="150" y="31257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3" name="Google Shape;1533;p22"/>
              <p:cNvCxnSpPr/>
              <p:nvPr/>
            </p:nvCxnSpPr>
            <p:spPr>
              <a:xfrm>
                <a:off x="150" y="27542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4" name="Google Shape;1534;p22"/>
              <p:cNvCxnSpPr/>
              <p:nvPr/>
            </p:nvCxnSpPr>
            <p:spPr>
              <a:xfrm>
                <a:off x="150" y="23828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5" name="Google Shape;1535;p22"/>
              <p:cNvCxnSpPr/>
              <p:nvPr/>
            </p:nvCxnSpPr>
            <p:spPr>
              <a:xfrm>
                <a:off x="150" y="20113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6" name="Google Shape;1536;p22"/>
              <p:cNvCxnSpPr/>
              <p:nvPr/>
            </p:nvCxnSpPr>
            <p:spPr>
              <a:xfrm>
                <a:off x="150" y="16398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7" name="Google Shape;1537;p22"/>
              <p:cNvCxnSpPr/>
              <p:nvPr/>
            </p:nvCxnSpPr>
            <p:spPr>
              <a:xfrm>
                <a:off x="150" y="12683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8" name="Google Shape;1538;p22"/>
              <p:cNvCxnSpPr/>
              <p:nvPr/>
            </p:nvCxnSpPr>
            <p:spPr>
              <a:xfrm>
                <a:off x="150" y="8969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9" name="Google Shape;1539;p22"/>
              <p:cNvCxnSpPr/>
              <p:nvPr/>
            </p:nvCxnSpPr>
            <p:spPr>
              <a:xfrm>
                <a:off x="150" y="15395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0" name="Google Shape;1540;p22"/>
              <p:cNvCxnSpPr/>
              <p:nvPr/>
            </p:nvCxnSpPr>
            <p:spPr>
              <a:xfrm>
                <a:off x="8472650" y="42401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1" name="Google Shape;1541;p22"/>
              <p:cNvCxnSpPr/>
              <p:nvPr/>
            </p:nvCxnSpPr>
            <p:spPr>
              <a:xfrm>
                <a:off x="8472650" y="38687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2" name="Google Shape;1542;p22"/>
              <p:cNvCxnSpPr/>
              <p:nvPr/>
            </p:nvCxnSpPr>
            <p:spPr>
              <a:xfrm>
                <a:off x="8472650" y="34972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3" name="Google Shape;1543;p22"/>
              <p:cNvCxnSpPr/>
              <p:nvPr/>
            </p:nvCxnSpPr>
            <p:spPr>
              <a:xfrm>
                <a:off x="8472650" y="31257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4" name="Google Shape;1544;p22"/>
              <p:cNvCxnSpPr/>
              <p:nvPr/>
            </p:nvCxnSpPr>
            <p:spPr>
              <a:xfrm>
                <a:off x="8472650" y="27542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5" name="Google Shape;1545;p22"/>
              <p:cNvCxnSpPr/>
              <p:nvPr/>
            </p:nvCxnSpPr>
            <p:spPr>
              <a:xfrm>
                <a:off x="8472650" y="23828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6" name="Google Shape;1546;p22"/>
              <p:cNvCxnSpPr/>
              <p:nvPr/>
            </p:nvCxnSpPr>
            <p:spPr>
              <a:xfrm>
                <a:off x="8472650" y="20113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7" name="Google Shape;1547;p22"/>
              <p:cNvCxnSpPr/>
              <p:nvPr/>
            </p:nvCxnSpPr>
            <p:spPr>
              <a:xfrm>
                <a:off x="8472650" y="16398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8" name="Google Shape;1548;p22"/>
              <p:cNvCxnSpPr/>
              <p:nvPr/>
            </p:nvCxnSpPr>
            <p:spPr>
              <a:xfrm>
                <a:off x="8472650" y="12683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9" name="Google Shape;1549;p22"/>
              <p:cNvCxnSpPr/>
              <p:nvPr/>
            </p:nvCxnSpPr>
            <p:spPr>
              <a:xfrm>
                <a:off x="8472650" y="8969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0" name="Google Shape;1550;p22"/>
              <p:cNvCxnSpPr/>
              <p:nvPr/>
            </p:nvCxnSpPr>
            <p:spPr>
              <a:xfrm>
                <a:off x="150" y="46041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51" name="Google Shape;1551;p22"/>
            <p:cNvGrpSpPr/>
            <p:nvPr/>
          </p:nvGrpSpPr>
          <p:grpSpPr>
            <a:xfrm>
              <a:off x="-72467" y="159694"/>
              <a:ext cx="8917455" cy="5197676"/>
              <a:chOff x="-72467" y="159694"/>
              <a:chExt cx="8917455" cy="5197676"/>
            </a:xfrm>
          </p:grpSpPr>
          <p:sp>
            <p:nvSpPr>
              <p:cNvPr id="1552" name="Google Shape;1552;p22"/>
              <p:cNvSpPr/>
              <p:nvPr/>
            </p:nvSpPr>
            <p:spPr>
              <a:xfrm>
                <a:off x="7728918" y="159694"/>
                <a:ext cx="744000" cy="371100"/>
              </a:xfrm>
              <a:prstGeom prst="rect">
                <a:avLst/>
              </a:prstGeom>
              <a:gradFill>
                <a:gsLst>
                  <a:gs pos="0">
                    <a:schemeClr val="dk1"/>
                  </a:gs>
                  <a:gs pos="100000">
                    <a:schemeClr val="accent1"/>
                  </a:gs>
                </a:gsLst>
                <a:lin ang="8100019" scaled="0"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22"/>
              <p:cNvSpPr/>
              <p:nvPr/>
            </p:nvSpPr>
            <p:spPr>
              <a:xfrm>
                <a:off x="671089" y="4986269"/>
                <a:ext cx="1115100" cy="3711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22"/>
              <p:cNvSpPr/>
              <p:nvPr/>
            </p:nvSpPr>
            <p:spPr>
              <a:xfrm>
                <a:off x="8472388" y="3129078"/>
                <a:ext cx="372600" cy="371100"/>
              </a:xfrm>
              <a:prstGeom prst="rect">
                <a:avLst/>
              </a:pr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22"/>
              <p:cNvSpPr/>
              <p:nvPr/>
            </p:nvSpPr>
            <p:spPr>
              <a:xfrm>
                <a:off x="-72467" y="2014650"/>
                <a:ext cx="744000" cy="371100"/>
              </a:xfrm>
              <a:prstGeom prst="rect">
                <a:avLst/>
              </a:pr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9675" y="527025"/>
            <a:ext cx="7804800" cy="625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67" r:id="rId8"/>
    <p:sldLayoutId id="2147483668" r:id="rId9"/>
    <p:sldLayoutId id="214748366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27"/>
          <p:cNvSpPr txBox="1">
            <a:spLocks noGrp="1"/>
          </p:cNvSpPr>
          <p:nvPr>
            <p:ph type="ctrTitle"/>
          </p:nvPr>
        </p:nvSpPr>
        <p:spPr>
          <a:xfrm>
            <a:off x="4014700" y="1533675"/>
            <a:ext cx="4242300" cy="185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Recap degli attacchi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45" name="Google Shape;1645;p27"/>
          <p:cNvSpPr txBox="1">
            <a:spLocks noGrp="1"/>
          </p:cNvSpPr>
          <p:nvPr>
            <p:ph type="subTitle" idx="1"/>
          </p:nvPr>
        </p:nvSpPr>
        <p:spPr>
          <a:xfrm>
            <a:off x="4014700" y="3972600"/>
            <a:ext cx="18573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Esercitazione della settimana</a:t>
            </a:r>
            <a:endParaRPr dirty="0"/>
          </a:p>
        </p:txBody>
      </p:sp>
      <p:sp>
        <p:nvSpPr>
          <p:cNvPr id="1647" name="Google Shape;1647;p27"/>
          <p:cNvSpPr/>
          <p:nvPr/>
        </p:nvSpPr>
        <p:spPr>
          <a:xfrm rot="5400000">
            <a:off x="2528464" y="529132"/>
            <a:ext cx="1115100" cy="3711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8099331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9478832-0E2E-4F5E-B923-C72D6EBDF9EE}"/>
              </a:ext>
            </a:extLst>
          </p:cNvPr>
          <p:cNvPicPr>
            <a:picLocks noGrp="1" noChangeAspect="1" noChangeArrowheads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2894" y="539400"/>
            <a:ext cx="3256060" cy="406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B071D5B-0203-4778-8627-C6784C27B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4700" y="1832736"/>
            <a:ext cx="6820718" cy="2253929"/>
          </a:xfrm>
        </p:spPr>
        <p:txBody>
          <a:bodyPr/>
          <a:lstStyle/>
          <a:p>
            <a:r>
              <a:rPr lang="it-IT" sz="3200" dirty="0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The </a:t>
            </a:r>
            <a:r>
              <a:rPr lang="it-IT" sz="3200" dirty="0" err="1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Fixman</a:t>
            </a:r>
            <a:r>
              <a:rPr lang="it-IT" sz="3200" dirty="0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 </a:t>
            </a:r>
            <a:r>
              <a:rPr lang="it-IT" sz="3200" dirty="0" err="1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industries</a:t>
            </a:r>
            <a:r>
              <a:rPr lang="it-IT" sz="3200" dirty="0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 2.0  </a:t>
            </a:r>
            <a:r>
              <a:rPr lang="it-IT" sz="3200" dirty="0" err="1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presents</a:t>
            </a:r>
            <a:r>
              <a:rPr lang="it-IT" sz="3200" dirty="0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:</a:t>
            </a:r>
          </a:p>
          <a:p>
            <a:r>
              <a:rPr lang="it-IT" sz="3200" dirty="0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XSS </a:t>
            </a:r>
            <a:r>
              <a:rPr lang="it-IT" sz="3200" dirty="0" err="1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stored</a:t>
            </a:r>
            <a:endParaRPr lang="it-IT" sz="3200" dirty="0">
              <a:latin typeface="Cascadia Code ExtraLight" panose="020B0609020000020004" pitchFamily="49" charset="0"/>
              <a:ea typeface="Cascadia Code ExtraLight" panose="020B0609020000020004" pitchFamily="49" charset="0"/>
              <a:cs typeface="Cascadia Code ExtraLight" panose="020B0609020000020004" pitchFamily="49" charset="0"/>
            </a:endParaRPr>
          </a:p>
          <a:p>
            <a:r>
              <a:rPr lang="it-IT" sz="3200" dirty="0" err="1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Sql</a:t>
            </a:r>
            <a:r>
              <a:rPr lang="it-IT" sz="3200" dirty="0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 injection(blind)</a:t>
            </a:r>
          </a:p>
          <a:p>
            <a:endParaRPr lang="it-IT" sz="3200" dirty="0">
              <a:latin typeface="Cascadia Code ExtraLight" panose="020B0609020000020004" pitchFamily="49" charset="0"/>
              <a:ea typeface="Cascadia Code ExtraLight" panose="020B0609020000020004" pitchFamily="49" charset="0"/>
              <a:cs typeface="Cascadia Code ExtraLight" panose="020B0609020000020004" pitchFamily="49" charset="0"/>
            </a:endParaRPr>
          </a:p>
          <a:p>
            <a:endParaRPr lang="it-IT" sz="3200" dirty="0">
              <a:latin typeface="Cascadia Code ExtraLight" panose="020B0609020000020004" pitchFamily="49" charset="0"/>
              <a:ea typeface="Cascadia Code ExtraLight" panose="020B0609020000020004" pitchFamily="49" charset="0"/>
              <a:cs typeface="Cascadia Code ExtraLight" panose="020B0609020000020004" pitchFamily="49" charset="0"/>
            </a:endParaRPr>
          </a:p>
        </p:txBody>
      </p:sp>
      <p:sp>
        <p:nvSpPr>
          <p:cNvPr id="1652" name="Google Shape;1652;p28"/>
          <p:cNvSpPr txBox="1">
            <a:spLocks noGrp="1"/>
          </p:cNvSpPr>
          <p:nvPr>
            <p:ph type="title"/>
          </p:nvPr>
        </p:nvSpPr>
        <p:spPr>
          <a:xfrm>
            <a:off x="854700" y="1247963"/>
            <a:ext cx="6820718" cy="5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By Raffaele Iacono</a:t>
            </a: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30"/>
          <p:cNvSpPr txBox="1">
            <a:spLocks noGrp="1"/>
          </p:cNvSpPr>
          <p:nvPr>
            <p:ph type="title"/>
          </p:nvPr>
        </p:nvSpPr>
        <p:spPr>
          <a:xfrm>
            <a:off x="854700" y="1176525"/>
            <a:ext cx="3717300" cy="58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lt2"/>
                </a:solidFill>
              </a:rPr>
              <a:t>Setting dello script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79" name="Google Shape;1679;p30"/>
          <p:cNvSpPr txBox="1">
            <a:spLocks noGrp="1"/>
          </p:cNvSpPr>
          <p:nvPr>
            <p:ph type="body" idx="1"/>
          </p:nvPr>
        </p:nvSpPr>
        <p:spPr>
          <a:xfrm>
            <a:off x="854700" y="1832737"/>
            <a:ext cx="3717300" cy="20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dk1"/>
                </a:solidFill>
              </a:rPr>
              <a:t>Lo script in questione </a:t>
            </a:r>
            <a:r>
              <a:rPr lang="it-IT" dirty="0" err="1">
                <a:solidFill>
                  <a:schemeClr val="dk1"/>
                </a:solidFill>
              </a:rPr>
              <a:t>e’</a:t>
            </a:r>
            <a:r>
              <a:rPr lang="it-IT" dirty="0">
                <a:solidFill>
                  <a:schemeClr val="dk1"/>
                </a:solidFill>
              </a:rPr>
              <a:t> uno script </a:t>
            </a:r>
            <a:r>
              <a:rPr lang="it-IT" dirty="0" err="1">
                <a:solidFill>
                  <a:schemeClr val="dk1"/>
                </a:solidFill>
              </a:rPr>
              <a:t>Javascript</a:t>
            </a:r>
            <a:r>
              <a:rPr lang="it-IT" dirty="0">
                <a:solidFill>
                  <a:schemeClr val="dk1"/>
                </a:solidFill>
              </a:rPr>
              <a:t> che invia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Un payload sottoforma di immagine per ingannare il server.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dk1"/>
                </a:solidFill>
              </a:rPr>
              <a:t>E’ strutturato in modo da</a:t>
            </a:r>
            <a:r>
              <a:rPr lang="it-IT" dirty="0"/>
              <a:t> modificare il </a:t>
            </a:r>
            <a:r>
              <a:rPr lang="it-IT" dirty="0" err="1"/>
              <a:t>dom</a:t>
            </a:r>
            <a:r>
              <a:rPr lang="it-IT" dirty="0"/>
              <a:t> e  inviare i cookie di sessione di ignare vittime alla macchina attaccante.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681" name="Google Shape;1681;p30"/>
          <p:cNvSpPr/>
          <p:nvPr/>
        </p:nvSpPr>
        <p:spPr>
          <a:xfrm rot="5400000">
            <a:off x="4014627" y="167728"/>
            <a:ext cx="1115100" cy="3711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8099331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" name="Google Shape;1682;p30"/>
          <p:cNvSpPr/>
          <p:nvPr/>
        </p:nvSpPr>
        <p:spPr>
          <a:xfrm>
            <a:off x="8102318" y="2379981"/>
            <a:ext cx="744000" cy="3711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chemeClr val="accent1"/>
              </a:gs>
            </a:gsLst>
            <a:lin ang="8100019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Segnaposto immagine 4">
            <a:extLst>
              <a:ext uri="{FF2B5EF4-FFF2-40B4-BE49-F238E27FC236}">
                <a16:creationId xmlns:a16="http://schemas.microsoft.com/office/drawing/2014/main" id="{47EC5765-FDFE-4D76-B312-93F11DD06435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694660" y="3104708"/>
            <a:ext cx="7775945" cy="1459484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30"/>
          <p:cNvSpPr txBox="1">
            <a:spLocks noGrp="1"/>
          </p:cNvSpPr>
          <p:nvPr>
            <p:ph type="title"/>
          </p:nvPr>
        </p:nvSpPr>
        <p:spPr>
          <a:xfrm>
            <a:off x="854700" y="717452"/>
            <a:ext cx="3717300" cy="10437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lt2"/>
                </a:solidFill>
              </a:rPr>
              <a:t>Aumentare caratteri disponibili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79" name="Google Shape;1679;p30"/>
          <p:cNvSpPr txBox="1">
            <a:spLocks noGrp="1"/>
          </p:cNvSpPr>
          <p:nvPr>
            <p:ph type="body" idx="1"/>
          </p:nvPr>
        </p:nvSpPr>
        <p:spPr>
          <a:xfrm>
            <a:off x="854700" y="1832737"/>
            <a:ext cx="3717300" cy="20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Dato che lo script </a:t>
            </a:r>
            <a:r>
              <a:rPr lang="it-IT" dirty="0" err="1"/>
              <a:t>e’</a:t>
            </a:r>
            <a:r>
              <a:rPr lang="it-IT" dirty="0"/>
              <a:t> composto da </a:t>
            </a:r>
            <a:r>
              <a:rPr lang="it-IT" dirty="0" err="1"/>
              <a:t>piu’</a:t>
            </a:r>
            <a:r>
              <a:rPr lang="it-IT" dirty="0"/>
              <a:t> di 50 caratteri(includendo gli spazi) il </a:t>
            </a:r>
            <a:r>
              <a:rPr lang="it-IT" dirty="0" err="1"/>
              <a:t>form</a:t>
            </a:r>
            <a:r>
              <a:rPr lang="it-IT" dirty="0"/>
              <a:t> HTML non consente di ricevere tutto lo script, per bypassare questo problema bisogna fare un </a:t>
            </a:r>
            <a:r>
              <a:rPr lang="it-IT" dirty="0" err="1"/>
              <a:t>edit</a:t>
            </a:r>
            <a:r>
              <a:rPr lang="it-IT" dirty="0"/>
              <a:t> HTML e aumentare i caratteri massimi ricevibili dal </a:t>
            </a:r>
            <a:r>
              <a:rPr lang="it-IT" dirty="0" err="1"/>
              <a:t>form</a:t>
            </a:r>
            <a:r>
              <a:rPr lang="it-IT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681" name="Google Shape;1681;p30"/>
          <p:cNvSpPr/>
          <p:nvPr/>
        </p:nvSpPr>
        <p:spPr>
          <a:xfrm rot="5400000">
            <a:off x="4014627" y="167728"/>
            <a:ext cx="1115100" cy="3711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8099331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" name="Google Shape;1682;p30"/>
          <p:cNvSpPr/>
          <p:nvPr/>
        </p:nvSpPr>
        <p:spPr>
          <a:xfrm>
            <a:off x="8102318" y="2379981"/>
            <a:ext cx="744000" cy="3711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chemeClr val="accent1"/>
              </a:gs>
            </a:gsLst>
            <a:lin ang="8100019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Segnaposto immagine 4">
            <a:extLst>
              <a:ext uri="{FF2B5EF4-FFF2-40B4-BE49-F238E27FC236}">
                <a16:creationId xmlns:a16="http://schemas.microsoft.com/office/drawing/2014/main" id="{8E0983B5-7BD0-4248-A075-754EC3EC346C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698756" y="3104706"/>
            <a:ext cx="7777029" cy="1476852"/>
          </a:xfrm>
        </p:spPr>
      </p:pic>
    </p:spTree>
    <p:extLst>
      <p:ext uri="{BB962C8B-B14F-4D97-AF65-F5344CB8AC3E}">
        <p14:creationId xmlns:p14="http://schemas.microsoft.com/office/powerpoint/2010/main" val="223502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30"/>
          <p:cNvSpPr txBox="1">
            <a:spLocks noGrp="1"/>
          </p:cNvSpPr>
          <p:nvPr>
            <p:ph type="title"/>
          </p:nvPr>
        </p:nvSpPr>
        <p:spPr>
          <a:xfrm>
            <a:off x="854700" y="1176525"/>
            <a:ext cx="3717300" cy="58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lt2"/>
                </a:solidFill>
              </a:rPr>
              <a:t>Setting di </a:t>
            </a:r>
            <a:r>
              <a:rPr lang="it-IT" dirty="0" err="1">
                <a:solidFill>
                  <a:schemeClr val="lt2"/>
                </a:solidFill>
              </a:rPr>
              <a:t>netcat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81" name="Google Shape;1681;p30"/>
          <p:cNvSpPr/>
          <p:nvPr/>
        </p:nvSpPr>
        <p:spPr>
          <a:xfrm rot="5400000">
            <a:off x="4014627" y="167728"/>
            <a:ext cx="1115100" cy="3711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8099331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" name="Google Shape;1682;p30"/>
          <p:cNvSpPr/>
          <p:nvPr/>
        </p:nvSpPr>
        <p:spPr>
          <a:xfrm>
            <a:off x="8102318" y="2379981"/>
            <a:ext cx="744000" cy="3711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chemeClr val="accent1"/>
              </a:gs>
            </a:gsLst>
            <a:lin ang="8100019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1A9FF6-93AF-4863-BE34-33134742C9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it-IT" dirty="0"/>
              <a:t>Per ricevere il </a:t>
            </a:r>
            <a:r>
              <a:rPr lang="it-IT" dirty="0" err="1"/>
              <a:t>php</a:t>
            </a:r>
            <a:r>
              <a:rPr lang="it-IT" dirty="0"/>
              <a:t> </a:t>
            </a:r>
            <a:r>
              <a:rPr lang="it-IT" dirty="0" err="1"/>
              <a:t>sessid</a:t>
            </a:r>
            <a:r>
              <a:rPr lang="it-IT" dirty="0"/>
              <a:t> di ignari utenti che riceveremo grazie al nostro payload </a:t>
            </a:r>
            <a:r>
              <a:rPr lang="it-IT" dirty="0" err="1"/>
              <a:t>c’e’</a:t>
            </a:r>
            <a:r>
              <a:rPr lang="it-IT" dirty="0"/>
              <a:t> bisogno di settare </a:t>
            </a:r>
            <a:r>
              <a:rPr lang="it-IT" dirty="0" err="1"/>
              <a:t>netcat</a:t>
            </a:r>
            <a:r>
              <a:rPr lang="it-IT" dirty="0"/>
              <a:t> in modo che sia sempre in ascolto sulla porta 80.</a:t>
            </a:r>
          </a:p>
        </p:txBody>
      </p:sp>
      <p:pic>
        <p:nvPicPr>
          <p:cNvPr id="15" name="Segnaposto immagine 14">
            <a:extLst>
              <a:ext uri="{FF2B5EF4-FFF2-40B4-BE49-F238E27FC236}">
                <a16:creationId xmlns:a16="http://schemas.microsoft.com/office/drawing/2014/main" id="{7E6328B8-D87E-4039-A288-D0EBCBAD7E2A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5034840" y="1214458"/>
            <a:ext cx="3067478" cy="2217892"/>
          </a:xfrm>
        </p:spPr>
      </p:pic>
    </p:spTree>
    <p:extLst>
      <p:ext uri="{BB962C8B-B14F-4D97-AF65-F5344CB8AC3E}">
        <p14:creationId xmlns:p14="http://schemas.microsoft.com/office/powerpoint/2010/main" val="3427475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30"/>
          <p:cNvSpPr txBox="1">
            <a:spLocks noGrp="1"/>
          </p:cNvSpPr>
          <p:nvPr>
            <p:ph type="title"/>
          </p:nvPr>
        </p:nvSpPr>
        <p:spPr>
          <a:xfrm>
            <a:off x="854700" y="646125"/>
            <a:ext cx="3717300" cy="11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lt2"/>
                </a:solidFill>
              </a:rPr>
              <a:t>Prova della buona riuscita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81" name="Google Shape;1681;p30"/>
          <p:cNvSpPr/>
          <p:nvPr/>
        </p:nvSpPr>
        <p:spPr>
          <a:xfrm rot="5400000">
            <a:off x="4014627" y="167728"/>
            <a:ext cx="1115100" cy="3711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8099331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" name="Google Shape;1682;p30"/>
          <p:cNvSpPr/>
          <p:nvPr/>
        </p:nvSpPr>
        <p:spPr>
          <a:xfrm>
            <a:off x="8102318" y="2379981"/>
            <a:ext cx="744000" cy="3711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chemeClr val="accent1"/>
              </a:gs>
            </a:gsLst>
            <a:lin ang="8100019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1A9FF6-93AF-4863-BE34-33134742C9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it-IT" dirty="0"/>
              <a:t>Come si </a:t>
            </a:r>
            <a:r>
              <a:rPr lang="it-IT" dirty="0" err="1"/>
              <a:t>puo’</a:t>
            </a:r>
            <a:r>
              <a:rPr lang="it-IT" dirty="0"/>
              <a:t> ben vedere l’attacco </a:t>
            </a:r>
            <a:r>
              <a:rPr lang="it-IT" dirty="0" err="1"/>
              <a:t>e’</a:t>
            </a:r>
            <a:r>
              <a:rPr lang="it-IT" dirty="0"/>
              <a:t> perfettamente riuscito e la nostra macchina </a:t>
            </a:r>
            <a:r>
              <a:rPr lang="it-IT" dirty="0" err="1"/>
              <a:t>Kali</a:t>
            </a:r>
            <a:r>
              <a:rPr lang="it-IT" dirty="0"/>
              <a:t> riceve il </a:t>
            </a:r>
            <a:r>
              <a:rPr lang="it-IT" dirty="0" err="1"/>
              <a:t>php</a:t>
            </a:r>
            <a:r>
              <a:rPr lang="it-IT" dirty="0"/>
              <a:t> </a:t>
            </a:r>
            <a:r>
              <a:rPr lang="it-IT" dirty="0" err="1"/>
              <a:t>sessid</a:t>
            </a:r>
            <a:r>
              <a:rPr lang="it-IT" dirty="0"/>
              <a:t> di potenziali ignari utenti.</a:t>
            </a:r>
          </a:p>
        </p:txBody>
      </p:sp>
      <p:pic>
        <p:nvPicPr>
          <p:cNvPr id="6" name="Segnaposto immagine 5">
            <a:extLst>
              <a:ext uri="{FF2B5EF4-FFF2-40B4-BE49-F238E27FC236}">
                <a16:creationId xmlns:a16="http://schemas.microsoft.com/office/drawing/2014/main" id="{E22E4684-56A6-4F5D-98A2-B20851E4B7E6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4757727" y="527025"/>
            <a:ext cx="3717300" cy="3534268"/>
          </a:xfrm>
        </p:spPr>
      </p:pic>
    </p:spTree>
    <p:extLst>
      <p:ext uri="{BB962C8B-B14F-4D97-AF65-F5344CB8AC3E}">
        <p14:creationId xmlns:p14="http://schemas.microsoft.com/office/powerpoint/2010/main" val="2261282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30"/>
          <p:cNvSpPr txBox="1">
            <a:spLocks noGrp="1"/>
          </p:cNvSpPr>
          <p:nvPr>
            <p:ph type="title"/>
          </p:nvPr>
        </p:nvSpPr>
        <p:spPr>
          <a:xfrm>
            <a:off x="854700" y="646125"/>
            <a:ext cx="3717300" cy="11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lt2"/>
                </a:solidFill>
              </a:rPr>
              <a:t>Script utilizzato per </a:t>
            </a:r>
            <a:r>
              <a:rPr lang="it-IT" dirty="0" err="1">
                <a:solidFill>
                  <a:schemeClr val="lt2"/>
                </a:solidFill>
              </a:rPr>
              <a:t>sql</a:t>
            </a:r>
            <a:r>
              <a:rPr lang="it-IT" dirty="0">
                <a:solidFill>
                  <a:schemeClr val="lt2"/>
                </a:solidFill>
              </a:rPr>
              <a:t> injection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81" name="Google Shape;1681;p30"/>
          <p:cNvSpPr/>
          <p:nvPr/>
        </p:nvSpPr>
        <p:spPr>
          <a:xfrm rot="5400000">
            <a:off x="4014627" y="167728"/>
            <a:ext cx="1115100" cy="3711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8099331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" name="Google Shape;1682;p30"/>
          <p:cNvSpPr/>
          <p:nvPr/>
        </p:nvSpPr>
        <p:spPr>
          <a:xfrm>
            <a:off x="8102318" y="2379981"/>
            <a:ext cx="744000" cy="3711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chemeClr val="accent1"/>
              </a:gs>
            </a:gsLst>
            <a:lin ang="8100019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1A9FF6-93AF-4863-BE34-33134742C9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it-IT" dirty="0"/>
              <a:t>Per effettuare l’injection utilizziamo lo script in figura che rimanda al tool preinstallato in </a:t>
            </a:r>
            <a:r>
              <a:rPr lang="it-IT" dirty="0" err="1"/>
              <a:t>kali</a:t>
            </a:r>
            <a:r>
              <a:rPr lang="it-IT" dirty="0"/>
              <a:t> </a:t>
            </a:r>
            <a:r>
              <a:rPr lang="it-IT" dirty="0" err="1"/>
              <a:t>cioe’</a:t>
            </a:r>
            <a:r>
              <a:rPr lang="it-IT" dirty="0"/>
              <a:t> </a:t>
            </a:r>
            <a:r>
              <a:rPr lang="it-IT" dirty="0" err="1"/>
              <a:t>sqlmap</a:t>
            </a:r>
            <a:r>
              <a:rPr lang="it-IT" dirty="0"/>
              <a:t> e si imposta fornendo un </a:t>
            </a:r>
            <a:r>
              <a:rPr lang="it-IT" dirty="0" err="1"/>
              <a:t>url</a:t>
            </a:r>
            <a:r>
              <a:rPr lang="it-IT" dirty="0"/>
              <a:t>, i cookie di sessione(in questo caso abbiamo usato </a:t>
            </a:r>
            <a:r>
              <a:rPr lang="it-IT" dirty="0" err="1"/>
              <a:t>burpsuite</a:t>
            </a:r>
            <a:r>
              <a:rPr lang="it-IT" dirty="0"/>
              <a:t>) e i valori interni al </a:t>
            </a:r>
            <a:r>
              <a:rPr lang="it-IT" dirty="0" err="1"/>
              <a:t>db</a:t>
            </a:r>
            <a:r>
              <a:rPr lang="it-IT" dirty="0"/>
              <a:t> che vogliamo considerare.</a:t>
            </a:r>
          </a:p>
        </p:txBody>
      </p:sp>
      <p:pic>
        <p:nvPicPr>
          <p:cNvPr id="7" name="Segnaposto immagine 6">
            <a:extLst>
              <a:ext uri="{FF2B5EF4-FFF2-40B4-BE49-F238E27FC236}">
                <a16:creationId xmlns:a16="http://schemas.microsoft.com/office/drawing/2014/main" id="{04115B52-39BD-4E5D-BB74-FB384E3F3939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689317" y="3602177"/>
            <a:ext cx="7786468" cy="1004993"/>
          </a:xfrm>
        </p:spPr>
      </p:pic>
    </p:spTree>
    <p:extLst>
      <p:ext uri="{BB962C8B-B14F-4D97-AF65-F5344CB8AC3E}">
        <p14:creationId xmlns:p14="http://schemas.microsoft.com/office/powerpoint/2010/main" val="2651552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30"/>
          <p:cNvSpPr txBox="1">
            <a:spLocks noGrp="1"/>
          </p:cNvSpPr>
          <p:nvPr>
            <p:ph type="title"/>
          </p:nvPr>
        </p:nvSpPr>
        <p:spPr>
          <a:xfrm>
            <a:off x="854700" y="794825"/>
            <a:ext cx="3717300" cy="9663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lt2"/>
                </a:solidFill>
              </a:rPr>
              <a:t>Risultato della </a:t>
            </a:r>
            <a:r>
              <a:rPr lang="it-IT" dirty="0" err="1">
                <a:solidFill>
                  <a:schemeClr val="lt2"/>
                </a:solidFill>
              </a:rPr>
              <a:t>sql</a:t>
            </a:r>
            <a:r>
              <a:rPr lang="it-IT" dirty="0">
                <a:solidFill>
                  <a:schemeClr val="lt2"/>
                </a:solidFill>
              </a:rPr>
              <a:t> injection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81" name="Google Shape;1681;p30"/>
          <p:cNvSpPr/>
          <p:nvPr/>
        </p:nvSpPr>
        <p:spPr>
          <a:xfrm rot="5400000">
            <a:off x="4014627" y="167728"/>
            <a:ext cx="1115100" cy="3711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8099331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" name="Google Shape;1682;p30"/>
          <p:cNvSpPr/>
          <p:nvPr/>
        </p:nvSpPr>
        <p:spPr>
          <a:xfrm>
            <a:off x="8102318" y="2379981"/>
            <a:ext cx="744000" cy="3711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chemeClr val="accent1"/>
              </a:gs>
            </a:gsLst>
            <a:lin ang="8100019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1A9FF6-93AF-4863-BE34-33134742C9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it-IT" dirty="0"/>
              <a:t>Come si </a:t>
            </a:r>
            <a:r>
              <a:rPr lang="it-IT" dirty="0" err="1"/>
              <a:t>puo’</a:t>
            </a:r>
            <a:r>
              <a:rPr lang="it-IT" dirty="0"/>
              <a:t> ben vedere l’attacco </a:t>
            </a:r>
            <a:r>
              <a:rPr lang="it-IT" dirty="0" err="1"/>
              <a:t>e’</a:t>
            </a:r>
            <a:r>
              <a:rPr lang="it-IT" dirty="0"/>
              <a:t> perfettamente riuscito e ci viene mostrata l’intera cartella.</a:t>
            </a:r>
          </a:p>
          <a:p>
            <a:pPr marL="152400" indent="0">
              <a:buNone/>
            </a:pPr>
            <a:r>
              <a:rPr lang="it-IT" dirty="0"/>
              <a:t>Per rimarcare quanto sia formidabile </a:t>
            </a:r>
            <a:r>
              <a:rPr lang="it-IT" dirty="0" err="1"/>
              <a:t>sql</a:t>
            </a:r>
            <a:r>
              <a:rPr lang="it-IT" dirty="0"/>
              <a:t> </a:t>
            </a:r>
            <a:r>
              <a:rPr lang="it-IT" dirty="0" err="1"/>
              <a:t>map</a:t>
            </a:r>
            <a:r>
              <a:rPr lang="it-IT" dirty="0"/>
              <a:t> </a:t>
            </a:r>
            <a:r>
              <a:rPr lang="it-IT" dirty="0" err="1"/>
              <a:t>e’</a:t>
            </a:r>
            <a:r>
              <a:rPr lang="it-IT" dirty="0"/>
              <a:t> necessario vedere come riconosce in automatico il format delle </a:t>
            </a:r>
            <a:r>
              <a:rPr lang="it-IT" dirty="0" err="1"/>
              <a:t>hash</a:t>
            </a:r>
            <a:r>
              <a:rPr lang="it-IT" dirty="0"/>
              <a:t> trovate e ne effettua su richiesta un </a:t>
            </a:r>
            <a:r>
              <a:rPr lang="it-IT" dirty="0" err="1"/>
              <a:t>bruteforce</a:t>
            </a:r>
            <a:r>
              <a:rPr lang="it-IT" dirty="0"/>
              <a:t>.</a:t>
            </a:r>
          </a:p>
        </p:txBody>
      </p:sp>
      <p:pic>
        <p:nvPicPr>
          <p:cNvPr id="11" name="Segnaposto immagine 10">
            <a:extLst>
              <a:ext uri="{FF2B5EF4-FFF2-40B4-BE49-F238E27FC236}">
                <a16:creationId xmlns:a16="http://schemas.microsoft.com/office/drawing/2014/main" id="{AB33C6C2-FAAB-4692-A365-BBBD5C1EBAA1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712381" y="3332640"/>
            <a:ext cx="7719237" cy="1268819"/>
          </a:xfrm>
        </p:spPr>
      </p:pic>
    </p:spTree>
    <p:extLst>
      <p:ext uri="{BB962C8B-B14F-4D97-AF65-F5344CB8AC3E}">
        <p14:creationId xmlns:p14="http://schemas.microsoft.com/office/powerpoint/2010/main" val="3043805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p46"/>
          <p:cNvSpPr txBox="1">
            <a:spLocks noGrp="1"/>
          </p:cNvSpPr>
          <p:nvPr>
            <p:ph type="title"/>
          </p:nvPr>
        </p:nvSpPr>
        <p:spPr>
          <a:xfrm>
            <a:off x="4570925" y="527025"/>
            <a:ext cx="3903300" cy="87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Grazie per aver scelto </a:t>
            </a:r>
            <a:r>
              <a:rPr lang="it-IT" sz="2400" dirty="0"/>
              <a:t>i Data </a:t>
            </a:r>
            <a:r>
              <a:rPr lang="it-IT" sz="2400" dirty="0" err="1"/>
              <a:t>Defenders</a:t>
            </a:r>
            <a:r>
              <a:rPr lang="it-IT" sz="2400" dirty="0"/>
              <a:t>!</a:t>
            </a:r>
            <a:endParaRPr sz="2400" dirty="0">
              <a:solidFill>
                <a:schemeClr val="lt2"/>
              </a:solidFill>
            </a:endParaRPr>
          </a:p>
        </p:txBody>
      </p:sp>
      <p:sp>
        <p:nvSpPr>
          <p:cNvPr id="1901" name="Google Shape;1901;p46"/>
          <p:cNvSpPr txBox="1">
            <a:spLocks noGrp="1"/>
          </p:cNvSpPr>
          <p:nvPr>
            <p:ph type="subTitle" idx="1"/>
          </p:nvPr>
        </p:nvSpPr>
        <p:spPr>
          <a:xfrm>
            <a:off x="5022565" y="1488600"/>
            <a:ext cx="3000000" cy="13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it-IT" dirty="0">
                <a:solidFill>
                  <a:schemeClr val="dk1"/>
                </a:solidFill>
              </a:rPr>
              <a:t>Per ulteriori chiarimenti contattare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it-IT" dirty="0"/>
              <a:t>Il numero 3338569485.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902" name="Google Shape;1902;p46"/>
          <p:cNvSpPr txBox="1"/>
          <p:nvPr/>
        </p:nvSpPr>
        <p:spPr>
          <a:xfrm>
            <a:off x="5022565" y="4151013"/>
            <a:ext cx="30000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903" name="Google Shape;1903;p46"/>
          <p:cNvSpPr txBox="1"/>
          <p:nvPr/>
        </p:nvSpPr>
        <p:spPr>
          <a:xfrm>
            <a:off x="5205753" y="2841044"/>
            <a:ext cx="606000" cy="434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A5C6D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04" name="Google Shape;1904;p46"/>
          <p:cNvSpPr txBox="1"/>
          <p:nvPr/>
        </p:nvSpPr>
        <p:spPr>
          <a:xfrm>
            <a:off x="5881637" y="2841044"/>
            <a:ext cx="606000" cy="434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A5C6D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05" name="Google Shape;1905;p46"/>
          <p:cNvSpPr txBox="1"/>
          <p:nvPr/>
        </p:nvSpPr>
        <p:spPr>
          <a:xfrm>
            <a:off x="6557522" y="2841044"/>
            <a:ext cx="606000" cy="434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A5C6D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06" name="Google Shape;1906;p46"/>
          <p:cNvSpPr txBox="1"/>
          <p:nvPr/>
        </p:nvSpPr>
        <p:spPr>
          <a:xfrm>
            <a:off x="7233406" y="2841044"/>
            <a:ext cx="606000" cy="434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A5C6D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07" name="Google Shape;1907;p46"/>
          <p:cNvSpPr/>
          <p:nvPr/>
        </p:nvSpPr>
        <p:spPr>
          <a:xfrm>
            <a:off x="5321316" y="2870394"/>
            <a:ext cx="375294" cy="375709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8" name="Google Shape;1908;p46"/>
          <p:cNvGrpSpPr/>
          <p:nvPr/>
        </p:nvGrpSpPr>
        <p:grpSpPr>
          <a:xfrm>
            <a:off x="5996786" y="2870742"/>
            <a:ext cx="375713" cy="375298"/>
            <a:chOff x="3303268" y="3817349"/>
            <a:chExt cx="346056" cy="345674"/>
          </a:xfrm>
        </p:grpSpPr>
        <p:sp>
          <p:nvSpPr>
            <p:cNvPr id="1909" name="Google Shape;1909;p4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3" name="Google Shape;1913;p46"/>
          <p:cNvGrpSpPr/>
          <p:nvPr/>
        </p:nvGrpSpPr>
        <p:grpSpPr>
          <a:xfrm>
            <a:off x="6672675" y="2870742"/>
            <a:ext cx="375713" cy="375298"/>
            <a:chOff x="3752358" y="3817349"/>
            <a:chExt cx="346056" cy="345674"/>
          </a:xfrm>
        </p:grpSpPr>
        <p:sp>
          <p:nvSpPr>
            <p:cNvPr id="1914" name="Google Shape;1914;p4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8" name="Google Shape;1918;p46"/>
          <p:cNvGrpSpPr/>
          <p:nvPr/>
        </p:nvGrpSpPr>
        <p:grpSpPr>
          <a:xfrm>
            <a:off x="7346214" y="2870742"/>
            <a:ext cx="375678" cy="375298"/>
            <a:chOff x="4201447" y="3817349"/>
            <a:chExt cx="346024" cy="345674"/>
          </a:xfrm>
        </p:grpSpPr>
        <p:sp>
          <p:nvSpPr>
            <p:cNvPr id="1919" name="Google Shape;1919;p46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6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21" name="Google Shape;1921;p46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l="18590" r="18590"/>
          <a:stretch/>
        </p:blipFill>
        <p:spPr>
          <a:xfrm>
            <a:off x="668625" y="527025"/>
            <a:ext cx="3903300" cy="4077000"/>
          </a:xfrm>
          <a:prstGeom prst="rect">
            <a:avLst/>
          </a:prstGeom>
        </p:spPr>
      </p:pic>
      <p:sp>
        <p:nvSpPr>
          <p:cNvPr id="1922" name="Google Shape;1922;p46"/>
          <p:cNvSpPr/>
          <p:nvPr/>
        </p:nvSpPr>
        <p:spPr>
          <a:xfrm>
            <a:off x="-72475" y="2014650"/>
            <a:ext cx="1160100" cy="3711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220B3D-1043-4535-B56C-DC651C3FD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926" y="527025"/>
            <a:ext cx="3903300" cy="405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ublic Security Company Business Plan by Slidesgo">
  <a:themeElements>
    <a:clrScheme name="Simple Light">
      <a:dk1>
        <a:srgbClr val="D6EAF0"/>
      </a:dk1>
      <a:lt1>
        <a:srgbClr val="191919"/>
      </a:lt1>
      <a:dk2>
        <a:srgbClr val="A5C6D1"/>
      </a:dk2>
      <a:lt2>
        <a:srgbClr val="8BACBE"/>
      </a:lt2>
      <a:accent1>
        <a:srgbClr val="5F7583"/>
      </a:accent1>
      <a:accent2>
        <a:srgbClr val="2E414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BACB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299</Words>
  <Application>Microsoft Office PowerPoint</Application>
  <PresentationFormat>Presentazione su schermo (16:9)</PresentationFormat>
  <Paragraphs>24</Paragraphs>
  <Slides>9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Cascadia Code ExtraLight</vt:lpstr>
      <vt:lpstr>Hind</vt:lpstr>
      <vt:lpstr>Arial</vt:lpstr>
      <vt:lpstr>DM Sans</vt:lpstr>
      <vt:lpstr>Public Security Company Business Plan by Slidesgo</vt:lpstr>
      <vt:lpstr>Recap degli attacchi</vt:lpstr>
      <vt:lpstr>By Raffaele Iacono</vt:lpstr>
      <vt:lpstr>Setting dello script</vt:lpstr>
      <vt:lpstr>Aumentare caratteri disponibili</vt:lpstr>
      <vt:lpstr>Setting di netcat</vt:lpstr>
      <vt:lpstr>Prova della buona riuscita</vt:lpstr>
      <vt:lpstr>Script utilizzato per sql injection</vt:lpstr>
      <vt:lpstr>Risultato della sql injection</vt:lpstr>
      <vt:lpstr>Grazie per aver scelto i Data Defenders!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 patch effettuate</dc:title>
  <dc:creator>Raffaele</dc:creator>
  <cp:lastModifiedBy>Raffaele</cp:lastModifiedBy>
  <cp:revision>14</cp:revision>
  <dcterms:modified xsi:type="dcterms:W3CDTF">2024-04-05T14:31:53Z</dcterms:modified>
</cp:coreProperties>
</file>