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28.xml" Type="http://schemas.openxmlformats.org/officeDocument/2006/relationships/slide" Id="rId36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22.xml" Type="http://schemas.openxmlformats.org/officeDocument/2006/relationships/slide" Id="rId30"/><Relationship Target="slides/slide4.xml" Type="http://schemas.openxmlformats.org/officeDocument/2006/relationships/slide" Id="rId12"/><Relationship Target="slides/slide23.xml" Type="http://schemas.openxmlformats.org/officeDocument/2006/relationships/slide" Id="rId31"/><Relationship Target="slides/slide5.xml" Type="http://schemas.openxmlformats.org/officeDocument/2006/relationships/slide" Id="rId13"/><Relationship Target="slides/slide2.xml" Type="http://schemas.openxmlformats.org/officeDocument/2006/relationships/slide" Id="rId10"/><Relationship Target="slides/slide3.xml" Type="http://schemas.openxmlformats.org/officeDocument/2006/relationships/slide" Id="rId11"/><Relationship Target="slides/slide26.xml" Type="http://schemas.openxmlformats.org/officeDocument/2006/relationships/slide" Id="rId34"/><Relationship Target="slides/slide27.xml" Type="http://schemas.openxmlformats.org/officeDocument/2006/relationships/slide" Id="rId35"/><Relationship Target="slides/slide24.xml" Type="http://schemas.openxmlformats.org/officeDocument/2006/relationships/slide" Id="rId32"/><Relationship Target="slides/slide25.xml" Type="http://schemas.openxmlformats.org/officeDocument/2006/relationships/slide" Id="rId33"/><Relationship Target="slides/slide21.xml" Type="http://schemas.openxmlformats.org/officeDocument/2006/relationships/slide" Id="rId29"/><Relationship Target="slides/slide18.xml" Type="http://schemas.openxmlformats.org/officeDocument/2006/relationships/slide" Id="rId26"/><Relationship Target="slides/slide17.xml" Type="http://schemas.openxmlformats.org/officeDocument/2006/relationships/slide" Id="rId25"/><Relationship Target="slides/slide20.xml" Type="http://schemas.openxmlformats.org/officeDocument/2006/relationships/slide" Id="rId28"/><Relationship Target="slides/slide19.xml" Type="http://schemas.openxmlformats.org/officeDocument/2006/relationships/slide" Id="rId27"/><Relationship Target="presProps.xml" Type="http://schemas.openxmlformats.org/officeDocument/2006/relationships/presProps" Id="rId2"/><Relationship Target="slides/slide13.xml" Type="http://schemas.openxmlformats.org/officeDocument/2006/relationships/slide" Id="rId21"/><Relationship Target="theme/theme4.xml" Type="http://schemas.openxmlformats.org/officeDocument/2006/relationships/theme" Id="rId1"/><Relationship Target="slides/slide14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5.xml" Type="http://schemas.openxmlformats.org/officeDocument/2006/relationships/slide" Id="rId23"/><Relationship Target="tableStyles.xml" Type="http://schemas.openxmlformats.org/officeDocument/2006/relationships/tableStyles" Id="rId3"/><Relationship Target="slides/slide16.xml" Type="http://schemas.openxmlformats.org/officeDocument/2006/relationships/slide" Id="rId24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docs.python.org/tutorial/datastructures.html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5.png" Type="http://schemas.openxmlformats.org/officeDocument/2006/relationships/image" Id="rId6"/><Relationship Target="../media/image04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7759700" x="3804600"/>
            <a:ext cy="1016099" cx="798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58741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41300" x="1155700"/>
            <a:ext cy="2298699" cx="1386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2679700" x="939800"/>
            <a:ext cy="5000100" cx="6545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3022600" x="8107200"/>
            <a:ext cy="4432199" cx="7843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41300" x="1155700"/>
            <a:ext cy="2298699" cx="1386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3118400" x="584950"/>
            <a:ext cy="3594900" cx="717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5652525" x="8105725"/>
            <a:ext cy="2139300" cx="559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2509825" x="8105725"/>
            <a:ext cy="3324300" cx="7888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lists using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2603500" x="1155700"/>
            <a:ext cy="3195000" cx="7378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2714100" x="9714275"/>
            <a:ext cy="3876599" cx="496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875600" x="962200"/>
            <a:ext cy="4984799" cx="694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033425" x="8506725"/>
            <a:ext cy="2197200" cx="546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strike="noStrike" u="none" b="0" cap="none" baseline="0" sz="36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3110400" x="1918550"/>
            <a:ext cy="3225899" cx="120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)['append', 'count', 'extend', 'index', 'insert', 'pop', 'remove', 'reverse', 'sort']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8051800" x="3173875"/>
            <a:ext cy="622199" cx="1041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scratch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2603500" x="1155700"/>
            <a:ext cy="5174700" cx="5905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2990850" x="8367175"/>
            <a:ext cy="4432199" cx="7455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26150" x="116205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Is Something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 List?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2603500" x="774700"/>
            <a:ext cy="5702399" cx="5837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940050" x="7799425"/>
            <a:ext cy="4432199" cx="8247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Ordered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Sequence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2806700" x="368300"/>
            <a:ext cy="5613299" cx="71247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5906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algn="l" rtl="0" lvl="0" marR="0" indent="-5906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algn="l" rtl="0" lvl="0" marR="0" indent="-5906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3041075" x="8143075"/>
            <a:ext cy="4365000" cx="817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2603500" x="1155700"/>
            <a:ext cy="5371799" cx="5816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2455850" x="7929600"/>
            <a:ext cy="5540399" cx="7885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/>
        </p:nvSpPr>
        <p:spPr>
          <a:xfrm>
            <a:off y="4800525" x="7314550"/>
            <a:ext cy="3416400" cx="8127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646125" x="1011450"/>
            <a:ext cy="4154399" cx="8127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646125" x="9794500"/>
            <a:ext cy="2862300" cx="543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41300" x="1155700"/>
            <a:ext cy="2298699" cx="1092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7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is a kind of </a:t>
            </a:r>
            <a:r>
              <a:rPr strike="noStrike" u="none" b="0" cap="none" baseline="0" sz="7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2603500" x="1155700"/>
            <a:ext cy="3340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0350" x="12293600"/>
            <a:ext cy="2265362" cx="313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y="6000750" x="2002250"/>
            <a:ext cy="2501999" cx="1219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469900" x="1155700"/>
            <a:ext cy="1549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2349500" x="1498600"/>
            <a:ext cy="4432199" cx="674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2301875" x="10045700"/>
            <a:ext cy="4984799" cx="645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7639050" x="1050925"/>
            <a:ext cy="1143000" cx="1450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/>
        </p:nvSpPr>
        <p:spPr>
          <a:xfrm>
            <a:off y="228600" x="508000"/>
            <a:ext cy="7023000" cx="12370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7137375" x="1406025"/>
            <a:ext cy="1610699" cx="1398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-4191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rtl="0" lvl="0" marR="0" indent="-4191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/>
        </p:nvSpPr>
        <p:spPr>
          <a:xfrm>
            <a:off y="2058975" x="2526075"/>
            <a:ext cy="3324300" cx="8889299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2330450" x="13538200"/>
            <a:ext cy="2768700" cx="816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945775" x="642650"/>
            <a:ext cy="673199" cx="13070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y="6000750" x="1212375"/>
            <a:ext cy="2768700" cx="14283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6972300" x="6646861"/>
            <a:ext cy="673199" cx="948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5213000" x="1155700"/>
            <a:ext cy="1889400" cx="516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y="58357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y="5289200" x="1155700"/>
            <a:ext cy="1889400" cx="516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54416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5940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6766900" x="7246300"/>
            <a:ext cy="548399" cx="2729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2014200" x="927100"/>
            <a:ext cy="6449400" cx="636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y="3149975" x="774275"/>
            <a:ext cy="5110200" cx="745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indent="-394462" marL="68580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2733900" x="7932975"/>
            <a:ext cy="5110200" cx="7565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/>
        </p:nvSpPr>
        <p:spPr>
          <a:xfrm>
            <a:off y="241300" x="1155700"/>
            <a:ext cy="8115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rgbClr val="009999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rgbClr val="009999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strike="noStrike" u="none" b="0" cap="none" baseline="0" sz="7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2660650" x="1534150"/>
            <a:ext cy="1652699" cx="13187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4641850" x="2136725"/>
            <a:ext cy="3746400" cx="13521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Constants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2603500" x="1155700"/>
            <a:ext cy="5628899" cx="7251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532050" x="9753600"/>
            <a:ext cy="5540399" cx="6767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2726300" x="1895475"/>
            <a:ext cy="3982499" cx="8488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003550" x="11091861"/>
            <a:ext cy="4902200" cx="23844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3208850" x="1850625"/>
            <a:ext cy="2216099" cx="728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3851075" x="11014625"/>
            <a:ext cy="2184300" cx="50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2" name="Shape 202"/>
          <p:cNvCxnSpPr/>
          <p:nvPr/>
        </p:nvCxnSpPr>
        <p:spPr>
          <a:xfrm flipH="1">
            <a:off y="4139162" x="8709550"/>
            <a:ext cy="355500" cx="21494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y="4643973" x="8692124"/>
            <a:ext cy="598499" cx="22970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y="4945850" x="4333025"/>
            <a:ext cy="798899" cx="65969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2603500" x="1536700"/>
            <a:ext cy="2339999" cx="12679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2600" x="539750"/>
            <a:ext cy="1828800" cx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y="7137400" x="1790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6413500" x="12192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5726100" x="7950200"/>
            <a:ext cy="2339999" cx="8156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7137400" x="3670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6413500" x="30988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7137400" x="554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6413500" x="49784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530425" x="4697500"/>
            <a:ext cy="1800599" cx="7023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2374900" x="1155700"/>
            <a:ext cy="5702399" cx="64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1845050" x="9334300"/>
            <a:ext cy="6372299" cx="646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2374900" x="1155700"/>
            <a:ext cy="5702399" cx="7302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strike="noStrike" u="none" b="0" cap="none" baseline="0" sz="3400" lang="en-US" i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3009900" x="9912350"/>
            <a:ext cy="4432199" cx="6119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