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15.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1.xml" ContentType="application/vnd.openxmlformats-officedocument.presentationml.slideLayout+xml"/>
  <Override PartName="/ppt/slideLayouts/slideLayout39.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24.xml" ContentType="application/vnd.openxmlformats-officedocument.presentationml.slideLayout+xml"/>
  <Override PartName="/ppt/slideLayouts/slideLayout17.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54.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43.xml" ContentType="application/vnd.openxmlformats-officedocument.presentationml.slideLayout+xml"/>
  <Override PartName="/ppt/slideLayouts/slideLayout50.xml" ContentType="application/vnd.openxmlformats-officedocument.presentationml.slideLayout+xml"/>
  <Override PartName="/ppt/slideLayouts/slideLayout36.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49.xml" ContentType="application/vnd.openxmlformats-officedocument.presentationml.slideLayout+xml"/>
  <Override PartName="/ppt/slideLayouts/slideLayout4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47.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53.xml" ContentType="application/vnd.openxmlformats-officedocument.presentationml.slideLayout+xml"/>
  <Override PartName="/ppt/slideLayouts/slideLayout37.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6.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703" r:id="rId4"/>
    <p:sldMasterId id="2147483704" r:id="rId5"/>
    <p:sldMasterId id="2147483705" r:id="rId6"/>
    <p:sldMasterId id="2147483706" r:id="rId7"/>
    <p:sldMasterId id="214748370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Lst>
  <p:sldSz cy="9144000" cx="16256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0.xml" Type="http://schemas.openxmlformats.org/officeDocument/2006/relationships/slide" Id="rId39"/><Relationship Target="slides/slide29.xml" Type="http://schemas.openxmlformats.org/officeDocument/2006/relationships/slide" Id="rId38"/><Relationship Target="slides/slide28.xml" Type="http://schemas.openxmlformats.org/officeDocument/2006/relationships/slide" Id="rId37"/><Relationship Target="slides/slide10.xml" Type="http://schemas.openxmlformats.org/officeDocument/2006/relationships/slide" Id="rId19"/><Relationship Target="slides/slide27.xml" Type="http://schemas.openxmlformats.org/officeDocument/2006/relationships/slide" Id="rId36"/><Relationship Target="slides/slide9.xml" Type="http://schemas.openxmlformats.org/officeDocument/2006/relationships/slide" Id="rId18"/><Relationship Target="slides/slide8.xml" Type="http://schemas.openxmlformats.org/officeDocument/2006/relationships/slide" Id="rId17"/><Relationship Target="slides/slide7.xml" Type="http://schemas.openxmlformats.org/officeDocument/2006/relationships/slide" Id="rId16"/><Relationship Target="slides/slide6.xml" Type="http://schemas.openxmlformats.org/officeDocument/2006/relationships/slide" Id="rId15"/><Relationship Target="slides/slide5.xml" Type="http://schemas.openxmlformats.org/officeDocument/2006/relationships/slide" Id="rId14"/><Relationship Target="slides/slide21.xml" Type="http://schemas.openxmlformats.org/officeDocument/2006/relationships/slide" Id="rId30"/><Relationship Target="slides/slide3.xml" Type="http://schemas.openxmlformats.org/officeDocument/2006/relationships/slide" Id="rId12"/><Relationship Target="slides/slide22.xml" Type="http://schemas.openxmlformats.org/officeDocument/2006/relationships/slide" Id="rId31"/><Relationship Target="slides/slide4.xml" Type="http://schemas.openxmlformats.org/officeDocument/2006/relationships/slide" Id="rId13"/><Relationship Target="slides/slide1.xml" Type="http://schemas.openxmlformats.org/officeDocument/2006/relationships/slide" Id="rId10"/><Relationship Target="slides/slide2.xml" Type="http://schemas.openxmlformats.org/officeDocument/2006/relationships/slide" Id="rId11"/><Relationship Target="slides/slide25.xml" Type="http://schemas.openxmlformats.org/officeDocument/2006/relationships/slide" Id="rId34"/><Relationship Target="slides/slide26.xml" Type="http://schemas.openxmlformats.org/officeDocument/2006/relationships/slide" Id="rId35"/><Relationship Target="slides/slide23.xml" Type="http://schemas.openxmlformats.org/officeDocument/2006/relationships/slide" Id="rId32"/><Relationship Target="slides/slide24.xml" Type="http://schemas.openxmlformats.org/officeDocument/2006/relationships/slide" Id="rId33"/><Relationship Target="slides/slide20.xml" Type="http://schemas.openxmlformats.org/officeDocument/2006/relationships/slide" Id="rId29"/><Relationship Target="slides/slide17.xml" Type="http://schemas.openxmlformats.org/officeDocument/2006/relationships/slide" Id="rId26"/><Relationship Target="slides/slide16.xml" Type="http://schemas.openxmlformats.org/officeDocument/2006/relationships/slide" Id="rId25"/><Relationship Target="slides/slide19.xml" Type="http://schemas.openxmlformats.org/officeDocument/2006/relationships/slide" Id="rId28"/><Relationship Target="slides/slide18.xml" Type="http://schemas.openxmlformats.org/officeDocument/2006/relationships/slide" Id="rId27"/><Relationship Target="presProps.xml" Type="http://schemas.openxmlformats.org/officeDocument/2006/relationships/presProps" Id="rId2"/><Relationship Target="slides/slide12.xml" Type="http://schemas.openxmlformats.org/officeDocument/2006/relationships/slide" Id="rId21"/><Relationship Target="slides/slide31.xml" Type="http://schemas.openxmlformats.org/officeDocument/2006/relationships/slide" Id="rId40"/><Relationship Target="theme/theme6.xml" Type="http://schemas.openxmlformats.org/officeDocument/2006/relationships/theme" Id="rId1"/><Relationship Target="slides/slide13.xml" Type="http://schemas.openxmlformats.org/officeDocument/2006/relationships/slide" Id="rId22"/><Relationship Target="slides/slide32.xml" Type="http://schemas.openxmlformats.org/officeDocument/2006/relationships/slide" Id="rId41"/><Relationship Target="slideMasters/slideMaster1.xml" Type="http://schemas.openxmlformats.org/officeDocument/2006/relationships/slideMaster" Id="rId4"/><Relationship Target="slides/slide14.xml" Type="http://schemas.openxmlformats.org/officeDocument/2006/relationships/slide" Id="rId23"/><Relationship Target="tableStyles.xml" Type="http://schemas.openxmlformats.org/officeDocument/2006/relationships/tableStyles" Id="rId3"/><Relationship Target="slides/slide15.xml" Type="http://schemas.openxmlformats.org/officeDocument/2006/relationships/slide" Id="rId24"/><Relationship Target="slides/slide11.xml" Type="http://schemas.openxmlformats.org/officeDocument/2006/relationships/slide" Id="rId20"/><Relationship Target="notesMasters/notesMaster1.xml" Type="http://schemas.openxmlformats.org/officeDocument/2006/relationships/notesMaster" Id="rId9"/><Relationship Target="slideMasters/slideMaster3.xml" Type="http://schemas.openxmlformats.org/officeDocument/2006/relationships/slideMaster" Id="rId6"/><Relationship Target="slideMasters/slideMaster2.xml" Type="http://schemas.openxmlformats.org/officeDocument/2006/relationships/slideMaster" Id="rId5"/><Relationship Target="slideMasters/slideMaster5.xml" Type="http://schemas.openxmlformats.org/officeDocument/2006/relationships/slideMaster" Id="rId8"/><Relationship Target="slideMasters/slideMaster4.xml" Type="http://schemas.openxmlformats.org/officeDocument/2006/relationships/slideMaster" Id="rId7"/></Relationships>
</file>

<file path=ppt/notesMasters/_rels/notesMaster1.xml.rels><?xml version="1.0" encoding="UTF-8" standalone="yes"?><Relationships xmlns="http://schemas.openxmlformats.org/package/2006/relationships"><Relationship Target="../theme/theme4.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 name="Shape 1"/>
        <p:cNvGrpSpPr/>
        <p:nvPr/>
      </p:nvGrpSpPr>
      <p:grpSpPr>
        <a:xfrm>
          <a:off y="0" x="0"/>
          <a:ext cy="0" cx="0"/>
          <a:chOff y="0" x="0"/>
          <a:chExt cy="0" cx="0"/>
        </a:xfrm>
      </p:grpSpPr>
      <p:sp>
        <p:nvSpPr>
          <p:cNvPr id="2" name="Shape 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rnd">
            <a:solidFill>
              <a:srgbClr val="000000"/>
            </a:solidFill>
            <a:prstDash val="solid"/>
            <a:miter/>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6" name="Shape 20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4" name="Shape 294"/>
        <p:cNvGrpSpPr/>
        <p:nvPr/>
      </p:nvGrpSpPr>
      <p:grpSpPr>
        <a:xfrm>
          <a:off y="0" x="0"/>
          <a:ext cy="0" cx="0"/>
          <a:chOff y="0" x="0"/>
          <a:chExt cy="0" cx="0"/>
        </a:xfrm>
      </p:grpSpPr>
      <p:sp>
        <p:nvSpPr>
          <p:cNvPr id="295" name="Shape 29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96" name="Shape 29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0" name="Shape 300"/>
        <p:cNvGrpSpPr/>
        <p:nvPr/>
      </p:nvGrpSpPr>
      <p:grpSpPr>
        <a:xfrm>
          <a:off y="0" x="0"/>
          <a:ext cy="0" cx="0"/>
          <a:chOff y="0" x="0"/>
          <a:chExt cy="0" cx="0"/>
        </a:xfrm>
      </p:grpSpPr>
      <p:sp>
        <p:nvSpPr>
          <p:cNvPr id="301" name="Shape 30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2" name="Shape 30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8" name="Shape 318"/>
        <p:cNvGrpSpPr/>
        <p:nvPr/>
      </p:nvGrpSpPr>
      <p:grpSpPr>
        <a:xfrm>
          <a:off y="0" x="0"/>
          <a:ext cy="0" cx="0"/>
          <a:chOff y="0" x="0"/>
          <a:chExt cy="0" cx="0"/>
        </a:xfrm>
      </p:grpSpPr>
      <p:sp>
        <p:nvSpPr>
          <p:cNvPr id="319" name="Shape 3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0" name="Shape 3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25" name="Shape 32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1" name="Shape 341"/>
        <p:cNvGrpSpPr/>
        <p:nvPr/>
      </p:nvGrpSpPr>
      <p:grpSpPr>
        <a:xfrm>
          <a:off y="0" x="0"/>
          <a:ext cy="0" cx="0"/>
          <a:chOff y="0" x="0"/>
          <a:chExt cy="0" cx="0"/>
        </a:xfrm>
      </p:grpSpPr>
      <p:sp>
        <p:nvSpPr>
          <p:cNvPr id="342" name="Shape 34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43" name="Shape 3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0" name="Shape 360"/>
        <p:cNvGrpSpPr/>
        <p:nvPr/>
      </p:nvGrpSpPr>
      <p:grpSpPr>
        <a:xfrm>
          <a:off y="0" x="0"/>
          <a:ext cy="0" cx="0"/>
          <a:chOff y="0" x="0"/>
          <a:chExt cy="0" cx="0"/>
        </a:xfrm>
      </p:grpSpPr>
      <p:sp>
        <p:nvSpPr>
          <p:cNvPr id="361" name="Shape 36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62" name="Shape 36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0" name="Shape 370"/>
        <p:cNvGrpSpPr/>
        <p:nvPr/>
      </p:nvGrpSpPr>
      <p:grpSpPr>
        <a:xfrm>
          <a:off y="0" x="0"/>
          <a:ext cy="0" cx="0"/>
          <a:chOff y="0" x="0"/>
          <a:chExt cy="0" cx="0"/>
        </a:xfrm>
      </p:grpSpPr>
      <p:sp>
        <p:nvSpPr>
          <p:cNvPr id="371" name="Shape 37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2" name="Shape 37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7" name="Shape 377"/>
        <p:cNvGrpSpPr/>
        <p:nvPr/>
      </p:nvGrpSpPr>
      <p:grpSpPr>
        <a:xfrm>
          <a:off y="0" x="0"/>
          <a:ext cy="0" cx="0"/>
          <a:chOff y="0" x="0"/>
          <a:chExt cy="0" cx="0"/>
        </a:xfrm>
      </p:grpSpPr>
      <p:sp>
        <p:nvSpPr>
          <p:cNvPr id="378" name="Shape 37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79" name="Shape 37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5" name="Shape 385"/>
        <p:cNvGrpSpPr/>
        <p:nvPr/>
      </p:nvGrpSpPr>
      <p:grpSpPr>
        <a:xfrm>
          <a:off y="0" x="0"/>
          <a:ext cy="0" cx="0"/>
          <a:chOff y="0" x="0"/>
          <a:chExt cy="0" cx="0"/>
        </a:xfrm>
      </p:grpSpPr>
      <p:sp>
        <p:nvSpPr>
          <p:cNvPr id="386" name="Shape 38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87" name="Shape 3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95" name="Shape 395"/>
        <p:cNvGrpSpPr/>
        <p:nvPr/>
      </p:nvGrpSpPr>
      <p:grpSpPr>
        <a:xfrm>
          <a:off y="0" x="0"/>
          <a:ext cy="0" cx="0"/>
          <a:chOff y="0" x="0"/>
          <a:chExt cy="0" cx="0"/>
        </a:xfrm>
      </p:grpSpPr>
      <p:sp>
        <p:nvSpPr>
          <p:cNvPr id="396" name="Shape 39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397" name="Shape 39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13" name="Shape 21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05" name="Shape 405"/>
        <p:cNvGrpSpPr/>
        <p:nvPr/>
      </p:nvGrpSpPr>
      <p:grpSpPr>
        <a:xfrm>
          <a:off y="0" x="0"/>
          <a:ext cy="0" cx="0"/>
          <a:chOff y="0" x="0"/>
          <a:chExt cy="0" cx="0"/>
        </a:xfrm>
      </p:grpSpPr>
      <p:sp>
        <p:nvSpPr>
          <p:cNvPr id="406" name="Shape 40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07" name="Shape 40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3" name="Shape 413"/>
        <p:cNvGrpSpPr/>
        <p:nvPr/>
      </p:nvGrpSpPr>
      <p:grpSpPr>
        <a:xfrm>
          <a:off y="0" x="0"/>
          <a:ext cy="0" cx="0"/>
          <a:chOff y="0" x="0"/>
          <a:chExt cy="0" cx="0"/>
        </a:xfrm>
      </p:grpSpPr>
      <p:sp>
        <p:nvSpPr>
          <p:cNvPr id="414" name="Shape 41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15" name="Shape 41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0" name="Shape 420"/>
        <p:cNvGrpSpPr/>
        <p:nvPr/>
      </p:nvGrpSpPr>
      <p:grpSpPr>
        <a:xfrm>
          <a:off y="0" x="0"/>
          <a:ext cy="0" cx="0"/>
          <a:chOff y="0" x="0"/>
          <a:chExt cy="0" cx="0"/>
        </a:xfrm>
      </p:grpSpPr>
      <p:sp>
        <p:nvSpPr>
          <p:cNvPr id="421" name="Shape 42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2" name="Shape 42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6" name="Shape 426"/>
        <p:cNvGrpSpPr/>
        <p:nvPr/>
      </p:nvGrpSpPr>
      <p:grpSpPr>
        <a:xfrm>
          <a:off y="0" x="0"/>
          <a:ext cy="0" cx="0"/>
          <a:chOff y="0" x="0"/>
          <a:chExt cy="0" cx="0"/>
        </a:xfrm>
      </p:grpSpPr>
      <p:sp>
        <p:nvSpPr>
          <p:cNvPr id="427" name="Shape 427"/>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28" name="Shape 428"/>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3" name="Shape 433"/>
        <p:cNvGrpSpPr/>
        <p:nvPr/>
      </p:nvGrpSpPr>
      <p:grpSpPr>
        <a:xfrm>
          <a:off y="0" x="0"/>
          <a:ext cy="0" cx="0"/>
          <a:chOff y="0" x="0"/>
          <a:chExt cy="0" cx="0"/>
        </a:xfrm>
      </p:grpSpPr>
      <p:sp>
        <p:nvSpPr>
          <p:cNvPr id="434" name="Shape 43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35" name="Shape 435"/>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1" name="Shape 441"/>
        <p:cNvGrpSpPr/>
        <p:nvPr/>
      </p:nvGrpSpPr>
      <p:grpSpPr>
        <a:xfrm>
          <a:off y="0" x="0"/>
          <a:ext cy="0" cx="0"/>
          <a:chOff y="0" x="0"/>
          <a:chExt cy="0" cx="0"/>
        </a:xfrm>
      </p:grpSpPr>
      <p:sp>
        <p:nvSpPr>
          <p:cNvPr id="442" name="Shape 442"/>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43" name="Shape 443"/>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8" name="Shape 448"/>
        <p:cNvGrpSpPr/>
        <p:nvPr/>
      </p:nvGrpSpPr>
      <p:grpSpPr>
        <a:xfrm>
          <a:off y="0" x="0"/>
          <a:ext cy="0" cx="0"/>
          <a:chOff y="0" x="0"/>
          <a:chExt cy="0" cx="0"/>
        </a:xfrm>
      </p:grpSpPr>
      <p:sp>
        <p:nvSpPr>
          <p:cNvPr id="449" name="Shape 44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0" name="Shape 45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5" name="Shape 455"/>
        <p:cNvGrpSpPr/>
        <p:nvPr/>
      </p:nvGrpSpPr>
      <p:grpSpPr>
        <a:xfrm>
          <a:off y="0" x="0"/>
          <a:ext cy="0" cx="0"/>
          <a:chOff y="0" x="0"/>
          <a:chExt cy="0" cx="0"/>
        </a:xfrm>
      </p:grpSpPr>
      <p:sp>
        <p:nvSpPr>
          <p:cNvPr id="456" name="Shape 45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57" name="Shape 45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4" name="Shape 464"/>
        <p:cNvGrpSpPr/>
        <p:nvPr/>
      </p:nvGrpSpPr>
      <p:grpSpPr>
        <a:xfrm>
          <a:off y="0" x="0"/>
          <a:ext cy="0" cx="0"/>
          <a:chOff y="0" x="0"/>
          <a:chExt cy="0" cx="0"/>
        </a:xfrm>
      </p:grpSpPr>
      <p:sp>
        <p:nvSpPr>
          <p:cNvPr id="465" name="Shape 465"/>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66" name="Shape 466"/>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79" name="Shape 479"/>
        <p:cNvGrpSpPr/>
        <p:nvPr/>
      </p:nvGrpSpPr>
      <p:grpSpPr>
        <a:xfrm>
          <a:off y="0" x="0"/>
          <a:ext cy="0" cx="0"/>
          <a:chOff y="0" x="0"/>
          <a:chExt cy="0" cx="0"/>
        </a:xfrm>
      </p:grpSpPr>
      <p:sp>
        <p:nvSpPr>
          <p:cNvPr id="480" name="Shape 48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81" name="Shape 48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8" name="Shape 218"/>
        <p:cNvGrpSpPr/>
        <p:nvPr/>
      </p:nvGrpSpPr>
      <p:grpSpPr>
        <a:xfrm>
          <a:off y="0" x="0"/>
          <a:ext cy="0" cx="0"/>
          <a:chOff y="0" x="0"/>
          <a:chExt cy="0" cx="0"/>
        </a:xfrm>
      </p:grpSpPr>
      <p:sp>
        <p:nvSpPr>
          <p:cNvPr id="219" name="Shape 219"/>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20" name="Shape 220"/>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6" name="Shape 486"/>
        <p:cNvGrpSpPr/>
        <p:nvPr/>
      </p:nvGrpSpPr>
      <p:grpSpPr>
        <a:xfrm>
          <a:off y="0" x="0"/>
          <a:ext cy="0" cx="0"/>
          <a:chOff y="0" x="0"/>
          <a:chExt cy="0" cx="0"/>
        </a:xfrm>
      </p:grpSpPr>
      <p:sp>
        <p:nvSpPr>
          <p:cNvPr id="487" name="Shape 48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88" name="Shape 4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92" name="Shape 492"/>
        <p:cNvGrpSpPr/>
        <p:nvPr/>
      </p:nvGrpSpPr>
      <p:grpSpPr>
        <a:xfrm>
          <a:off y="0" x="0"/>
          <a:ext cy="0" cx="0"/>
          <a:chOff y="0" x="0"/>
          <a:chExt cy="0" cx="0"/>
        </a:xfrm>
      </p:grpSpPr>
      <p:sp>
        <p:nvSpPr>
          <p:cNvPr id="493" name="Shape 49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494" name="Shape 49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2" name="Shape 502"/>
        <p:cNvGrpSpPr/>
        <p:nvPr/>
      </p:nvGrpSpPr>
      <p:grpSpPr>
        <a:xfrm>
          <a:off y="0" x="0"/>
          <a:ext cy="0" cx="0"/>
          <a:chOff y="0" x="0"/>
          <a:chExt cy="0" cx="0"/>
        </a:xfrm>
      </p:grpSpPr>
      <p:sp>
        <p:nvSpPr>
          <p:cNvPr id="503" name="Shape 503"/>
          <p:cNvSpPr/>
          <p:nvPr>
            <p:ph idx="2" type="sldImg"/>
          </p:nvPr>
        </p:nvSpPr>
        <p:spPr>
          <a:xfrm>
            <a:off y="685800" x="381000"/>
            <a:ext cy="3429000" cx="6096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4" name="Shape 504"/>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31" name="Shape 231"/>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2" name="Shape 242"/>
        <p:cNvGrpSpPr/>
        <p:nvPr/>
      </p:nvGrpSpPr>
      <p:grpSpPr>
        <a:xfrm>
          <a:off y="0" x="0"/>
          <a:ext cy="0" cx="0"/>
          <a:chOff y="0" x="0"/>
          <a:chExt cy="0" cx="0"/>
        </a:xfrm>
      </p:grpSpPr>
      <p:sp>
        <p:nvSpPr>
          <p:cNvPr id="243" name="Shape 243"/>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44" name="Shape 244"/>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0" name="Shape 250"/>
        <p:cNvGrpSpPr/>
        <p:nvPr/>
      </p:nvGrpSpPr>
      <p:grpSpPr>
        <a:xfrm>
          <a:off y="0" x="0"/>
          <a:ext cy="0" cx="0"/>
          <a:chOff y="0" x="0"/>
          <a:chExt cy="0" cx="0"/>
        </a:xfrm>
      </p:grpSpPr>
      <p:sp>
        <p:nvSpPr>
          <p:cNvPr id="251" name="Shape 251"/>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2" name="Shape 252"/>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7" name="Shape 257"/>
        <p:cNvGrpSpPr/>
        <p:nvPr/>
      </p:nvGrpSpPr>
      <p:grpSpPr>
        <a:xfrm>
          <a:off y="0" x="0"/>
          <a:ext cy="0" cx="0"/>
          <a:chOff y="0" x="0"/>
          <a:chExt cy="0" cx="0"/>
        </a:xfrm>
      </p:grpSpPr>
      <p:sp>
        <p:nvSpPr>
          <p:cNvPr id="258" name="Shape 25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59" name="Shape 25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67" name="Shape 267"/>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7" name="Shape 287"/>
        <p:cNvGrpSpPr/>
        <p:nvPr/>
      </p:nvGrpSpPr>
      <p:grpSpPr>
        <a:xfrm>
          <a:off y="0" x="0"/>
          <a:ext cy="0" cx="0"/>
          <a:chOff y="0" x="0"/>
          <a:chExt cy="0" cx="0"/>
        </a:xfrm>
      </p:grpSpPr>
      <p:sp>
        <p:nvSpPr>
          <p:cNvPr id="288" name="Shape 288"/>
          <p:cNvSpPr txBox="1"/>
          <p:nvPr>
            <p:ph idx="1" type="body"/>
          </p:nvPr>
        </p:nvSpPr>
        <p:spPr>
          <a:xfrm>
            <a:off y="4343400" x="685800"/>
            <a:ext cy="4114800" cx="5486399"/>
          </a:xfrm>
          <a:prstGeom prst="rect">
            <a:avLst/>
          </a:prstGeom>
        </p:spPr>
        <p:txBody>
          <a:bodyPr bIns="91425" rIns="91425" lIns="91425" tIns="91425" anchor="ctr" anchorCtr="0">
            <a:noAutofit/>
          </a:bodyPr>
          <a:lstStyle/>
          <a:p>
            <a:pPr>
              <a:spcBef>
                <a:spcPts val="0"/>
              </a:spcBef>
              <a:buNone/>
            </a:pPr>
            <a:r>
              <a:t/>
            </a:r>
            <a:endParaRPr/>
          </a:p>
        </p:txBody>
      </p:sp>
      <p:sp>
        <p:nvSpPr>
          <p:cNvPr id="289" name="Shape 289"/>
          <p:cNvSpPr/>
          <p:nvPr>
            <p:ph idx="2" type="sldImg"/>
          </p:nvPr>
        </p:nvSpPr>
        <p:spPr>
          <a:xfrm>
            <a:off y="685800" x="1143000"/>
            <a:ext cy="3429000" cx="457200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3.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4.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5.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6.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4.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5.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6.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7.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8.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29.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0.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1.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2.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3.xml.rels><?xml version="1.0" encoding="UTF-8" standalone="yes"?><Relationships xmlns="http://schemas.openxmlformats.org/package/2006/relationships"><Relationship Target="../slideMasters/slideMaster3.xml" Type="http://schemas.openxmlformats.org/officeDocument/2006/relationships/slideMaster" Id="rId1"/></Relationships>
</file>

<file path=ppt/slideLayouts/_rels/slideLayout3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5.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6.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7.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8.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39.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0.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1.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2.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3.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4.xml.rels><?xml version="1.0" encoding="UTF-8" standalone="yes"?><Relationships xmlns="http://schemas.openxmlformats.org/package/2006/relationships"><Relationship Target="../slideMasters/slideMaster4.xml" Type="http://schemas.openxmlformats.org/officeDocument/2006/relationships/slideMaster" Id="rId1"/></Relationships>
</file>

<file path=ppt/slideLayouts/_rels/slideLayout4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6.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7.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8.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49.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0.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1.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2.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3.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4.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55.xml.rels><?xml version="1.0" encoding="UTF-8" standalone="yes"?><Relationships xmlns="http://schemas.openxmlformats.org/package/2006/relationships"><Relationship Target="../slideMasters/slideMaster5.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 name="Shape 7"/>
        <p:cNvGrpSpPr/>
        <p:nvPr/>
      </p:nvGrpSpPr>
      <p:grpSpPr>
        <a:xfrm>
          <a:off y="0" x="0"/>
          <a:ext cy="0" cx="0"/>
          <a:chOff y="0" x="0"/>
          <a:chExt cy="0" cx="0"/>
        </a:xfrm>
      </p:grpSpPr>
      <p:sp>
        <p:nvSpPr>
          <p:cNvPr id="8" name="Shape 8"/>
          <p:cNvSpPr txBox="1"/>
          <p:nvPr>
            <p:ph type="title"/>
          </p:nvPr>
        </p:nvSpPr>
        <p:spPr>
          <a:xfrm rot="5400000">
            <a:off y="1909762" x="11231562"/>
            <a:ext cy="3482975" cx="42291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9" name="Shape 9"/>
          <p:cNvSpPr txBox="1"/>
          <p:nvPr>
            <p:ph idx="1" type="body"/>
          </p:nvPr>
        </p:nvSpPr>
        <p:spPr>
          <a:xfrm rot="5400000">
            <a:off y="-1497012" x="4189412"/>
            <a:ext cy="10296524" cx="4229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7" name="Shape 37"/>
        <p:cNvGrpSpPr/>
        <p:nvPr/>
      </p:nvGrpSpPr>
      <p:grpSpPr>
        <a:xfrm>
          <a:off y="0" x="0"/>
          <a:ext cy="0" cx="0"/>
          <a:chOff y="0" x="0"/>
          <a:chExt cy="0" cx="0"/>
        </a:xfrm>
      </p:grpSpPr>
      <p:sp>
        <p:nvSpPr>
          <p:cNvPr id="38" name="Shape 38"/>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9" name="Shape 39"/>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0" name="Shape 40"/>
        <p:cNvGrpSpPr/>
        <p:nvPr/>
      </p:nvGrpSpPr>
      <p:grpSpPr>
        <a:xfrm>
          <a:off y="0" x="0"/>
          <a:ext cy="0" cx="0"/>
          <a:chOff y="0" x="0"/>
          <a:chExt cy="0" cx="0"/>
        </a:xfrm>
      </p:grpSpPr>
      <p:sp>
        <p:nvSpPr>
          <p:cNvPr id="41" name="Shape 41"/>
          <p:cNvSpPr txBox="1"/>
          <p:nvPr>
            <p:ph type="ctrTitle"/>
          </p:nvPr>
        </p:nvSpPr>
        <p:spPr>
          <a:xfrm>
            <a:off y="2840038" x="1219200"/>
            <a:ext cy="1960561" cx="13817599"/>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2" name="Shape 42"/>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46" name="Shape 46"/>
        <p:cNvGrpSpPr/>
        <p:nvPr/>
      </p:nvGrpSpPr>
      <p:grpSpPr>
        <a:xfrm>
          <a:off y="0" x="0"/>
          <a:ext cy="0" cx="0"/>
          <a:chOff y="0" x="0"/>
          <a:chExt cy="0" cx="0"/>
        </a:xfrm>
      </p:grpSpPr>
      <p:sp>
        <p:nvSpPr>
          <p:cNvPr id="47" name="Shape 47"/>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48" name="Shape 48"/>
          <p:cNvSpPr txBox="1"/>
          <p:nvPr>
            <p:ph idx="1" type="body"/>
          </p:nvPr>
        </p:nvSpPr>
        <p:spPr>
          <a:xfrm rot="5400000">
            <a:off y="-874712" x="2271712"/>
            <a:ext cy="10296524" cx="80644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9" name="Shape 49"/>
        <p:cNvGrpSpPr/>
        <p:nvPr/>
      </p:nvGrpSpPr>
      <p:grpSpPr>
        <a:xfrm>
          <a:off y="0" x="0"/>
          <a:ext cy="0" cx="0"/>
          <a:chOff y="0" x="0"/>
          <a:chExt cy="0" cx="0"/>
        </a:xfrm>
      </p:grpSpPr>
      <p:sp>
        <p:nvSpPr>
          <p:cNvPr id="50" name="Shape 5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51" name="Shape 51"/>
          <p:cNvSpPr txBox="1"/>
          <p:nvPr>
            <p:ph idx="1" type="body"/>
          </p:nvPr>
        </p:nvSpPr>
        <p:spPr>
          <a:xfrm rot="5400000">
            <a:off y="-1511300" x="5270500"/>
            <a:ext cy="13931900" cx="57022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52" name="Shape 52"/>
        <p:cNvGrpSpPr/>
        <p:nvPr/>
      </p:nvGrpSpPr>
      <p:grpSpPr>
        <a:xfrm>
          <a:off y="0" x="0"/>
          <a:ext cy="0" cx="0"/>
          <a:chOff y="0" x="0"/>
          <a:chExt cy="0" cx="0"/>
        </a:xfrm>
      </p:grpSpPr>
      <p:sp>
        <p:nvSpPr>
          <p:cNvPr id="53" name="Shape 53"/>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4" name="Shape 54"/>
          <p:cNvSpPr/>
          <p:nvPr>
            <p:ph idx="2" type="pic"/>
          </p:nvPr>
        </p:nvSpPr>
        <p:spPr>
          <a:xfrm>
            <a:off y="817562" x="3186113"/>
            <a:ext cy="5486399" cx="9753599"/>
          </a:xfrm>
          <a:prstGeom prst="rect">
            <a:avLst/>
          </a:prstGeom>
          <a:noFill/>
          <a:ln>
            <a:noFill/>
          </a:ln>
        </p:spPr>
      </p:sp>
      <p:sp>
        <p:nvSpPr>
          <p:cNvPr id="55" name="Shape 55"/>
          <p:cNvSpPr txBox="1"/>
          <p:nvPr>
            <p:ph idx="1" type="body"/>
          </p:nvPr>
        </p:nvSpPr>
        <p:spPr>
          <a:xfrm>
            <a:off y="7156450" x="3186113"/>
            <a:ext cy="1073150"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6" name="Shape 56"/>
        <p:cNvGrpSpPr/>
        <p:nvPr/>
      </p:nvGrpSpPr>
      <p:grpSpPr>
        <a:xfrm>
          <a:off y="0" x="0"/>
          <a:ext cy="0" cx="0"/>
          <a:chOff y="0" x="0"/>
          <a:chExt cy="0" cx="0"/>
        </a:xfrm>
      </p:grpSpPr>
      <p:sp>
        <p:nvSpPr>
          <p:cNvPr id="57" name="Shape 57"/>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8" name="Shape 58"/>
          <p:cNvSpPr txBox="1"/>
          <p:nvPr>
            <p:ph idx="1" type="body"/>
          </p:nvPr>
        </p:nvSpPr>
        <p:spPr>
          <a:xfrm>
            <a:off y="363537" x="6356350"/>
            <a:ext cy="7804150" cx="9086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2" type="body"/>
          </p:nvPr>
        </p:nvSpPr>
        <p:spPr>
          <a:xfrm>
            <a:off y="1912938" x="812800"/>
            <a:ext cy="6254749" cx="5348287"/>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y="0" x="0"/>
          <a:ext cy="0" cx="0"/>
          <a:chOff y="0" x="0"/>
          <a:chExt cy="0" cx="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1" name="Shape 61"/>
        <p:cNvGrpSpPr/>
        <p:nvPr/>
      </p:nvGrpSpPr>
      <p:grpSpPr>
        <a:xfrm>
          <a:off y="0" x="0"/>
          <a:ext cy="0" cx="0"/>
          <a:chOff y="0" x="0"/>
          <a:chExt cy="0" cx="0"/>
        </a:xfrm>
      </p:grpSpPr>
      <p:sp>
        <p:nvSpPr>
          <p:cNvPr id="62" name="Shape 62"/>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63" name="Shape 63"/>
        <p:cNvGrpSpPr/>
        <p:nvPr/>
      </p:nvGrpSpPr>
      <p:grpSpPr>
        <a:xfrm>
          <a:off y="0" x="0"/>
          <a:ext cy="0" cx="0"/>
          <a:chOff y="0" x="0"/>
          <a:chExt cy="0" cx="0"/>
        </a:xfrm>
      </p:grpSpPr>
      <p:sp>
        <p:nvSpPr>
          <p:cNvPr id="64" name="Shape 64"/>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5" name="Shape 65"/>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6" name="Shape 66"/>
          <p:cNvSpPr txBox="1"/>
          <p:nvPr>
            <p:ph idx="2" type="body"/>
          </p:nvPr>
        </p:nvSpPr>
        <p:spPr>
          <a:xfrm>
            <a:off y="2900363" x="812800"/>
            <a:ext cy="5267324" cx="718184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7" name="Shape 67"/>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68" name="Shape 68"/>
          <p:cNvSpPr txBox="1"/>
          <p:nvPr>
            <p:ph idx="4" type="body"/>
          </p:nvPr>
        </p:nvSpPr>
        <p:spPr>
          <a:xfrm>
            <a:off y="2900363" x="8258175"/>
            <a:ext cy="5267324" cx="7185024"/>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9" name="Shape 69"/>
        <p:cNvGrpSpPr/>
        <p:nvPr/>
      </p:nvGrpSpPr>
      <p:grpSpPr>
        <a:xfrm>
          <a:off y="0" x="0"/>
          <a:ext cy="0" cx="0"/>
          <a:chOff y="0" x="0"/>
          <a:chExt cy="0" cx="0"/>
        </a:xfrm>
      </p:grpSpPr>
      <p:sp>
        <p:nvSpPr>
          <p:cNvPr id="70" name="Shape 70"/>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1" name="Shape 71"/>
          <p:cNvSpPr txBox="1"/>
          <p:nvPr>
            <p:ph idx="1" type="body"/>
          </p:nvPr>
        </p:nvSpPr>
        <p:spPr>
          <a:xfrm>
            <a:off y="2603500" x="115570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2" name="Shape 72"/>
          <p:cNvSpPr txBox="1"/>
          <p:nvPr>
            <p:ph idx="2" type="body"/>
          </p:nvPr>
        </p:nvSpPr>
        <p:spPr>
          <a:xfrm>
            <a:off y="2603500" x="8197850"/>
            <a:ext cy="5702299" cx="688975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0" name="Shape 10"/>
        <p:cNvGrpSpPr/>
        <p:nvPr/>
      </p:nvGrpSpPr>
      <p:grpSpPr>
        <a:xfrm>
          <a:off y="0" x="0"/>
          <a:ext cy="0" cx="0"/>
          <a:chOff y="0" x="0"/>
          <a:chExt cy="0" cx="0"/>
        </a:xfrm>
      </p:grpSpPr>
      <p:sp>
        <p:nvSpPr>
          <p:cNvPr id="11" name="Shape 1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 name="Shape 12"/>
          <p:cNvSpPr txBox="1"/>
          <p:nvPr>
            <p:ph idx="1" type="body"/>
          </p:nvPr>
        </p:nvSpPr>
        <p:spPr>
          <a:xfrm rot="5400000">
            <a:off y="-1727200" x="7594599"/>
            <a:ext cy="13931900" cx="10541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73" name="Shape 73"/>
        <p:cNvGrpSpPr/>
        <p:nvPr/>
      </p:nvGrpSpPr>
      <p:grpSpPr>
        <a:xfrm>
          <a:off y="0" x="0"/>
          <a:ext cy="0" cx="0"/>
          <a:chOff y="0" x="0"/>
          <a:chExt cy="0" cx="0"/>
        </a:xfrm>
      </p:grpSpPr>
      <p:sp>
        <p:nvSpPr>
          <p:cNvPr id="74" name="Shape 74"/>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6" name="Shape 76"/>
        <p:cNvGrpSpPr/>
        <p:nvPr/>
      </p:nvGrpSpPr>
      <p:grpSpPr>
        <a:xfrm>
          <a:off y="0" x="0"/>
          <a:ext cy="0" cx="0"/>
          <a:chOff y="0" x="0"/>
          <a:chExt cy="0" cx="0"/>
        </a:xfrm>
      </p:grpSpPr>
      <p:sp>
        <p:nvSpPr>
          <p:cNvPr id="77" name="Shape 7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78" name="Shape 78"/>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9" name="Shape 79"/>
        <p:cNvGrpSpPr/>
        <p:nvPr/>
      </p:nvGrpSpPr>
      <p:grpSpPr>
        <a:xfrm>
          <a:off y="0" x="0"/>
          <a:ext cy="0" cx="0"/>
          <a:chOff y="0" x="0"/>
          <a:chExt cy="0" cx="0"/>
        </a:xfrm>
      </p:grpSpPr>
      <p:sp>
        <p:nvSpPr>
          <p:cNvPr id="80" name="Shape 80"/>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81" name="Shape 81"/>
          <p:cNvSpPr txBox="1"/>
          <p:nvPr>
            <p:ph idx="1" type="subTitle"/>
          </p:nvPr>
        </p:nvSpPr>
        <p:spPr>
          <a:xfrm>
            <a:off y="5181600" x="2438400"/>
            <a:ext cy="2336800" cx="113792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84" name="Shape 84"/>
        <p:cNvGrpSpPr/>
        <p:nvPr/>
      </p:nvGrpSpPr>
      <p:grpSpPr>
        <a:xfrm>
          <a:off y="0" x="0"/>
          <a:ext cy="0" cx="0"/>
          <a:chOff y="0" x="0"/>
          <a:chExt cy="0" cx="0"/>
        </a:xfrm>
      </p:grpSpPr>
      <p:sp>
        <p:nvSpPr>
          <p:cNvPr id="85" name="Shape 85"/>
          <p:cNvSpPr txBox="1"/>
          <p:nvPr>
            <p:ph type="title"/>
          </p:nvPr>
        </p:nvSpPr>
        <p:spPr>
          <a:xfrm rot="5400000">
            <a:off y="3321843" x="10597356"/>
            <a:ext cy="3657600" cx="6034087"/>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6" name="Shape 86"/>
          <p:cNvSpPr txBox="1"/>
          <p:nvPr>
            <p:ph idx="1" type="body"/>
          </p:nvPr>
        </p:nvSpPr>
        <p:spPr>
          <a:xfrm rot="5400000">
            <a:off y="-259556" x="3205956"/>
            <a:ext cy="10820400" cx="6034087"/>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87" name="Shape 87"/>
        <p:cNvGrpSpPr/>
        <p:nvPr/>
      </p:nvGrpSpPr>
      <p:grpSpPr>
        <a:xfrm>
          <a:off y="0" x="0"/>
          <a:ext cy="0" cx="0"/>
          <a:chOff y="0" x="0"/>
          <a:chExt cy="0" cx="0"/>
        </a:xfrm>
      </p:grpSpPr>
      <p:sp>
        <p:nvSpPr>
          <p:cNvPr id="88" name="Shape 8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89" name="Shape 89"/>
          <p:cNvSpPr txBox="1"/>
          <p:nvPr>
            <p:ph idx="1" type="body"/>
          </p:nvPr>
        </p:nvSpPr>
        <p:spPr>
          <a:xfrm rot="5400000">
            <a:off y="-2164556" x="5110956"/>
            <a:ext cy="14630400" cx="6034087"/>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0" name="Shape 90"/>
        <p:cNvGrpSpPr/>
        <p:nvPr/>
      </p:nvGrpSpPr>
      <p:grpSpPr>
        <a:xfrm>
          <a:off y="0" x="0"/>
          <a:ext cy="0" cx="0"/>
          <a:chOff y="0" x="0"/>
          <a:chExt cy="0" cx="0"/>
        </a:xfrm>
      </p:grpSpPr>
      <p:sp>
        <p:nvSpPr>
          <p:cNvPr id="91" name="Shape 91"/>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2" name="Shape 92"/>
          <p:cNvSpPr/>
          <p:nvPr>
            <p:ph idx="2" type="pic"/>
          </p:nvPr>
        </p:nvSpPr>
        <p:spPr>
          <a:xfrm>
            <a:off y="817562" x="3186113"/>
            <a:ext cy="5486399" cx="9753599"/>
          </a:xfrm>
          <a:prstGeom prst="rect">
            <a:avLst/>
          </a:prstGeom>
          <a:noFill/>
          <a:ln>
            <a:noFill/>
          </a:ln>
        </p:spPr>
      </p:sp>
      <p:sp>
        <p:nvSpPr>
          <p:cNvPr id="93" name="Shape 93"/>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94" name="Shape 94"/>
        <p:cNvGrpSpPr/>
        <p:nvPr/>
      </p:nvGrpSpPr>
      <p:grpSpPr>
        <a:xfrm>
          <a:off y="0" x="0"/>
          <a:ext cy="0" cx="0"/>
          <a:chOff y="0" x="0"/>
          <a:chExt cy="0" cx="0"/>
        </a:xfrm>
      </p:grpSpPr>
      <p:sp>
        <p:nvSpPr>
          <p:cNvPr id="95" name="Shape 95"/>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6" name="Shape 96"/>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7" name="Shape 97"/>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8" name="Shape 98"/>
        <p:cNvGrpSpPr/>
        <p:nvPr/>
      </p:nvGrpSpPr>
      <p:grpSpPr>
        <a:xfrm>
          <a:off y="0" x="0"/>
          <a:ext cy="0" cx="0"/>
          <a:chOff y="0" x="0"/>
          <a:chExt cy="0" cx="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9" name="Shape 99"/>
        <p:cNvGrpSpPr/>
        <p:nvPr/>
      </p:nvGrpSpPr>
      <p:grpSpPr>
        <a:xfrm>
          <a:off y="0" x="0"/>
          <a:ext cy="0" cx="0"/>
          <a:chOff y="0" x="0"/>
          <a:chExt cy="0" cx="0"/>
        </a:xfrm>
      </p:grpSpPr>
      <p:sp>
        <p:nvSpPr>
          <p:cNvPr id="100" name="Shape 100"/>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01" name="Shape 101"/>
        <p:cNvGrpSpPr/>
        <p:nvPr/>
      </p:nvGrpSpPr>
      <p:grpSpPr>
        <a:xfrm>
          <a:off y="0" x="0"/>
          <a:ext cy="0" cx="0"/>
          <a:chOff y="0" x="0"/>
          <a:chExt cy="0" cx="0"/>
        </a:xfrm>
      </p:grpSpPr>
      <p:sp>
        <p:nvSpPr>
          <p:cNvPr id="102" name="Shape 102"/>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3" name="Shape 103"/>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4" name="Shape 104"/>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05" name="Shape 105"/>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06" name="Shape 106"/>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 name="Shape 13"/>
        <p:cNvGrpSpPr/>
        <p:nvPr/>
      </p:nvGrpSpPr>
      <p:grpSpPr>
        <a:xfrm>
          <a:off y="0" x="0"/>
          <a:ext cy="0" cx="0"/>
          <a:chOff y="0" x="0"/>
          <a:chExt cy="0" cx="0"/>
        </a:xfrm>
      </p:grpSpPr>
      <p:sp>
        <p:nvSpPr>
          <p:cNvPr id="14" name="Shape 14"/>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 name="Shape 15"/>
          <p:cNvSpPr/>
          <p:nvPr>
            <p:ph idx="2" type="pic"/>
          </p:nvPr>
        </p:nvSpPr>
        <p:spPr>
          <a:xfrm>
            <a:off y="817562" x="3186113"/>
            <a:ext cy="5486399" cx="9753599"/>
          </a:xfrm>
          <a:prstGeom prst="rect">
            <a:avLst/>
          </a:prstGeom>
          <a:noFill/>
          <a:ln>
            <a:noFill/>
          </a:ln>
        </p:spPr>
      </p:sp>
      <p:sp>
        <p:nvSpPr>
          <p:cNvPr id="16" name="Shape 16"/>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07" name="Shape 107"/>
        <p:cNvGrpSpPr/>
        <p:nvPr/>
      </p:nvGrpSpPr>
      <p:grpSpPr>
        <a:xfrm>
          <a:off y="0" x="0"/>
          <a:ext cy="0" cx="0"/>
          <a:chOff y="0" x="0"/>
          <a:chExt cy="0" cx="0"/>
        </a:xfrm>
      </p:grpSpPr>
      <p:sp>
        <p:nvSpPr>
          <p:cNvPr id="108" name="Shape 108"/>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09" name="Shape 109"/>
          <p:cNvSpPr txBox="1"/>
          <p:nvPr>
            <p:ph idx="1" type="body"/>
          </p:nvPr>
        </p:nvSpPr>
        <p:spPr>
          <a:xfrm>
            <a:off y="2133600" x="8128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0" name="Shape 110"/>
          <p:cNvSpPr txBox="1"/>
          <p:nvPr>
            <p:ph idx="2" type="body"/>
          </p:nvPr>
        </p:nvSpPr>
        <p:spPr>
          <a:xfrm>
            <a:off y="2133600" x="8204200"/>
            <a:ext cy="6034087" cx="72390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11" name="Shape 111"/>
        <p:cNvGrpSpPr/>
        <p:nvPr/>
      </p:nvGrpSpPr>
      <p:grpSpPr>
        <a:xfrm>
          <a:off y="0" x="0"/>
          <a:ext cy="0" cx="0"/>
          <a:chOff y="0" x="0"/>
          <a:chExt cy="0" cx="0"/>
        </a:xfrm>
      </p:grpSpPr>
      <p:sp>
        <p:nvSpPr>
          <p:cNvPr id="112" name="Shape 112"/>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13" name="Shape 113"/>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14" name="Shape 114"/>
        <p:cNvGrpSpPr/>
        <p:nvPr/>
      </p:nvGrpSpPr>
      <p:grpSpPr>
        <a:xfrm>
          <a:off y="0" x="0"/>
          <a:ext cy="0" cx="0"/>
          <a:chOff y="0" x="0"/>
          <a:chExt cy="0" cx="0"/>
        </a:xfrm>
      </p:grpSpPr>
      <p:sp>
        <p:nvSpPr>
          <p:cNvPr id="115" name="Shape 115"/>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16" name="Shape 116"/>
          <p:cNvSpPr txBox="1"/>
          <p:nvPr>
            <p:ph idx="1" type="body"/>
          </p:nvPr>
        </p:nvSpPr>
        <p:spPr>
          <a:xfrm>
            <a:off y="2133600" x="812800"/>
            <a:ext cy="6034087" cx="14630400"/>
          </a:xfrm>
          <a:prstGeom prst="rect">
            <a:avLst/>
          </a:prstGeom>
          <a:noFill/>
          <a:ln>
            <a:noFill/>
          </a:ln>
        </p:spPr>
        <p:txBody>
          <a:bodyPr bIns="91425" rIns="91425" lIns="91425" tIns="91425" anchor="t"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y="0" x="0"/>
          <a:ext cy="0" cx="0"/>
          <a:chOff y="0" x="0"/>
          <a:chExt cy="0" cx="0"/>
        </a:xfrm>
      </p:grpSpPr>
      <p:sp>
        <p:nvSpPr>
          <p:cNvPr id="118" name="Shape 118"/>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19" name="Shape 119"/>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0"/>
              </a:spcBef>
              <a:spcAft>
                <a:spcPts val="0"/>
              </a:spcAft>
              <a:buClr>
                <a:schemeClr val="lt1"/>
              </a:buClr>
              <a:buFont typeface="Cabin"/>
              <a:buNone/>
              <a:defRPr/>
            </a:lvl1pPr>
            <a:lvl2pPr algn="ctr" rtl="0" marR="0" indent="0" marL="457200">
              <a:spcBef>
                <a:spcPts val="0"/>
              </a:spcBef>
              <a:spcAft>
                <a:spcPts val="0"/>
              </a:spcAft>
              <a:buClr>
                <a:schemeClr val="lt1"/>
              </a:buClr>
              <a:buFont typeface="Cabin"/>
              <a:buNone/>
              <a:defRPr/>
            </a:lvl2pPr>
            <a:lvl3pPr algn="ctr" rtl="0" marR="0" indent="0" marL="914400">
              <a:spcBef>
                <a:spcPts val="0"/>
              </a:spcBef>
              <a:spcAft>
                <a:spcPts val="0"/>
              </a:spcAft>
              <a:buClr>
                <a:schemeClr val="lt1"/>
              </a:buClr>
              <a:buFont typeface="Cabin"/>
              <a:buNone/>
              <a:defRPr/>
            </a:lvl3pPr>
            <a:lvl4pPr algn="ctr" rtl="0" marR="0" indent="0" marL="1371600">
              <a:spcBef>
                <a:spcPts val="0"/>
              </a:spcBef>
              <a:spcAft>
                <a:spcPts val="0"/>
              </a:spcAft>
              <a:buClr>
                <a:schemeClr val="lt1"/>
              </a:buClr>
              <a:buFont typeface="Cabin"/>
              <a:buNone/>
              <a:defRPr/>
            </a:lvl4pPr>
            <a:lvl5pPr algn="ctr" rtl="0" marR="0" indent="0" marL="1828800">
              <a:spcBef>
                <a:spcPts val="0"/>
              </a:spcBef>
              <a:spcAft>
                <a:spcPts val="0"/>
              </a:spcAft>
              <a:buClr>
                <a:schemeClr val="lt1"/>
              </a:buClr>
              <a:buFont typeface="Cabin"/>
              <a:buNone/>
              <a:defRPr/>
            </a:lvl5pPr>
            <a:lvl6pPr algn="ctr" rtl="0" marR="0" indent="0" marL="2286000">
              <a:spcBef>
                <a:spcPts val="0"/>
              </a:spcBef>
              <a:spcAft>
                <a:spcPts val="0"/>
              </a:spcAft>
              <a:buClr>
                <a:schemeClr val="lt1"/>
              </a:buClr>
              <a:buFont typeface="Cabin"/>
              <a:buNone/>
              <a:defRPr/>
            </a:lvl6pPr>
            <a:lvl7pPr algn="ctr" rtl="0" marR="0" indent="0" marL="2743200">
              <a:spcBef>
                <a:spcPts val="0"/>
              </a:spcBef>
              <a:spcAft>
                <a:spcPts val="0"/>
              </a:spcAft>
              <a:buClr>
                <a:schemeClr val="lt1"/>
              </a:buClr>
              <a:buFont typeface="Cabin"/>
              <a:buNone/>
              <a:defRPr/>
            </a:lvl7pPr>
            <a:lvl8pPr algn="ctr" rtl="0" marR="0" indent="0" marL="3200400">
              <a:spcBef>
                <a:spcPts val="0"/>
              </a:spcBef>
              <a:spcAft>
                <a:spcPts val="0"/>
              </a:spcAft>
              <a:buClr>
                <a:schemeClr val="lt1"/>
              </a:buClr>
              <a:buFont typeface="Cabin"/>
              <a:buNone/>
              <a:defRPr/>
            </a:lvl8pPr>
            <a:lvl9pPr algn="ctr" rtl="0" marR="0" indent="0" marL="3657600">
              <a:spcBef>
                <a:spcPts val="0"/>
              </a:spcBef>
              <a:spcAft>
                <a:spcPts val="0"/>
              </a:spcAft>
              <a:buClr>
                <a:schemeClr val="lt1"/>
              </a:buClr>
              <a:buFont typeface="Cabin"/>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23" name="Shape 123"/>
        <p:cNvGrpSpPr/>
        <p:nvPr/>
      </p:nvGrpSpPr>
      <p:grpSpPr>
        <a:xfrm>
          <a:off y="0" x="0"/>
          <a:ext cy="0" cx="0"/>
          <a:chOff y="0" x="0"/>
          <a:chExt cy="0" cx="0"/>
        </a:xfrm>
      </p:grpSpPr>
      <p:sp>
        <p:nvSpPr>
          <p:cNvPr id="124" name="Shape 124"/>
          <p:cNvSpPr txBox="1"/>
          <p:nvPr>
            <p:ph type="title"/>
          </p:nvPr>
        </p:nvSpPr>
        <p:spPr>
          <a:xfrm rot="5400000">
            <a:off y="2532062" x="9313862"/>
            <a:ext cy="3482975" cx="80644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5" name="Shape 125"/>
          <p:cNvSpPr txBox="1"/>
          <p:nvPr>
            <p:ph idx="1" type="body"/>
          </p:nvPr>
        </p:nvSpPr>
        <p:spPr>
          <a:xfrm rot="5400000">
            <a:off y="-874712" x="2271712"/>
            <a:ext cy="10296524" cx="80644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6" name="Shape 126"/>
        <p:cNvGrpSpPr/>
        <p:nvPr/>
      </p:nvGrpSpPr>
      <p:grpSpPr>
        <a:xfrm>
          <a:off y="0" x="0"/>
          <a:ext cy="0" cx="0"/>
          <a:chOff y="0" x="0"/>
          <a:chExt cy="0" cx="0"/>
        </a:xfrm>
      </p:grpSpPr>
      <p:sp>
        <p:nvSpPr>
          <p:cNvPr id="127" name="Shape 12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28" name="Shape 128"/>
          <p:cNvSpPr txBox="1"/>
          <p:nvPr>
            <p:ph idx="1" type="body"/>
          </p:nvPr>
        </p:nvSpPr>
        <p:spPr>
          <a:xfrm rot="5400000">
            <a:off y="-1511300" x="5270500"/>
            <a:ext cy="13931900" cx="5702299"/>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29" name="Shape 129"/>
        <p:cNvGrpSpPr/>
        <p:nvPr/>
      </p:nvGrpSpPr>
      <p:grpSpPr>
        <a:xfrm>
          <a:off y="0" x="0"/>
          <a:ext cy="0" cx="0"/>
          <a:chOff y="0" x="0"/>
          <a:chExt cy="0" cx="0"/>
        </a:xfrm>
      </p:grpSpPr>
      <p:sp>
        <p:nvSpPr>
          <p:cNvPr id="130" name="Shape 130"/>
          <p:cNvSpPr txBox="1"/>
          <p:nvPr>
            <p:ph type="title"/>
          </p:nvPr>
        </p:nvSpPr>
        <p:spPr>
          <a:xfrm>
            <a:off y="6400800" x="3186113"/>
            <a:ext cy="75564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1" name="Shape 131"/>
          <p:cNvSpPr/>
          <p:nvPr>
            <p:ph idx="2" type="pic"/>
          </p:nvPr>
        </p:nvSpPr>
        <p:spPr>
          <a:xfrm>
            <a:off y="817562" x="3186113"/>
            <a:ext cy="5486399" cx="9753599"/>
          </a:xfrm>
          <a:prstGeom prst="rect">
            <a:avLst/>
          </a:prstGeom>
          <a:noFill/>
          <a:ln>
            <a:noFill/>
          </a:ln>
        </p:spPr>
      </p:sp>
      <p:sp>
        <p:nvSpPr>
          <p:cNvPr id="132" name="Shape 132"/>
          <p:cNvSpPr txBox="1"/>
          <p:nvPr>
            <p:ph idx="1" type="body"/>
          </p:nvPr>
        </p:nvSpPr>
        <p:spPr>
          <a:xfrm>
            <a:off y="7156450" x="3186113"/>
            <a:ext cy="1073150" cx="9753599"/>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33" name="Shape 133"/>
        <p:cNvGrpSpPr/>
        <p:nvPr/>
      </p:nvGrpSpPr>
      <p:grpSpPr>
        <a:xfrm>
          <a:off y="0" x="0"/>
          <a:ext cy="0" cx="0"/>
          <a:chOff y="0" x="0"/>
          <a:chExt cy="0" cx="0"/>
        </a:xfrm>
      </p:grpSpPr>
      <p:sp>
        <p:nvSpPr>
          <p:cNvPr id="134" name="Shape 134"/>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6" name="Shape 136"/>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37" name="Shape 137"/>
        <p:cNvGrpSpPr/>
        <p:nvPr/>
      </p:nvGrpSpPr>
      <p:grpSpPr>
        <a:xfrm>
          <a:off y="0" x="0"/>
          <a:ext cy="0" cx="0"/>
          <a:chOff y="0" x="0"/>
          <a:chExt cy="0" cx="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8" name="Shape 138"/>
        <p:cNvGrpSpPr/>
        <p:nvPr/>
      </p:nvGrpSpPr>
      <p:grpSpPr>
        <a:xfrm>
          <a:off y="0" x="0"/>
          <a:ext cy="0" cx="0"/>
          <a:chOff y="0" x="0"/>
          <a:chExt cy="0" cx="0"/>
        </a:xfrm>
      </p:grpSpPr>
      <p:sp>
        <p:nvSpPr>
          <p:cNvPr id="139" name="Shape 139"/>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 name="Shape 17"/>
        <p:cNvGrpSpPr/>
        <p:nvPr/>
      </p:nvGrpSpPr>
      <p:grpSpPr>
        <a:xfrm>
          <a:off y="0" x="0"/>
          <a:ext cy="0" cx="0"/>
          <a:chOff y="0" x="0"/>
          <a:chExt cy="0" cx="0"/>
        </a:xfrm>
      </p:grpSpPr>
      <p:sp>
        <p:nvSpPr>
          <p:cNvPr id="18" name="Shape 18"/>
          <p:cNvSpPr txBox="1"/>
          <p:nvPr>
            <p:ph type="title"/>
          </p:nvPr>
        </p:nvSpPr>
        <p:spPr>
          <a:xfrm>
            <a:off y="363537" x="812800"/>
            <a:ext cy="1549400" cx="5348287"/>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 name="Shape 19"/>
          <p:cNvSpPr txBox="1"/>
          <p:nvPr>
            <p:ph idx="1" type="body"/>
          </p:nvPr>
        </p:nvSpPr>
        <p:spPr>
          <a:xfrm>
            <a:off y="363537" x="6356350"/>
            <a:ext cy="7804150" cx="9086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0" name="Shape 20"/>
          <p:cNvSpPr txBox="1"/>
          <p:nvPr>
            <p:ph idx="2" type="body"/>
          </p:nvPr>
        </p:nvSpPr>
        <p:spPr>
          <a:xfrm>
            <a:off y="1912938" x="812800"/>
            <a:ext cy="6254749" cx="5348287"/>
          </a:xfrm>
          <a:prstGeom prst="rect">
            <a:avLst/>
          </a:prstGeom>
          <a:noFill/>
          <a:ln>
            <a:noFill/>
          </a:ln>
        </p:spPr>
        <p:txBody>
          <a:bodyPr bIns="91425" rIns="91425" lIns="91425" tIns="91425" anchor="t"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40" name="Shape 140"/>
        <p:cNvGrpSpPr/>
        <p:nvPr/>
      </p:nvGrpSpPr>
      <p:grpSpPr>
        <a:xfrm>
          <a:off y="0" x="0"/>
          <a:ext cy="0" cx="0"/>
          <a:chOff y="0" x="0"/>
          <a:chExt cy="0" cx="0"/>
        </a:xfrm>
      </p:grpSpPr>
      <p:sp>
        <p:nvSpPr>
          <p:cNvPr id="141" name="Shape 141"/>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2" name="Shape 142"/>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3" name="Shape 143"/>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4" name="Shape 144"/>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45" name="Shape 145"/>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46" name="Shape 146"/>
        <p:cNvGrpSpPr/>
        <p:nvPr/>
      </p:nvGrpSpPr>
      <p:grpSpPr>
        <a:xfrm>
          <a:off y="0" x="0"/>
          <a:ext cy="0" cx="0"/>
          <a:chOff y="0" x="0"/>
          <a:chExt cy="0" cx="0"/>
        </a:xfrm>
      </p:grpSpPr>
      <p:sp>
        <p:nvSpPr>
          <p:cNvPr id="147" name="Shape 147"/>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48" name="Shape 148"/>
          <p:cNvSpPr txBox="1"/>
          <p:nvPr>
            <p:ph idx="1" type="body"/>
          </p:nvPr>
        </p:nvSpPr>
        <p:spPr>
          <a:xfrm>
            <a:off y="2603500" x="115570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9" name="Shape 149"/>
          <p:cNvSpPr txBox="1"/>
          <p:nvPr>
            <p:ph idx="2" type="body"/>
          </p:nvPr>
        </p:nvSpPr>
        <p:spPr>
          <a:xfrm>
            <a:off y="2603500" x="8197850"/>
            <a:ext cy="5702299"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0" name="Shape 150"/>
        <p:cNvGrpSpPr/>
        <p:nvPr/>
      </p:nvGrpSpPr>
      <p:grpSpPr>
        <a:xfrm>
          <a:off y="0" x="0"/>
          <a:ext cy="0" cx="0"/>
          <a:chOff y="0" x="0"/>
          <a:chExt cy="0" cx="0"/>
        </a:xfrm>
      </p:grpSpPr>
      <p:sp>
        <p:nvSpPr>
          <p:cNvPr id="151" name="Shape 151"/>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2" name="Shape 152"/>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53" name="Shape 153"/>
        <p:cNvGrpSpPr/>
        <p:nvPr/>
      </p:nvGrpSpPr>
      <p:grpSpPr>
        <a:xfrm>
          <a:off y="0" x="0"/>
          <a:ext cy="0" cx="0"/>
          <a:chOff y="0" x="0"/>
          <a:chExt cy="0" cx="0"/>
        </a:xfrm>
      </p:grpSpPr>
      <p:sp>
        <p:nvSpPr>
          <p:cNvPr id="154" name="Shape 15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55" name="Shape 155"/>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indent="-165861" marL="647700">
              <a:spcBef>
                <a:spcPts val="3500"/>
              </a:spcBef>
              <a:spcAft>
                <a:spcPts val="0"/>
              </a:spcAft>
              <a:buClr>
                <a:schemeClr val="lt1"/>
              </a:buClr>
              <a:buFont typeface="Cabin"/>
              <a:buChar char="•"/>
              <a:defRPr/>
            </a:lvl1pPr>
            <a:lvl2pPr algn="l" rtl="0" indent="-165861" marL="939800">
              <a:spcBef>
                <a:spcPts val="3500"/>
              </a:spcBef>
              <a:spcAft>
                <a:spcPts val="0"/>
              </a:spcAft>
              <a:buClr>
                <a:schemeClr val="lt1"/>
              </a:buClr>
              <a:buFont typeface="Cabin"/>
              <a:buChar char="•"/>
              <a:defRPr/>
            </a:lvl2pPr>
            <a:lvl3pPr algn="l" rtl="0" indent="-165861" marL="1231900">
              <a:spcBef>
                <a:spcPts val="3500"/>
              </a:spcBef>
              <a:spcAft>
                <a:spcPts val="0"/>
              </a:spcAft>
              <a:buClr>
                <a:schemeClr val="lt1"/>
              </a:buClr>
              <a:buFont typeface="Cabin"/>
              <a:buChar char="•"/>
              <a:defRPr/>
            </a:lvl3pPr>
            <a:lvl4pPr algn="l" rtl="0" indent="-165861" marL="1536700">
              <a:spcBef>
                <a:spcPts val="3500"/>
              </a:spcBef>
              <a:spcAft>
                <a:spcPts val="0"/>
              </a:spcAft>
              <a:buClr>
                <a:schemeClr val="lt1"/>
              </a:buClr>
              <a:buFont typeface="Cabin"/>
              <a:buChar char="•"/>
              <a:defRPr/>
            </a:lvl4pPr>
            <a:lvl5pPr algn="l" rtl="0" indent="-165861" marL="1828800">
              <a:spcBef>
                <a:spcPts val="3500"/>
              </a:spcBef>
              <a:spcAft>
                <a:spcPts val="0"/>
              </a:spcAft>
              <a:buClr>
                <a:schemeClr val="lt1"/>
              </a:buClr>
              <a:buFont typeface="Cabin"/>
              <a:buChar char="•"/>
              <a:defRPr/>
            </a:lvl5pPr>
            <a:lvl6pPr algn="l" rtl="0" indent="-165861" marL="2286000">
              <a:spcBef>
                <a:spcPts val="3500"/>
              </a:spcBef>
              <a:spcAft>
                <a:spcPts val="0"/>
              </a:spcAft>
              <a:buClr>
                <a:schemeClr val="lt1"/>
              </a:buClr>
              <a:buFont typeface="Cabin"/>
              <a:buChar char="•"/>
              <a:defRPr/>
            </a:lvl6pPr>
            <a:lvl7pPr algn="l" rtl="0" indent="-165861" marL="2743200">
              <a:spcBef>
                <a:spcPts val="3500"/>
              </a:spcBef>
              <a:spcAft>
                <a:spcPts val="0"/>
              </a:spcAft>
              <a:buClr>
                <a:schemeClr val="lt1"/>
              </a:buClr>
              <a:buFont typeface="Cabin"/>
              <a:buChar char="•"/>
              <a:defRPr/>
            </a:lvl7pPr>
            <a:lvl8pPr algn="l" rtl="0" indent="-165861" marL="3200400">
              <a:spcBef>
                <a:spcPts val="3500"/>
              </a:spcBef>
              <a:spcAft>
                <a:spcPts val="0"/>
              </a:spcAft>
              <a:buClr>
                <a:schemeClr val="lt1"/>
              </a:buClr>
              <a:buFont typeface="Cabin"/>
              <a:buChar char="•"/>
              <a:defRPr/>
            </a:lvl8pPr>
            <a:lvl9pPr algn="l" rtl="0" indent="-165861" marL="3657600">
              <a:spcBef>
                <a:spcPts val="3500"/>
              </a:spcBef>
              <a:spcAft>
                <a:spcPts val="0"/>
              </a:spcAft>
              <a:buClr>
                <a:schemeClr val="lt1"/>
              </a:buClr>
              <a:buFont typeface="Cabin"/>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6" name="Shape 156"/>
        <p:cNvGrpSpPr/>
        <p:nvPr/>
      </p:nvGrpSpPr>
      <p:grpSpPr>
        <a:xfrm>
          <a:off y="0" x="0"/>
          <a:ext cy="0" cx="0"/>
          <a:chOff y="0" x="0"/>
          <a:chExt cy="0" cx="0"/>
        </a:xfrm>
      </p:grpSpPr>
      <p:sp>
        <p:nvSpPr>
          <p:cNvPr id="157" name="Shape 157"/>
          <p:cNvSpPr txBox="1"/>
          <p:nvPr>
            <p:ph type="ctrTitle"/>
          </p:nvPr>
        </p:nvSpPr>
        <p:spPr>
          <a:xfrm>
            <a:off y="2840038" x="1219200"/>
            <a:ext cy="1960561" cx="138175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58" name="Shape 158"/>
          <p:cNvSpPr txBox="1"/>
          <p:nvPr>
            <p:ph idx="1" type="subTitle"/>
          </p:nvPr>
        </p:nvSpPr>
        <p:spPr>
          <a:xfrm>
            <a:off y="5181600" x="2438400"/>
            <a:ext cy="2336800" cx="11379200"/>
          </a:xfrm>
          <a:prstGeom prst="rect">
            <a:avLst/>
          </a:prstGeom>
          <a:noFill/>
          <a:ln>
            <a:noFill/>
          </a:ln>
        </p:spPr>
        <p:txBody>
          <a:bodyPr bIns="91425" rIns="91425" lIns="91425" tIns="91425" anchor="t"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2" name="Shape 162"/>
        <p:cNvGrpSpPr/>
        <p:nvPr/>
      </p:nvGrpSpPr>
      <p:grpSpPr>
        <a:xfrm>
          <a:off y="0" x="0"/>
          <a:ext cy="0" cx="0"/>
          <a:chOff y="0" x="0"/>
          <a:chExt cy="0" cx="0"/>
        </a:xfrm>
      </p:grpSpPr>
      <p:sp>
        <p:nvSpPr>
          <p:cNvPr id="163" name="Shape 163"/>
          <p:cNvSpPr txBox="1"/>
          <p:nvPr>
            <p:ph type="title"/>
          </p:nvPr>
        </p:nvSpPr>
        <p:spPr>
          <a:xfrm rot="5400000">
            <a:off y="2532099" x="9313799"/>
            <a:ext cy="3483000" cx="8064599"/>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4" name="Shape 164"/>
          <p:cNvSpPr txBox="1"/>
          <p:nvPr>
            <p:ph idx="1" type="body"/>
          </p:nvPr>
        </p:nvSpPr>
        <p:spPr>
          <a:xfrm rot="5400000">
            <a:off y="-874699" x="2271625"/>
            <a:ext cy="10296599" cx="80645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65" name="Shape 165"/>
        <p:cNvGrpSpPr/>
        <p:nvPr/>
      </p:nvGrpSpPr>
      <p:grpSpPr>
        <a:xfrm>
          <a:off y="0" x="0"/>
          <a:ext cy="0" cx="0"/>
          <a:chOff y="0" x="0"/>
          <a:chExt cy="0" cx="0"/>
        </a:xfrm>
      </p:grpSpPr>
      <p:sp>
        <p:nvSpPr>
          <p:cNvPr id="166" name="Shape 166"/>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67" name="Shape 167"/>
          <p:cNvSpPr txBox="1"/>
          <p:nvPr>
            <p:ph idx="1" type="body"/>
          </p:nvPr>
        </p:nvSpPr>
        <p:spPr>
          <a:xfrm rot="5400000">
            <a:off y="-1511300" x="5270399"/>
            <a:ext cy="13932000" cx="5702399"/>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68" name="Shape 168"/>
        <p:cNvGrpSpPr/>
        <p:nvPr/>
      </p:nvGrpSpPr>
      <p:grpSpPr>
        <a:xfrm>
          <a:off y="0" x="0"/>
          <a:ext cy="0" cx="0"/>
          <a:chOff y="0" x="0"/>
          <a:chExt cy="0" cx="0"/>
        </a:xfrm>
      </p:grpSpPr>
      <p:sp>
        <p:nvSpPr>
          <p:cNvPr id="169" name="Shape 169"/>
          <p:cNvSpPr txBox="1"/>
          <p:nvPr>
            <p:ph type="title"/>
          </p:nvPr>
        </p:nvSpPr>
        <p:spPr>
          <a:xfrm>
            <a:off y="6400800" x="3186113"/>
            <a:ext cy="755699" cx="97535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0" name="Shape 170"/>
          <p:cNvSpPr/>
          <p:nvPr>
            <p:ph idx="2" type="pic"/>
          </p:nvPr>
        </p:nvSpPr>
        <p:spPr>
          <a:xfrm>
            <a:off y="817562" x="3186113"/>
            <a:ext cy="5486399" cx="9753599"/>
          </a:xfrm>
          <a:prstGeom prst="rect">
            <a:avLst/>
          </a:prstGeom>
          <a:noFill/>
          <a:ln>
            <a:noFill/>
          </a:ln>
        </p:spPr>
      </p:sp>
      <p:sp>
        <p:nvSpPr>
          <p:cNvPr id="171" name="Shape 171"/>
          <p:cNvSpPr txBox="1"/>
          <p:nvPr>
            <p:ph idx="1" type="body"/>
          </p:nvPr>
        </p:nvSpPr>
        <p:spPr>
          <a:xfrm>
            <a:off y="7156450" x="3186113"/>
            <a:ext cy="1073099" cx="97535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72" name="Shape 172"/>
        <p:cNvGrpSpPr/>
        <p:nvPr/>
      </p:nvGrpSpPr>
      <p:grpSpPr>
        <a:xfrm>
          <a:off y="0" x="0"/>
          <a:ext cy="0" cx="0"/>
          <a:chOff y="0" x="0"/>
          <a:chExt cy="0" cx="0"/>
        </a:xfrm>
      </p:grpSpPr>
      <p:sp>
        <p:nvSpPr>
          <p:cNvPr id="173" name="Shape 173"/>
          <p:cNvSpPr txBox="1"/>
          <p:nvPr>
            <p:ph type="title"/>
          </p:nvPr>
        </p:nvSpPr>
        <p:spPr>
          <a:xfrm>
            <a:off y="363537" x="812800"/>
            <a:ext cy="1549499" cx="5348399"/>
          </a:xfrm>
          <a:prstGeom prst="rect">
            <a:avLst/>
          </a:prstGeom>
          <a:noFill/>
          <a:ln>
            <a:noFill/>
          </a:ln>
        </p:spPr>
        <p:txBody>
          <a:bodyPr bIns="91425" rIns="91425" lIns="91425" t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4" name="Shape 174"/>
          <p:cNvSpPr txBox="1"/>
          <p:nvPr>
            <p:ph idx="1" type="body"/>
          </p:nvPr>
        </p:nvSpPr>
        <p:spPr>
          <a:xfrm>
            <a:off y="363537" x="6356350"/>
            <a:ext cy="7804199" cx="9086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75" name="Shape 175"/>
          <p:cNvSpPr txBox="1"/>
          <p:nvPr>
            <p:ph idx="2" type="body"/>
          </p:nvPr>
        </p:nvSpPr>
        <p:spPr>
          <a:xfrm>
            <a:off y="1912938" x="812800"/>
            <a:ext cy="6254699" cx="5348399"/>
          </a:xfrm>
          <a:prstGeom prst="rect">
            <a:avLst/>
          </a:prstGeom>
          <a:noFill/>
          <a:ln>
            <a:noFill/>
          </a:ln>
        </p:spPr>
        <p:txBody>
          <a:bodyPr bIns="91425" rIns="91425" lIns="91425" tIns="91425" anchor="ctr"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6" name="Shape 176"/>
        <p:cNvGrpSpPr/>
        <p:nvPr/>
      </p:nvGrpSpPr>
      <p:grpSpPr>
        <a:xfrm>
          <a:off y="0" x="0"/>
          <a:ext cy="0" cx="0"/>
          <a:chOff y="0" x="0"/>
          <a:chExt cy="0" cx="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7" name="Shape 177"/>
        <p:cNvGrpSpPr/>
        <p:nvPr/>
      </p:nvGrpSpPr>
      <p:grpSpPr>
        <a:xfrm>
          <a:off y="0" x="0"/>
          <a:ext cy="0" cx="0"/>
          <a:chOff y="0" x="0"/>
          <a:chExt cy="0" cx="0"/>
        </a:xfrm>
      </p:grpSpPr>
      <p:sp>
        <p:nvSpPr>
          <p:cNvPr id="178" name="Shape 178"/>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179" name="Shape 179"/>
        <p:cNvGrpSpPr/>
        <p:nvPr/>
      </p:nvGrpSpPr>
      <p:grpSpPr>
        <a:xfrm>
          <a:off y="0" x="0"/>
          <a:ext cy="0" cx="0"/>
          <a:chOff y="0" x="0"/>
          <a:chExt cy="0" cx="0"/>
        </a:xfrm>
      </p:grpSpPr>
      <p:sp>
        <p:nvSpPr>
          <p:cNvPr id="180" name="Shape 180"/>
          <p:cNvSpPr txBox="1"/>
          <p:nvPr>
            <p:ph type="title"/>
          </p:nvPr>
        </p:nvSpPr>
        <p:spPr>
          <a:xfrm>
            <a:off y="366712" x="812800"/>
            <a:ext cy="1524000" cx="146304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1" name="Shape 181"/>
          <p:cNvSpPr txBox="1"/>
          <p:nvPr>
            <p:ph idx="1" type="body"/>
          </p:nvPr>
        </p:nvSpPr>
        <p:spPr>
          <a:xfrm>
            <a:off y="2046288" x="812800"/>
            <a:ext cy="854100" cx="7181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2" name="Shape 182"/>
          <p:cNvSpPr txBox="1"/>
          <p:nvPr>
            <p:ph idx="2" type="body"/>
          </p:nvPr>
        </p:nvSpPr>
        <p:spPr>
          <a:xfrm>
            <a:off y="2900363" x="812800"/>
            <a:ext cy="5267400" cx="71816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3" name="Shape 183"/>
          <p:cNvSpPr txBox="1"/>
          <p:nvPr>
            <p:ph idx="3" type="body"/>
          </p:nvPr>
        </p:nvSpPr>
        <p:spPr>
          <a:xfrm>
            <a:off y="2046288" x="8258175"/>
            <a:ext cy="854100" cx="71849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184" name="Shape 184"/>
          <p:cNvSpPr txBox="1"/>
          <p:nvPr>
            <p:ph idx="4" type="body"/>
          </p:nvPr>
        </p:nvSpPr>
        <p:spPr>
          <a:xfrm>
            <a:off y="2900363" x="8258175"/>
            <a:ext cy="5267400" cx="7184999"/>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185" name="Shape 185"/>
        <p:cNvGrpSpPr/>
        <p:nvPr/>
      </p:nvGrpSpPr>
      <p:grpSpPr>
        <a:xfrm>
          <a:off y="0" x="0"/>
          <a:ext cy="0" cx="0"/>
          <a:chOff y="0" x="0"/>
          <a:chExt cy="0" cx="0"/>
        </a:xfrm>
      </p:grpSpPr>
      <p:sp>
        <p:nvSpPr>
          <p:cNvPr id="186" name="Shape 186"/>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87" name="Shape 187"/>
          <p:cNvSpPr txBox="1"/>
          <p:nvPr>
            <p:ph idx="1" type="body"/>
          </p:nvPr>
        </p:nvSpPr>
        <p:spPr>
          <a:xfrm>
            <a:off y="2603500" x="115570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88" name="Shape 188"/>
          <p:cNvSpPr txBox="1"/>
          <p:nvPr>
            <p:ph idx="2" type="body"/>
          </p:nvPr>
        </p:nvSpPr>
        <p:spPr>
          <a:xfrm>
            <a:off y="2603500" x="8197850"/>
            <a:ext cy="5702399" cx="6889800"/>
          </a:xfrm>
          <a:prstGeom prst="rect">
            <a:avLst/>
          </a:prstGeom>
          <a:noFill/>
          <a:ln>
            <a:noFill/>
          </a:ln>
        </p:spPr>
        <p:txBody>
          <a:bodyPr bIns="91425" rIns="91425" lIns="91425" t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89" name="Shape 189"/>
        <p:cNvGrpSpPr/>
        <p:nvPr/>
      </p:nvGrpSpPr>
      <p:grpSpPr>
        <a:xfrm>
          <a:off y="0" x="0"/>
          <a:ext cy="0" cx="0"/>
          <a:chOff y="0" x="0"/>
          <a:chExt cy="0" cx="0"/>
        </a:xfrm>
      </p:grpSpPr>
      <p:sp>
        <p:nvSpPr>
          <p:cNvPr id="190" name="Shape 190"/>
          <p:cNvSpPr txBox="1"/>
          <p:nvPr>
            <p:ph type="title"/>
          </p:nvPr>
        </p:nvSpPr>
        <p:spPr>
          <a:xfrm>
            <a:off y="5875337" x="1284287"/>
            <a:ext cy="1816200" cx="138176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91" name="Shape 191"/>
          <p:cNvSpPr txBox="1"/>
          <p:nvPr>
            <p:ph idx="1" type="body"/>
          </p:nvPr>
        </p:nvSpPr>
        <p:spPr>
          <a:xfrm>
            <a:off y="3875087" x="1284287"/>
            <a:ext cy="2000400" cx="138176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92" name="Shape 192"/>
        <p:cNvGrpSpPr/>
        <p:nvPr/>
      </p:nvGrpSpPr>
      <p:grpSpPr>
        <a:xfrm>
          <a:off y="0" x="0"/>
          <a:ext cy="0" cx="0"/>
          <a:chOff y="0" x="0"/>
          <a:chExt cy="0" cx="0"/>
        </a:xfrm>
      </p:grpSpPr>
      <p:sp>
        <p:nvSpPr>
          <p:cNvPr id="193" name="Shape 193"/>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194" name="Shape 194"/>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indent="-142494" marL="711200">
              <a:spcBef>
                <a:spcPts val="3500"/>
              </a:spcBef>
              <a:spcAft>
                <a:spcPts val="0"/>
              </a:spcAft>
              <a:buClr>
                <a:schemeClr val="lt1"/>
              </a:buClr>
              <a:buFont typeface="Cabin"/>
              <a:buChar char="•"/>
              <a:defRPr/>
            </a:lvl1pPr>
            <a:lvl2pPr algn="l" rtl="0" indent="-142494" marL="1003300">
              <a:spcBef>
                <a:spcPts val="3500"/>
              </a:spcBef>
              <a:spcAft>
                <a:spcPts val="0"/>
              </a:spcAft>
              <a:buClr>
                <a:schemeClr val="lt1"/>
              </a:buClr>
              <a:buFont typeface="Cabin"/>
              <a:buChar char="•"/>
              <a:defRPr/>
            </a:lvl2pPr>
            <a:lvl3pPr algn="l" rtl="0" indent="-142494" marL="1295400">
              <a:spcBef>
                <a:spcPts val="3500"/>
              </a:spcBef>
              <a:spcAft>
                <a:spcPts val="0"/>
              </a:spcAft>
              <a:buClr>
                <a:schemeClr val="lt1"/>
              </a:buClr>
              <a:buFont typeface="Cabin"/>
              <a:buChar char="•"/>
              <a:defRPr/>
            </a:lvl3pPr>
            <a:lvl4pPr algn="l" rtl="0" indent="-142494" marL="1600200">
              <a:spcBef>
                <a:spcPts val="3500"/>
              </a:spcBef>
              <a:spcAft>
                <a:spcPts val="0"/>
              </a:spcAft>
              <a:buClr>
                <a:schemeClr val="lt1"/>
              </a:buClr>
              <a:buFont typeface="Cabin"/>
              <a:buChar char="•"/>
              <a:defRPr/>
            </a:lvl4pPr>
            <a:lvl5pPr algn="l" rtl="0" indent="-142494" marL="1892300">
              <a:spcBef>
                <a:spcPts val="3500"/>
              </a:spcBef>
              <a:spcAft>
                <a:spcPts val="0"/>
              </a:spcAft>
              <a:buClr>
                <a:schemeClr val="lt1"/>
              </a:buClr>
              <a:buFont typeface="Cabin"/>
              <a:buChar char="•"/>
              <a:defRPr/>
            </a:lvl5pPr>
            <a:lvl6pPr algn="l" rtl="0" indent="-142494" marL="2349500">
              <a:spcBef>
                <a:spcPts val="3500"/>
              </a:spcBef>
              <a:spcAft>
                <a:spcPts val="0"/>
              </a:spcAft>
              <a:buClr>
                <a:schemeClr val="lt1"/>
              </a:buClr>
              <a:buFont typeface="Cabin"/>
              <a:buChar char="•"/>
              <a:defRPr/>
            </a:lvl6pPr>
            <a:lvl7pPr algn="l" rtl="0" indent="-142494" marL="2806700">
              <a:spcBef>
                <a:spcPts val="3500"/>
              </a:spcBef>
              <a:spcAft>
                <a:spcPts val="0"/>
              </a:spcAft>
              <a:buClr>
                <a:schemeClr val="lt1"/>
              </a:buClr>
              <a:buFont typeface="Cabin"/>
              <a:buChar char="•"/>
              <a:defRPr/>
            </a:lvl7pPr>
            <a:lvl8pPr algn="l" rtl="0" indent="-142494" marL="3263900">
              <a:spcBef>
                <a:spcPts val="3500"/>
              </a:spcBef>
              <a:spcAft>
                <a:spcPts val="0"/>
              </a:spcAft>
              <a:buClr>
                <a:schemeClr val="lt1"/>
              </a:buClr>
              <a:buFont typeface="Cabin"/>
              <a:buChar char="•"/>
              <a:defRPr/>
            </a:lvl8pPr>
            <a:lvl9pPr algn="l" rtl="0" indent="-142494" marL="3721100">
              <a:spcBef>
                <a:spcPts val="3500"/>
              </a:spcBef>
              <a:spcAft>
                <a:spcPts val="0"/>
              </a:spcAft>
              <a:buClr>
                <a:schemeClr val="lt1"/>
              </a:buClr>
              <a:buFont typeface="Cabin"/>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5" name="Shape 195"/>
        <p:cNvGrpSpPr/>
        <p:nvPr/>
      </p:nvGrpSpPr>
      <p:grpSpPr>
        <a:xfrm>
          <a:off y="0" x="0"/>
          <a:ext cy="0" cx="0"/>
          <a:chOff y="0" x="0"/>
          <a:chExt cy="0" cx="0"/>
        </a:xfrm>
      </p:grpSpPr>
      <p:sp>
        <p:nvSpPr>
          <p:cNvPr id="196" name="Shape 196"/>
          <p:cNvSpPr txBox="1"/>
          <p:nvPr>
            <p:ph type="ctrTitle"/>
          </p:nvPr>
        </p:nvSpPr>
        <p:spPr>
          <a:xfrm>
            <a:off y="2840038" x="1219200"/>
            <a:ext cy="1960500" cx="13817699"/>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97" name="Shape 197"/>
          <p:cNvSpPr txBox="1"/>
          <p:nvPr>
            <p:ph idx="1" type="subTitle"/>
          </p:nvPr>
        </p:nvSpPr>
        <p:spPr>
          <a:xfrm>
            <a:off y="5181600" x="2438400"/>
            <a:ext cy="2336700" cx="11379300"/>
          </a:xfrm>
          <a:prstGeom prst="rect">
            <a:avLst/>
          </a:prstGeom>
          <a:noFill/>
          <a:ln>
            <a:noFill/>
          </a:ln>
        </p:spPr>
        <p:txBody>
          <a:bodyPr bIns="91425" rIns="91425" lIns="91425" tIns="91425" anchor="ctr" anchorCtr="0"/>
          <a:lstStyle>
            <a:lvl1pPr algn="ctr" rtl="0" marR="0" indent="0" marL="0">
              <a:spcBef>
                <a:spcPts val="3500"/>
              </a:spcBef>
              <a:spcAft>
                <a:spcPts val="0"/>
              </a:spcAft>
              <a:buClr>
                <a:schemeClr val="lt1"/>
              </a:buClr>
              <a:buFont typeface="Cabin"/>
              <a:buNone/>
              <a:defRPr/>
            </a:lvl1pPr>
            <a:lvl2pPr algn="ctr" rtl="0" marR="0" indent="0" marL="457200">
              <a:spcBef>
                <a:spcPts val="3500"/>
              </a:spcBef>
              <a:spcAft>
                <a:spcPts val="0"/>
              </a:spcAft>
              <a:buClr>
                <a:schemeClr val="lt1"/>
              </a:buClr>
              <a:buFont typeface="Cabin"/>
              <a:buNone/>
              <a:defRPr/>
            </a:lvl2pPr>
            <a:lvl3pPr algn="ctr" rtl="0" marR="0" indent="0" marL="914400">
              <a:spcBef>
                <a:spcPts val="3500"/>
              </a:spcBef>
              <a:spcAft>
                <a:spcPts val="0"/>
              </a:spcAft>
              <a:buClr>
                <a:schemeClr val="lt1"/>
              </a:buClr>
              <a:buFont typeface="Cabin"/>
              <a:buNone/>
              <a:defRPr/>
            </a:lvl3pPr>
            <a:lvl4pPr algn="ctr" rtl="0" marR="0" indent="0" marL="1371600">
              <a:spcBef>
                <a:spcPts val="3500"/>
              </a:spcBef>
              <a:spcAft>
                <a:spcPts val="0"/>
              </a:spcAft>
              <a:buClr>
                <a:schemeClr val="lt1"/>
              </a:buClr>
              <a:buFont typeface="Cabin"/>
              <a:buNone/>
              <a:defRPr/>
            </a:lvl4pPr>
            <a:lvl5pPr algn="ctr" rtl="0" marR="0" indent="0" marL="1828800">
              <a:spcBef>
                <a:spcPts val="3500"/>
              </a:spcBef>
              <a:spcAft>
                <a:spcPts val="0"/>
              </a:spcAft>
              <a:buClr>
                <a:schemeClr val="lt1"/>
              </a:buClr>
              <a:buFont typeface="Cabin"/>
              <a:buNone/>
              <a:defRPr/>
            </a:lvl5pPr>
            <a:lvl6pPr algn="ctr" rtl="0" marR="0" indent="0" marL="2286000">
              <a:spcBef>
                <a:spcPts val="3500"/>
              </a:spcBef>
              <a:spcAft>
                <a:spcPts val="0"/>
              </a:spcAft>
              <a:buClr>
                <a:schemeClr val="lt1"/>
              </a:buClr>
              <a:buFont typeface="Cabin"/>
              <a:buNone/>
              <a:defRPr/>
            </a:lvl6pPr>
            <a:lvl7pPr algn="ctr" rtl="0" marR="0" indent="0" marL="2743200">
              <a:spcBef>
                <a:spcPts val="3500"/>
              </a:spcBef>
              <a:spcAft>
                <a:spcPts val="0"/>
              </a:spcAft>
              <a:buClr>
                <a:schemeClr val="lt1"/>
              </a:buClr>
              <a:buFont typeface="Cabin"/>
              <a:buNone/>
              <a:defRPr/>
            </a:lvl7pPr>
            <a:lvl8pPr algn="ctr" rtl="0" marR="0" indent="0" marL="3200400">
              <a:spcBef>
                <a:spcPts val="3500"/>
              </a:spcBef>
              <a:spcAft>
                <a:spcPts val="0"/>
              </a:spcAft>
              <a:buClr>
                <a:schemeClr val="lt1"/>
              </a:buClr>
              <a:buFont typeface="Cabin"/>
              <a:buNone/>
              <a:defRPr/>
            </a:lvl8pPr>
            <a:lvl9pPr algn="ctr" rtl="0" marR="0" indent="0" marL="3657600">
              <a:spcBef>
                <a:spcPts val="3500"/>
              </a:spcBef>
              <a:spcAft>
                <a:spcPts val="0"/>
              </a:spcAft>
              <a:buClr>
                <a:schemeClr val="lt1"/>
              </a:buClr>
              <a:buFont typeface="Cabin"/>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2" name="Shape 22"/>
        <p:cNvGrpSpPr/>
        <p:nvPr/>
      </p:nvGrpSpPr>
      <p:grpSpPr>
        <a:xfrm>
          <a:off y="0" x="0"/>
          <a:ext cy="0" cx="0"/>
          <a:chOff y="0" x="0"/>
          <a:chExt cy="0" cx="0"/>
        </a:xfrm>
      </p:grpSpPr>
      <p:sp>
        <p:nvSpPr>
          <p:cNvPr id="23" name="Shape 23"/>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4" name="Shape 24"/>
        <p:cNvGrpSpPr/>
        <p:nvPr/>
      </p:nvGrpSpPr>
      <p:grpSpPr>
        <a:xfrm>
          <a:off y="0" x="0"/>
          <a:ext cy="0" cx="0"/>
          <a:chOff y="0" x="0"/>
          <a:chExt cy="0" cx="0"/>
        </a:xfrm>
      </p:grpSpPr>
      <p:sp>
        <p:nvSpPr>
          <p:cNvPr id="25" name="Shape 25"/>
          <p:cNvSpPr txBox="1"/>
          <p:nvPr>
            <p:ph type="title"/>
          </p:nvPr>
        </p:nvSpPr>
        <p:spPr>
          <a:xfrm>
            <a:off y="366712" x="812800"/>
            <a:ext cy="1524000" cx="14630400"/>
          </a:xfrm>
          <a:prstGeom prst="rect">
            <a:avLst/>
          </a:prstGeom>
          <a:noFill/>
          <a:ln>
            <a:noFill/>
          </a:ln>
        </p:spPr>
        <p:txBody>
          <a:bodyPr bIns="91425" rIns="91425" lIns="91425" t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y="2046288" x="812800"/>
            <a:ext cy="854074" cx="718184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7" name="Shape 27"/>
          <p:cNvSpPr txBox="1"/>
          <p:nvPr>
            <p:ph idx="2" type="body"/>
          </p:nvPr>
        </p:nvSpPr>
        <p:spPr>
          <a:xfrm>
            <a:off y="2900363" x="812800"/>
            <a:ext cy="5267324" cx="718184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3" type="body"/>
          </p:nvPr>
        </p:nvSpPr>
        <p:spPr>
          <a:xfrm>
            <a:off y="2046288" x="8258175"/>
            <a:ext cy="854074" cx="7185024"/>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
        <p:nvSpPr>
          <p:cNvPr id="29" name="Shape 29"/>
          <p:cNvSpPr txBox="1"/>
          <p:nvPr>
            <p:ph idx="4" type="body"/>
          </p:nvPr>
        </p:nvSpPr>
        <p:spPr>
          <a:xfrm>
            <a:off y="2900363" x="8258175"/>
            <a:ext cy="5267324" cx="71850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y="0" x="0"/>
          <a:ext cy="0" cx="0"/>
          <a:chOff y="0" x="0"/>
          <a:chExt cy="0" cx="0"/>
        </a:xfrm>
      </p:grpSpPr>
      <p:sp>
        <p:nvSpPr>
          <p:cNvPr id="31" name="Shape 31"/>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algn="ctr" rtl="0" marL="457200">
              <a:spcBef>
                <a:spcPts val="0"/>
              </a:spcBef>
              <a:spcAft>
                <a:spcPts val="0"/>
              </a:spcAft>
              <a:defRPr/>
            </a:lvl6pPr>
            <a:lvl7pPr algn="ctr" rtl="0" marL="914400">
              <a:spcBef>
                <a:spcPts val="0"/>
              </a:spcBef>
              <a:spcAft>
                <a:spcPts val="0"/>
              </a:spcAft>
              <a:defRPr/>
            </a:lvl7pPr>
            <a:lvl8pPr algn="ctr" rtl="0" marL="1371600">
              <a:spcBef>
                <a:spcPts val="0"/>
              </a:spcBef>
              <a:spcAft>
                <a:spcPts val="0"/>
              </a:spcAft>
              <a:defRPr/>
            </a:lvl8pPr>
            <a:lvl9pPr algn="ctr" rtl="0" marL="1828800">
              <a:spcBef>
                <a:spcPts val="0"/>
              </a:spcBef>
              <a:spcAft>
                <a:spcPts val="0"/>
              </a:spcAft>
              <a:defRPr/>
            </a:lvl9pPr>
          </a:lstStyle>
          <a:p/>
        </p:txBody>
      </p:sp>
      <p:sp>
        <p:nvSpPr>
          <p:cNvPr id="32" name="Shape 32"/>
          <p:cNvSpPr txBox="1"/>
          <p:nvPr>
            <p:ph idx="1" type="body"/>
          </p:nvPr>
        </p:nvSpPr>
        <p:spPr>
          <a:xfrm>
            <a:off y="4711700" x="115570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3" name="Shape 33"/>
          <p:cNvSpPr txBox="1"/>
          <p:nvPr>
            <p:ph idx="2" type="body"/>
          </p:nvPr>
        </p:nvSpPr>
        <p:spPr>
          <a:xfrm>
            <a:off y="4711700" x="8197850"/>
            <a:ext cy="1054100" cx="688975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4" name="Shape 34"/>
        <p:cNvGrpSpPr/>
        <p:nvPr/>
      </p:nvGrpSpPr>
      <p:grpSpPr>
        <a:xfrm>
          <a:off y="0" x="0"/>
          <a:ext cy="0" cx="0"/>
          <a:chOff y="0" x="0"/>
          <a:chExt cy="0" cx="0"/>
        </a:xfrm>
      </p:grpSpPr>
      <p:sp>
        <p:nvSpPr>
          <p:cNvPr id="35" name="Shape 35"/>
          <p:cNvSpPr txBox="1"/>
          <p:nvPr>
            <p:ph type="title"/>
          </p:nvPr>
        </p:nvSpPr>
        <p:spPr>
          <a:xfrm>
            <a:off y="5875337" x="1284287"/>
            <a:ext cy="1816099" cx="13817599"/>
          </a:xfrm>
          <a:prstGeom prst="rect">
            <a:avLst/>
          </a:prstGeom>
          <a:noFill/>
          <a:ln>
            <a:noFill/>
          </a:ln>
        </p:spPr>
        <p:txBody>
          <a:bodyPr bIns="91425" rIns="91425" lIns="91425" t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 type="body"/>
          </p:nvPr>
        </p:nvSpPr>
        <p:spPr>
          <a:xfrm>
            <a:off y="3875087" x="1284287"/>
            <a:ext cy="2000250" cx="13817599"/>
          </a:xfrm>
          <a:prstGeom prst="rect">
            <a:avLst/>
          </a:prstGeom>
          <a:noFill/>
          <a:ln>
            <a:noFill/>
          </a:ln>
        </p:spPr>
        <p:txBody>
          <a:bodyPr bIns="91425" rIns="91425" lIns="91425" tIns="91425" anchor="b" anchorCtr="0"/>
          <a:lstStyle>
            <a:lvl1pPr rtl="0" indent="0" marL="0">
              <a:spcBef>
                <a:spcPts val="0"/>
              </a:spcBef>
              <a:buFont typeface="Cabin"/>
              <a:buNone/>
              <a:defRPr/>
            </a:lvl1pPr>
            <a:lvl2pPr rtl="0" indent="0" marL="457200">
              <a:spcBef>
                <a:spcPts val="0"/>
              </a:spcBef>
              <a:buFont typeface="Cabin"/>
              <a:buNone/>
              <a:defRPr/>
            </a:lvl2pPr>
            <a:lvl3pPr rtl="0" indent="0" marL="914400">
              <a:spcBef>
                <a:spcPts val="0"/>
              </a:spcBef>
              <a:buFont typeface="Cabin"/>
              <a:buNone/>
              <a:defRPr/>
            </a:lvl3pPr>
            <a:lvl4pPr rtl="0" indent="0" marL="1371600">
              <a:spcBef>
                <a:spcPts val="0"/>
              </a:spcBef>
              <a:buFont typeface="Cabin"/>
              <a:buNone/>
              <a:defRPr/>
            </a:lvl4pPr>
            <a:lvl5pPr rtl="0" indent="0" marL="1828800">
              <a:spcBef>
                <a:spcPts val="0"/>
              </a:spcBef>
              <a:buFont typeface="Cabin"/>
              <a:buNone/>
              <a:defRPr/>
            </a:lvl5pPr>
            <a:lvl6pPr rtl="0" indent="0" marL="2286000">
              <a:spcBef>
                <a:spcPts val="0"/>
              </a:spcBef>
              <a:buFont typeface="Cabin"/>
              <a:buNone/>
              <a:defRPr/>
            </a:lvl6pPr>
            <a:lvl7pPr rtl="0" indent="0" marL="2743200">
              <a:spcBef>
                <a:spcPts val="0"/>
              </a:spcBef>
              <a:buFont typeface="Cabin"/>
              <a:buNone/>
              <a:defRPr/>
            </a:lvl7pPr>
            <a:lvl8pPr rtl="0" indent="0" marL="3200400">
              <a:spcBef>
                <a:spcPts val="0"/>
              </a:spcBef>
              <a:buFont typeface="Cabin"/>
              <a:buNone/>
              <a:defRPr/>
            </a:lvl8pPr>
            <a:lvl9pPr rtl="0" indent="0" marL="3657600">
              <a:spcBef>
                <a:spcPts val="0"/>
              </a:spcBef>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theme/theme5.xml" Type="http://schemas.openxmlformats.org/officeDocument/2006/relationships/theme" Id="rId12"/><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10.xml" Type="http://schemas.openxmlformats.org/officeDocument/2006/relationships/slideLayout" Id="rId10"/><Relationship Target="../slideLayouts/slideLayout4.xml" Type="http://schemas.openxmlformats.org/officeDocument/2006/relationships/slideLayout" Id="rId4"/><Relationship Target="../slideLayouts/slideLayout11.xml" Type="http://schemas.openxmlformats.org/officeDocument/2006/relationships/slideLayout" Id="rId11"/><Relationship Target="../slideLayouts/slideLayout3.xml" Type="http://schemas.openxmlformats.org/officeDocument/2006/relationships/slideLayout" Id="rId3"/><Relationship Target="../slideLayouts/slideLayout9.xml" Type="http://schemas.openxmlformats.org/officeDocument/2006/relationships/slideLayout"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theme/theme7.xml" Type="http://schemas.openxmlformats.org/officeDocument/2006/relationships/theme" Id="rId12"/><Relationship Target="../slideLayouts/slideLayout13.xml" Type="http://schemas.openxmlformats.org/officeDocument/2006/relationships/slideLayout" Id="rId2"/><Relationship Target="../slideLayouts/slideLayout12.xml" Type="http://schemas.openxmlformats.org/officeDocument/2006/relationships/slideLayout" Id="rId1"/><Relationship Target="../slideLayouts/slideLayout21.xml" Type="http://schemas.openxmlformats.org/officeDocument/2006/relationships/slideLayout" Id="rId10"/><Relationship Target="../slideLayouts/slideLayout15.xml" Type="http://schemas.openxmlformats.org/officeDocument/2006/relationships/slideLayout" Id="rId4"/><Relationship Target="../slideLayouts/slideLayout22.xml" Type="http://schemas.openxmlformats.org/officeDocument/2006/relationships/slideLayout" Id="rId11"/><Relationship Target="../slideLayouts/slideLayout14.xml" Type="http://schemas.openxmlformats.org/officeDocument/2006/relationships/slideLayout" Id="rId3"/><Relationship Target="../slideLayouts/slideLayout20.xml" Type="http://schemas.openxmlformats.org/officeDocument/2006/relationships/slideLayout" Id="rId9"/><Relationship Target="../slideLayouts/slideLayout17.xml" Type="http://schemas.openxmlformats.org/officeDocument/2006/relationships/slideLayout" Id="rId6"/><Relationship Target="../slideLayouts/slideLayout16.xml" Type="http://schemas.openxmlformats.org/officeDocument/2006/relationships/slideLayout" Id="rId5"/><Relationship Target="../slideLayouts/slideLayout19.xml" Type="http://schemas.openxmlformats.org/officeDocument/2006/relationships/slideLayout" Id="rId8"/><Relationship Target="../slideLayouts/slideLayout18.xml" Type="http://schemas.openxmlformats.org/officeDocument/2006/relationships/slideLayout" Id="rId7"/></Relationships>
</file>

<file path=ppt/slideMasters/_rels/slideMaster3.xml.rels><?xml version="1.0" encoding="UTF-8" standalone="yes"?><Relationships xmlns="http://schemas.openxmlformats.org/package/2006/relationships"><Relationship Target="../theme/theme3.xml" Type="http://schemas.openxmlformats.org/officeDocument/2006/relationships/theme" Id="rId12"/><Relationship Target="../slideLayouts/slideLayout24.xml" Type="http://schemas.openxmlformats.org/officeDocument/2006/relationships/slideLayout" Id="rId2"/><Relationship Target="../slideLayouts/slideLayout23.xml" Type="http://schemas.openxmlformats.org/officeDocument/2006/relationships/slideLayout" Id="rId1"/><Relationship Target="../slideLayouts/slideLayout32.xml" Type="http://schemas.openxmlformats.org/officeDocument/2006/relationships/slideLayout" Id="rId10"/><Relationship Target="../slideLayouts/slideLayout26.xml" Type="http://schemas.openxmlformats.org/officeDocument/2006/relationships/slideLayout" Id="rId4"/><Relationship Target="../slideLayouts/slideLayout33.xml" Type="http://schemas.openxmlformats.org/officeDocument/2006/relationships/slideLayout" Id="rId11"/><Relationship Target="../slideLayouts/slideLayout25.xml" Type="http://schemas.openxmlformats.org/officeDocument/2006/relationships/slideLayout" Id="rId3"/><Relationship Target="../slideLayouts/slideLayout31.xml" Type="http://schemas.openxmlformats.org/officeDocument/2006/relationships/slideLayout" Id="rId9"/><Relationship Target="../slideLayouts/slideLayout28.xml" Type="http://schemas.openxmlformats.org/officeDocument/2006/relationships/slideLayout" Id="rId6"/><Relationship Target="../slideLayouts/slideLayout27.xml" Type="http://schemas.openxmlformats.org/officeDocument/2006/relationships/slideLayout" Id="rId5"/><Relationship Target="../slideLayouts/slideLayout30.xml" Type="http://schemas.openxmlformats.org/officeDocument/2006/relationships/slideLayout" Id="rId8"/><Relationship Target="../slideLayouts/slideLayout29.xml" Type="http://schemas.openxmlformats.org/officeDocument/2006/relationships/slideLayout" Id="rId7"/></Relationships>
</file>

<file path=ppt/slideMasters/_rels/slideMaster4.xml.rels><?xml version="1.0" encoding="UTF-8" standalone="yes"?><Relationships xmlns="http://schemas.openxmlformats.org/package/2006/relationships"><Relationship Target="../theme/theme2.xml" Type="http://schemas.openxmlformats.org/officeDocument/2006/relationships/theme" Id="rId12"/><Relationship Target="../slideLayouts/slideLayout35.xml" Type="http://schemas.openxmlformats.org/officeDocument/2006/relationships/slideLayout" Id="rId2"/><Relationship Target="../slideLayouts/slideLayout34.xml" Type="http://schemas.openxmlformats.org/officeDocument/2006/relationships/slideLayout" Id="rId1"/><Relationship Target="../slideLayouts/slideLayout43.xml" Type="http://schemas.openxmlformats.org/officeDocument/2006/relationships/slideLayout" Id="rId10"/><Relationship Target="../slideLayouts/slideLayout37.xml" Type="http://schemas.openxmlformats.org/officeDocument/2006/relationships/slideLayout" Id="rId4"/><Relationship Target="../slideLayouts/slideLayout44.xml" Type="http://schemas.openxmlformats.org/officeDocument/2006/relationships/slideLayout" Id="rId11"/><Relationship Target="../slideLayouts/slideLayout36.xml" Type="http://schemas.openxmlformats.org/officeDocument/2006/relationships/slideLayout" Id="rId3"/><Relationship Target="../slideLayouts/slideLayout42.xml" Type="http://schemas.openxmlformats.org/officeDocument/2006/relationships/slideLayout" Id="rId9"/><Relationship Target="../slideLayouts/slideLayout39.xml" Type="http://schemas.openxmlformats.org/officeDocument/2006/relationships/slideLayout" Id="rId6"/><Relationship Target="../slideLayouts/slideLayout38.xml" Type="http://schemas.openxmlformats.org/officeDocument/2006/relationships/slideLayout" Id="rId5"/><Relationship Target="../slideLayouts/slideLayout41.xml" Type="http://schemas.openxmlformats.org/officeDocument/2006/relationships/slideLayout" Id="rId8"/><Relationship Target="../slideLayouts/slideLayout40.xml" Type="http://schemas.openxmlformats.org/officeDocument/2006/relationships/slideLayout" Id="rId7"/></Relationships>
</file>

<file path=ppt/slideMasters/_rels/slideMaster5.xml.rels><?xml version="1.0" encoding="UTF-8" standalone="yes"?><Relationships xmlns="http://schemas.openxmlformats.org/package/2006/relationships"><Relationship Target="../theme/theme1.xml" Type="http://schemas.openxmlformats.org/officeDocument/2006/relationships/theme" Id="rId12"/><Relationship Target="../slideLayouts/slideLayout46.xml" Type="http://schemas.openxmlformats.org/officeDocument/2006/relationships/slideLayout" Id="rId2"/><Relationship Target="../slideLayouts/slideLayout45.xml" Type="http://schemas.openxmlformats.org/officeDocument/2006/relationships/slideLayout" Id="rId1"/><Relationship Target="../slideLayouts/slideLayout54.xml" Type="http://schemas.openxmlformats.org/officeDocument/2006/relationships/slideLayout" Id="rId10"/><Relationship Target="../slideLayouts/slideLayout48.xml" Type="http://schemas.openxmlformats.org/officeDocument/2006/relationships/slideLayout" Id="rId4"/><Relationship Target="../slideLayouts/slideLayout55.xml" Type="http://schemas.openxmlformats.org/officeDocument/2006/relationships/slideLayout" Id="rId11"/><Relationship Target="../slideLayouts/slideLayout47.xml" Type="http://schemas.openxmlformats.org/officeDocument/2006/relationships/slideLayout" Id="rId3"/><Relationship Target="../slideLayouts/slideLayout53.xml" Type="http://schemas.openxmlformats.org/officeDocument/2006/relationships/slideLayout" Id="rId9"/><Relationship Target="../slideLayouts/slideLayout50.xml" Type="http://schemas.openxmlformats.org/officeDocument/2006/relationships/slideLayout" Id="rId6"/><Relationship Target="../slideLayouts/slideLayout49.xml" Type="http://schemas.openxmlformats.org/officeDocument/2006/relationships/slideLayout" Id="rId5"/><Relationship Target="../slideLayouts/slideLayout52.xml" Type="http://schemas.openxmlformats.org/officeDocument/2006/relationships/slideLayout" Id="rId8"/><Relationship Target="../slideLayouts/slideLayout51.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 name="Shape 4"/>
        <p:cNvGrpSpPr/>
        <p:nvPr/>
      </p:nvGrpSpPr>
      <p:grpSpPr>
        <a:xfrm>
          <a:off y="0" x="0"/>
          <a:ext cy="0" cx="0"/>
          <a:chOff y="0" x="0"/>
          <a:chExt cy="0" cx="0"/>
        </a:xfrm>
      </p:grpSpPr>
      <p:sp>
        <p:nvSpPr>
          <p:cNvPr id="5" name="Shape 5"/>
          <p:cNvSpPr txBox="1"/>
          <p:nvPr>
            <p:ph type="title"/>
          </p:nvPr>
        </p:nvSpPr>
        <p:spPr>
          <a:xfrm>
            <a:off y="1536700" x="1155700"/>
            <a:ext cy="3086099" cx="13931900"/>
          </a:xfrm>
          <a:prstGeom prst="rect">
            <a:avLst/>
          </a:prstGeom>
          <a:noFill/>
          <a:ln>
            <a:noFill/>
          </a:ln>
        </p:spPr>
        <p:txBody>
          <a:bodyPr bIns="91425" rIns="91425" lIns="91425" tIns="91425" anchor="b"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6" name="Shape 6"/>
          <p:cNvSpPr txBox="1"/>
          <p:nvPr>
            <p:ph idx="1" type="body"/>
          </p:nvPr>
        </p:nvSpPr>
        <p:spPr>
          <a:xfrm>
            <a:off y="4711700" x="1155700"/>
            <a:ext cy="1054100" cx="13931900"/>
          </a:xfrm>
          <a:prstGeom prst="rect">
            <a:avLst/>
          </a:prstGeom>
          <a:noFill/>
          <a:ln>
            <a:noFill/>
          </a:ln>
        </p:spPr>
        <p:txBody>
          <a:bodyPr bIns="91425" rIns="91425" lIns="91425" tIns="91425" anchor="t"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43" name="Shape 43"/>
        <p:cNvGrpSpPr/>
        <p:nvPr/>
      </p:nvGrpSpPr>
      <p:grpSpPr>
        <a:xfrm>
          <a:off y="0" x="0"/>
          <a:ext cy="0" cx="0"/>
          <a:chOff y="0" x="0"/>
          <a:chExt cy="0" cx="0"/>
        </a:xfrm>
      </p:grpSpPr>
      <p:sp>
        <p:nvSpPr>
          <p:cNvPr id="44" name="Shape 44"/>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45" name="Shape 45"/>
          <p:cNvSpPr txBox="1"/>
          <p:nvPr>
            <p:ph idx="1" type="body"/>
          </p:nvPr>
        </p:nvSpPr>
        <p:spPr>
          <a:xfrm>
            <a:off y="2603500" x="1155700"/>
            <a:ext cy="5702299" cx="139319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82" name="Shape 82"/>
        <p:cNvGrpSpPr/>
        <p:nvPr/>
      </p:nvGrpSpPr>
      <p:grpSpPr>
        <a:xfrm>
          <a:off y="0" x="0"/>
          <a:ext cy="0" cx="0"/>
          <a:chOff y="0" x="0"/>
          <a:chExt cy="0" cx="0"/>
        </a:xfrm>
      </p:grpSpPr>
      <p:sp>
        <p:nvSpPr>
          <p:cNvPr id="83" name="Shape 83"/>
          <p:cNvSpPr txBox="1"/>
          <p:nvPr>
            <p:ph type="title"/>
          </p:nvPr>
        </p:nvSpPr>
        <p:spPr>
          <a:xfrm>
            <a:off y="2781300" x="1155700"/>
            <a:ext cy="356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Tree>
  </p:cSld>
  <p:clrMap accent2="accent2" accent3="accent3" accent4="accent4" accent5="accent5" accent6="accent6" hlink="hlink" tx2="lt2" tx1="dk1" bg2="dk2" bg1="lt1" folHlink="folHlink" accent1="accent1"/>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20" name="Shape 120"/>
        <p:cNvGrpSpPr/>
        <p:nvPr/>
      </p:nvGrpSpPr>
      <p:grpSpPr>
        <a:xfrm>
          <a:off y="0" x="0"/>
          <a:ext cy="0" cx="0"/>
          <a:chOff y="0" x="0"/>
          <a:chExt cy="0" cx="0"/>
        </a:xfrm>
      </p:grpSpPr>
      <p:sp>
        <p:nvSpPr>
          <p:cNvPr id="121" name="Shape 121"/>
          <p:cNvSpPr txBox="1"/>
          <p:nvPr>
            <p:ph type="title"/>
          </p:nvPr>
        </p:nvSpPr>
        <p:spPr>
          <a:xfrm>
            <a:off y="241300" x="1155700"/>
            <a:ext cy="2298699" cx="139319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22" name="Shape 122"/>
          <p:cNvSpPr txBox="1"/>
          <p:nvPr>
            <p:ph idx="1" type="body"/>
          </p:nvPr>
        </p:nvSpPr>
        <p:spPr>
          <a:xfrm>
            <a:off y="2603500" x="1155700"/>
            <a:ext cy="5702299" cx="13931900"/>
          </a:xfrm>
          <a:prstGeom prst="rect">
            <a:avLst/>
          </a:prstGeom>
          <a:noFill/>
          <a:ln>
            <a:noFill/>
          </a:ln>
        </p:spPr>
        <p:txBody>
          <a:bodyPr bIns="91425" rIns="91425" lIns="91425" tIns="91425" anchor="t" anchorCtr="0"/>
          <a:lstStyle>
            <a:lvl1pPr algn="l" rtl="0" marR="0" indent="-165861" marL="647700">
              <a:spcBef>
                <a:spcPts val="3500"/>
              </a:spcBef>
              <a:spcAft>
                <a:spcPts val="0"/>
              </a:spcAft>
              <a:buClr>
                <a:schemeClr val="lt1"/>
              </a:buClr>
              <a:buFont typeface="Cabin"/>
              <a:buChar char="•"/>
              <a:defRPr/>
            </a:lvl1pPr>
            <a:lvl2pPr algn="l" rtl="0" marR="0" indent="-165861" marL="939800">
              <a:spcBef>
                <a:spcPts val="3500"/>
              </a:spcBef>
              <a:spcAft>
                <a:spcPts val="0"/>
              </a:spcAft>
              <a:buClr>
                <a:schemeClr val="lt1"/>
              </a:buClr>
              <a:buFont typeface="Cabin"/>
              <a:buChar char="•"/>
              <a:defRPr/>
            </a:lvl2pPr>
            <a:lvl3pPr algn="l" rtl="0" marR="0" indent="-165861" marL="1231900">
              <a:spcBef>
                <a:spcPts val="3500"/>
              </a:spcBef>
              <a:spcAft>
                <a:spcPts val="0"/>
              </a:spcAft>
              <a:buClr>
                <a:schemeClr val="lt1"/>
              </a:buClr>
              <a:buFont typeface="Cabin"/>
              <a:buChar char="•"/>
              <a:defRPr/>
            </a:lvl3pPr>
            <a:lvl4pPr algn="l" rtl="0" marR="0" indent="-165861" marL="1536700">
              <a:spcBef>
                <a:spcPts val="3500"/>
              </a:spcBef>
              <a:spcAft>
                <a:spcPts val="0"/>
              </a:spcAft>
              <a:buClr>
                <a:schemeClr val="lt1"/>
              </a:buClr>
              <a:buFont typeface="Cabin"/>
              <a:buChar char="•"/>
              <a:defRPr/>
            </a:lvl4pPr>
            <a:lvl5pPr algn="l" rtl="0" marR="0" indent="-165861" marL="1828800">
              <a:spcBef>
                <a:spcPts val="3500"/>
              </a:spcBef>
              <a:spcAft>
                <a:spcPts val="0"/>
              </a:spcAft>
              <a:buClr>
                <a:schemeClr val="lt1"/>
              </a:buClr>
              <a:buFont typeface="Cabin"/>
              <a:buChar char="•"/>
              <a:defRPr/>
            </a:lvl5pPr>
            <a:lvl6pPr algn="l" rtl="0" marR="0" indent="-165861" marL="2286000">
              <a:spcBef>
                <a:spcPts val="3500"/>
              </a:spcBef>
              <a:spcAft>
                <a:spcPts val="0"/>
              </a:spcAft>
              <a:buClr>
                <a:schemeClr val="lt1"/>
              </a:buClr>
              <a:buFont typeface="Cabin"/>
              <a:buChar char="•"/>
              <a:defRPr/>
            </a:lvl6pPr>
            <a:lvl7pPr algn="l" rtl="0" marR="0" indent="-165861" marL="2743200">
              <a:spcBef>
                <a:spcPts val="3500"/>
              </a:spcBef>
              <a:spcAft>
                <a:spcPts val="0"/>
              </a:spcAft>
              <a:buClr>
                <a:schemeClr val="lt1"/>
              </a:buClr>
              <a:buFont typeface="Cabin"/>
              <a:buChar char="•"/>
              <a:defRPr/>
            </a:lvl7pPr>
            <a:lvl8pPr algn="l" rtl="0" marR="0" indent="-165861" marL="3200400">
              <a:spcBef>
                <a:spcPts val="3500"/>
              </a:spcBef>
              <a:spcAft>
                <a:spcPts val="0"/>
              </a:spcAft>
              <a:buClr>
                <a:schemeClr val="lt1"/>
              </a:buClr>
              <a:buFont typeface="Cabin"/>
              <a:buChar char="•"/>
              <a:defRPr/>
            </a:lvl8pPr>
            <a:lvl9pPr algn="l" rtl="0" marR="0" indent="-165861" marL="36576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2"/>
        </a:solidFill>
      </p:bgPr>
    </p:bg>
    <p:spTree>
      <p:nvGrpSpPr>
        <p:cNvPr id="159" name="Shape 159"/>
        <p:cNvGrpSpPr/>
        <p:nvPr/>
      </p:nvGrpSpPr>
      <p:grpSpPr>
        <a:xfrm>
          <a:off y="0" x="0"/>
          <a:ext cy="0" cx="0"/>
          <a:chOff y="0" x="0"/>
          <a:chExt cy="0" cx="0"/>
        </a:xfrm>
      </p:grpSpPr>
      <p:sp>
        <p:nvSpPr>
          <p:cNvPr id="160" name="Shape 160"/>
          <p:cNvSpPr txBox="1"/>
          <p:nvPr>
            <p:ph type="title"/>
          </p:nvPr>
        </p:nvSpPr>
        <p:spPr>
          <a:xfrm>
            <a:off y="241300" x="1155700"/>
            <a:ext cy="2298600" cx="13932000"/>
          </a:xfrm>
          <a:prstGeom prst="rect">
            <a:avLst/>
          </a:prstGeom>
          <a:noFill/>
          <a:ln>
            <a:noFill/>
          </a:ln>
        </p:spPr>
        <p:txBody>
          <a:bodyPr bIns="91425" rIns="91425" lIns="91425" tIns="91425" anchor="ctr" anchorCtr="0"/>
          <a:lstStyle>
            <a:lvl1pPr algn="ctr" rtl="0" marR="0" indent="0" marL="0">
              <a:spcBef>
                <a:spcPts val="0"/>
              </a:spcBef>
              <a:spcAft>
                <a:spcPts val="0"/>
              </a:spcAft>
              <a:defRPr/>
            </a:lvl1pPr>
            <a:lvl2pPr algn="ctr" rtl="0" marR="0" indent="0" marL="0">
              <a:spcBef>
                <a:spcPts val="0"/>
              </a:spcBef>
              <a:spcAft>
                <a:spcPts val="0"/>
              </a:spcAft>
              <a:defRPr/>
            </a:lvl2pPr>
            <a:lvl3pPr algn="ctr" rtl="0" marR="0" indent="0" marL="0">
              <a:spcBef>
                <a:spcPts val="0"/>
              </a:spcBef>
              <a:spcAft>
                <a:spcPts val="0"/>
              </a:spcAft>
              <a:defRPr/>
            </a:lvl3pPr>
            <a:lvl4pPr algn="ctr" rtl="0" marR="0" indent="0" marL="0">
              <a:spcBef>
                <a:spcPts val="0"/>
              </a:spcBef>
              <a:spcAft>
                <a:spcPts val="0"/>
              </a:spcAft>
              <a:defRPr/>
            </a:lvl4pPr>
            <a:lvl5pPr algn="ctr" rtl="0" marR="0" indent="0" marL="0">
              <a:spcBef>
                <a:spcPts val="0"/>
              </a:spcBef>
              <a:spcAft>
                <a:spcPts val="0"/>
              </a:spcAft>
              <a:defRPr/>
            </a:lvl5pPr>
            <a:lvl6pPr algn="ctr" rtl="0" marR="0" indent="0" marL="457200">
              <a:spcBef>
                <a:spcPts val="0"/>
              </a:spcBef>
              <a:spcAft>
                <a:spcPts val="0"/>
              </a:spcAft>
              <a:defRPr/>
            </a:lvl6pPr>
            <a:lvl7pPr algn="ctr" rtl="0" marR="0" indent="0" marL="914400">
              <a:spcBef>
                <a:spcPts val="0"/>
              </a:spcBef>
              <a:spcAft>
                <a:spcPts val="0"/>
              </a:spcAft>
              <a:defRPr/>
            </a:lvl7pPr>
            <a:lvl8pPr algn="ctr" rtl="0" marR="0" indent="0" marL="1371600">
              <a:spcBef>
                <a:spcPts val="0"/>
              </a:spcBef>
              <a:spcAft>
                <a:spcPts val="0"/>
              </a:spcAft>
              <a:defRPr/>
            </a:lvl8pPr>
            <a:lvl9pPr algn="ctr" rtl="0" marR="0" indent="0" marL="1828800">
              <a:spcBef>
                <a:spcPts val="0"/>
              </a:spcBef>
              <a:spcAft>
                <a:spcPts val="0"/>
              </a:spcAft>
              <a:defRPr/>
            </a:lvl9pPr>
          </a:lstStyle>
          <a:p/>
        </p:txBody>
      </p:sp>
      <p:sp>
        <p:nvSpPr>
          <p:cNvPr id="161" name="Shape 161"/>
          <p:cNvSpPr txBox="1"/>
          <p:nvPr>
            <p:ph idx="1" type="body"/>
          </p:nvPr>
        </p:nvSpPr>
        <p:spPr>
          <a:xfrm>
            <a:off y="2603500" x="1155700"/>
            <a:ext cy="5702399" cx="13932000"/>
          </a:xfrm>
          <a:prstGeom prst="rect">
            <a:avLst/>
          </a:prstGeom>
          <a:noFill/>
          <a:ln>
            <a:noFill/>
          </a:ln>
        </p:spPr>
        <p:txBody>
          <a:bodyPr bIns="91425" rIns="91425" lIns="91425" tIns="91425" anchor="ctr" anchorCtr="0"/>
          <a:lstStyle>
            <a:lvl1pPr algn="l" rtl="0" marR="0" indent="-142494" marL="711200">
              <a:spcBef>
                <a:spcPts val="3500"/>
              </a:spcBef>
              <a:spcAft>
                <a:spcPts val="0"/>
              </a:spcAft>
              <a:buClr>
                <a:schemeClr val="lt1"/>
              </a:buClr>
              <a:buFont typeface="Cabin"/>
              <a:buChar char="•"/>
              <a:defRPr/>
            </a:lvl1pPr>
            <a:lvl2pPr algn="l" rtl="0" marR="0" indent="-142494" marL="1003300">
              <a:spcBef>
                <a:spcPts val="3500"/>
              </a:spcBef>
              <a:spcAft>
                <a:spcPts val="0"/>
              </a:spcAft>
              <a:buClr>
                <a:schemeClr val="lt1"/>
              </a:buClr>
              <a:buFont typeface="Cabin"/>
              <a:buChar char="•"/>
              <a:defRPr/>
            </a:lvl2pPr>
            <a:lvl3pPr algn="l" rtl="0" marR="0" indent="-142494" marL="1295400">
              <a:spcBef>
                <a:spcPts val="3500"/>
              </a:spcBef>
              <a:spcAft>
                <a:spcPts val="0"/>
              </a:spcAft>
              <a:buClr>
                <a:schemeClr val="lt1"/>
              </a:buClr>
              <a:buFont typeface="Cabin"/>
              <a:buChar char="•"/>
              <a:defRPr/>
            </a:lvl3pPr>
            <a:lvl4pPr algn="l" rtl="0" marR="0" indent="-142494" marL="1600200">
              <a:spcBef>
                <a:spcPts val="3500"/>
              </a:spcBef>
              <a:spcAft>
                <a:spcPts val="0"/>
              </a:spcAft>
              <a:buClr>
                <a:schemeClr val="lt1"/>
              </a:buClr>
              <a:buFont typeface="Cabin"/>
              <a:buChar char="•"/>
              <a:defRPr/>
            </a:lvl4pPr>
            <a:lvl5pPr algn="l" rtl="0" marR="0" indent="-142494" marL="1892300">
              <a:spcBef>
                <a:spcPts val="3500"/>
              </a:spcBef>
              <a:spcAft>
                <a:spcPts val="0"/>
              </a:spcAft>
              <a:buClr>
                <a:schemeClr val="lt1"/>
              </a:buClr>
              <a:buFont typeface="Cabin"/>
              <a:buChar char="•"/>
              <a:defRPr/>
            </a:lvl5pPr>
            <a:lvl6pPr algn="l" rtl="0" marR="0" indent="-142494" marL="2349500">
              <a:spcBef>
                <a:spcPts val="3500"/>
              </a:spcBef>
              <a:spcAft>
                <a:spcPts val="0"/>
              </a:spcAft>
              <a:buClr>
                <a:schemeClr val="lt1"/>
              </a:buClr>
              <a:buFont typeface="Cabin"/>
              <a:buChar char="•"/>
              <a:defRPr/>
            </a:lvl6pPr>
            <a:lvl7pPr algn="l" rtl="0" marR="0" indent="-142494" marL="2806700">
              <a:spcBef>
                <a:spcPts val="3500"/>
              </a:spcBef>
              <a:spcAft>
                <a:spcPts val="0"/>
              </a:spcAft>
              <a:buClr>
                <a:schemeClr val="lt1"/>
              </a:buClr>
              <a:buFont typeface="Cabin"/>
              <a:buChar char="•"/>
              <a:defRPr/>
            </a:lvl7pPr>
            <a:lvl8pPr algn="l" rtl="0" marR="0" indent="-142494" marL="3263900">
              <a:spcBef>
                <a:spcPts val="3500"/>
              </a:spcBef>
              <a:spcAft>
                <a:spcPts val="0"/>
              </a:spcAft>
              <a:buClr>
                <a:schemeClr val="lt1"/>
              </a:buClr>
              <a:buFont typeface="Cabin"/>
              <a:buChar char="•"/>
              <a:defRPr/>
            </a:lvl8pPr>
            <a:lvl9pPr algn="l" rtl="0" marR="0" indent="-142494" marL="3721100">
              <a:spcBef>
                <a:spcPts val="3500"/>
              </a:spcBef>
              <a:spcAft>
                <a:spcPts val="0"/>
              </a:spcAft>
              <a:buClr>
                <a:schemeClr val="lt1"/>
              </a:buClr>
              <a:buFont typeface="Cabin"/>
              <a:buChar char="•"/>
              <a:defRPr/>
            </a:lvl9pPr>
          </a:lstStyle>
          <a:p/>
        </p:txBody>
      </p:sp>
    </p:spTree>
  </p:cSld>
  <p:clrMap accent2="accent2" accent3="accent3" accent4="accent4" accent5="accent5" accent6="accent6" hlink="hlink" tx2="lt2" tx1="dk1" bg2="dk2" bg1="lt1" folHlink="folHlink" accent1="accent1"/>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0.xml" Type="http://schemas.openxmlformats.org/officeDocument/2006/relationships/slideLayout" Id="rId1"/><Relationship Target="../media/image17.png" Type="http://schemas.openxmlformats.org/officeDocument/2006/relationships/image" Id="rId4"/><Relationship Target="www.pythonlearn.com" Type="http://schemas.openxmlformats.org/officeDocument/2006/relationships/hyperlink" TargetMode="External" Id="rId3"/><Relationship Target="../media/image00.jpg" Type="http://schemas.openxmlformats.org/officeDocument/2006/relationships/image" Id="rId5"/></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1.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1.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1.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1.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1.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1.xml" Type="http://schemas.openxmlformats.org/officeDocument/2006/relationships/slideLayout" Id="rId1"/><Relationship Target="../media/image09.jp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1.xml" Type="http://schemas.openxmlformats.org/officeDocument/2006/relationships/slideLayout" Id="rId1"/><Relationship Target="../media/image10.jp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1.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1.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1.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1.xml" Type="http://schemas.openxmlformats.org/officeDocument/2006/relationships/slideLayout" Id="rId1"/><Relationship Target="../media/image04.jp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1.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1.xml" Type="http://schemas.openxmlformats.org/officeDocument/2006/relationships/slideLayout" Id="rId1"/><Relationship Target="http://www.youtube.com/watch?v=EHJ9uYx5L58" Type="http://schemas.openxmlformats.org/officeDocument/2006/relationships/hyperlink" TargetMode="External" Id="rId4"/><Relationship Target="../media/image15.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1.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1.xml" Type="http://schemas.openxmlformats.org/officeDocument/2006/relationships/slideLayout" Id="rId1"/><Relationship Target="../media/image11.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1.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1.xml" Type="http://schemas.openxmlformats.org/officeDocument/2006/relationships/slideLayout" Id="rId1"/><Relationship Target="../media/image11.png" Type="http://schemas.openxmlformats.org/officeDocument/2006/relationships/image" Id="rId4"/><Relationship Target="http://www.flickr.com/photos/71502646@N00/2526007974/"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1.xml" Type="http://schemas.openxmlformats.org/officeDocument/2006/relationships/slideLayout" Id="rId1"/><Relationship Target="../media/image14.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1.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1.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1.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1.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1.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43.xml" Type="http://schemas.openxmlformats.org/officeDocument/2006/relationships/slideLayout" Id="rId1"/><Relationship Target="../media/image18.png" Type="http://schemas.openxmlformats.org/officeDocument/2006/relationships/image" Id="rId3"/></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54.xml" Type="http://schemas.openxmlformats.org/officeDocument/2006/relationships/slideLayout" Id="rId1"/><Relationship Target="http://open.umich.edu/" Type="http://schemas.openxmlformats.org/officeDocument/2006/relationships/hyperlink" TargetMode="External" Id="rId4"/><Relationship Target="http://www.dr-chuck.com" Type="http://schemas.openxmlformats.org/officeDocument/2006/relationships/hyperlink" TargetMode="External" Id="rId3"/><Relationship Target="../media/image13.png" Type="http://schemas.openxmlformats.org/officeDocument/2006/relationships/image" Id="rId6"/><Relationship Target="../media/image12.jpg" Type="http://schemas.openxmlformats.org/officeDocument/2006/relationships/image" Id="rId5"/></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1.xml" Type="http://schemas.openxmlformats.org/officeDocument/2006/relationships/slideLayout" Id="rId1"/><Relationship Target="../media/image08.jpg" Type="http://schemas.openxmlformats.org/officeDocument/2006/relationships/image" Id="rId4"/><Relationship Target="../media/image01.png" Type="http://schemas.openxmlformats.org/officeDocument/2006/relationships/image" Id="rId3"/><Relationship Target="../media/image05.jpg" Type="http://schemas.openxmlformats.org/officeDocument/2006/relationships/image" Id="rId6"/><Relationship Target="../media/image03.jpg" Type="http://schemas.openxmlformats.org/officeDocument/2006/relationships/image" Id="rId5"/><Relationship Target="../media/image07.jpg" Type="http://schemas.openxmlformats.org/officeDocument/2006/relationships/image" Id="rId7"/></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32.xml" Type="http://schemas.openxmlformats.org/officeDocument/2006/relationships/slideLayout" Id="rId1"/><Relationship Target="../media/image16.jpg" Type="http://schemas.openxmlformats.org/officeDocument/2006/relationships/image" Id="rId4"/><Relationship Target="../media/image02.jpg" Type="http://schemas.openxmlformats.org/officeDocument/2006/relationships/image" Id="rId3"/><Relationship Target="http://en.wikipedia.org/wiki/Associative_array" Type="http://schemas.openxmlformats.org/officeDocument/2006/relationships/hyperlink" TargetMode="External" Id="rId5"/></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1.xml" Type="http://schemas.openxmlformats.org/officeDocument/2006/relationships/slideLayout" Id="rId1"/><Relationship Target="../media/image06.jpg" Type="http://schemas.openxmlformats.org/officeDocument/2006/relationships/image" Id="rId4"/><Relationship Target="http://en.wikipedia.org/wiki/Associative_array" Type="http://schemas.openxmlformats.org/officeDocument/2006/relationships/hyperlink" TargetMode="External"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1.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1.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1.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y="0" x="0"/>
          <a:ext cy="0" cx="0"/>
          <a:chOff y="0" x="0"/>
          <a:chExt cy="0" cx="0"/>
        </a:xfrm>
      </p:grpSpPr>
      <p:sp>
        <p:nvSpPr>
          <p:cNvPr id="199" name="Shape 199"/>
          <p:cNvSpPr txBox="1"/>
          <p:nvPr>
            <p:ph type="title"/>
          </p:nvPr>
        </p:nvSpPr>
        <p:spPr>
          <a:xfrm>
            <a:off y="1536700" x="1155700"/>
            <a:ext cy="3086099" cx="13931900"/>
          </a:xfrm>
          <a:prstGeom prst="rect">
            <a:avLst/>
          </a:prstGeom>
          <a:noFill/>
          <a:ln>
            <a:noFill/>
          </a:ln>
        </p:spPr>
        <p:txBody>
          <a:bodyPr bIns="38100" rIns="38100" lIns="38100" tIns="38100" anchor="b"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Python Dictionaries</a:t>
            </a:r>
          </a:p>
        </p:txBody>
      </p:sp>
      <p:sp>
        <p:nvSpPr>
          <p:cNvPr id="200" name="Shape 200"/>
          <p:cNvSpPr txBox="1"/>
          <p:nvPr>
            <p:ph idx="1" type="body"/>
          </p:nvPr>
        </p:nvSpPr>
        <p:spPr>
          <a:xfrm>
            <a:off y="4711700" x="1155700"/>
            <a:ext cy="1549400" cx="13931900"/>
          </a:xfrm>
          <a:prstGeom prst="rect">
            <a:avLst/>
          </a:prstGeom>
          <a:noFill/>
          <a:ln>
            <a:noFill/>
          </a:ln>
        </p:spPr>
        <p:txBody>
          <a:bodyPr bIns="38100" rIns="38100" lIns="38100" tIns="38100" anchor="t"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4800" lang="en-US" i="0">
                <a:solidFill>
                  <a:schemeClr val="lt1"/>
                </a:solidFill>
                <a:latin typeface="Cabin"/>
                <a:ea typeface="Cabin"/>
                <a:cs typeface="Cabin"/>
                <a:sym typeface="Cabin"/>
              </a:rPr>
              <a:t>Chapter 9</a:t>
            </a:r>
          </a:p>
        </p:txBody>
      </p:sp>
      <p:sp>
        <p:nvSpPr>
          <p:cNvPr id="201" name="Shape 201"/>
          <p:cNvSpPr txBox="1"/>
          <p:nvPr/>
        </p:nvSpPr>
        <p:spPr>
          <a:xfrm>
            <a:off y="7759700" x="3206300"/>
            <a:ext cy="1016099" cx="9637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Python for Informatics: Exploring Information</a:t>
            </a:r>
          </a:p>
          <a:p>
            <a:pPr algn="ctr" rtl="0" lvl="0" marR="0" indent="0" marL="0">
              <a:lnSpc>
                <a:spcPct val="100000"/>
              </a:lnSpc>
              <a:spcBef>
                <a:spcPts val="0"/>
              </a:spcBef>
              <a:spcAft>
                <a:spcPts val="0"/>
              </a:spcAft>
              <a:buClr>
                <a:srgbClr val="FFFF00"/>
              </a:buClr>
              <a:buSzPct val="25000"/>
              <a:buFont typeface="Cabin"/>
              <a:buNone/>
            </a:pPr>
            <a:r>
              <a:rPr strike="noStrike" u="sng" b="0" cap="none" baseline="0" sz="3200" lang="en-US" i="0">
                <a:solidFill>
                  <a:srgbClr val="FFFF00"/>
                </a:solidFill>
                <a:latin typeface="Cabin"/>
                <a:ea typeface="Cabin"/>
                <a:cs typeface="Cabin"/>
                <a:sym typeface="Cabin"/>
                <a:hlinkClick r:id="rId3"/>
              </a:rPr>
              <a:t>www.pythonlearn.com</a:t>
            </a:r>
          </a:p>
        </p:txBody>
      </p:sp>
      <p:pic>
        <p:nvPicPr>
          <p:cNvPr id="202" name="Shape 202"/>
          <p:cNvPicPr preferRelativeResize="0"/>
          <p:nvPr/>
        </p:nvPicPr>
        <p:blipFill rotWithShape="1">
          <a:blip r:embed="rId4">
            <a:alphaModFix/>
          </a:blip>
          <a:srcRect t="0" b="0" r="0" l="0"/>
          <a:stretch/>
        </p:blipFill>
        <p:spPr>
          <a:xfrm>
            <a:off y="8118475" x="13130212"/>
            <a:ext cy="668337" cx="1968500"/>
          </a:xfrm>
          <a:prstGeom prst="rect">
            <a:avLst/>
          </a:prstGeom>
          <a:noFill/>
          <a:ln>
            <a:noFill/>
          </a:ln>
        </p:spPr>
      </p:pic>
      <p:pic>
        <p:nvPicPr>
          <p:cNvPr id="203" name="Shape 203"/>
          <p:cNvPicPr preferRelativeResize="0"/>
          <p:nvPr/>
        </p:nvPicPr>
        <p:blipFill rotWithShape="1">
          <a:blip r:embed="rId5">
            <a:alphaModFix/>
          </a:blip>
          <a:srcRect t="0" b="0" r="0" l="0"/>
          <a:stretch/>
        </p:blipFill>
        <p:spPr>
          <a:xfrm>
            <a:off y="7733400" x="635250"/>
            <a:ext cy="1024800" cx="10248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y="0" x="0"/>
          <a:ext cy="0" cx="0"/>
          <a:chOff y="0" x="0"/>
          <a:chExt cy="0" cx="0"/>
        </a:xfrm>
      </p:grpSpPr>
      <p:sp>
        <p:nvSpPr>
          <p:cNvPr id="291" name="Shape 29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Dictionary Literals (Constants)</a:t>
            </a:r>
          </a:p>
        </p:txBody>
      </p:sp>
      <p:sp>
        <p:nvSpPr>
          <p:cNvPr id="292" name="Shape 292"/>
          <p:cNvSpPr txBox="1"/>
          <p:nvPr>
            <p:ph idx="1" type="body"/>
          </p:nvPr>
        </p:nvSpPr>
        <p:spPr>
          <a:xfrm>
            <a:off y="2603500" x="1155700"/>
            <a:ext cy="1727199" cx="13931900"/>
          </a:xfrm>
          <a:prstGeom prst="rect">
            <a:avLst/>
          </a:prstGeom>
          <a:noFill/>
          <a:ln>
            <a:noFill/>
          </a:ln>
        </p:spPr>
        <p:txBody>
          <a:bodyPr bIns="38100" rIns="38100" lIns="38100" tIns="38100" anchor="ctr" anchorCtr="0">
            <a:noAutofit/>
          </a:bodyPr>
          <a:lstStyle/>
          <a:p>
            <a:pPr algn="l" rtl="0" lvl="0" marR="0" indent="-457200" marL="457200">
              <a:lnSpc>
                <a:spcPct val="15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Dictionary literals use curly braces and have a list of </a:t>
            </a:r>
            <a:r>
              <a:rPr strike="noStrike" u="none" b="0" cap="none" baseline="0" sz="3600" lang="en-US" i="0">
                <a:solidFill>
                  <a:srgbClr val="00F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 </a:t>
            </a:r>
            <a:r>
              <a:rPr strike="noStrike" u="none" b="0" cap="none" baseline="0" sz="3600" lang="en-US" i="0">
                <a:solidFill>
                  <a:srgbClr val="FF00FF"/>
                </a:solidFill>
                <a:latin typeface="Cabin"/>
                <a:ea typeface="Cabin"/>
                <a:cs typeface="Cabin"/>
                <a:sym typeface="Cabin"/>
              </a:rPr>
              <a:t>value</a:t>
            </a:r>
            <a:r>
              <a:rPr strike="noStrike" u="none" b="0" cap="none" baseline="0" sz="3600" lang="en-US" i="0">
                <a:solidFill>
                  <a:schemeClr val="lt1"/>
                </a:solidFill>
                <a:latin typeface="Cabin"/>
                <a:ea typeface="Cabin"/>
                <a:cs typeface="Cabin"/>
                <a:sym typeface="Cabin"/>
              </a:rPr>
              <a:t> pairs</a:t>
            </a:r>
          </a:p>
          <a:p>
            <a:pPr algn="l" rtl="0" lvl="0" marR="0" indent="-457200" marL="457200">
              <a:lnSpc>
                <a:spcPct val="15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make an </a:t>
            </a:r>
            <a:r>
              <a:rPr strike="noStrike" u="none" b="0" cap="none" baseline="0" sz="3600" lang="en-US" i="0">
                <a:solidFill>
                  <a:srgbClr val="FF7F00"/>
                </a:solidFill>
                <a:latin typeface="Cabin"/>
                <a:ea typeface="Cabin"/>
                <a:cs typeface="Cabin"/>
                <a:sym typeface="Cabin"/>
              </a:rPr>
              <a:t>empty dictionary</a:t>
            </a:r>
            <a:r>
              <a:rPr strike="noStrike" u="none" b="0" cap="none" baseline="0" sz="3600" lang="en-US" i="0">
                <a:solidFill>
                  <a:schemeClr val="lt1"/>
                </a:solidFill>
                <a:latin typeface="Cabin"/>
                <a:ea typeface="Cabin"/>
                <a:cs typeface="Cabin"/>
                <a:sym typeface="Cabin"/>
              </a:rPr>
              <a:t> using empty curly braces</a:t>
            </a:r>
          </a:p>
        </p:txBody>
      </p:sp>
      <p:sp>
        <p:nvSpPr>
          <p:cNvPr id="293" name="Shape 293"/>
          <p:cNvSpPr txBox="1"/>
          <p:nvPr/>
        </p:nvSpPr>
        <p:spPr>
          <a:xfrm>
            <a:off y="4804675" x="1994000"/>
            <a:ext cy="3771900" cx="12465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jjj = { '</a:t>
            </a:r>
            <a:r>
              <a:rPr strike="noStrike" u="none" b="1" cap="none" baseline="0" sz="3000" lang="en-US" i="0">
                <a:solidFill>
                  <a:srgbClr val="00FF00"/>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00"/>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42</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100</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jjj</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00FF00"/>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100</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42</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ooo = </a:t>
            </a:r>
            <a:r>
              <a:rPr strike="noStrike" u="none" b="1" cap="none" baseline="0" sz="3000" lang="en-US" i="0">
                <a:solidFill>
                  <a:srgbClr val="0000FF"/>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ooo</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rgbClr val="FF7F00"/>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y="0" x="0"/>
          <a:ext cy="0" cx="0"/>
          <a:chOff y="0" x="0"/>
          <a:chExt cy="0" cx="0"/>
        </a:xfrm>
      </p:grpSpPr>
      <p:sp>
        <p:nvSpPr>
          <p:cNvPr id="298" name="Shape 298"/>
          <p:cNvSpPr txBox="1"/>
          <p:nvPr>
            <p:ph type="title"/>
          </p:nvPr>
        </p:nvSpPr>
        <p:spPr>
          <a:xfrm>
            <a:off y="241300" x="1155700"/>
            <a:ext cy="2298600" cx="13932000"/>
          </a:xfrm>
          <a:prstGeom prst="rect">
            <a:avLst/>
          </a:prstGeom>
        </p:spPr>
        <p:txBody>
          <a:bodyPr bIns="91425" rIns="91425" lIns="91425" tIns="91425" anchor="ctr" anchorCtr="0">
            <a:noAutofit/>
          </a:bodyPr>
          <a:lstStyle/>
          <a:p>
            <a:pPr>
              <a:spcBef>
                <a:spcPts val="0"/>
              </a:spcBef>
              <a:buNone/>
            </a:pPr>
            <a:r>
              <a:t/>
            </a:r>
            <a:endParaRPr/>
          </a:p>
        </p:txBody>
      </p:sp>
      <p:sp>
        <p:nvSpPr>
          <p:cNvPr id="299" name="Shape 299"/>
          <p:cNvSpPr txBox="1"/>
          <p:nvPr>
            <p:ph idx="1" type="body"/>
          </p:nvPr>
        </p:nvSpPr>
        <p:spPr>
          <a:xfrm>
            <a:off y="2603500" x="1155700"/>
            <a:ext cy="5702399" cx="13932000"/>
          </a:xfrm>
          <a:prstGeom prst="rect">
            <a:avLst/>
          </a:prstGeom>
        </p:spPr>
        <p:txBody>
          <a:bodyPr bIns="91425" rIns="91425" lIns="91425" tIns="91425" anchor="ctr" anchorCtr="0">
            <a:noAutofit/>
          </a:bodyPr>
          <a:lstStyle/>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y="0" x="0"/>
          <a:ext cy="0" cx="0"/>
          <a:chOff y="0" x="0"/>
          <a:chExt cy="0" cx="0"/>
        </a:xfrm>
      </p:grpSpPr>
      <p:sp>
        <p:nvSpPr>
          <p:cNvPr id="304" name="Shape 304"/>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05" name="Shape 305"/>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06" name="Shape 306"/>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07" name="Shape 307"/>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08" name="Shape 308"/>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09" name="Shape 309"/>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10" name="Shape 310"/>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11" name="Shape 311"/>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12" name="Shape 312"/>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13" name="Shape 313"/>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14" name="Shape 314"/>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15" name="Shape 315"/>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16" name="Shape 316"/>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17" name="Shape 317"/>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8"/>
                                        </p:tgtEl>
                                      </p:cBhvr>
                                    </p:animEffect>
                                    <p:set>
                                      <p:cBhvr>
                                        <p:cTn dur="1" fill="hold">
                                          <p:stCondLst>
                                            <p:cond delay="1000"/>
                                          </p:stCondLst>
                                        </p:cTn>
                                        <p:tgtEl>
                                          <p:spTgt spid="308"/>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6"/>
                                        </p:tgtEl>
                                        <p:attrNameLst>
                                          <p:attrName>style.visibility</p:attrName>
                                        </p:attrNameLst>
                                      </p:cBhvr>
                                      <p:to>
                                        <p:strVal val="visible"/>
                                      </p:to>
                                    </p:set>
                                    <p:animEffect transition="in" filter="fade">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6"/>
                                        </p:tgtEl>
                                      </p:cBhvr>
                                    </p:animEffect>
                                    <p:set>
                                      <p:cBhvr>
                                        <p:cTn dur="1" fill="hold">
                                          <p:stCondLst>
                                            <p:cond delay="1000"/>
                                          </p:stCondLst>
                                        </p:cTn>
                                        <p:tgtEl>
                                          <p:spTgt spid="306"/>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5"/>
                                        </p:tgtEl>
                                        <p:attrNameLst>
                                          <p:attrName>style.visibility</p:attrName>
                                        </p:attrNameLst>
                                      </p:cBhvr>
                                      <p:to>
                                        <p:strVal val="visible"/>
                                      </p:to>
                                    </p:set>
                                    <p:animEffect transition="in" filter="fade">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5"/>
                                        </p:tgtEl>
                                      </p:cBhvr>
                                    </p:animEffect>
                                    <p:set>
                                      <p:cBhvr>
                                        <p:cTn dur="1" fill="hold">
                                          <p:stCondLst>
                                            <p:cond delay="1000"/>
                                          </p:stCondLst>
                                        </p:cTn>
                                        <p:tgtEl>
                                          <p:spTgt spid="305"/>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7"/>
                                        </p:tgtEl>
                                        <p:attrNameLst>
                                          <p:attrName>style.visibility</p:attrName>
                                        </p:attrNameLst>
                                      </p:cBhvr>
                                      <p:to>
                                        <p:strVal val="visible"/>
                                      </p:to>
                                    </p:set>
                                    <p:animEffect transition="in" filter="fade">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7"/>
                                        </p:tgtEl>
                                      </p:cBhvr>
                                    </p:animEffect>
                                    <p:set>
                                      <p:cBhvr>
                                        <p:cTn dur="1" fill="hold">
                                          <p:stCondLst>
                                            <p:cond delay="1000"/>
                                          </p:stCondLst>
                                        </p:cTn>
                                        <p:tgtEl>
                                          <p:spTgt spid="307"/>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6"/>
                                        </p:tgtEl>
                                        <p:attrNameLst>
                                          <p:attrName>style.visibility</p:attrName>
                                        </p:attrNameLst>
                                      </p:cBhvr>
                                      <p:to>
                                        <p:strVal val="visible"/>
                                      </p:to>
                                    </p:set>
                                    <p:animEffect transition="in" filter="fade">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6"/>
                                        </p:tgtEl>
                                      </p:cBhvr>
                                    </p:animEffect>
                                    <p:set>
                                      <p:cBhvr>
                                        <p:cTn dur="1" fill="hold">
                                          <p:stCondLst>
                                            <p:cond delay="1000"/>
                                          </p:stCondLst>
                                        </p:cTn>
                                        <p:tgtEl>
                                          <p:spTgt spid="316"/>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4"/>
                                        </p:tgtEl>
                                        <p:attrNameLst>
                                          <p:attrName>style.visibility</p:attrName>
                                        </p:attrNameLst>
                                      </p:cBhvr>
                                      <p:to>
                                        <p:strVal val="visible"/>
                                      </p:to>
                                    </p:set>
                                    <p:animEffect transition="in" filter="fade">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500"/>
                                        <p:tgtEl>
                                          <p:spTgt spid="314"/>
                                        </p:tgtEl>
                                      </p:cBhvr>
                                    </p:animEffect>
                                    <p:set>
                                      <p:cBhvr>
                                        <p:cTn dur="1" fill="hold">
                                          <p:stCondLst>
                                            <p:cond delay="1500"/>
                                          </p:stCondLst>
                                        </p:cTn>
                                        <p:tgtEl>
                                          <p:spTgt spid="314"/>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3"/>
                                        </p:tgtEl>
                                        <p:attrNameLst>
                                          <p:attrName>style.visibility</p:attrName>
                                        </p:attrNameLst>
                                      </p:cBhvr>
                                      <p:to>
                                        <p:strVal val="visible"/>
                                      </p:to>
                                    </p:set>
                                    <p:animEffect transition="in" filter="fade">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3"/>
                                        </p:tgtEl>
                                      </p:cBhvr>
                                    </p:animEffect>
                                    <p:set>
                                      <p:cBhvr>
                                        <p:cTn dur="1" fill="hold">
                                          <p:stCondLst>
                                            <p:cond delay="1000"/>
                                          </p:stCondLst>
                                        </p:cTn>
                                        <p:tgtEl>
                                          <p:spTgt spid="313"/>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5"/>
                                        </p:tgtEl>
                                        <p:attrNameLst>
                                          <p:attrName>style.visibility</p:attrName>
                                        </p:attrNameLst>
                                      </p:cBhvr>
                                      <p:to>
                                        <p:strVal val="visible"/>
                                      </p:to>
                                    </p:set>
                                    <p:animEffect transition="in" filter="fade">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0"/>
                                        </p:tgtEl>
                                        <p:attrNameLst>
                                          <p:attrName>style.visibility</p:attrName>
                                        </p:attrNameLst>
                                      </p:cBhvr>
                                      <p:to>
                                        <p:strVal val="visible"/>
                                      </p:to>
                                    </p:set>
                                    <p:animEffect transition="in" filter="fade">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0"/>
                                        </p:tgtEl>
                                      </p:cBhvr>
                                    </p:animEffect>
                                    <p:set>
                                      <p:cBhvr>
                                        <p:cTn dur="1" fill="hold">
                                          <p:stCondLst>
                                            <p:cond delay="1000"/>
                                          </p:stCondLst>
                                        </p:cTn>
                                        <p:tgtEl>
                                          <p:spTgt spid="310"/>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7"/>
                                        </p:tgtEl>
                                        <p:attrNameLst>
                                          <p:attrName>style.visibility</p:attrName>
                                        </p:attrNameLst>
                                      </p:cBhvr>
                                      <p:to>
                                        <p:strVal val="visible"/>
                                      </p:to>
                                    </p:set>
                                    <p:animEffect transition="in" filter="fade">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1"/>
                                        </p:tgtEl>
                                        <p:attrNameLst>
                                          <p:attrName>style.visibility</p:attrName>
                                        </p:attrNameLst>
                                      </p:cBhvr>
                                      <p:to>
                                        <p:strVal val="visible"/>
                                      </p:to>
                                    </p:set>
                                    <p:animEffect transition="in" filter="fade">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12"/>
                                        </p:tgtEl>
                                        <p:attrNameLst>
                                          <p:attrName>style.visibility</p:attrName>
                                        </p:attrNameLst>
                                      </p:cBhvr>
                                      <p:to>
                                        <p:strVal val="visible"/>
                                      </p:to>
                                    </p:set>
                                    <p:animEffect transition="in" filter="fade">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309"/>
                                        </p:tgtEl>
                                        <p:attrNameLst>
                                          <p:attrName>style.visibility</p:attrName>
                                        </p:attrNameLst>
                                      </p:cBhvr>
                                      <p:to>
                                        <p:strVal val="visible"/>
                                      </p:to>
                                    </p:set>
                                    <p:animEffect transition="in" filter="fade">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1000"/>
                                        <p:tgtEl>
                                          <p:spTgt spid="309"/>
                                        </p:tgtEl>
                                      </p:cBhvr>
                                    </p:animEffect>
                                    <p:set>
                                      <p:cBhvr>
                                        <p:cTn dur="1" fill="hold">
                                          <p:stCondLst>
                                            <p:cond delay="1000"/>
                                          </p:stCondLst>
                                        </p:cTn>
                                        <p:tgtEl>
                                          <p:spTgt spid="3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y="0" x="0"/>
          <a:ext cy="0" cx="0"/>
          <a:chOff y="0" x="0"/>
          <a:chExt cy="0" cx="0"/>
        </a:xfrm>
      </p:grpSpPr>
      <p:sp>
        <p:nvSpPr>
          <p:cNvPr id="322" name="Shape 3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28" name="Shape 328"/>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29" name="Shape 329"/>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0" name="Shape 330"/>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1" name="Shape 331"/>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2" name="Shape 332"/>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3" name="Shape 333"/>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34" name="Shape 334"/>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35" name="Shape 335"/>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6" name="Shape 336"/>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37" name="Shape 337"/>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38" name="Shape 338"/>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39" name="Shape 339"/>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40" name="Shape 340"/>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y="0" x="0"/>
          <a:ext cy="0" cx="0"/>
          <a:chOff y="0" x="0"/>
          <a:chExt cy="0" cx="0"/>
        </a:xfrm>
      </p:grpSpPr>
      <p:sp>
        <p:nvSpPr>
          <p:cNvPr id="345" name="Shape 345"/>
          <p:cNvSpPr txBox="1"/>
          <p:nvPr>
            <p:ph type="title"/>
          </p:nvPr>
        </p:nvSpPr>
        <p:spPr>
          <a:xfrm>
            <a:off y="241300" x="1162000"/>
            <a:ext cy="2298600" cx="1393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Most Common Name?</a:t>
            </a:r>
          </a:p>
        </p:txBody>
      </p:sp>
      <p:sp>
        <p:nvSpPr>
          <p:cNvPr id="346" name="Shape 346"/>
          <p:cNvSpPr txBox="1"/>
          <p:nvPr/>
        </p:nvSpPr>
        <p:spPr>
          <a:xfrm>
            <a:off y="5705416" x="1344600"/>
            <a:ext cy="1066799" cx="1909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47" name="Shape 347"/>
          <p:cNvSpPr txBox="1"/>
          <p:nvPr/>
        </p:nvSpPr>
        <p:spPr>
          <a:xfrm>
            <a:off y="4274708" x="1344600"/>
            <a:ext cy="1066799" cx="206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48" name="Shape 348"/>
          <p:cNvSpPr txBox="1"/>
          <p:nvPr/>
        </p:nvSpPr>
        <p:spPr>
          <a:xfrm>
            <a:off y="7136125" x="1344600"/>
            <a:ext cy="1066799" cx="21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49" name="Shape 349"/>
          <p:cNvSpPr txBox="1"/>
          <p:nvPr/>
        </p:nvSpPr>
        <p:spPr>
          <a:xfrm>
            <a:off y="2844000" x="1344600"/>
            <a:ext cy="1066799" cx="38876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0" name="Shape 350"/>
          <p:cNvSpPr txBox="1"/>
          <p:nvPr/>
        </p:nvSpPr>
        <p:spPr>
          <a:xfrm>
            <a:off y="7173950" x="11505925"/>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51" name="Shape 351"/>
          <p:cNvSpPr txBox="1"/>
          <p:nvPr/>
        </p:nvSpPr>
        <p:spPr>
          <a:xfrm>
            <a:off y="2842050" x="11505925"/>
            <a:ext cy="1066799" cx="1887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52" name="Shape 352"/>
          <p:cNvSpPr txBox="1"/>
          <p:nvPr/>
        </p:nvSpPr>
        <p:spPr>
          <a:xfrm>
            <a:off y="5008000" x="11505925"/>
            <a:ext cy="1066799" cx="18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53" name="Shape 353"/>
          <p:cNvSpPr txBox="1"/>
          <p:nvPr/>
        </p:nvSpPr>
        <p:spPr>
          <a:xfrm>
            <a:off y="6090975" x="11505925"/>
            <a:ext cy="1066799" cx="40350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4" name="Shape 354"/>
          <p:cNvSpPr txBox="1"/>
          <p:nvPr/>
        </p:nvSpPr>
        <p:spPr>
          <a:xfrm>
            <a:off y="5653100" x="6049446"/>
            <a:ext cy="1066799" cx="2189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sp>
        <p:nvSpPr>
          <p:cNvPr id="355" name="Shape 355"/>
          <p:cNvSpPr txBox="1"/>
          <p:nvPr/>
        </p:nvSpPr>
        <p:spPr>
          <a:xfrm>
            <a:off y="4197225" x="6049446"/>
            <a:ext cy="1066799" cx="3676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marquard</a:t>
            </a:r>
          </a:p>
        </p:txBody>
      </p:sp>
      <p:sp>
        <p:nvSpPr>
          <p:cNvPr id="356" name="Shape 356"/>
          <p:cNvSpPr txBox="1"/>
          <p:nvPr/>
        </p:nvSpPr>
        <p:spPr>
          <a:xfrm>
            <a:off y="7108975" x="6049446"/>
            <a:ext cy="1066799" cx="1909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csev</a:t>
            </a:r>
          </a:p>
        </p:txBody>
      </p:sp>
      <p:sp>
        <p:nvSpPr>
          <p:cNvPr id="357" name="Shape 357"/>
          <p:cNvSpPr txBox="1"/>
          <p:nvPr/>
        </p:nvSpPr>
        <p:spPr>
          <a:xfrm>
            <a:off y="2741350" x="6049446"/>
            <a:ext cy="1066799" cx="18891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cwen</a:t>
            </a:r>
          </a:p>
        </p:txBody>
      </p:sp>
      <p:sp>
        <p:nvSpPr>
          <p:cNvPr id="358" name="Shape 358"/>
          <p:cNvSpPr txBox="1"/>
          <p:nvPr/>
        </p:nvSpPr>
        <p:spPr>
          <a:xfrm>
            <a:off y="3925025" x="11505925"/>
            <a:ext cy="1066799" cx="2313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0" cap="none" baseline="0" sz="6600" lang="en-US" i="0">
                <a:solidFill>
                  <a:srgbClr val="FF00FF"/>
                </a:solidFill>
                <a:latin typeface="Cabin"/>
                <a:ea typeface="Cabin"/>
                <a:cs typeface="Cabin"/>
                <a:sym typeface="Cabin"/>
              </a:rPr>
              <a:t>zhen</a:t>
            </a:r>
          </a:p>
        </p:txBody>
      </p:sp>
      <p:pic>
        <p:nvPicPr>
          <p:cNvPr id="359" name="Shape 359"/>
          <p:cNvPicPr preferRelativeResize="0"/>
          <p:nvPr/>
        </p:nvPicPr>
        <p:blipFill rotWithShape="1">
          <a:blip r:embed="rId3">
            <a:alphaModFix/>
          </a:blip>
          <a:srcRect t="0" b="0" r="0" l="0"/>
          <a:stretch/>
        </p:blipFill>
        <p:spPr>
          <a:xfrm>
            <a:off y="3865012" x="5626050"/>
            <a:ext cy="3352799" cx="476100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y="0" x="0"/>
          <a:ext cy="0" cx="0"/>
          <a:chOff y="0" x="0"/>
          <a:chExt cy="0" cx="0"/>
        </a:xfrm>
      </p:grpSpPr>
      <p:sp>
        <p:nvSpPr>
          <p:cNvPr id="364" name="Shape 36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Many Counters with a Dictionary</a:t>
            </a:r>
          </a:p>
        </p:txBody>
      </p:sp>
      <p:sp>
        <p:nvSpPr>
          <p:cNvPr id="365" name="Shape 365"/>
          <p:cNvSpPr txBox="1"/>
          <p:nvPr>
            <p:ph idx="1" type="body"/>
          </p:nvPr>
        </p:nvSpPr>
        <p:spPr>
          <a:xfrm>
            <a:off y="2413000" x="1155700"/>
            <a:ext cy="1600199" cx="85725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One common use of dictionary is </a:t>
            </a:r>
            <a:r>
              <a:rPr strike="noStrike" u="none" b="0" cap="none" baseline="0" sz="3600" lang="en-US" i="0">
                <a:solidFill>
                  <a:srgbClr val="FFFF00"/>
                </a:solidFill>
                <a:latin typeface="Cabin"/>
                <a:ea typeface="Cabin"/>
                <a:cs typeface="Cabin"/>
                <a:sym typeface="Cabin"/>
              </a:rPr>
              <a:t>counting</a:t>
            </a:r>
            <a:r>
              <a:rPr strike="noStrike" u="none" b="0" cap="none" baseline="0" sz="3600" lang="en-US" i="0">
                <a:solidFill>
                  <a:schemeClr val="lt1"/>
                </a:solidFill>
                <a:latin typeface="Cabin"/>
                <a:ea typeface="Cabin"/>
                <a:cs typeface="Cabin"/>
                <a:sym typeface="Cabin"/>
              </a:rPr>
              <a:t> how often we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see</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something</a:t>
            </a:r>
          </a:p>
        </p:txBody>
      </p:sp>
      <p:pic>
        <p:nvPicPr>
          <p:cNvPr id="366" name="Shape 366"/>
          <p:cNvPicPr preferRelativeResize="0"/>
          <p:nvPr/>
        </p:nvPicPr>
        <p:blipFill rotWithShape="1">
          <a:blip r:embed="rId3">
            <a:alphaModFix/>
          </a:blip>
          <a:srcRect t="0" b="0" r="0" l="0"/>
          <a:stretch/>
        </p:blipFill>
        <p:spPr>
          <a:xfrm>
            <a:off y="3611562" x="10287000"/>
            <a:ext cy="3352799" cx="4760912"/>
          </a:xfrm>
          <a:prstGeom prst="rect">
            <a:avLst/>
          </a:prstGeom>
          <a:noFill/>
          <a:ln>
            <a:noFill/>
          </a:ln>
        </p:spPr>
      </p:pic>
      <p:sp>
        <p:nvSpPr>
          <p:cNvPr id="367" name="Shape 367"/>
          <p:cNvSpPr txBox="1"/>
          <p:nvPr/>
        </p:nvSpPr>
        <p:spPr>
          <a:xfrm>
            <a:off y="2781300" x="10880725"/>
            <a:ext cy="622299" cx="7985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368" name="Shape 368"/>
          <p:cNvSpPr txBox="1"/>
          <p:nvPr/>
        </p:nvSpPr>
        <p:spPr>
          <a:xfrm>
            <a:off y="2781300" x="13114337"/>
            <a:ext cy="622299" cx="11064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Value</a:t>
            </a:r>
          </a:p>
        </p:txBody>
      </p:sp>
      <p:sp>
        <p:nvSpPr>
          <p:cNvPr id="369" name="Shape 369"/>
          <p:cNvSpPr txBox="1"/>
          <p:nvPr/>
        </p:nvSpPr>
        <p:spPr>
          <a:xfrm>
            <a:off y="4165600" x="1803400"/>
            <a:ext cy="4267199" cx="7825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dict</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00"/>
                </a:solidFill>
                <a:latin typeface="Courier New"/>
                <a:ea typeface="Courier New"/>
                <a:cs typeface="Courier New"/>
                <a:sym typeface="Courier New"/>
              </a:rPr>
              <a:t>ccc</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FF00FF"/>
                </a:solidFill>
                <a:latin typeface="Courier New"/>
                <a:ea typeface="Courier New"/>
                <a:cs typeface="Courier New"/>
                <a:sym typeface="Courier New"/>
              </a:rPr>
              <a:t>1</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csev</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1</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cwen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00FF"/>
                </a:solidFill>
                <a:latin typeface="Courier New"/>
                <a:ea typeface="Courier New"/>
                <a:cs typeface="Courier New"/>
                <a:sym typeface="Courier New"/>
              </a:rPr>
              <a:t>2</a:t>
            </a:r>
            <a:r>
              <a:rPr strike="noStrike" u="none" b="1" cap="none" baseline="0" sz="3000" lang="en-US" i="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y="0" x="0"/>
          <a:ext cy="0" cx="0"/>
          <a:chOff y="0" x="0"/>
          <a:chExt cy="0" cx="0"/>
        </a:xfrm>
      </p:grpSpPr>
      <p:sp>
        <p:nvSpPr>
          <p:cNvPr id="374" name="Shape 37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Dictionary </a:t>
            </a:r>
            <a:r>
              <a:rPr strike="noStrike" u="none" b="0" cap="none" baseline="0" sz="7600" lang="en-US" i="0">
                <a:solidFill>
                  <a:srgbClr val="FF66FF"/>
                </a:solidFill>
                <a:latin typeface="Cabin"/>
                <a:ea typeface="Cabin"/>
                <a:cs typeface="Cabin"/>
                <a:sym typeface="Cabin"/>
              </a:rPr>
              <a:t>Tracebacks</a:t>
            </a:r>
          </a:p>
        </p:txBody>
      </p:sp>
      <p:sp>
        <p:nvSpPr>
          <p:cNvPr id="375" name="Shape 375"/>
          <p:cNvSpPr txBox="1"/>
          <p:nvPr>
            <p:ph idx="1" type="body"/>
          </p:nvPr>
        </p:nvSpPr>
        <p:spPr>
          <a:xfrm>
            <a:off y="2603500" x="1155700"/>
            <a:ext cy="1926599" cx="139320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It is an </a:t>
            </a:r>
            <a:r>
              <a:rPr strike="noStrike" u="none" b="0" cap="none" baseline="0" sz="3600" lang="en-US" i="0">
                <a:solidFill>
                  <a:srgbClr val="FF66FF"/>
                </a:solidFill>
                <a:latin typeface="Cabin"/>
                <a:ea typeface="Cabin"/>
                <a:cs typeface="Cabin"/>
                <a:sym typeface="Cabin"/>
              </a:rPr>
              <a:t>error</a:t>
            </a:r>
            <a:r>
              <a:rPr strike="noStrike" u="none" b="0" cap="none" baseline="0" sz="3600" lang="en-US" i="0">
                <a:solidFill>
                  <a:schemeClr val="lt1"/>
                </a:solidFill>
                <a:latin typeface="Cabin"/>
                <a:ea typeface="Cabin"/>
                <a:cs typeface="Cabin"/>
                <a:sym typeface="Cabin"/>
              </a:rPr>
              <a:t> to reference a key which is not in the dictionary</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can use the </a:t>
            </a:r>
            <a:r>
              <a:rPr strike="noStrike" u="none" b="0" cap="none" baseline="0" sz="3600" lang="en-US" i="0">
                <a:solidFill>
                  <a:srgbClr val="00FF00"/>
                </a:solidFill>
                <a:latin typeface="Cabin"/>
                <a:ea typeface="Cabin"/>
                <a:cs typeface="Cabin"/>
                <a:sym typeface="Cabin"/>
              </a:rPr>
              <a:t>in</a:t>
            </a:r>
            <a:r>
              <a:rPr strike="noStrike" u="none" b="0" cap="none" baseline="0" sz="3600" lang="en-US" i="0">
                <a:solidFill>
                  <a:schemeClr val="lt1"/>
                </a:solidFill>
                <a:latin typeface="Cabin"/>
                <a:ea typeface="Cabin"/>
                <a:cs typeface="Cabin"/>
                <a:sym typeface="Cabin"/>
              </a:rPr>
              <a:t> operator to see if a key is in the dictionary</a:t>
            </a:r>
          </a:p>
        </p:txBody>
      </p:sp>
      <p:sp>
        <p:nvSpPr>
          <p:cNvPr id="376" name="Shape 376"/>
          <p:cNvSpPr txBox="1"/>
          <p:nvPr/>
        </p:nvSpPr>
        <p:spPr>
          <a:xfrm>
            <a:off y="4786950" x="3928225"/>
            <a:ext cy="3746400" cx="9056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ccc =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a:t>
            </a:r>
            <a:r>
              <a:rPr strike="noStrike" u="none" b="1" cap="none" baseline="0" sz="3000" lang="en-US" i="0">
                <a:solidFill>
                  <a:srgbClr val="FF0000"/>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00"/>
                </a:solidFill>
                <a:latin typeface="Courier New"/>
                <a:ea typeface="Courier New"/>
                <a:cs typeface="Courier New"/>
                <a:sym typeface="Courier New"/>
              </a:rPr>
              <a:t> </a:t>
            </a:r>
            <a:r>
              <a:rPr strike="noStrike" u="none" b="1" cap="none" baseline="0" sz="3000" lang="en-US" i="0">
                <a:solidFill>
                  <a:srgbClr val="FF66FF"/>
                </a:solidFill>
                <a:latin typeface="Courier New"/>
                <a:ea typeface="Courier New"/>
                <a:cs typeface="Courier New"/>
                <a:sym typeface="Courier New"/>
              </a:rPr>
              <a:t>ccc['csev']</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Traceback (most recent call last):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File "&lt;stdin&gt;", line 1, in &lt;module&gt;</a:t>
            </a:r>
          </a:p>
          <a:p>
            <a:pPr algn="l" rtl="0" lvl="0" marR="0" indent="0" marL="0">
              <a:lnSpc>
                <a:spcPct val="100000"/>
              </a:lnSpc>
              <a:spcBef>
                <a:spcPts val="0"/>
              </a:spcBef>
              <a:spcAft>
                <a:spcPts val="0"/>
              </a:spcAft>
              <a:buClr>
                <a:srgbClr val="FF66FF"/>
              </a:buClr>
              <a:buSzPct val="25000"/>
              <a:buFont typeface="Cabin"/>
              <a:buNone/>
            </a:pPr>
            <a:r>
              <a:rPr strike="noStrike" u="none" b="1" cap="none" baseline="0" sz="3000" lang="en-US" i="0">
                <a:solidFill>
                  <a:srgbClr val="FF66FF"/>
                </a:solidFill>
                <a:latin typeface="Courier New"/>
                <a:ea typeface="Courier New"/>
                <a:cs typeface="Courier New"/>
                <a:sym typeface="Courier New"/>
              </a:rPr>
              <a:t>KeyError: 'csev'</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'csev'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ccc</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False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y="0" x="0"/>
          <a:ext cy="0" cx="0"/>
          <a:chOff y="0" x="0"/>
          <a:chExt cy="0" cx="0"/>
        </a:xfrm>
      </p:grpSpPr>
      <p:sp>
        <p:nvSpPr>
          <p:cNvPr id="381" name="Shape 38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When we see a new name</a:t>
            </a:r>
          </a:p>
        </p:txBody>
      </p:sp>
      <p:sp>
        <p:nvSpPr>
          <p:cNvPr id="382" name="Shape 382"/>
          <p:cNvSpPr txBox="1"/>
          <p:nvPr>
            <p:ph idx="1" type="body"/>
          </p:nvPr>
        </p:nvSpPr>
        <p:spPr>
          <a:xfrm>
            <a:off y="2374900" x="1155700"/>
            <a:ext cy="1714500" cx="139320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When we encounter a new name, we need to add a new entry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and if this the second or later time we have seen the </a:t>
            </a:r>
            <a:r>
              <a:rPr strike="noStrike" u="none" b="0" cap="none" baseline="0" sz="3600" lang="en-US" i="0">
                <a:solidFill>
                  <a:srgbClr val="00FF00"/>
                </a:solidFill>
                <a:latin typeface="Cabin"/>
                <a:ea typeface="Cabin"/>
                <a:cs typeface="Cabin"/>
                <a:sym typeface="Cabin"/>
              </a:rPr>
              <a:t>name</a:t>
            </a:r>
            <a:r>
              <a:rPr strike="noStrike" u="none" b="0" cap="none" baseline="0" sz="3600" lang="en-US" i="0">
                <a:solidFill>
                  <a:schemeClr val="lt1"/>
                </a:solidFill>
                <a:latin typeface="Cabin"/>
                <a:ea typeface="Cabin"/>
                <a:cs typeface="Cabin"/>
                <a:sym typeface="Cabin"/>
              </a:rPr>
              <a:t>, we simply add one to the count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under that </a:t>
            </a:r>
            <a:r>
              <a:rPr strike="noStrike" u="none" b="0" cap="none" baseline="0" sz="3600" lang="en-US" i="0">
                <a:solidFill>
                  <a:srgbClr val="00FF00"/>
                </a:solidFill>
                <a:latin typeface="Cabin"/>
                <a:ea typeface="Cabin"/>
                <a:cs typeface="Cabin"/>
                <a:sym typeface="Cabin"/>
              </a:rPr>
              <a:t>name</a:t>
            </a:r>
          </a:p>
        </p:txBody>
      </p:sp>
      <p:sp>
        <p:nvSpPr>
          <p:cNvPr id="383" name="Shape 383"/>
          <p:cNvSpPr txBox="1"/>
          <p:nvPr/>
        </p:nvSpPr>
        <p:spPr>
          <a:xfrm>
            <a:off y="4478400" x="1308150"/>
            <a:ext cy="3446400" cx="11463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chemeClr val="lt1"/>
                </a:solidFill>
                <a:latin typeface="Courier New"/>
                <a:ea typeface="Courier New"/>
                <a:cs typeface="Courier New"/>
                <a:sym typeface="Courier New"/>
              </a:rPr>
              <a:t> = </a:t>
            </a:r>
            <a:r>
              <a:rPr strike="noStrike" u="none" b="1" cap="none" baseline="0" sz="2600" lang="en-US" i="0">
                <a:solidFill>
                  <a:srgbClr val="FF00FF"/>
                </a:solidFill>
                <a:latin typeface="Courier New"/>
                <a:ea typeface="Courier New"/>
                <a:cs typeface="Courier New"/>
                <a:sym typeface="Courier New"/>
              </a:rPr>
              <a:t>dict</a:t>
            </a:r>
            <a:r>
              <a:rPr strike="noStrike" u="none" b="1" cap="none" baseline="0" sz="26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600" lang="en-US" i="0">
                <a:solidFill>
                  <a:srgbClr val="00FF00"/>
                </a:solidFill>
                <a:latin typeface="Courier New"/>
                <a:ea typeface="Courier New"/>
                <a:cs typeface="Courier New"/>
                <a:sym typeface="Courier New"/>
              </a:rPr>
              <a:t>names</a:t>
            </a:r>
            <a:r>
              <a:rPr strike="noStrike" u="none" b="1" cap="none" baseline="0" sz="26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600" lang="en-US" i="0">
                <a:solidFill>
                  <a:srgbClr val="FFFF00"/>
                </a:solidFill>
                <a:latin typeface="Courier New"/>
                <a:ea typeface="Courier New"/>
                <a:cs typeface="Courier New"/>
                <a:sym typeface="Courier New"/>
              </a:rPr>
              <a:t>for</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in</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names</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 if </a:t>
            </a:r>
            <a:r>
              <a:rPr strike="noStrike" u="none" b="1" cap="none" baseline="0" sz="2600" lang="en-US" i="0">
                <a:solidFill>
                  <a:srgbClr val="00FF00"/>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not in</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FFFF00"/>
                </a:solidFill>
                <a:latin typeface="Courier New"/>
                <a:ea typeface="Courier New"/>
                <a:cs typeface="Courier New"/>
                <a:sym typeface="Courier New"/>
              </a:rPr>
              <a:t>else</a:t>
            </a:r>
            <a:r>
              <a:rPr strike="noStrike" u="none" b="1" cap="none" baseline="0" sz="26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a:t>
            </a:r>
            <a:r>
              <a:rPr strike="noStrike" u="none" b="1" cap="none" baseline="0" sz="2600" lang="en-US" i="0">
                <a:solidFill>
                  <a:srgbClr val="00FF00"/>
                </a:solidFill>
                <a:latin typeface="Courier New"/>
                <a:ea typeface="Courier New"/>
                <a:cs typeface="Courier New"/>
                <a:sym typeface="Courier New"/>
              </a:rPr>
              <a:t>counts</a:t>
            </a:r>
            <a:r>
              <a:rPr strike="noStrike" u="none" b="1" cap="none" baseline="0" sz="2600" lang="en-US" i="0">
                <a:solidFill>
                  <a:srgbClr val="00FFFF"/>
                </a:solidFill>
                <a:latin typeface="Courier New"/>
                <a:ea typeface="Courier New"/>
                <a:cs typeface="Courier New"/>
                <a:sym typeface="Courier New"/>
              </a:rPr>
              <a:t>[name]</a:t>
            </a:r>
            <a:r>
              <a:rPr strike="noStrike" u="none" b="1" cap="none" baseline="0" sz="26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600" lang="en-US" i="0">
                <a:solidFill>
                  <a:srgbClr val="FFFF00"/>
                </a:solidFill>
                <a:latin typeface="Courier New"/>
                <a:ea typeface="Courier New"/>
                <a:cs typeface="Courier New"/>
                <a:sym typeface="Courier New"/>
              </a:rPr>
              <a:t>print</a:t>
            </a:r>
            <a:r>
              <a:rPr strike="noStrike" u="none" b="1" cap="none" baseline="0" sz="2600" lang="en-US" i="0">
                <a:solidFill>
                  <a:schemeClr val="lt1"/>
                </a:solidFill>
                <a:latin typeface="Courier New"/>
                <a:ea typeface="Courier New"/>
                <a:cs typeface="Courier New"/>
                <a:sym typeface="Courier New"/>
              </a:rPr>
              <a:t> </a:t>
            </a:r>
            <a:r>
              <a:rPr strike="noStrike" u="none" b="1" cap="none" baseline="0" sz="2600" lang="en-US" i="0">
                <a:solidFill>
                  <a:srgbClr val="00FF00"/>
                </a:solidFill>
                <a:latin typeface="Courier New"/>
                <a:ea typeface="Courier New"/>
                <a:cs typeface="Courier New"/>
                <a:sym typeface="Courier New"/>
              </a:rPr>
              <a:t>counts</a:t>
            </a:r>
          </a:p>
        </p:txBody>
      </p:sp>
      <p:sp>
        <p:nvSpPr>
          <p:cNvPr id="384" name="Shape 384"/>
          <p:cNvSpPr txBox="1"/>
          <p:nvPr/>
        </p:nvSpPr>
        <p:spPr>
          <a:xfrm>
            <a:off y="821705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y="0" x="0"/>
          <a:ext cy="0" cx="0"/>
          <a:chOff y="0" x="0"/>
          <a:chExt cy="0" cx="0"/>
        </a:xfrm>
      </p:grpSpPr>
      <p:sp>
        <p:nvSpPr>
          <p:cNvPr id="389" name="Shape 38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The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chemeClr val="lt1"/>
                </a:solidFill>
                <a:latin typeface="Cabin"/>
                <a:ea typeface="Cabin"/>
                <a:cs typeface="Cabin"/>
                <a:sym typeface="Cabin"/>
              </a:rPr>
              <a:t> method for dictionaries</a:t>
            </a:r>
          </a:p>
        </p:txBody>
      </p:sp>
      <p:sp>
        <p:nvSpPr>
          <p:cNvPr id="390" name="Shape 390"/>
          <p:cNvSpPr txBox="1"/>
          <p:nvPr>
            <p:ph idx="1" type="body"/>
          </p:nvPr>
        </p:nvSpPr>
        <p:spPr>
          <a:xfrm>
            <a:off y="2603500" x="1155700"/>
            <a:ext cy="4306200" cx="65025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This pattern of checking to see if a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already in a dictionary and assuming a default value if the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not there is so common, that there is a </a:t>
            </a:r>
            <a:r>
              <a:rPr strike="noStrike" u="none" b="0" cap="none" baseline="0" sz="3600" lang="en-US" i="0">
                <a:solidFill>
                  <a:srgbClr val="FF00FF"/>
                </a:solidFill>
                <a:latin typeface="Cabin"/>
                <a:ea typeface="Cabin"/>
                <a:cs typeface="Cabin"/>
                <a:sym typeface="Cabin"/>
              </a:rPr>
              <a:t>method</a:t>
            </a:r>
            <a:r>
              <a:rPr strike="noStrike" u="none" b="0" cap="none" baseline="0" sz="3600" lang="en-US" i="0">
                <a:solidFill>
                  <a:schemeClr val="lt1"/>
                </a:solidFill>
                <a:latin typeface="Cabin"/>
                <a:ea typeface="Cabin"/>
                <a:cs typeface="Cabin"/>
                <a:sym typeface="Cabin"/>
              </a:rPr>
              <a:t> called </a:t>
            </a:r>
            <a:r>
              <a:rPr strike="noStrike" u="none" b="0" cap="none" baseline="0" sz="3600" lang="en-US" i="0">
                <a:solidFill>
                  <a:srgbClr val="FF00FF"/>
                </a:solidFill>
                <a:latin typeface="Cabin"/>
                <a:ea typeface="Cabin"/>
                <a:cs typeface="Cabin"/>
                <a:sym typeface="Cabin"/>
              </a:rPr>
              <a:t>get</a:t>
            </a:r>
            <a:r>
              <a:rPr strike="noStrike" u="none" b="0" cap="none" baseline="0" sz="3600" lang="en-US" i="0">
                <a:solidFill>
                  <a:schemeClr val="lt1"/>
                </a:solidFill>
                <a:latin typeface="Cabin"/>
                <a:ea typeface="Cabin"/>
                <a:cs typeface="Cabin"/>
                <a:sym typeface="Cabin"/>
              </a:rPr>
              <a:t>() that does this for us</a:t>
            </a:r>
          </a:p>
        </p:txBody>
      </p:sp>
      <p:sp>
        <p:nvSpPr>
          <p:cNvPr id="391" name="Shape 391"/>
          <p:cNvSpPr txBox="1"/>
          <p:nvPr/>
        </p:nvSpPr>
        <p:spPr>
          <a:xfrm>
            <a:off y="3070225" x="9232900"/>
            <a:ext cy="2216099" cx="6502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 if </a:t>
            </a:r>
            <a:r>
              <a:rPr strike="noStrike" u="none" b="1" cap="none" baseline="0" sz="3000" lang="en-US" i="0">
                <a:solidFill>
                  <a:srgbClr val="00FF00"/>
                </a:solidFill>
                <a:latin typeface="Courier New"/>
                <a:ea typeface="Courier New"/>
                <a:cs typeface="Courier New"/>
                <a:sym typeface="Courier New"/>
              </a:rPr>
              <a:t>name</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x =</a:t>
            </a:r>
            <a:r>
              <a:rPr strike="noStrike" u="none" b="1" cap="none" baseline="0" sz="3000" lang="en-US" i="0">
                <a:solidFill>
                  <a:srgbClr val="00FF00"/>
                </a:solidFill>
                <a:latin typeface="Courier New"/>
                <a:ea typeface="Courier New"/>
                <a:cs typeface="Courier New"/>
                <a:sym typeface="Courier New"/>
              </a:rPr>
              <a:t> counts</a:t>
            </a:r>
            <a:r>
              <a:rPr strike="noStrike" u="none" b="1" cap="none" baseline="0" sz="3000" lang="en-US" i="0">
                <a:solidFill>
                  <a:srgbClr val="00FFFF"/>
                </a:solidFill>
                <a:latin typeface="Courier New"/>
                <a:ea typeface="Courier New"/>
                <a:cs typeface="Courier New"/>
                <a:sym typeface="Courier New"/>
              </a:rPr>
              <a:t>[name]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else</a:t>
            </a:r>
            <a:r>
              <a:rPr strike="noStrike" u="none" b="1"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x =</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0</a:t>
            </a:r>
          </a:p>
        </p:txBody>
      </p:sp>
      <p:sp>
        <p:nvSpPr>
          <p:cNvPr id="392" name="Shape 392"/>
          <p:cNvSpPr txBox="1"/>
          <p:nvPr/>
        </p:nvSpPr>
        <p:spPr>
          <a:xfrm>
            <a:off y="6019800" x="9728200"/>
            <a:ext cy="622199" cx="60444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3000" lang="en-US" i="0">
                <a:solidFill>
                  <a:srgbClr val="FFFF00"/>
                </a:solidFill>
                <a:latin typeface="Courier New"/>
                <a:ea typeface="Courier New"/>
                <a:cs typeface="Courier New"/>
                <a:sym typeface="Courier New"/>
              </a:rPr>
              <a:t>x =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rgbClr val="FF00FF"/>
                </a:solidFill>
                <a:latin typeface="Courier New"/>
                <a:ea typeface="Courier New"/>
                <a:cs typeface="Courier New"/>
                <a:sym typeface="Courier New"/>
              </a:rPr>
              <a:t>.get</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00FFFF"/>
                </a:solidFill>
                <a:latin typeface="Courier New"/>
                <a:ea typeface="Courier New"/>
                <a:cs typeface="Courier New"/>
                <a:sym typeface="Courier New"/>
              </a:rPr>
              <a:t>name</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0</a:t>
            </a:r>
            <a:r>
              <a:rPr strike="noStrike" u="none" b="1" cap="none" baseline="0" sz="3000" lang="en-US" i="0">
                <a:solidFill>
                  <a:schemeClr val="lt1"/>
                </a:solidFill>
                <a:latin typeface="Courier New"/>
                <a:ea typeface="Courier New"/>
                <a:cs typeface="Courier New"/>
                <a:sym typeface="Courier New"/>
              </a:rPr>
              <a:t>)</a:t>
            </a:r>
          </a:p>
        </p:txBody>
      </p:sp>
      <p:sp>
        <p:nvSpPr>
          <p:cNvPr id="393" name="Shape 393"/>
          <p:cNvSpPr txBox="1"/>
          <p:nvPr/>
        </p:nvSpPr>
        <p:spPr>
          <a:xfrm>
            <a:off y="7423225" x="847750"/>
            <a:ext cy="11430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Default value if key does not exist (and no Traceback).</a:t>
            </a:r>
          </a:p>
        </p:txBody>
      </p:sp>
      <p:sp>
        <p:nvSpPr>
          <p:cNvPr id="394" name="Shape 394"/>
          <p:cNvSpPr txBox="1"/>
          <p:nvPr/>
        </p:nvSpPr>
        <p:spPr>
          <a:xfrm>
            <a:off y="792480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41300" x="838200"/>
            <a:ext cy="2298699" cx="109220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What is a Collection?</a:t>
            </a:r>
          </a:p>
        </p:txBody>
      </p:sp>
      <p:sp>
        <p:nvSpPr>
          <p:cNvPr id="209" name="Shape 209"/>
          <p:cNvSpPr txBox="1"/>
          <p:nvPr>
            <p:ph idx="1" type="body"/>
          </p:nvPr>
        </p:nvSpPr>
        <p:spPr>
          <a:xfrm>
            <a:off y="2603500" x="1155700"/>
            <a:ext cy="5702399" cx="130788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A collection is nice because we can put more than one value in </a:t>
            </a:r>
            <a:r>
              <a:rPr sz="3600" lang="en-US">
                <a:solidFill>
                  <a:schemeClr val="lt1"/>
                </a:solidFill>
                <a:latin typeface="Cabin"/>
                <a:ea typeface="Cabin"/>
                <a:cs typeface="Cabin"/>
                <a:sym typeface="Cabin"/>
              </a:rPr>
              <a:t>it</a:t>
            </a:r>
            <a:r>
              <a:rPr strike="noStrike" u="none" b="0" cap="none" baseline="0" sz="3600" lang="en-US" i="0">
                <a:solidFill>
                  <a:schemeClr val="lt1"/>
                </a:solidFill>
                <a:latin typeface="Cabin"/>
                <a:ea typeface="Cabin"/>
                <a:cs typeface="Cabin"/>
                <a:sym typeface="Cabin"/>
              </a:rPr>
              <a:t> and carry them all around in one convenient package</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a bunch of values in a single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variable</a:t>
            </a:r>
            <a:r>
              <a:rPr strike="noStrike" u="none" b="0" cap="none" baseline="0" sz="3600" lang="en-US" i="0">
                <a:solidFill>
                  <a:schemeClr val="lt1"/>
                </a:solidFill>
                <a:latin typeface="Arial"/>
                <a:ea typeface="Arial"/>
                <a:cs typeface="Arial"/>
                <a:sym typeface="Arial"/>
              </a:rPr>
              <a:t>”</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do this by having more than one place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in</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the variable</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have ways of finding the different places in the variable</a:t>
            </a:r>
          </a:p>
        </p:txBody>
      </p:sp>
      <p:pic>
        <p:nvPicPr>
          <p:cNvPr id="210" name="Shape 210"/>
          <p:cNvPicPr preferRelativeResize="0"/>
          <p:nvPr/>
        </p:nvPicPr>
        <p:blipFill rotWithShape="1">
          <a:blip r:embed="rId3">
            <a:alphaModFix/>
          </a:blip>
          <a:srcRect t="0" b="0" r="0" l="0"/>
          <a:stretch/>
        </p:blipFill>
        <p:spPr>
          <a:xfrm>
            <a:off y="506050" x="12279950"/>
            <a:ext cy="2265300" cx="313680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y="0" x="0"/>
          <a:ext cy="0" cx="0"/>
          <a:chOff y="0" x="0"/>
          <a:chExt cy="0" cx="0"/>
        </a:xfrm>
      </p:grpSpPr>
      <p:sp>
        <p:nvSpPr>
          <p:cNvPr id="399" name="Shape 39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Simplified counting with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rgbClr val="FFFF00"/>
                </a:solidFill>
                <a:latin typeface="Cabin"/>
                <a:ea typeface="Cabin"/>
                <a:cs typeface="Cabin"/>
                <a:sym typeface="Cabin"/>
              </a:rPr>
              <a:t>()</a:t>
            </a:r>
          </a:p>
        </p:txBody>
      </p:sp>
      <p:sp>
        <p:nvSpPr>
          <p:cNvPr id="400" name="Shape 400"/>
          <p:cNvSpPr txBox="1"/>
          <p:nvPr>
            <p:ph idx="1" type="body"/>
          </p:nvPr>
        </p:nvSpPr>
        <p:spPr>
          <a:xfrm>
            <a:off y="2730500" x="1155700"/>
            <a:ext cy="1714500"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can use </a:t>
            </a:r>
            <a:r>
              <a:rPr strike="noStrike" u="none" b="0" cap="none" baseline="0" sz="3600" lang="en-US" i="0">
                <a:solidFill>
                  <a:srgbClr val="FF00FF"/>
                </a:solidFill>
                <a:latin typeface="Cabin"/>
                <a:ea typeface="Cabin"/>
                <a:cs typeface="Cabin"/>
                <a:sym typeface="Cabin"/>
              </a:rPr>
              <a:t>get</a:t>
            </a:r>
            <a:r>
              <a:rPr strike="noStrike" u="none" b="0" cap="none" baseline="0" sz="3600" lang="en-US" i="0">
                <a:solidFill>
                  <a:schemeClr val="lt1"/>
                </a:solidFill>
                <a:latin typeface="Cabin"/>
                <a:ea typeface="Cabin"/>
                <a:cs typeface="Cabin"/>
                <a:sym typeface="Cabin"/>
              </a:rPr>
              <a:t>() and provide a </a:t>
            </a:r>
            <a:r>
              <a:rPr strike="noStrike" u="none" b="0" cap="none" baseline="0" sz="3600" lang="en-US" i="0">
                <a:solidFill>
                  <a:srgbClr val="FF7F00"/>
                </a:solidFill>
                <a:latin typeface="Cabin"/>
                <a:ea typeface="Cabin"/>
                <a:cs typeface="Cabin"/>
                <a:sym typeface="Cabin"/>
              </a:rPr>
              <a:t>default value of zero</a:t>
            </a:r>
            <a:r>
              <a:rPr strike="noStrike" u="none" b="0" cap="none" baseline="0" sz="3600" lang="en-US" i="0">
                <a:solidFill>
                  <a:schemeClr val="lt1"/>
                </a:solidFill>
                <a:latin typeface="Cabin"/>
                <a:ea typeface="Cabin"/>
                <a:cs typeface="Cabin"/>
                <a:sym typeface="Cabin"/>
              </a:rPr>
              <a:t> when the </a:t>
            </a:r>
            <a:r>
              <a:rPr strike="noStrike" u="none" b="0" cap="none" baseline="0" sz="3600" lang="en-US" i="0">
                <a:solidFill>
                  <a:srgbClr val="00FFFF"/>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is not yet in the dictionary - and then just add one</a:t>
            </a:r>
          </a:p>
        </p:txBody>
      </p:sp>
      <p:sp>
        <p:nvSpPr>
          <p:cNvPr id="401" name="Shape 401"/>
          <p:cNvSpPr txBox="1"/>
          <p:nvPr/>
        </p:nvSpPr>
        <p:spPr>
          <a:xfrm>
            <a:off y="5062549" x="1858961"/>
            <a:ext cy="2155799" cx="105585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FF00FF"/>
                </a:solidFill>
                <a:latin typeface="Courier New"/>
                <a:ea typeface="Courier New"/>
                <a:cs typeface="Courier New"/>
                <a:sym typeface="Courier New"/>
              </a:rPr>
              <a:t>dict</a:t>
            </a:r>
            <a:r>
              <a:rPr strike="noStrike" u="none" b="1" cap="none" baseline="0" sz="2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for</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in</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00FFFF"/>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FF00FF"/>
                </a:solidFill>
                <a:latin typeface="Courier New"/>
                <a:ea typeface="Courier New"/>
                <a:cs typeface="Courier New"/>
                <a:sym typeface="Courier New"/>
              </a:rPr>
              <a:t>.get</a:t>
            </a:r>
            <a:r>
              <a:rPr strike="noStrike" u="none" b="1" cap="none" baseline="0" sz="2800" lang="en-US" i="0">
                <a:solidFill>
                  <a:srgbClr val="00FF00"/>
                </a:solidFill>
                <a:latin typeface="Courier New"/>
                <a:ea typeface="Courier New"/>
                <a:cs typeface="Courier New"/>
                <a:sym typeface="Courier New"/>
              </a:rPr>
              <a:t>(</a:t>
            </a:r>
            <a:r>
              <a:rPr strike="noStrike" u="none" b="1" cap="none" baseline="0" sz="2800" lang="en-US" i="0">
                <a:solidFill>
                  <a:srgbClr val="00FFFF"/>
                </a:solidFill>
                <a:latin typeface="Courier New"/>
                <a:ea typeface="Courier New"/>
                <a:cs typeface="Courier New"/>
                <a:sym typeface="Courier New"/>
              </a:rPr>
              <a:t>name, </a:t>
            </a:r>
            <a:r>
              <a:rPr strike="noStrike" u="none" b="1" cap="none" baseline="0" sz="2800" lang="en-US" i="0">
                <a:solidFill>
                  <a:srgbClr val="FF7F00"/>
                </a:solidFill>
                <a:latin typeface="Courier New"/>
                <a:ea typeface="Courier New"/>
                <a:cs typeface="Courier New"/>
                <a:sym typeface="Courier New"/>
              </a:rPr>
              <a:t>0</a:t>
            </a:r>
            <a:r>
              <a:rPr strike="noStrike" u="none" b="1" cap="none" baseline="0" sz="2800" lang="en-US" i="0">
                <a:solidFill>
                  <a:srgbClr val="00FFFF"/>
                </a:solidFill>
                <a:latin typeface="Courier New"/>
                <a:ea typeface="Courier New"/>
                <a:cs typeface="Courier New"/>
                <a:sym typeface="Courier New"/>
              </a:rPr>
              <a:t>)</a:t>
            </a:r>
            <a:r>
              <a:rPr strike="noStrike" u="none" b="1" cap="none" baseline="0" sz="28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print</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p>
        </p:txBody>
      </p:sp>
      <p:sp>
        <p:nvSpPr>
          <p:cNvPr id="402" name="Shape 402"/>
          <p:cNvSpPr txBox="1"/>
          <p:nvPr/>
        </p:nvSpPr>
        <p:spPr>
          <a:xfrm>
            <a:off y="8140700" x="6851650"/>
            <a:ext cy="622299" cx="14668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Default</a:t>
            </a:r>
          </a:p>
        </p:txBody>
      </p:sp>
      <p:cxnSp>
        <p:nvCxnSpPr>
          <p:cNvPr id="403" name="Shape 403"/>
          <p:cNvCxnSpPr/>
          <p:nvPr/>
        </p:nvCxnSpPr>
        <p:spPr>
          <a:xfrm flipH="1">
            <a:off y="6808925" x="7921474"/>
            <a:ext cy="1411200" cx="1405200"/>
          </a:xfrm>
          <a:prstGeom prst="straightConnector1">
            <a:avLst/>
          </a:prstGeom>
          <a:noFill/>
          <a:ln w="63500" cap="rnd">
            <a:solidFill>
              <a:srgbClr val="FF7F00"/>
            </a:solidFill>
            <a:prstDash val="solid"/>
            <a:miter/>
            <a:headEnd w="med" len="med" type="stealth"/>
            <a:tailEnd w="med" len="med" type="none"/>
          </a:ln>
        </p:spPr>
      </p:cxnSp>
      <p:sp>
        <p:nvSpPr>
          <p:cNvPr id="404" name="Shape 404"/>
          <p:cNvSpPr txBox="1"/>
          <p:nvPr/>
        </p:nvSpPr>
        <p:spPr>
          <a:xfrm>
            <a:off y="7924800" x="9004375"/>
            <a:ext cy="698400" cx="7118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3600" lang="en-US" i="0">
                <a:solidFill>
                  <a:srgbClr val="FF00FF"/>
                </a:solidFill>
                <a:latin typeface="Cabin"/>
                <a:ea typeface="Cabin"/>
                <a:cs typeface="Cabin"/>
                <a:sym typeface="Cabin"/>
              </a:rPr>
              <a:t>{</a:t>
            </a:r>
            <a:r>
              <a:rPr strike="noStrike" u="none" b="0" cap="none" baseline="0" sz="3600" lang="en-US" i="0">
                <a:solidFill>
                  <a:srgbClr val="00FFFF"/>
                </a:solidFill>
                <a:latin typeface="Cabin"/>
                <a:ea typeface="Cabin"/>
                <a:cs typeface="Cabin"/>
                <a:sym typeface="Cabin"/>
              </a:rPr>
              <a:t>'csev'</a:t>
            </a:r>
            <a:r>
              <a:rPr strike="noStrike" u="none" b="0" cap="none" baseline="0" sz="3600" lang="en-US" i="0">
                <a:solidFill>
                  <a:srgbClr val="FF00FF"/>
                </a:solidFill>
                <a:latin typeface="Cabin"/>
                <a:ea typeface="Cabin"/>
                <a:cs typeface="Cabin"/>
                <a:sym typeface="Cabin"/>
              </a:rPr>
              <a:t>: 2, </a:t>
            </a:r>
            <a:r>
              <a:rPr strike="noStrike" u="none" b="0" cap="none" baseline="0" sz="3600" lang="en-US" i="0">
                <a:solidFill>
                  <a:srgbClr val="00FFFF"/>
                </a:solidFill>
                <a:latin typeface="Cabin"/>
                <a:ea typeface="Cabin"/>
                <a:cs typeface="Cabin"/>
                <a:sym typeface="Cabin"/>
              </a:rPr>
              <a:t>'zqian'</a:t>
            </a:r>
            <a:r>
              <a:rPr strike="noStrike" u="none" b="0" cap="none" baseline="0" sz="3600" lang="en-US" i="0">
                <a:solidFill>
                  <a:srgbClr val="FF00FF"/>
                </a:solidFill>
                <a:latin typeface="Cabin"/>
                <a:ea typeface="Cabin"/>
                <a:cs typeface="Cabin"/>
                <a:sym typeface="Cabin"/>
              </a:rPr>
              <a:t>: 1,</a:t>
            </a:r>
            <a:r>
              <a:rPr strike="noStrike" u="none" b="0" cap="none" baseline="0" sz="3600" lang="en-US" i="0">
                <a:solidFill>
                  <a:srgbClr val="00FFFF"/>
                </a:solidFill>
                <a:latin typeface="Cabin"/>
                <a:ea typeface="Cabin"/>
                <a:cs typeface="Cabin"/>
                <a:sym typeface="Cabin"/>
              </a:rPr>
              <a:t> 'cwen'</a:t>
            </a:r>
            <a:r>
              <a:rPr strike="noStrike" u="none" b="0" cap="none" baseline="0" sz="3600" lang="en-US" i="0">
                <a:solidFill>
                  <a:srgbClr val="FF00FF"/>
                </a:solidFill>
                <a:latin typeface="Cabin"/>
                <a:ea typeface="Cabin"/>
                <a:cs typeface="Cabin"/>
                <a:sym typeface="Cabin"/>
              </a:rPr>
              <a:t>: 2}</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y="0" x="0"/>
          <a:ext cy="0" cx="0"/>
          <a:chOff y="0" x="0"/>
          <a:chExt cy="0" cx="0"/>
        </a:xfrm>
      </p:grpSpPr>
      <p:pic>
        <p:nvPicPr>
          <p:cNvPr id="409" name="Shape 409"/>
          <p:cNvPicPr preferRelativeResize="0"/>
          <p:nvPr/>
        </p:nvPicPr>
        <p:blipFill rotWithShape="1">
          <a:blip r:embed="rId3">
            <a:alphaModFix/>
          </a:blip>
          <a:srcRect t="0" b="0" r="0" l="0"/>
          <a:stretch/>
        </p:blipFill>
        <p:spPr>
          <a:xfrm>
            <a:off y="3187700" x="11260136"/>
            <a:ext cy="3467099" cx="4638674"/>
          </a:xfrm>
          <a:prstGeom prst="rect">
            <a:avLst/>
          </a:prstGeom>
          <a:noFill/>
          <a:ln>
            <a:noFill/>
          </a:ln>
        </p:spPr>
      </p:pic>
      <p:sp>
        <p:nvSpPr>
          <p:cNvPr id="410" name="Shape 410"/>
          <p:cNvSpPr txBox="1"/>
          <p:nvPr/>
        </p:nvSpPr>
        <p:spPr>
          <a:xfrm>
            <a:off y="8089900" x="3568700"/>
            <a:ext cy="622199" cx="10558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sng" b="0" cap="none" baseline="0" sz="3600" lang="en-US" i="0">
                <a:solidFill>
                  <a:srgbClr val="FFFF00"/>
                </a:solidFill>
                <a:latin typeface="Cabin"/>
                <a:ea typeface="Cabin"/>
                <a:cs typeface="Cabin"/>
                <a:sym typeface="Cabin"/>
                <a:hlinkClick r:id="rId4"/>
              </a:rPr>
              <a:t>http://www.youtube.com/watch?v=EHJ9uYx5L58</a:t>
            </a:r>
          </a:p>
        </p:txBody>
      </p:sp>
      <p:sp>
        <p:nvSpPr>
          <p:cNvPr id="411" name="Shape 411"/>
          <p:cNvSpPr txBox="1"/>
          <p:nvPr/>
        </p:nvSpPr>
        <p:spPr>
          <a:xfrm>
            <a:off y="3810000" x="508000"/>
            <a:ext cy="2154236" cx="10558462"/>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FF00FF"/>
                </a:solidFill>
                <a:latin typeface="Courier New"/>
                <a:ea typeface="Courier New"/>
                <a:cs typeface="Courier New"/>
                <a:sym typeface="Courier New"/>
              </a:rPr>
              <a:t>dict</a:t>
            </a:r>
            <a:r>
              <a:rPr strike="noStrike" u="none" b="1" cap="none" baseline="0" sz="28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ourier New"/>
              <a:buNone/>
            </a:pP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 ['csev', 'cwen', 'csev', 'zqian', 'cwen']</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for</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in</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names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00FFFF"/>
                </a:solidFill>
                <a:latin typeface="Courier New"/>
                <a:ea typeface="Courier New"/>
                <a:cs typeface="Courier New"/>
                <a:sym typeface="Courier New"/>
              </a:rPr>
              <a:t>[name]</a:t>
            </a:r>
            <a:r>
              <a:rPr strike="noStrike" u="none" b="1" cap="none" baseline="0" sz="2800" lang="en-US" i="0">
                <a:solidFill>
                  <a:schemeClr val="lt1"/>
                </a:solidFill>
                <a:latin typeface="Courier New"/>
                <a:ea typeface="Courier New"/>
                <a:cs typeface="Courier New"/>
                <a:sym typeface="Courier New"/>
              </a:rPr>
              <a:t> = </a:t>
            </a:r>
            <a:r>
              <a:rPr strike="noStrike" u="none" b="1" cap="none" baseline="0" sz="2800" lang="en-US" i="0">
                <a:solidFill>
                  <a:srgbClr val="00FF00"/>
                </a:solidFill>
                <a:latin typeface="Courier New"/>
                <a:ea typeface="Courier New"/>
                <a:cs typeface="Courier New"/>
                <a:sym typeface="Courier New"/>
              </a:rPr>
              <a:t>counts</a:t>
            </a:r>
            <a:r>
              <a:rPr strike="noStrike" u="none" b="1" cap="none" baseline="0" sz="2800" lang="en-US" i="0">
                <a:solidFill>
                  <a:srgbClr val="FF00FF"/>
                </a:solidFill>
                <a:latin typeface="Courier New"/>
                <a:ea typeface="Courier New"/>
                <a:cs typeface="Courier New"/>
                <a:sym typeface="Courier New"/>
              </a:rPr>
              <a:t>.get</a:t>
            </a:r>
            <a:r>
              <a:rPr strike="noStrike" u="none" b="1" cap="none" baseline="0" sz="2800" lang="en-US" i="0">
                <a:solidFill>
                  <a:srgbClr val="00FF00"/>
                </a:solidFill>
                <a:latin typeface="Courier New"/>
                <a:ea typeface="Courier New"/>
                <a:cs typeface="Courier New"/>
                <a:sym typeface="Courier New"/>
              </a:rPr>
              <a:t>(</a:t>
            </a:r>
            <a:r>
              <a:rPr strike="noStrike" u="none" b="1" cap="none" baseline="0" sz="2800" lang="en-US" i="0">
                <a:solidFill>
                  <a:srgbClr val="00FFFF"/>
                </a:solidFill>
                <a:latin typeface="Courier New"/>
                <a:ea typeface="Courier New"/>
                <a:cs typeface="Courier New"/>
                <a:sym typeface="Courier New"/>
              </a:rPr>
              <a:t>name, </a:t>
            </a:r>
            <a:r>
              <a:rPr strike="noStrike" u="none" b="1" cap="none" baseline="0" sz="2800" lang="en-US" i="0">
                <a:solidFill>
                  <a:srgbClr val="FF7F00"/>
                </a:solidFill>
                <a:latin typeface="Courier New"/>
                <a:ea typeface="Courier New"/>
                <a:cs typeface="Courier New"/>
                <a:sym typeface="Courier New"/>
              </a:rPr>
              <a:t>0</a:t>
            </a:r>
            <a:r>
              <a:rPr strike="noStrike" u="none" b="1" cap="none" baseline="0" sz="2800" lang="en-US" i="0">
                <a:solidFill>
                  <a:srgbClr val="00FFFF"/>
                </a:solidFill>
                <a:latin typeface="Courier New"/>
                <a:ea typeface="Courier New"/>
                <a:cs typeface="Courier New"/>
                <a:sym typeface="Courier New"/>
              </a:rPr>
              <a:t>)</a:t>
            </a:r>
            <a:r>
              <a:rPr strike="noStrike" u="none" b="1" cap="none" baseline="0" sz="2800" lang="en-US" i="0">
                <a:solidFill>
                  <a:schemeClr val="lt1"/>
                </a:solidFill>
                <a:latin typeface="Courier New"/>
                <a:ea typeface="Courier New"/>
                <a:cs typeface="Courier New"/>
                <a:sym typeface="Courier New"/>
              </a:rPr>
              <a:t>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800" lang="en-US" i="0">
                <a:solidFill>
                  <a:srgbClr val="FFFF00"/>
                </a:solidFill>
                <a:latin typeface="Courier New"/>
                <a:ea typeface="Courier New"/>
                <a:cs typeface="Courier New"/>
                <a:sym typeface="Courier New"/>
              </a:rPr>
              <a:t>print</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00FF00"/>
                </a:solidFill>
                <a:latin typeface="Courier New"/>
                <a:ea typeface="Courier New"/>
                <a:cs typeface="Courier New"/>
                <a:sym typeface="Courier New"/>
              </a:rPr>
              <a:t>counts</a:t>
            </a:r>
          </a:p>
        </p:txBody>
      </p:sp>
      <p:sp>
        <p:nvSpPr>
          <p:cNvPr id="412" name="Shape 412"/>
          <p:cNvSpPr txBox="1"/>
          <p:nvPr>
            <p:ph type="title"/>
          </p:nvPr>
        </p:nvSpPr>
        <p:spPr>
          <a:xfrm>
            <a:off y="3048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Simplified counting with </a:t>
            </a:r>
            <a:r>
              <a:rPr strike="noStrike" u="none" b="0" cap="none" baseline="0" sz="7600" lang="en-US" i="0">
                <a:solidFill>
                  <a:srgbClr val="FF00FF"/>
                </a:solidFill>
                <a:latin typeface="Cabin"/>
                <a:ea typeface="Cabin"/>
                <a:cs typeface="Cabin"/>
                <a:sym typeface="Cabin"/>
              </a:rPr>
              <a:t>get</a:t>
            </a:r>
            <a:r>
              <a:rPr strike="noStrike" u="none" b="0" cap="none" baseline="0" sz="7600" lang="en-US" i="0">
                <a:solidFill>
                  <a:srgbClr val="FFFF00"/>
                </a:solidFill>
                <a:latin typeface="Cabin"/>
                <a:ea typeface="Cabin"/>
                <a:cs typeface="Cabin"/>
                <a:sym typeface="Cabin"/>
              </a:rPr>
              <a: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y="0" x="0"/>
          <a:ext cy="0" cx="0"/>
          <a:chOff y="0" x="0"/>
          <a:chExt cy="0" cx="0"/>
        </a:xfrm>
      </p:grpSpPr>
      <p:sp>
        <p:nvSpPr>
          <p:cNvPr id="417" name="Shape 417"/>
          <p:cNvSpPr txBox="1"/>
          <p:nvPr/>
        </p:nvSpPr>
        <p:spPr>
          <a:xfrm>
            <a:off y="558800" x="307975"/>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3200" lang="en-US" i="0">
                <a:solidFill>
                  <a:srgbClr val="00FF00"/>
                </a:solidFill>
                <a:latin typeface="Cabin"/>
                <a:ea typeface="Cabin"/>
                <a:cs typeface="Cabin"/>
                <a:sym typeface="Cabin"/>
              </a:rPr>
              <a:t>Writing programs (or programming) is a very creative and rewarding activity.  You can write programs for many reasons ranging from making your living to solving a difficult data analysis problem to having fun to helping someone else solve a problem.  This book assumes that everyone needs to know how to program and that once you know how to program, you will figure out what you want to do with your newfound skills.</a:t>
            </a:r>
          </a:p>
        </p:txBody>
      </p:sp>
      <p:sp>
        <p:nvSpPr>
          <p:cNvPr id="418" name="Shape 418"/>
          <p:cNvSpPr txBox="1"/>
          <p:nvPr/>
        </p:nvSpPr>
        <p:spPr>
          <a:xfrm>
            <a:off y="3397250" x="520700"/>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200" lang="en-US" i="0">
                <a:solidFill>
                  <a:srgbClr val="FFFF00"/>
                </a:solidFill>
                <a:latin typeface="Cabin"/>
                <a:ea typeface="Cabin"/>
                <a:cs typeface="Cabin"/>
                <a:sym typeface="Cabin"/>
              </a:rPr>
              <a:t>We are surrounded in our daily lives with computers ranging from laptops to cell phones.  We can think of these computers as our </a:t>
            </a:r>
            <a:r>
              <a:rPr sz="3200" lang="en-US">
                <a:solidFill>
                  <a:srgbClr val="FFFF00"/>
                </a:solidFill>
                <a:latin typeface="Cabin"/>
                <a:ea typeface="Cabin"/>
                <a:cs typeface="Cabin"/>
                <a:sym typeface="Cabin"/>
              </a:rPr>
              <a:t>''</a:t>
            </a:r>
            <a:r>
              <a:rPr strike="noStrike" u="none" b="0" cap="none" baseline="0" sz="3200" lang="en-US" i="0">
                <a:solidFill>
                  <a:srgbClr val="FFFF00"/>
                </a:solidFill>
                <a:latin typeface="Cabin"/>
                <a:ea typeface="Cabin"/>
                <a:cs typeface="Cabin"/>
                <a:sym typeface="Cabin"/>
              </a:rPr>
              <a:t>personal assistants'' who can take care of many things on our behalf.  The hardware in our current-day computers is essentially built to continuously ask us the question, </a:t>
            </a:r>
            <a:r>
              <a:rPr sz="3200" lang="en-US">
                <a:solidFill>
                  <a:srgbClr val="FFFF00"/>
                </a:solidFill>
                <a:latin typeface="Cabin"/>
                <a:ea typeface="Cabin"/>
                <a:cs typeface="Cabin"/>
                <a:sym typeface="Cabin"/>
              </a:rPr>
              <a:t>''</a:t>
            </a:r>
            <a:r>
              <a:rPr strike="noStrike" u="none" b="0" cap="none" baseline="0" sz="3200" lang="en-US" i="0">
                <a:solidFill>
                  <a:srgbClr val="FFFF00"/>
                </a:solidFill>
                <a:latin typeface="Cabin"/>
                <a:ea typeface="Cabin"/>
                <a:cs typeface="Cabin"/>
                <a:sym typeface="Cabin"/>
              </a:rPr>
              <a:t>What would you like me to do next?''</a:t>
            </a:r>
          </a:p>
        </p:txBody>
      </p:sp>
      <p:sp>
        <p:nvSpPr>
          <p:cNvPr id="419" name="Shape 419"/>
          <p:cNvSpPr txBox="1"/>
          <p:nvPr/>
        </p:nvSpPr>
        <p:spPr>
          <a:xfrm>
            <a:off y="6127750" x="469900"/>
            <a:ext cy="2578099" cx="153035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FF"/>
              </a:buClr>
              <a:buSzPct val="25000"/>
              <a:buFont typeface="Cabin"/>
              <a:buNone/>
            </a:pPr>
            <a:r>
              <a:rPr strike="noStrike" u="none" b="0" cap="none" baseline="0" sz="3200" lang="en-US" i="0">
                <a:solidFill>
                  <a:srgbClr val="00FFFF"/>
                </a:solidFill>
                <a:latin typeface="Cabin"/>
                <a:ea typeface="Cabin"/>
                <a:cs typeface="Cabin"/>
                <a:sym typeface="Cabin"/>
              </a:rPr>
              <a:t>Our computers are fast and have vasts amounts of memory and could be very helpful to us if we only knew the language to speak to explain to the computer what we would like it to </a:t>
            </a:r>
            <a:r>
              <a:rPr sz="3200" lang="en-US">
                <a:solidFill>
                  <a:srgbClr val="00FFFF"/>
                </a:solidFill>
                <a:latin typeface="Cabin"/>
                <a:ea typeface="Cabin"/>
                <a:cs typeface="Cabin"/>
                <a:sym typeface="Cabin"/>
              </a:rPr>
              <a:t>''</a:t>
            </a:r>
            <a:r>
              <a:rPr strike="noStrike" u="none" b="0" cap="none" baseline="0" sz="3200" lang="en-US" i="0">
                <a:solidFill>
                  <a:srgbClr val="00FFFF"/>
                </a:solidFill>
                <a:latin typeface="Cabin"/>
                <a:ea typeface="Cabin"/>
                <a:cs typeface="Cabin"/>
                <a:sym typeface="Cabin"/>
              </a:rPr>
              <a:t>do next''.  If we knew this language we could tell the computer to do tasks on our behalf that were repetitive. Interestingly, the kinds of things computers can do best are often the kinds of things that we humans find boring and mind-numbing.</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y="0" x="0"/>
          <a:ext cy="0" cx="0"/>
          <a:chOff y="0" x="0"/>
          <a:chExt cy="0" cx="0"/>
        </a:xfrm>
      </p:grpSpPr>
      <p:sp>
        <p:nvSpPr>
          <p:cNvPr id="424" name="Shape 424"/>
          <p:cNvSpPr txBox="1"/>
          <p:nvPr/>
        </p:nvSpPr>
        <p:spPr>
          <a:xfrm>
            <a:off y="4000500" x="1952625"/>
            <a:ext cy="1143000" cx="12420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the clown ran after the car and the car ran into the tent and the tent fell down on the clown and the car </a:t>
            </a:r>
          </a:p>
        </p:txBody>
      </p:sp>
      <p:pic>
        <p:nvPicPr>
          <p:cNvPr id="425" name="Shape 425"/>
          <p:cNvPicPr preferRelativeResize="0"/>
          <p:nvPr/>
        </p:nvPicPr>
        <p:blipFill rotWithShape="1">
          <a:blip r:embed="rId3">
            <a:alphaModFix/>
          </a:blip>
          <a:srcRect t="0" b="0" r="0" l="0"/>
          <a:stretch/>
        </p:blipFill>
        <p:spPr>
          <a:xfrm>
            <a:off y="723900" x="12172950"/>
            <a:ext cy="1943100" cx="29273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y="0" x="0"/>
          <a:ext cy="0" cx="0"/>
          <a:chOff y="0" x="0"/>
          <a:chExt cy="0" cx="0"/>
        </a:xfrm>
      </p:grpSpPr>
      <p:sp>
        <p:nvSpPr>
          <p:cNvPr id="430" name="Shape 43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Counting Pattern</a:t>
            </a:r>
          </a:p>
        </p:txBody>
      </p:sp>
      <p:sp>
        <p:nvSpPr>
          <p:cNvPr id="431" name="Shape 431"/>
          <p:cNvSpPr txBox="1"/>
          <p:nvPr/>
        </p:nvSpPr>
        <p:spPr>
          <a:xfrm>
            <a:off y="2305400" x="875400"/>
            <a:ext cy="6087600" cx="110901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ourier New"/>
              <a:buNone/>
            </a:pP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 = </a:t>
            </a:r>
            <a:r>
              <a:rPr strike="noStrike" u="none" b="1" cap="none" baseline="0" sz="3000" lang="en-US" i="0">
                <a:solidFill>
                  <a:srgbClr val="00FFFF"/>
                </a:solidFill>
                <a:latin typeface="Courier New"/>
                <a:ea typeface="Courier New"/>
                <a:cs typeface="Courier New"/>
                <a:sym typeface="Courier New"/>
              </a:rPr>
              <a:t>dict</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'Enter a line of text:</a:t>
            </a:r>
            <a:r>
              <a:rPr b="1" sz="30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line = </a:t>
            </a:r>
            <a:r>
              <a:rPr strike="noStrike" u="none" b="1" cap="none" baseline="0" sz="3000" lang="en-US" i="0">
                <a:solidFill>
                  <a:srgbClr val="FF00FF"/>
                </a:solidFill>
                <a:latin typeface="Courier New"/>
                <a:ea typeface="Courier New"/>
                <a:cs typeface="Courier New"/>
                <a:sym typeface="Courier New"/>
              </a:rPr>
              <a:t>raw_input</a:t>
            </a:r>
            <a:r>
              <a:rPr strike="noStrike" u="none" b="1"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words = line.</a:t>
            </a:r>
            <a:r>
              <a:rPr strike="noStrike" u="none" b="1" cap="none" baseline="0" sz="3000" lang="en-US" i="0">
                <a:solidFill>
                  <a:srgbClr val="FF00FF"/>
                </a:solidFill>
                <a:latin typeface="Courier New"/>
                <a:ea typeface="Courier New"/>
                <a:cs typeface="Courier New"/>
                <a:sym typeface="Courier New"/>
              </a:rPr>
              <a:t>split</a:t>
            </a:r>
            <a:r>
              <a:rPr strike="noStrike" u="none" b="1" cap="none" baseline="0" sz="30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30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'Words:', words</a:t>
            </a:r>
          </a:p>
          <a:p>
            <a:pPr algn="ctr" rtl="0" lvl="0" marR="0" indent="0" marL="0">
              <a:lnSpc>
                <a:spcPct val="100000"/>
              </a:lnSpc>
              <a:spcBef>
                <a:spcPts val="0"/>
              </a:spcBef>
              <a:spcAft>
                <a:spcPts val="0"/>
              </a:spcAft>
              <a:buNone/>
            </a:pPr>
            <a:r>
              <a:t/>
            </a:r>
            <a:endParaRPr strike="noStrike" u="none" b="1" cap="none" baseline="0" sz="30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'Counting...</a:t>
            </a:r>
            <a:r>
              <a:rPr b="1" sz="30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for</a:t>
            </a:r>
            <a:r>
              <a:rPr strike="noStrike" u="none" b="1" cap="none" baseline="0" sz="3000" lang="en-US" i="0">
                <a:solidFill>
                  <a:schemeClr val="lt1"/>
                </a:solidFill>
                <a:latin typeface="Courier New"/>
                <a:ea typeface="Courier New"/>
                <a:cs typeface="Courier New"/>
                <a:sym typeface="Courier New"/>
              </a:rPr>
              <a:t> word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words: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[word] =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r>
              <a:rPr strike="noStrike" u="none" b="1" cap="none" baseline="0" sz="3000" lang="en-US" i="0">
                <a:solidFill>
                  <a:srgbClr val="FF00FF"/>
                </a:solidFill>
                <a:latin typeface="Courier New"/>
                <a:ea typeface="Courier New"/>
                <a:cs typeface="Courier New"/>
                <a:sym typeface="Courier New"/>
              </a:rPr>
              <a:t>get</a:t>
            </a:r>
            <a:r>
              <a:rPr strike="noStrike" u="none" b="1" cap="none" baseline="0" sz="3000" lang="en-US" i="0">
                <a:solidFill>
                  <a:schemeClr val="lt1"/>
                </a:solidFill>
                <a:latin typeface="Courier New"/>
                <a:ea typeface="Courier New"/>
                <a:cs typeface="Courier New"/>
                <a:sym typeface="Courier New"/>
              </a:rPr>
              <a:t>(word,0)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'Counts', </a:t>
            </a:r>
            <a:r>
              <a:rPr strike="noStrike" u="none" b="1" cap="none" baseline="0" sz="3000" lang="en-US" i="0">
                <a:solidFill>
                  <a:srgbClr val="00FF00"/>
                </a:solidFill>
                <a:latin typeface="Courier New"/>
                <a:ea typeface="Courier New"/>
                <a:cs typeface="Courier New"/>
                <a:sym typeface="Courier New"/>
              </a:rPr>
              <a:t>counts</a:t>
            </a:r>
          </a:p>
        </p:txBody>
      </p:sp>
      <p:sp>
        <p:nvSpPr>
          <p:cNvPr id="432" name="Shape 432"/>
          <p:cNvSpPr txBox="1"/>
          <p:nvPr/>
        </p:nvSpPr>
        <p:spPr>
          <a:xfrm>
            <a:off y="3011125" x="9060700"/>
            <a:ext cy="3787200" cx="5897100"/>
          </a:xfrm>
          <a:prstGeom prst="rect">
            <a:avLst/>
          </a:prstGeom>
          <a:noFill/>
          <a:ln>
            <a:noFill/>
          </a:ln>
        </p:spPr>
        <p:txBody>
          <a:bodyPr bIns="0" rIns="0" lIns="0" tIns="0" anchor="ctr" anchorCtr="0">
            <a:noAutofit/>
          </a:bodyPr>
          <a:lstStyle/>
          <a:p>
            <a:pPr algn="ctr" rtl="0" lvl="0" marR="0" indent="0" marL="0">
              <a:lnSpc>
                <a:spcPct val="115000"/>
              </a:lnSpc>
              <a:spcBef>
                <a:spcPts val="0"/>
              </a:spcBef>
              <a:spcAft>
                <a:spcPts val="0"/>
              </a:spcAft>
              <a:buClr>
                <a:schemeClr val="lt1"/>
              </a:buClr>
              <a:buSzPct val="25000"/>
              <a:buFont typeface="Cabin"/>
              <a:buNone/>
            </a:pPr>
            <a:r>
              <a:rPr strike="noStrike" u="none" cap="none" baseline="0" sz="3200" lang="en-US" i="0">
                <a:solidFill>
                  <a:schemeClr val="lt1"/>
                </a:solidFill>
                <a:latin typeface="Cabin"/>
                <a:ea typeface="Cabin"/>
                <a:cs typeface="Cabin"/>
                <a:sym typeface="Cabin"/>
              </a:rPr>
              <a:t>The general pattern to count the words in a line of text is to </a:t>
            </a:r>
            <a:r>
              <a:rPr strike="noStrike" u="none" cap="none" baseline="0" sz="3200" lang="en-US" i="0">
                <a:solidFill>
                  <a:srgbClr val="FF00FF"/>
                </a:solidFill>
                <a:latin typeface="Cabin"/>
                <a:ea typeface="Cabin"/>
                <a:cs typeface="Cabin"/>
                <a:sym typeface="Cabin"/>
              </a:rPr>
              <a:t>split</a:t>
            </a:r>
            <a:r>
              <a:rPr strike="noStrike" u="none" cap="none" baseline="0" sz="3200" lang="en-US" i="0">
                <a:solidFill>
                  <a:schemeClr val="lt1"/>
                </a:solidFill>
                <a:latin typeface="Cabin"/>
                <a:ea typeface="Cabin"/>
                <a:cs typeface="Cabin"/>
                <a:sym typeface="Cabin"/>
              </a:rPr>
              <a:t> the line into words, then loop through the words and use a </a:t>
            </a:r>
            <a:r>
              <a:rPr strike="noStrike" u="none" cap="none" baseline="0" sz="3200" lang="en-US" i="0">
                <a:solidFill>
                  <a:srgbClr val="00FF00"/>
                </a:solidFill>
                <a:latin typeface="Cabin"/>
                <a:ea typeface="Cabin"/>
                <a:cs typeface="Cabin"/>
                <a:sym typeface="Cabin"/>
              </a:rPr>
              <a:t>dictionary</a:t>
            </a:r>
            <a:r>
              <a:rPr strike="noStrike" u="none" cap="none" baseline="0" sz="3200" lang="en-US" i="0">
                <a:solidFill>
                  <a:schemeClr val="lt1"/>
                </a:solidFill>
                <a:latin typeface="Cabin"/>
                <a:ea typeface="Cabin"/>
                <a:cs typeface="Cabin"/>
                <a:sym typeface="Cabin"/>
              </a:rPr>
              <a:t> to track the count of each word independently.</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y="0" x="0"/>
          <a:ext cy="0" cx="0"/>
          <a:chOff y="0" x="0"/>
          <a:chExt cy="0" cx="0"/>
        </a:xfrm>
      </p:grpSpPr>
      <p:sp>
        <p:nvSpPr>
          <p:cNvPr id="437" name="Shape 437"/>
          <p:cNvSpPr txBox="1"/>
          <p:nvPr>
            <p:ph type="title"/>
          </p:nvPr>
        </p:nvSpPr>
        <p:spPr>
          <a:xfrm>
            <a:off y="241300" x="1155700"/>
            <a:ext cy="1943100"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Counting Words</a:t>
            </a:r>
          </a:p>
        </p:txBody>
      </p:sp>
      <p:sp>
        <p:nvSpPr>
          <p:cNvPr id="438" name="Shape 438"/>
          <p:cNvSpPr txBox="1"/>
          <p:nvPr/>
        </p:nvSpPr>
        <p:spPr>
          <a:xfrm>
            <a:off y="1831350" x="437500"/>
            <a:ext cy="6350099" cx="115583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FFFF00"/>
                </a:solidFill>
                <a:latin typeface="Courier New"/>
                <a:ea typeface="Courier New"/>
                <a:cs typeface="Courier New"/>
                <a:sym typeface="Courier New"/>
              </a:rPr>
              <a:t>python wordcount.py </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chemeClr val="lt1"/>
                </a:solidFill>
                <a:latin typeface="Courier New"/>
                <a:ea typeface="Courier New"/>
                <a:cs typeface="Courier New"/>
                <a:sym typeface="Courier New"/>
              </a:rPr>
              <a:t>Enter a line of text:</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clown ran after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ran into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tent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tent fell down on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clown and </a:t>
            </a:r>
            <a:r>
              <a:rPr strike="noStrike" u="none" b="1" cap="none" baseline="0" sz="2600" lang="en-US" i="0">
                <a:solidFill>
                  <a:srgbClr val="00FF00"/>
                </a:solidFill>
                <a:latin typeface="Courier New"/>
                <a:ea typeface="Courier New"/>
                <a:cs typeface="Courier New"/>
                <a:sym typeface="Courier New"/>
              </a:rPr>
              <a:t>the</a:t>
            </a:r>
            <a:r>
              <a:rPr strike="noStrike" u="none" b="1" cap="none" baseline="0" sz="2600" lang="en-US" i="0">
                <a:solidFill>
                  <a:srgbClr val="FFFF00"/>
                </a:solidFill>
                <a:latin typeface="Courier New"/>
                <a:ea typeface="Courier New"/>
                <a:cs typeface="Courier New"/>
                <a:sym typeface="Courier New"/>
              </a:rPr>
              <a:t> car </a:t>
            </a:r>
          </a:p>
          <a:p>
            <a:pPr algn="l" rtl="0" lvl="0" marR="0" indent="0" marL="0">
              <a:lnSpc>
                <a:spcPct val="100000"/>
              </a:lnSpc>
              <a:spcBef>
                <a:spcPts val="0"/>
              </a:spcBef>
              <a:spcAft>
                <a:spcPts val="0"/>
              </a:spcAft>
              <a:buClr>
                <a:srgbClr val="FFFF00"/>
              </a:buClr>
              <a:buSzPct val="25000"/>
              <a:buFont typeface="Cabin"/>
              <a:buNone/>
            </a:pPr>
            <a:r>
              <a:rPr strike="noStrike" u="none" b="1" cap="none" baseline="0" sz="2600" lang="en-US" i="0">
                <a:solidFill>
                  <a:srgbClr val="FFFF00"/>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Words: ['the', 'clown', 'ran', 'after', 'the', 'car', 'and', 'the', 'car', 'ran', 'into', 'the', 'tent', 'and', 'the', 'tent', 'fell', 'down', 'on', 'the', 'clown', 'and', 'the', 'car']</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Counting</a:t>
            </a:r>
            <a:r>
              <a:rPr b="1" sz="26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Font typeface="Cabin"/>
              <a:buNone/>
            </a:pPr>
            <a:r>
              <a:t/>
            </a:r>
            <a:endParaRPr b="1" sz="260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chemeClr val="lt1"/>
              </a:buClr>
              <a:buSzPct val="25000"/>
              <a:buFont typeface="Cabin"/>
              <a:buNone/>
            </a:pPr>
            <a:r>
              <a:rPr strike="noStrike" u="none" b="1" cap="none" baseline="0" sz="2600" lang="en-US" i="0">
                <a:solidFill>
                  <a:schemeClr val="lt1"/>
                </a:solidFill>
                <a:latin typeface="Courier New"/>
                <a:ea typeface="Courier New"/>
                <a:cs typeface="Courier New"/>
                <a:sym typeface="Courier New"/>
              </a:rPr>
              <a:t>Counts {'and': 3, 'on': 1, 'ran': 2, 'car': 3, 'into': 1, 'after': 1, 'clown': 2, 'down': 1, 'fell': 1, </a:t>
            </a:r>
            <a:r>
              <a:rPr strike="noStrike" u="none" b="1" cap="none" baseline="0" sz="2600" lang="en-US" i="0">
                <a:solidFill>
                  <a:srgbClr val="00FF00"/>
                </a:solidFill>
                <a:latin typeface="Courier New"/>
                <a:ea typeface="Courier New"/>
                <a:cs typeface="Courier New"/>
                <a:sym typeface="Courier New"/>
              </a:rPr>
              <a:t>'the': 7</a:t>
            </a:r>
            <a:r>
              <a:rPr strike="noStrike" u="none" b="1" cap="none" baseline="0" sz="2600" lang="en-US" i="0">
                <a:solidFill>
                  <a:schemeClr val="lt1"/>
                </a:solidFill>
                <a:latin typeface="Courier New"/>
                <a:ea typeface="Courier New"/>
                <a:cs typeface="Courier New"/>
                <a:sym typeface="Courier New"/>
              </a:rPr>
              <a:t>, 'tent': 2}</a:t>
            </a:r>
          </a:p>
        </p:txBody>
      </p:sp>
      <p:sp>
        <p:nvSpPr>
          <p:cNvPr id="439" name="Shape 439"/>
          <p:cNvSpPr txBox="1"/>
          <p:nvPr/>
        </p:nvSpPr>
        <p:spPr>
          <a:xfrm>
            <a:off y="8331850" x="6277146"/>
            <a:ext cy="457200" cx="97151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2400" lang="en-US" i="0">
                <a:solidFill>
                  <a:srgbClr val="FFFF00"/>
                </a:solidFill>
                <a:latin typeface="Cabin"/>
                <a:ea typeface="Cabin"/>
                <a:cs typeface="Cabin"/>
                <a:sym typeface="Cabin"/>
                <a:hlinkClick r:id="rId3"/>
              </a:rPr>
              <a:t>http://www.flickr.com/photos/71502646@N00/2526007974/</a:t>
            </a:r>
          </a:p>
        </p:txBody>
      </p:sp>
      <p:pic>
        <p:nvPicPr>
          <p:cNvPr id="440" name="Shape 440"/>
          <p:cNvPicPr preferRelativeResize="0"/>
          <p:nvPr/>
        </p:nvPicPr>
        <p:blipFill rotWithShape="1">
          <a:blip r:embed="rId4">
            <a:alphaModFix/>
          </a:blip>
          <a:srcRect t="0" b="0" r="0" l="0"/>
          <a:stretch/>
        </p:blipFill>
        <p:spPr>
          <a:xfrm>
            <a:off y="723900" x="12172950"/>
            <a:ext cy="1943100" cx="2927399"/>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y="0" x="0"/>
          <a:ext cy="0" cx="0"/>
          <a:chOff y="0" x="0"/>
          <a:chExt cy="0" cx="0"/>
        </a:xfrm>
      </p:grpSpPr>
      <p:sp>
        <p:nvSpPr>
          <p:cNvPr id="445" name="Shape 445"/>
          <p:cNvSpPr txBox="1"/>
          <p:nvPr/>
        </p:nvSpPr>
        <p:spPr>
          <a:xfrm>
            <a:off y="2368550" x="563562"/>
            <a:ext cy="4064000" cx="7572375"/>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counts = </a:t>
            </a:r>
            <a:r>
              <a:rPr strike="noStrike" u="none" b="1" cap="none" baseline="0" sz="2400" lang="en-US" i="0">
                <a:solidFill>
                  <a:srgbClr val="FF7F00"/>
                </a:solidFill>
                <a:latin typeface="Courier New"/>
                <a:ea typeface="Courier New"/>
                <a:cs typeface="Courier New"/>
                <a:sym typeface="Courier New"/>
              </a:rPr>
              <a:t>dict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'Enter a line of text:</a:t>
            </a:r>
            <a:r>
              <a:rPr b="1" sz="2400" lang="en-US">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line = </a:t>
            </a:r>
            <a:r>
              <a:rPr strike="noStrike" u="none" b="1" cap="none" baseline="0" sz="2400" lang="en-US" i="0">
                <a:solidFill>
                  <a:srgbClr val="FF00FF"/>
                </a:solidFill>
                <a:latin typeface="Courier New"/>
                <a:ea typeface="Courier New"/>
                <a:cs typeface="Courier New"/>
                <a:sym typeface="Courier New"/>
              </a:rPr>
              <a:t>raw_input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words = line.</a:t>
            </a:r>
            <a:r>
              <a:rPr strike="noStrike" u="none" b="1" cap="none" baseline="0" sz="2400" lang="en-US" i="0">
                <a:solidFill>
                  <a:srgbClr val="FF00FF"/>
                </a:solidFill>
                <a:latin typeface="Courier New"/>
                <a:ea typeface="Courier New"/>
                <a:cs typeface="Courier New"/>
                <a:sym typeface="Courier New"/>
              </a:rPr>
              <a:t>split</a:t>
            </a:r>
            <a:r>
              <a:rPr strike="noStrike" u="none" b="1" cap="none" baseline="0" sz="2400" lang="en-US" i="0">
                <a:solidFill>
                  <a:schemeClr val="lt1"/>
                </a:solidFill>
                <a:latin typeface="Courier New"/>
                <a:ea typeface="Courier New"/>
                <a:cs typeface="Courier New"/>
                <a:sym typeface="Courier New"/>
              </a:rPr>
              <a:t>()</a:t>
            </a:r>
          </a:p>
          <a:p>
            <a:pPr algn="ctr" rtl="0" lvl="0" marR="0" indent="0" marL="0">
              <a:lnSpc>
                <a:spcPct val="100000"/>
              </a:lnSpc>
              <a:spcBef>
                <a:spcPts val="0"/>
              </a:spcBef>
              <a:spcAft>
                <a:spcPts val="0"/>
              </a:spcAft>
              <a:buNone/>
            </a:pPr>
            <a:r>
              <a:t/>
            </a:r>
            <a:endParaRPr strike="noStrike" u="none" b="1" cap="none" baseline="0" sz="2400" i="0">
              <a:solidFill>
                <a:srgbClr val="FF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'Words:', words</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'Counting...’</a:t>
            </a:r>
          </a:p>
          <a:p>
            <a:pPr algn="ctr" rtl="0" lvl="0" marR="0" indent="0" marL="0">
              <a:lnSpc>
                <a:spcPct val="100000"/>
              </a:lnSpc>
              <a:spcBef>
                <a:spcPts val="0"/>
              </a:spcBef>
              <a:spcAft>
                <a:spcPts val="0"/>
              </a:spcAft>
              <a:buNone/>
            </a:pPr>
            <a:r>
              <a:t/>
            </a:r>
            <a:endParaRPr strike="noStrike" u="none" b="1" cap="none" baseline="0" sz="2400" i="0">
              <a:solidFill>
                <a:schemeClr val="lt1"/>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for</a:t>
            </a:r>
            <a:r>
              <a:rPr strike="noStrike" u="none" b="1" cap="none" baseline="0" sz="2400" lang="en-US" i="0">
                <a:solidFill>
                  <a:schemeClr val="lt1"/>
                </a:solidFill>
                <a:latin typeface="Courier New"/>
                <a:ea typeface="Courier New"/>
                <a:cs typeface="Courier New"/>
                <a:sym typeface="Courier New"/>
              </a:rPr>
              <a:t> word </a:t>
            </a:r>
            <a:r>
              <a:rPr strike="noStrike" u="none" b="1" cap="none" baseline="0" sz="2400" lang="en-US" i="0">
                <a:solidFill>
                  <a:srgbClr val="FFFF00"/>
                </a:solidFill>
                <a:latin typeface="Courier New"/>
                <a:ea typeface="Courier New"/>
                <a:cs typeface="Courier New"/>
                <a:sym typeface="Courier New"/>
              </a:rPr>
              <a:t>in</a:t>
            </a:r>
            <a:r>
              <a:rPr strike="noStrike" u="none" b="1" cap="none" baseline="0" sz="2400" lang="en-US" i="0">
                <a:solidFill>
                  <a:schemeClr val="lt1"/>
                </a:solidFill>
                <a:latin typeface="Courier New"/>
                <a:ea typeface="Courier New"/>
                <a:cs typeface="Courier New"/>
                <a:sym typeface="Courier New"/>
              </a:rPr>
              <a:t> words:</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2400" lang="en-US" i="0">
                <a:solidFill>
                  <a:schemeClr val="lt1"/>
                </a:solidFill>
                <a:latin typeface="Courier New"/>
                <a:ea typeface="Courier New"/>
                <a:cs typeface="Courier New"/>
                <a:sym typeface="Courier New"/>
              </a:rPr>
              <a:t>    counts[word] = counts.</a:t>
            </a:r>
            <a:r>
              <a:rPr strike="noStrike" u="none" b="1" cap="none" baseline="0" sz="2400" lang="en-US" i="0">
                <a:solidFill>
                  <a:srgbClr val="FF00FF"/>
                </a:solidFill>
                <a:latin typeface="Courier New"/>
                <a:ea typeface="Courier New"/>
                <a:cs typeface="Courier New"/>
                <a:sym typeface="Courier New"/>
              </a:rPr>
              <a:t>get</a:t>
            </a:r>
            <a:r>
              <a:rPr strike="noStrike" u="none" b="1" cap="none" baseline="0" sz="2400" lang="en-US" i="0">
                <a:solidFill>
                  <a:schemeClr val="lt1"/>
                </a:solidFill>
                <a:latin typeface="Courier New"/>
                <a:ea typeface="Courier New"/>
                <a:cs typeface="Courier New"/>
                <a:sym typeface="Courier New"/>
              </a:rPr>
              <a:t>(word,0) + 1</a:t>
            </a:r>
          </a:p>
          <a:p>
            <a:pPr algn="l" rtl="0" lvl="0" marR="0" indent="0" marL="0">
              <a:lnSpc>
                <a:spcPct val="100000"/>
              </a:lnSpc>
              <a:spcBef>
                <a:spcPts val="0"/>
              </a:spcBef>
              <a:spcAft>
                <a:spcPts val="0"/>
              </a:spcAft>
              <a:buClr>
                <a:srgbClr val="FFFF00"/>
              </a:buClr>
              <a:buSzPct val="25000"/>
              <a:buFont typeface="Courier New"/>
              <a:buNone/>
            </a:pP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'Counts', counts</a:t>
            </a:r>
          </a:p>
        </p:txBody>
      </p:sp>
      <p:sp>
        <p:nvSpPr>
          <p:cNvPr id="446" name="Shape 446"/>
          <p:cNvSpPr txBox="1"/>
          <p:nvPr/>
        </p:nvSpPr>
        <p:spPr>
          <a:xfrm>
            <a:off y="887100" x="8723700"/>
            <a:ext cy="7213500" cx="69414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trike="noStrike" u="none" b="1" cap="none" baseline="0" sz="3100" lang="en-US" i="0">
                <a:solidFill>
                  <a:srgbClr val="FFFF00"/>
                </a:solidFill>
                <a:latin typeface="Courier New"/>
                <a:ea typeface="Courier New"/>
                <a:cs typeface="Courier New"/>
                <a:sym typeface="Courier New"/>
              </a:rPr>
              <a:t>python wordcount.py </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Enter a line of text:</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clown ran after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car and the car ran into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tent and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tent fell down on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clown and </a:t>
            </a:r>
            <a:r>
              <a:rPr strike="noStrike" u="none" b="0" cap="none" baseline="0" sz="3100" lang="en-US" i="0">
                <a:solidFill>
                  <a:srgbClr val="00FF00"/>
                </a:solidFill>
                <a:latin typeface="Cabin"/>
                <a:ea typeface="Cabin"/>
                <a:cs typeface="Cabin"/>
                <a:sym typeface="Cabin"/>
              </a:rPr>
              <a:t>the</a:t>
            </a:r>
            <a:r>
              <a:rPr strike="noStrike" u="none" b="0" cap="none" baseline="0" sz="3100" lang="en-US" i="0">
                <a:solidFill>
                  <a:srgbClr val="FFFF00"/>
                </a:solidFill>
                <a:latin typeface="Cabin"/>
                <a:ea typeface="Cabin"/>
                <a:cs typeface="Cabin"/>
                <a:sym typeface="Cabin"/>
              </a:rPr>
              <a:t> car</a:t>
            </a:r>
          </a:p>
          <a:p>
            <a:pPr algn="ctr" rtl="0" lvl="0" marR="0" indent="0" marL="0">
              <a:lnSpc>
                <a:spcPct val="100000"/>
              </a:lnSpc>
              <a:spcBef>
                <a:spcPts val="0"/>
              </a:spcBef>
              <a:spcAft>
                <a:spcPts val="0"/>
              </a:spcAft>
              <a:buNone/>
            </a:pPr>
            <a:r>
              <a:t/>
            </a:r>
            <a:endParaRPr strike="noStrike" u="none" b="0" cap="none" baseline="0" sz="3100" i="0">
              <a:solidFill>
                <a:srgbClr val="FFFF00"/>
              </a:solidFill>
              <a:latin typeface="Cabin"/>
              <a:ea typeface="Cabin"/>
              <a:cs typeface="Cabin"/>
              <a:sym typeface="Cabin"/>
            </a:endParaRP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Words: ['the', 'clown', 'ran', 'after', 'the', 'car', 'and', 'the', 'car', 'ran', 'into', 'the', 'tent', 'and', 'the', 'tent', 'fell', 'down', 'on', 'the', 'clown', 'and', 'the', 'car']</a:t>
            </a: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Counting...</a:t>
            </a:r>
          </a:p>
          <a:p>
            <a:pPr algn="ctr" rtl="0" lvl="0" marR="0" indent="0" marL="0">
              <a:lnSpc>
                <a:spcPct val="100000"/>
              </a:lnSpc>
              <a:spcBef>
                <a:spcPts val="0"/>
              </a:spcBef>
              <a:spcAft>
                <a:spcPts val="0"/>
              </a:spcAft>
              <a:buNone/>
            </a:pPr>
            <a:r>
              <a:t/>
            </a:r>
            <a:endParaRPr strike="noStrike" u="none" b="0" cap="none" baseline="0" sz="3100" i="0">
              <a:solidFill>
                <a:schemeClr val="lt1"/>
              </a:solidFill>
              <a:latin typeface="Cabin"/>
              <a:ea typeface="Cabin"/>
              <a:cs typeface="Cabin"/>
              <a:sym typeface="Cabin"/>
            </a:endParaRPr>
          </a:p>
          <a:p>
            <a:pPr algn="l" rtl="0" lvl="0" marR="0" indent="0" marL="0">
              <a:lnSpc>
                <a:spcPct val="100000"/>
              </a:lnSpc>
              <a:spcBef>
                <a:spcPts val="0"/>
              </a:spcBef>
              <a:spcAft>
                <a:spcPts val="0"/>
              </a:spcAft>
              <a:buClr>
                <a:schemeClr val="lt1"/>
              </a:buClr>
              <a:buSzPct val="25000"/>
              <a:buFont typeface="Cabin"/>
              <a:buNone/>
            </a:pPr>
            <a:r>
              <a:rPr strike="noStrike" u="none" b="0" cap="none" baseline="0" sz="3100" lang="en-US" i="0">
                <a:solidFill>
                  <a:schemeClr val="lt1"/>
                </a:solidFill>
                <a:latin typeface="Cabin"/>
                <a:ea typeface="Cabin"/>
                <a:cs typeface="Cabin"/>
                <a:sym typeface="Cabin"/>
              </a:rPr>
              <a:t>Counts {'and': 3, 'on': 1, 'ran': 2, 'car': 3, 'into': 1, 'after': 1, 'clown': 2, 'down': 1, 'fell': 1, </a:t>
            </a:r>
            <a:r>
              <a:rPr strike="noStrike" u="none" b="0" cap="none" baseline="0" sz="3100" lang="en-US" i="0">
                <a:solidFill>
                  <a:srgbClr val="00FF00"/>
                </a:solidFill>
                <a:latin typeface="Cabin"/>
                <a:ea typeface="Cabin"/>
                <a:cs typeface="Cabin"/>
                <a:sym typeface="Cabin"/>
              </a:rPr>
              <a:t>'the': 7</a:t>
            </a:r>
            <a:r>
              <a:rPr strike="noStrike" u="none" b="0" cap="none" baseline="0" sz="3100" lang="en-US" i="0">
                <a:solidFill>
                  <a:schemeClr val="lt1"/>
                </a:solidFill>
                <a:latin typeface="Cabin"/>
                <a:ea typeface="Cabin"/>
                <a:cs typeface="Cabin"/>
                <a:sym typeface="Cabin"/>
              </a:rPr>
              <a:t>, 'tent': 2}</a:t>
            </a:r>
          </a:p>
        </p:txBody>
      </p:sp>
      <p:pic>
        <p:nvPicPr>
          <p:cNvPr id="447" name="Shape 447"/>
          <p:cNvPicPr preferRelativeResize="0"/>
          <p:nvPr/>
        </p:nvPicPr>
        <p:blipFill rotWithShape="1">
          <a:blip r:embed="rId3">
            <a:alphaModFix/>
          </a:blip>
          <a:srcRect t="0" b="0" r="0" l="0"/>
          <a:stretch/>
        </p:blipFill>
        <p:spPr>
          <a:xfrm>
            <a:off y="7582261" x="563550"/>
            <a:ext cy="1122299" cx="1689000"/>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y="0" x="0"/>
          <a:ext cy="0" cx="0"/>
          <a:chOff y="0" x="0"/>
          <a:chExt cy="0" cx="0"/>
        </a:xfrm>
      </p:grpSpPr>
      <p:sp>
        <p:nvSpPr>
          <p:cNvPr id="452" name="Shape 45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Definite </a:t>
            </a:r>
            <a:r>
              <a:rPr strike="noStrike" u="none" b="0" cap="none" baseline="0" sz="7600" lang="en-US" i="0">
                <a:solidFill>
                  <a:srgbClr val="FFFF00"/>
                </a:solidFill>
                <a:latin typeface="Cabin"/>
                <a:ea typeface="Cabin"/>
                <a:cs typeface="Cabin"/>
                <a:sym typeface="Cabin"/>
              </a:rPr>
              <a:t>Loops</a:t>
            </a:r>
            <a:r>
              <a:rPr strike="noStrike" u="none" b="0" cap="none" baseline="0" sz="7600" lang="en-US" i="0">
                <a:solidFill>
                  <a:srgbClr val="00FF00"/>
                </a:solidFill>
                <a:latin typeface="Cabin"/>
                <a:ea typeface="Cabin"/>
                <a:cs typeface="Cabin"/>
                <a:sym typeface="Cabin"/>
              </a:rPr>
              <a:t> and Dictionaries</a:t>
            </a:r>
          </a:p>
        </p:txBody>
      </p:sp>
      <p:sp>
        <p:nvSpPr>
          <p:cNvPr id="453" name="Shape 453"/>
          <p:cNvSpPr txBox="1"/>
          <p:nvPr>
            <p:ph idx="1" type="body"/>
          </p:nvPr>
        </p:nvSpPr>
        <p:spPr>
          <a:xfrm>
            <a:off y="2540000" x="869075"/>
            <a:ext cy="2146199" cx="139320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chemeClr val="lt1"/>
              </a:buClr>
              <a:buSzPct val="171000"/>
              <a:buFont typeface="Cabin"/>
              <a:buChar char="•"/>
            </a:pPr>
            <a:r>
              <a:rPr strike="noStrike" u="none" b="0" cap="none" baseline="0" sz="3600" lang="en-US" i="0">
                <a:solidFill>
                  <a:schemeClr val="lt1"/>
                </a:solidFill>
                <a:latin typeface="Cabin"/>
                <a:ea typeface="Cabin"/>
                <a:cs typeface="Cabin"/>
                <a:sym typeface="Cabin"/>
              </a:rPr>
              <a:t>Even though </a:t>
            </a:r>
            <a:r>
              <a:rPr strike="noStrike" u="none" b="0" cap="none" baseline="0" sz="3600" lang="en-US" i="0">
                <a:solidFill>
                  <a:srgbClr val="00FF00"/>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not stored in order, we can write a </a:t>
            </a:r>
            <a:r>
              <a:rPr strike="noStrike" u="none" b="0" cap="none" baseline="0" sz="3600" lang="en-US" i="0">
                <a:solidFill>
                  <a:srgbClr val="FFFF00"/>
                </a:solidFill>
                <a:latin typeface="Cabin"/>
                <a:ea typeface="Cabin"/>
                <a:cs typeface="Cabin"/>
                <a:sym typeface="Cabin"/>
              </a:rPr>
              <a:t>for</a:t>
            </a:r>
            <a:r>
              <a:rPr strike="noStrike" u="none" b="0" cap="none" baseline="0" sz="3600" lang="en-US" i="0">
                <a:solidFill>
                  <a:schemeClr val="lt1"/>
                </a:solidFill>
                <a:latin typeface="Cabin"/>
                <a:ea typeface="Cabin"/>
                <a:cs typeface="Cabin"/>
                <a:sym typeface="Cabin"/>
              </a:rPr>
              <a:t> loop that goes through all the </a:t>
            </a:r>
            <a:r>
              <a:rPr strike="noStrike" u="none" b="0" cap="none" baseline="0" sz="3600" lang="en-US" i="0">
                <a:solidFill>
                  <a:srgbClr val="00FFFF"/>
                </a:solidFill>
                <a:latin typeface="Cabin"/>
                <a:ea typeface="Cabin"/>
                <a:cs typeface="Cabin"/>
                <a:sym typeface="Cabin"/>
              </a:rPr>
              <a:t>entries</a:t>
            </a:r>
            <a:r>
              <a:rPr strike="noStrike" u="none" b="0" cap="none" baseline="0" sz="3600" lang="en-US" i="0">
                <a:solidFill>
                  <a:schemeClr val="lt1"/>
                </a:solidFill>
                <a:latin typeface="Cabin"/>
                <a:ea typeface="Cabin"/>
                <a:cs typeface="Cabin"/>
                <a:sym typeface="Cabin"/>
              </a:rPr>
              <a:t> in a </a:t>
            </a:r>
            <a:r>
              <a:rPr strike="noStrike" u="none" b="0" cap="none" baseline="0" sz="3600" lang="en-US" i="0">
                <a:solidFill>
                  <a:srgbClr val="00FF00"/>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 actually it goes through all of the </a:t>
            </a:r>
            <a:r>
              <a:rPr strike="noStrike" u="none" b="0" cap="none" baseline="0" sz="3600" lang="en-US" i="0">
                <a:solidFill>
                  <a:srgbClr val="00FFFF"/>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in the </a:t>
            </a:r>
            <a:r>
              <a:rPr strike="noStrike" u="none" b="0" cap="none" baseline="0" sz="3600" lang="en-US" i="0">
                <a:solidFill>
                  <a:srgbClr val="00FF00"/>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and</a:t>
            </a:r>
            <a:r>
              <a:rPr strike="noStrike" u="none" b="0" cap="none" baseline="0" sz="3600" lang="en-US" i="0">
                <a:solidFill>
                  <a:srgbClr val="00FFFF"/>
                </a:solidFill>
                <a:latin typeface="Cabin"/>
                <a:ea typeface="Cabin"/>
                <a:cs typeface="Cabin"/>
                <a:sym typeface="Cabin"/>
              </a:rPr>
              <a:t> looks up</a:t>
            </a:r>
            <a:r>
              <a:rPr strike="noStrike" u="none" b="0" cap="none" baseline="0" sz="3600" lang="en-US" i="0">
                <a:solidFill>
                  <a:schemeClr val="lt1"/>
                </a:solidFill>
                <a:latin typeface="Cabin"/>
                <a:ea typeface="Cabin"/>
                <a:cs typeface="Cabin"/>
                <a:sym typeface="Cabin"/>
              </a:rPr>
              <a:t> the values</a:t>
            </a:r>
          </a:p>
        </p:txBody>
      </p:sp>
      <p:sp>
        <p:nvSpPr>
          <p:cNvPr id="454" name="Shape 454"/>
          <p:cNvSpPr txBox="1"/>
          <p:nvPr/>
        </p:nvSpPr>
        <p:spPr>
          <a:xfrm>
            <a:off y="4960925" x="1714500"/>
            <a:ext cy="3759000" cx="145415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 = { </a:t>
            </a:r>
            <a:r>
              <a:rPr strike="noStrike" u="none" b="1" cap="none" baseline="0" sz="3000" lang="en-US" i="0">
                <a:solidFill>
                  <a:srgbClr val="00FFFF"/>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 1 , </a:t>
            </a:r>
            <a:r>
              <a:rPr strike="noStrike" u="none" b="1" cap="none" baseline="0" sz="3000" lang="en-US" i="0">
                <a:solidFill>
                  <a:srgbClr val="00FFFF"/>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 42, </a:t>
            </a:r>
            <a:r>
              <a:rPr strike="noStrike" u="none" b="1" cap="none" baseline="0" sz="3000" lang="en-US" i="0">
                <a:solidFill>
                  <a:srgbClr val="00FFFF"/>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100}</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for</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key</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in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key</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counts</a:t>
            </a:r>
            <a:r>
              <a:rPr strike="noStrike" u="none" b="1" cap="none" baseline="0" sz="3000" lang="en-US" i="0">
                <a:solidFill>
                  <a:srgbClr val="00FFFF"/>
                </a:solidFill>
                <a:latin typeface="Courier New"/>
                <a:ea typeface="Courier New"/>
                <a:cs typeface="Courier New"/>
                <a:sym typeface="Courier New"/>
              </a:rPr>
              <a:t>[key]</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jan</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100</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chuck</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1</a:t>
            </a:r>
          </a:p>
          <a:p>
            <a:pPr algn="l" rtl="0" lvl="0" marR="0" indent="0" marL="0">
              <a:lnSpc>
                <a:spcPct val="100000"/>
              </a:lnSpc>
              <a:spcBef>
                <a:spcPts val="0"/>
              </a:spcBef>
              <a:spcAft>
                <a:spcPts val="0"/>
              </a:spcAft>
              <a:buClr>
                <a:srgbClr val="00FFFF"/>
              </a:buClr>
              <a:buSzPct val="25000"/>
              <a:buFont typeface="Courier New"/>
              <a:buNone/>
            </a:pPr>
            <a:r>
              <a:rPr strike="noStrike" u="none" b="1" cap="none" baseline="0" sz="3000" lang="en-US" i="0">
                <a:solidFill>
                  <a:srgbClr val="00FFFF"/>
                </a:solidFill>
                <a:latin typeface="Courier New"/>
                <a:ea typeface="Courier New"/>
                <a:cs typeface="Courier New"/>
                <a:sym typeface="Courier New"/>
              </a:rPr>
              <a:t>fred</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42</a:t>
            </a:r>
          </a:p>
          <a:p>
            <a:pPr algn="l" rtl="0" lvl="0" marR="0" indent="0" marL="0">
              <a:lnSpc>
                <a:spcPct val="100000"/>
              </a:lnSpc>
              <a:spcBef>
                <a:spcPts val="0"/>
              </a:spcBef>
              <a:spcAft>
                <a:spcPts val="0"/>
              </a:spcAft>
              <a:buClr>
                <a:schemeClr val="lt1"/>
              </a:buClr>
              <a:buSzPct val="25000"/>
              <a:buFont typeface="Courier New"/>
              <a:buNone/>
            </a:pPr>
            <a:r>
              <a:rPr strike="noStrike" u="none" b="1" cap="none" baseline="0" sz="3000" lang="en-US" i="0">
                <a:solidFill>
                  <a:schemeClr val="lt1"/>
                </a:solidFill>
                <a:latin typeface="Courier New"/>
                <a:ea typeface="Courier New"/>
                <a:cs typeface="Courier New"/>
                <a:sym typeface="Courier New"/>
              </a:rPr>
              <a:t>&gt;&gt;&gt; </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y="0" x="0"/>
          <a:ext cy="0" cx="0"/>
          <a:chOff y="0" x="0"/>
          <a:chExt cy="0" cx="0"/>
        </a:xfrm>
      </p:grpSpPr>
      <p:sp>
        <p:nvSpPr>
          <p:cNvPr id="459" name="Shape 459"/>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7600" lang="en-US" i="0">
                <a:solidFill>
                  <a:srgbClr val="FFFF00"/>
                </a:solidFill>
                <a:latin typeface="Cabin"/>
                <a:ea typeface="Cabin"/>
                <a:cs typeface="Cabin"/>
                <a:sym typeface="Cabin"/>
              </a:rPr>
              <a:t>Retrieving lists of Keys and Values</a:t>
            </a:r>
          </a:p>
        </p:txBody>
      </p:sp>
      <p:sp>
        <p:nvSpPr>
          <p:cNvPr id="460" name="Shape 460"/>
          <p:cNvSpPr txBox="1"/>
          <p:nvPr>
            <p:ph idx="1" type="body"/>
          </p:nvPr>
        </p:nvSpPr>
        <p:spPr>
          <a:xfrm>
            <a:off y="2844800" x="939800"/>
            <a:ext cy="4267199" cx="4422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You can get a list of </a:t>
            </a:r>
            <a:r>
              <a:rPr strike="noStrike" u="none" b="0" cap="none" baseline="0" sz="3600" lang="en-US" i="0">
                <a:solidFill>
                  <a:srgbClr val="00FF00"/>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00FF"/>
                </a:solidFill>
                <a:latin typeface="Cabin"/>
                <a:ea typeface="Cabin"/>
                <a:cs typeface="Cabin"/>
                <a:sym typeface="Cabin"/>
              </a:rPr>
              <a:t>values,</a:t>
            </a:r>
            <a:r>
              <a:rPr strike="noStrike" u="none" b="0" cap="none" baseline="0" sz="3600" lang="en-US" i="0">
                <a:solidFill>
                  <a:schemeClr val="lt1"/>
                </a:solidFill>
                <a:latin typeface="Cabin"/>
                <a:ea typeface="Cabin"/>
                <a:cs typeface="Cabin"/>
                <a:sym typeface="Cabin"/>
              </a:rPr>
              <a:t> or</a:t>
            </a:r>
            <a:r>
              <a:rPr strike="noStrike" u="none" b="0" cap="none" baseline="0" sz="3600" lang="en-US" i="0">
                <a:solidFill>
                  <a:srgbClr val="FF7F00"/>
                </a:solidFill>
                <a:latin typeface="Cabin"/>
                <a:ea typeface="Cabin"/>
                <a:cs typeface="Cabin"/>
                <a:sym typeface="Cabin"/>
              </a:rPr>
              <a:t> items (both)</a:t>
            </a:r>
            <a:r>
              <a:rPr strike="noStrike" u="none" b="0" cap="none" baseline="0" sz="3600" lang="en-US" i="0">
                <a:solidFill>
                  <a:schemeClr val="lt1"/>
                </a:solidFill>
                <a:latin typeface="Cabin"/>
                <a:ea typeface="Cabin"/>
                <a:cs typeface="Cabin"/>
                <a:sym typeface="Cabin"/>
              </a:rPr>
              <a:t> from a dictionary</a:t>
            </a:r>
          </a:p>
        </p:txBody>
      </p:sp>
      <p:sp>
        <p:nvSpPr>
          <p:cNvPr id="461" name="Shape 461"/>
          <p:cNvSpPr txBox="1"/>
          <p:nvPr/>
        </p:nvSpPr>
        <p:spPr>
          <a:xfrm>
            <a:off y="2540000" x="6001650"/>
            <a:ext cy="5308500" cx="96287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jjj = { 'chuck' : 1 , 'fred' : 42, 'jan': 100}</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rgbClr val="FF00FF"/>
                </a:solidFill>
                <a:latin typeface="Courier New"/>
                <a:ea typeface="Courier New"/>
                <a:cs typeface="Courier New"/>
                <a:sym typeface="Courier New"/>
              </a:rPr>
              <a:t> list</a:t>
            </a:r>
            <a:r>
              <a:rPr strike="noStrike" u="none" b="1" cap="none" baseline="0" sz="2500" lang="en-US" i="0">
                <a:solidFill>
                  <a:schemeClr val="lt1"/>
                </a:solidFill>
                <a:latin typeface="Courier New"/>
                <a:ea typeface="Courier New"/>
                <a:cs typeface="Courier New"/>
                <a:sym typeface="Courier New"/>
              </a:rPr>
              <a:t>(jjj)</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500" lang="en-US" i="0">
                <a:solidFill>
                  <a:srgbClr val="00FF00"/>
                </a:solidFill>
                <a:latin typeface="Courier New"/>
                <a:ea typeface="Courier New"/>
                <a:cs typeface="Courier New"/>
                <a:sym typeface="Courier New"/>
              </a:rPr>
              <a:t>['jan', 'chuck', 'fred']</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00FF"/>
                </a:solidFill>
                <a:latin typeface="Courier New"/>
                <a:ea typeface="Courier New"/>
                <a:cs typeface="Courier New"/>
                <a:sym typeface="Courier New"/>
              </a:rPr>
              <a:t>keys()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500" lang="en-US" i="0">
                <a:solidFill>
                  <a:srgbClr val="00FF00"/>
                </a:solidFill>
                <a:latin typeface="Courier New"/>
                <a:ea typeface="Courier New"/>
                <a:cs typeface="Courier New"/>
                <a:sym typeface="Courier New"/>
              </a:rPr>
              <a:t>['jan', 'chuck', 'fred']</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00FF"/>
                </a:solidFill>
                <a:latin typeface="Courier New"/>
                <a:ea typeface="Courier New"/>
                <a:cs typeface="Courier New"/>
                <a:sym typeface="Courier New"/>
              </a:rPr>
              <a:t>values()</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2500" lang="en-US" i="0">
                <a:solidFill>
                  <a:srgbClr val="FF00FF"/>
                </a:solidFill>
                <a:latin typeface="Courier New"/>
                <a:ea typeface="Courier New"/>
                <a:cs typeface="Courier New"/>
                <a:sym typeface="Courier New"/>
              </a:rPr>
              <a:t>[100, 1,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r>
              <a:rPr strike="noStrike" u="none" b="1" cap="none" baseline="0" sz="2500" lang="en-US" i="0">
                <a:solidFill>
                  <a:srgbClr val="FFFF00"/>
                </a:solidFill>
                <a:latin typeface="Courier New"/>
                <a:ea typeface="Courier New"/>
                <a:cs typeface="Courier New"/>
                <a:sym typeface="Courier New"/>
              </a:rPr>
              <a:t>print</a:t>
            </a:r>
            <a:r>
              <a:rPr strike="noStrike" u="none" b="1" cap="none" baseline="0" sz="2500" lang="en-US" i="0">
                <a:solidFill>
                  <a:schemeClr val="lt1"/>
                </a:solidFill>
                <a:latin typeface="Courier New"/>
                <a:ea typeface="Courier New"/>
                <a:cs typeface="Courier New"/>
                <a:sym typeface="Courier New"/>
              </a:rPr>
              <a:t> jjj.</a:t>
            </a:r>
            <a:r>
              <a:rPr strike="noStrike" u="none" b="1" cap="none" baseline="0" sz="2500" lang="en-US" i="0">
                <a:solidFill>
                  <a:srgbClr val="FF7F00"/>
                </a:solidFill>
                <a:latin typeface="Courier New"/>
                <a:ea typeface="Courier New"/>
                <a:cs typeface="Courier New"/>
                <a:sym typeface="Courier New"/>
              </a:rPr>
              <a:t>items()</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rgbClr val="FF7F00"/>
                </a:solidFill>
                <a:latin typeface="Courier New"/>
                <a:ea typeface="Courier New"/>
                <a:cs typeface="Courier New"/>
                <a:sym typeface="Courier New"/>
              </a:rPr>
              <a:t>[('jan', 100), ('chuck', 1), ('fred',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500" lang="en-US" i="0">
                <a:solidFill>
                  <a:schemeClr val="lt1"/>
                </a:solidFill>
                <a:latin typeface="Courier New"/>
                <a:ea typeface="Courier New"/>
                <a:cs typeface="Courier New"/>
                <a:sym typeface="Courier New"/>
              </a:rPr>
              <a:t>&gt;&gt;&gt; </a:t>
            </a:r>
          </a:p>
        </p:txBody>
      </p:sp>
      <p:sp>
        <p:nvSpPr>
          <p:cNvPr id="462" name="Shape 462"/>
          <p:cNvSpPr txBox="1"/>
          <p:nvPr/>
        </p:nvSpPr>
        <p:spPr>
          <a:xfrm>
            <a:off y="7844225" x="8545799"/>
            <a:ext cy="622199" cx="69305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400" lang="en-US" i="0">
                <a:solidFill>
                  <a:schemeClr val="lt1"/>
                </a:solidFill>
                <a:latin typeface="Cabin"/>
                <a:ea typeface="Cabin"/>
                <a:cs typeface="Cabin"/>
                <a:sym typeface="Cabin"/>
              </a:rPr>
              <a:t>What is a 'tuple'? - coming soon...</a:t>
            </a:r>
          </a:p>
        </p:txBody>
      </p:sp>
      <p:cxnSp>
        <p:nvCxnSpPr>
          <p:cNvPr id="463" name="Shape 463"/>
          <p:cNvCxnSpPr/>
          <p:nvPr/>
        </p:nvCxnSpPr>
        <p:spPr>
          <a:xfrm>
            <a:off y="6948211" x="10408425"/>
            <a:ext cy="704999" cx="201599"/>
          </a:xfrm>
          <a:prstGeom prst="straightConnector1">
            <a:avLst/>
          </a:prstGeom>
          <a:noFill/>
          <a:ln w="76200" cap="rnd">
            <a:solidFill>
              <a:schemeClr val="lt1"/>
            </a:solidFill>
            <a:prstDash val="solid"/>
            <a:miter/>
            <a:headEnd w="med" len="med" type="stealth"/>
            <a:tailEnd w="med" len="med" type="none"/>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y="0" x="0"/>
          <a:ext cy="0" cx="0"/>
          <a:chOff y="0" x="0"/>
          <a:chExt cy="0" cx="0"/>
        </a:xfrm>
      </p:grpSpPr>
      <p:sp>
        <p:nvSpPr>
          <p:cNvPr id="468" name="Shape 468"/>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Bonus: Two Iteration Variables!</a:t>
            </a:r>
          </a:p>
        </p:txBody>
      </p:sp>
      <p:sp>
        <p:nvSpPr>
          <p:cNvPr id="469" name="Shape 469"/>
          <p:cNvSpPr txBox="1"/>
          <p:nvPr>
            <p:ph idx="1" type="body"/>
          </p:nvPr>
        </p:nvSpPr>
        <p:spPr>
          <a:xfrm>
            <a:off y="2603500" x="1155700"/>
            <a:ext cy="5702399" cx="5344799"/>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We loop through the </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a:t>
            </a:r>
            <a:r>
              <a:rPr strike="noStrike" u="none" b="0" cap="none" baseline="0" sz="3600" lang="en-US" i="0">
                <a:solidFill>
                  <a:srgbClr val="FFFF00"/>
                </a:solidFill>
                <a:latin typeface="Cabin"/>
                <a:ea typeface="Cabin"/>
                <a:cs typeface="Cabin"/>
                <a:sym typeface="Cabin"/>
              </a:rPr>
              <a:t>value</a:t>
            </a:r>
            <a:r>
              <a:rPr strike="noStrike" u="none" b="0" cap="none" baseline="0" sz="3600" lang="en-US" i="0">
                <a:solidFill>
                  <a:schemeClr val="lt1"/>
                </a:solidFill>
                <a:latin typeface="Cabin"/>
                <a:ea typeface="Cabin"/>
                <a:cs typeface="Cabin"/>
                <a:sym typeface="Cabin"/>
              </a:rPr>
              <a:t> pairs in a dictionary using *two* iteration variables</a:t>
            </a:r>
          </a:p>
          <a:p>
            <a:pPr algn="l" rtl="0" lvl="0" marR="0" indent="-457200" marL="457200">
              <a:lnSpc>
                <a:spcPct val="100000"/>
              </a:lnSpc>
              <a:spcBef>
                <a:spcPts val="3500"/>
              </a:spcBef>
              <a:spcAft>
                <a:spcPts val="100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Each iteration, the first variable is the </a:t>
            </a:r>
            <a:r>
              <a:rPr strike="noStrike" u="none" b="0" cap="none" baseline="0" sz="3600" lang="en-US" i="0">
                <a:solidFill>
                  <a:srgbClr val="FF7F00"/>
                </a:solidFill>
                <a:latin typeface="Cabin"/>
                <a:ea typeface="Cabin"/>
                <a:cs typeface="Cabin"/>
                <a:sym typeface="Cabin"/>
              </a:rPr>
              <a:t>key</a:t>
            </a:r>
            <a:r>
              <a:rPr strike="noStrike" u="none" b="0" cap="none" baseline="0" sz="3600" lang="en-US" i="0">
                <a:solidFill>
                  <a:schemeClr val="lt1"/>
                </a:solidFill>
                <a:latin typeface="Cabin"/>
                <a:ea typeface="Cabin"/>
                <a:cs typeface="Cabin"/>
                <a:sym typeface="Cabin"/>
              </a:rPr>
              <a:t> and the second variable is the </a:t>
            </a:r>
            <a:r>
              <a:rPr strike="noStrike" u="none" b="0" cap="none" baseline="0" sz="3600" lang="en-US" i="1">
                <a:solidFill>
                  <a:schemeClr val="lt1"/>
                </a:solidFill>
                <a:latin typeface="Cabin"/>
                <a:ea typeface="Cabin"/>
                <a:cs typeface="Cabin"/>
                <a:sym typeface="Cabin"/>
              </a:rPr>
              <a:t>corresponding</a:t>
            </a:r>
            <a:r>
              <a:rPr strike="noStrike" u="none" b="0" cap="none" baseline="0" sz="3600" lang="en-US" i="0">
                <a:solidFill>
                  <a:schemeClr val="lt1"/>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value </a:t>
            </a:r>
            <a:r>
              <a:rPr strike="noStrike" u="none" b="0" cap="none" baseline="0" sz="3600" lang="en-US" i="0">
                <a:solidFill>
                  <a:schemeClr val="lt1"/>
                </a:solidFill>
                <a:latin typeface="Cabin"/>
                <a:ea typeface="Cabin"/>
                <a:cs typeface="Cabin"/>
                <a:sym typeface="Cabin"/>
              </a:rPr>
              <a:t>for the key</a:t>
            </a:r>
          </a:p>
        </p:txBody>
      </p:sp>
      <p:sp>
        <p:nvSpPr>
          <p:cNvPr id="470" name="Shape 470"/>
          <p:cNvSpPr txBox="1"/>
          <p:nvPr/>
        </p:nvSpPr>
        <p:spPr>
          <a:xfrm>
            <a:off y="2970250" x="7423599"/>
            <a:ext cy="4787999" cx="81642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 </a:t>
            </a:r>
            <a:r>
              <a:rPr strike="noStrike" u="none" b="1" cap="none" baseline="0" sz="2800" lang="en-US" i="0">
                <a:solidFill>
                  <a:srgbClr val="00FF00"/>
                </a:solidFill>
                <a:latin typeface="Courier New"/>
                <a:ea typeface="Courier New"/>
                <a:cs typeface="Courier New"/>
                <a:sym typeface="Courier New"/>
              </a:rPr>
              <a:t>jjj</a:t>
            </a:r>
            <a:r>
              <a:rPr strike="noStrike" u="none" b="1" cap="none" baseline="0" sz="2800" lang="en-US" i="0">
                <a:solidFill>
                  <a:schemeClr val="lt1"/>
                </a:solidFill>
                <a:latin typeface="Courier New"/>
                <a:ea typeface="Courier New"/>
                <a:cs typeface="Courier New"/>
                <a:sym typeface="Courier New"/>
              </a:rPr>
              <a:t> = { 'chuck' : 1 , 'fred' : 42, 'jan': 100}</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 for </a:t>
            </a:r>
            <a:r>
              <a:rPr strike="noStrike" u="none" b="1" cap="none" baseline="0" sz="2800" lang="en-US" i="0">
                <a:solidFill>
                  <a:srgbClr val="FF7F00"/>
                </a:solidFill>
                <a:latin typeface="Courier New"/>
                <a:ea typeface="Courier New"/>
                <a:cs typeface="Courier New"/>
                <a:sym typeface="Courier New"/>
              </a:rPr>
              <a:t>aaa</a:t>
            </a:r>
            <a:r>
              <a:rPr strike="noStrike" u="none" b="1" cap="none" baseline="0" sz="2800" lang="en-US" i="0">
                <a:solidFill>
                  <a:schemeClr val="lt1"/>
                </a:solidFill>
                <a:latin typeface="Courier New"/>
                <a:ea typeface="Courier New"/>
                <a:cs typeface="Courier New"/>
                <a:sym typeface="Courier New"/>
              </a:rPr>
              <a:t>,</a:t>
            </a:r>
            <a:r>
              <a:rPr strike="noStrike" u="none" b="1" cap="none" baseline="0" sz="2800" lang="en-US" i="0">
                <a:solidFill>
                  <a:srgbClr val="FFFF00"/>
                </a:solidFill>
                <a:latin typeface="Courier New"/>
                <a:ea typeface="Courier New"/>
                <a:cs typeface="Courier New"/>
                <a:sym typeface="Courier New"/>
              </a:rPr>
              <a:t>bbb</a:t>
            </a:r>
            <a:r>
              <a:rPr strike="noStrike" u="none" b="1" cap="none" baseline="0" sz="2800" lang="en-US" i="0">
                <a:solidFill>
                  <a:schemeClr val="lt1"/>
                </a:solidFill>
                <a:latin typeface="Courier New"/>
                <a:ea typeface="Courier New"/>
                <a:cs typeface="Courier New"/>
                <a:sym typeface="Courier New"/>
              </a:rPr>
              <a:t> in </a:t>
            </a:r>
            <a:r>
              <a:rPr strike="noStrike" u="none" b="1" cap="none" baseline="0" sz="2800" lang="en-US" i="0">
                <a:solidFill>
                  <a:srgbClr val="00FF00"/>
                </a:solidFill>
                <a:latin typeface="Courier New"/>
                <a:ea typeface="Courier New"/>
                <a:cs typeface="Courier New"/>
                <a:sym typeface="Courier New"/>
              </a:rPr>
              <a:t>jjj</a:t>
            </a:r>
            <a:r>
              <a:rPr strike="noStrike" u="none" b="1" cap="none" baseline="0" sz="2800" lang="en-US" i="0">
                <a:solidFill>
                  <a:srgbClr val="FF00FF"/>
                </a:solidFill>
                <a:latin typeface="Courier New"/>
                <a:ea typeface="Courier New"/>
                <a:cs typeface="Courier New"/>
                <a:sym typeface="Courier New"/>
              </a:rPr>
              <a:t>.items</a:t>
            </a: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          print </a:t>
            </a:r>
            <a:r>
              <a:rPr strike="noStrike" u="none" b="1" cap="none" baseline="0" sz="2800" lang="en-US" i="0">
                <a:solidFill>
                  <a:srgbClr val="FF7F00"/>
                </a:solidFill>
                <a:latin typeface="Courier New"/>
                <a:ea typeface="Courier New"/>
                <a:cs typeface="Courier New"/>
                <a:sym typeface="Courier New"/>
              </a:rPr>
              <a:t>aaa</a:t>
            </a:r>
            <a:r>
              <a:rPr strike="noStrike" u="none" b="1" cap="none" baseline="0" sz="2800" lang="en-US" i="0">
                <a:solidFill>
                  <a:schemeClr val="lt1"/>
                </a:solidFill>
                <a:latin typeface="Courier New"/>
                <a:ea typeface="Courier New"/>
                <a:cs typeface="Courier New"/>
                <a:sym typeface="Courier New"/>
              </a:rPr>
              <a:t>, </a:t>
            </a:r>
            <a:r>
              <a:rPr strike="noStrike" u="none" b="1" cap="none" baseline="0" sz="2800" lang="en-US" i="0">
                <a:solidFill>
                  <a:srgbClr val="FFFF00"/>
                </a:solidFill>
                <a:latin typeface="Courier New"/>
                <a:ea typeface="Courier New"/>
                <a:cs typeface="Courier New"/>
                <a:sym typeface="Courier New"/>
              </a:rPr>
              <a:t>bbb</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 </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jan</a:t>
            </a:r>
            <a:r>
              <a:rPr strike="noStrike" u="none" b="1" cap="none" baseline="0" sz="2800" lang="en-US" i="0">
                <a:solidFill>
                  <a:srgbClr val="FFFF00"/>
                </a:solidFill>
                <a:latin typeface="Courier New"/>
                <a:ea typeface="Courier New"/>
                <a:cs typeface="Courier New"/>
                <a:sym typeface="Courier New"/>
              </a:rPr>
              <a:t> 100</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chuck</a:t>
            </a:r>
            <a:r>
              <a:rPr strike="noStrike" u="none" b="1" cap="none" baseline="0" sz="2800" lang="en-US" i="0">
                <a:solidFill>
                  <a:srgbClr val="FFFF00"/>
                </a:solidFill>
                <a:latin typeface="Courier New"/>
                <a:ea typeface="Courier New"/>
                <a:cs typeface="Courier New"/>
                <a:sym typeface="Courier New"/>
              </a:rPr>
              <a:t> 1</a:t>
            </a:r>
          </a:p>
          <a:p>
            <a:pPr algn="l" rtl="0" lvl="0" marR="0" indent="0" marL="0">
              <a:lnSpc>
                <a:spcPct val="100000"/>
              </a:lnSpc>
              <a:spcBef>
                <a:spcPts val="0"/>
              </a:spcBef>
              <a:spcAft>
                <a:spcPts val="0"/>
              </a:spcAft>
              <a:buClr>
                <a:srgbClr val="FF7F00"/>
              </a:buClr>
              <a:buSzPct val="25000"/>
              <a:buFont typeface="Cabin"/>
              <a:buNone/>
            </a:pPr>
            <a:r>
              <a:rPr strike="noStrike" u="none" b="1" cap="none" baseline="0" sz="2800" lang="en-US" i="0">
                <a:solidFill>
                  <a:srgbClr val="FF7F00"/>
                </a:solidFill>
                <a:latin typeface="Courier New"/>
                <a:ea typeface="Courier New"/>
                <a:cs typeface="Courier New"/>
                <a:sym typeface="Courier New"/>
              </a:rPr>
              <a:t>fred</a:t>
            </a:r>
            <a:r>
              <a:rPr strike="noStrike" u="none" b="1" cap="none" baseline="0" sz="2800" lang="en-US" i="0">
                <a:solidFill>
                  <a:srgbClr val="FFFF00"/>
                </a:solidFill>
                <a:latin typeface="Courier New"/>
                <a:ea typeface="Courier New"/>
                <a:cs typeface="Courier New"/>
                <a:sym typeface="Courier New"/>
              </a:rPr>
              <a:t> 42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800" lang="en-US" i="0">
                <a:solidFill>
                  <a:schemeClr val="lt1"/>
                </a:solidFill>
                <a:latin typeface="Courier New"/>
                <a:ea typeface="Courier New"/>
                <a:cs typeface="Courier New"/>
                <a:sym typeface="Courier New"/>
              </a:rPr>
              <a:t>&gt;&gt;&gt;</a:t>
            </a:r>
            <a:r>
              <a:rPr strike="noStrike" u="none" b="1" cap="none" baseline="0" sz="3000" lang="en-US" i="0">
                <a:solidFill>
                  <a:schemeClr val="lt1"/>
                </a:solidFill>
                <a:latin typeface="Courier New"/>
                <a:ea typeface="Courier New"/>
                <a:cs typeface="Courier New"/>
                <a:sym typeface="Courier New"/>
              </a:rPr>
              <a:t> </a:t>
            </a:r>
          </a:p>
          <a:p>
            <a:pPr algn="ctr" rtl="0" lvl="0" marR="0" indent="0" marL="0">
              <a:lnSpc>
                <a:spcPct val="100000"/>
              </a:lnSpc>
              <a:spcBef>
                <a:spcPts val="0"/>
              </a:spcBef>
              <a:spcAft>
                <a:spcPts val="0"/>
              </a:spcAft>
              <a:buNone/>
            </a:pPr>
            <a:r>
              <a:t/>
            </a:r>
            <a:endParaRPr b="1" sz="3000">
              <a:latin typeface="Courier New"/>
              <a:ea typeface="Courier New"/>
              <a:cs typeface="Courier New"/>
              <a:sym typeface="Courier New"/>
            </a:endParaRPr>
          </a:p>
        </p:txBody>
      </p:sp>
      <p:sp>
        <p:nvSpPr>
          <p:cNvPr id="471" name="Shape 471"/>
          <p:cNvSpPr txBox="1"/>
          <p:nvPr/>
        </p:nvSpPr>
        <p:spPr>
          <a:xfrm>
            <a:off y="7200900" x="12560300"/>
            <a:ext cy="622199" cx="14954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[chuck]</a:t>
            </a:r>
          </a:p>
        </p:txBody>
      </p:sp>
      <p:sp>
        <p:nvSpPr>
          <p:cNvPr id="472" name="Shape 472"/>
          <p:cNvSpPr txBox="1"/>
          <p:nvPr/>
        </p:nvSpPr>
        <p:spPr>
          <a:xfrm>
            <a:off y="7188200" x="14351000"/>
            <a:ext cy="647700" cx="3682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1</a:t>
            </a:r>
          </a:p>
        </p:txBody>
      </p:sp>
      <p:sp>
        <p:nvSpPr>
          <p:cNvPr id="473" name="Shape 473"/>
          <p:cNvSpPr txBox="1"/>
          <p:nvPr/>
        </p:nvSpPr>
        <p:spPr>
          <a:xfrm>
            <a:off y="8026400" x="12847636"/>
            <a:ext cy="622199" cx="11574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[fred]</a:t>
            </a:r>
          </a:p>
        </p:txBody>
      </p:sp>
      <p:sp>
        <p:nvSpPr>
          <p:cNvPr id="474" name="Shape 474"/>
          <p:cNvSpPr txBox="1"/>
          <p:nvPr/>
        </p:nvSpPr>
        <p:spPr>
          <a:xfrm>
            <a:off y="8013700" x="14300200"/>
            <a:ext cy="647700" cx="5969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42</a:t>
            </a:r>
          </a:p>
        </p:txBody>
      </p:sp>
      <p:sp>
        <p:nvSpPr>
          <p:cNvPr id="475" name="Shape 475"/>
          <p:cNvSpPr txBox="1"/>
          <p:nvPr/>
        </p:nvSpPr>
        <p:spPr>
          <a:xfrm>
            <a:off y="5638800" x="13266737"/>
            <a:ext cy="622199" cx="7002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aaa</a:t>
            </a:r>
          </a:p>
        </p:txBody>
      </p:sp>
      <p:sp>
        <p:nvSpPr>
          <p:cNvPr id="476" name="Shape 476"/>
          <p:cNvSpPr txBox="1"/>
          <p:nvPr/>
        </p:nvSpPr>
        <p:spPr>
          <a:xfrm>
            <a:off y="5638800" x="14284325"/>
            <a:ext cy="622299" cx="800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bbb</a:t>
            </a:r>
          </a:p>
        </p:txBody>
      </p:sp>
      <p:sp>
        <p:nvSpPr>
          <p:cNvPr id="477" name="Shape 477"/>
          <p:cNvSpPr txBox="1"/>
          <p:nvPr/>
        </p:nvSpPr>
        <p:spPr>
          <a:xfrm>
            <a:off y="6388100" x="13100050"/>
            <a:ext cy="622199" cx="9429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[jan]</a:t>
            </a:r>
          </a:p>
        </p:txBody>
      </p:sp>
      <p:sp>
        <p:nvSpPr>
          <p:cNvPr id="478" name="Shape 478"/>
          <p:cNvSpPr txBox="1"/>
          <p:nvPr/>
        </p:nvSpPr>
        <p:spPr>
          <a:xfrm>
            <a:off y="6375400" x="14338300"/>
            <a:ext cy="647700" cx="8254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100</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What is </a:t>
            </a:r>
            <a:r>
              <a:rPr strike="noStrike" u="none" b="0" cap="none" baseline="0" sz="7600" lang="en-US" i="0">
                <a:solidFill>
                  <a:srgbClr val="FF0000"/>
                </a:solidFill>
                <a:latin typeface="Cabin"/>
                <a:ea typeface="Cabin"/>
                <a:cs typeface="Cabin"/>
                <a:sym typeface="Cabin"/>
              </a:rPr>
              <a:t>not</a:t>
            </a:r>
            <a:r>
              <a:rPr strike="noStrike" u="none" b="0" cap="none" baseline="0" sz="7600" lang="en-US" i="0">
                <a:solidFill>
                  <a:schemeClr val="lt1"/>
                </a:solidFill>
                <a:latin typeface="Cabin"/>
                <a:ea typeface="Cabin"/>
                <a:cs typeface="Cabin"/>
                <a:sym typeface="Cabin"/>
              </a:rPr>
              <a:t> a </a:t>
            </a:r>
            <a:r>
              <a:rPr strike="noStrike" u="none" b="0" cap="none" baseline="0" sz="7600" lang="en-US" i="0">
                <a:solidFill>
                  <a:schemeClr val="lt1"/>
                </a:solidFill>
                <a:latin typeface="Arial"/>
                <a:ea typeface="Arial"/>
                <a:cs typeface="Arial"/>
                <a:sym typeface="Arial"/>
              </a:rPr>
              <a:t>“</a:t>
            </a:r>
            <a:r>
              <a:rPr strike="noStrike" u="none" b="0" cap="none" baseline="0" sz="7600" lang="en-US" i="0">
                <a:solidFill>
                  <a:schemeClr val="lt1"/>
                </a:solidFill>
                <a:latin typeface="Cabin"/>
                <a:ea typeface="Cabin"/>
                <a:cs typeface="Cabin"/>
                <a:sym typeface="Cabin"/>
              </a:rPr>
              <a:t>Collection</a:t>
            </a:r>
            <a:r>
              <a:rPr strike="noStrike" u="none" b="0" cap="none" baseline="0" sz="7600" lang="en-US" i="0">
                <a:solidFill>
                  <a:schemeClr val="lt1"/>
                </a:solidFill>
                <a:latin typeface="Arial"/>
                <a:ea typeface="Arial"/>
                <a:cs typeface="Arial"/>
                <a:sym typeface="Arial"/>
              </a:rPr>
              <a:t>”</a:t>
            </a:r>
          </a:p>
        </p:txBody>
      </p:sp>
      <p:sp>
        <p:nvSpPr>
          <p:cNvPr id="216" name="Shape 216"/>
          <p:cNvSpPr txBox="1"/>
          <p:nvPr>
            <p:ph idx="1" type="body"/>
          </p:nvPr>
        </p:nvSpPr>
        <p:spPr>
          <a:xfrm>
            <a:off y="2603500" x="1155700"/>
            <a:ext cy="1981199" cx="13931900"/>
          </a:xfrm>
          <a:prstGeom prst="rect">
            <a:avLst/>
          </a:prstGeom>
          <a:noFill/>
          <a:ln>
            <a:noFill/>
          </a:ln>
        </p:spPr>
        <p:txBody>
          <a:bodyPr bIns="38100" rIns="38100" lIns="38100" tIns="38100" anchor="ctr" anchorCtr="0">
            <a:noAutofit/>
          </a:bodyPr>
          <a:lstStyle/>
          <a:p>
            <a:pPr algn="l" rtl="0" lvl="0" marR="0" indent="-457200" marL="4572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Most of our </a:t>
            </a:r>
            <a:r>
              <a:rPr strike="noStrike" u="none" b="0" cap="none" baseline="0" sz="3600" lang="en-US" i="0">
                <a:solidFill>
                  <a:srgbClr val="00FF00"/>
                </a:solidFill>
                <a:latin typeface="Cabin"/>
                <a:ea typeface="Cabin"/>
                <a:cs typeface="Cabin"/>
                <a:sym typeface="Cabin"/>
              </a:rPr>
              <a:t>variables</a:t>
            </a:r>
            <a:r>
              <a:rPr strike="noStrike" u="none" b="0" cap="none" baseline="0" sz="3600" lang="en-US" i="0">
                <a:solidFill>
                  <a:schemeClr val="lt1"/>
                </a:solidFill>
                <a:latin typeface="Cabin"/>
                <a:ea typeface="Cabin"/>
                <a:cs typeface="Cabin"/>
                <a:sym typeface="Cabin"/>
              </a:rPr>
              <a:t> have one value in them - when we put a new value in the </a:t>
            </a:r>
            <a:r>
              <a:rPr strike="noStrike" u="none" b="0" cap="none" baseline="0" sz="3600" lang="en-US" i="0">
                <a:solidFill>
                  <a:srgbClr val="00FF00"/>
                </a:solidFill>
                <a:latin typeface="Cabin"/>
                <a:ea typeface="Cabin"/>
                <a:cs typeface="Cabin"/>
                <a:sym typeface="Cabin"/>
              </a:rPr>
              <a:t>variable</a:t>
            </a:r>
            <a:r>
              <a:rPr strike="noStrike" u="none" b="0" cap="none" baseline="0" sz="3600" lang="en-US" i="0">
                <a:solidFill>
                  <a:schemeClr val="lt1"/>
                </a:solidFill>
                <a:latin typeface="Cabin"/>
                <a:ea typeface="Cabin"/>
                <a:cs typeface="Cabin"/>
                <a:sym typeface="Cabin"/>
              </a:rPr>
              <a:t> - the old value is overwritten</a:t>
            </a:r>
          </a:p>
        </p:txBody>
      </p:sp>
      <p:sp>
        <p:nvSpPr>
          <p:cNvPr id="217" name="Shape 217"/>
          <p:cNvSpPr txBox="1"/>
          <p:nvPr/>
        </p:nvSpPr>
        <p:spPr>
          <a:xfrm>
            <a:off y="4870450" x="2959100"/>
            <a:ext cy="3746400" cx="125474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python</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Python 2.5.2 (r252:60911, Feb 22 2008, 07:57:53) </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[GCC 4.0.1 (Apple Computer, Inc. build 5363)] on darwin</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x</a:t>
            </a:r>
            <a:r>
              <a:rPr strike="noStrike" u="none" b="1" cap="none" baseline="0" sz="3000" lang="en-US" i="0">
                <a:solidFill>
                  <a:schemeClr val="lt1"/>
                </a:solidFill>
                <a:latin typeface="Courier New"/>
                <a:ea typeface="Courier New"/>
                <a:cs typeface="Courier New"/>
                <a:sym typeface="Courier New"/>
              </a:rPr>
              <a:t> = 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00FF00"/>
                </a:solidFill>
                <a:latin typeface="Courier New"/>
                <a:ea typeface="Courier New"/>
                <a:cs typeface="Courier New"/>
                <a:sym typeface="Courier New"/>
              </a:rPr>
              <a:t>x</a:t>
            </a:r>
            <a:r>
              <a:rPr strike="noStrike" u="none" b="1" cap="none" baseline="0" sz="3000" lang="en-US" i="0">
                <a:solidFill>
                  <a:schemeClr val="lt1"/>
                </a:solidFill>
                <a:latin typeface="Courier New"/>
                <a:ea typeface="Courier New"/>
                <a:cs typeface="Courier New"/>
                <a:sym typeface="Courier New"/>
              </a:rPr>
              <a:t> = 4</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chemeClr val="lt1"/>
                </a:solidFill>
                <a:latin typeface="Courier New"/>
                <a:ea typeface="Courier New"/>
                <a:cs typeface="Courier New"/>
                <a:sym typeface="Courier New"/>
              </a:rPr>
              <a:t> </a:t>
            </a:r>
            <a:r>
              <a:rPr strike="noStrike" u="none" b="1" cap="none" baseline="0" sz="3000" lang="en-US" i="0">
                <a:solidFill>
                  <a:srgbClr val="00FF00"/>
                </a:solidFill>
                <a:latin typeface="Courier New"/>
                <a:ea typeface="Courier New"/>
                <a:cs typeface="Courier New"/>
                <a:sym typeface="Courier New"/>
              </a:rPr>
              <a:t>x</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3000" lang="en-US" i="0">
                <a:solidFill>
                  <a:schemeClr val="lt1"/>
                </a:solidFill>
                <a:latin typeface="Courier New"/>
                <a:ea typeface="Courier New"/>
                <a:cs typeface="Courier New"/>
                <a:sym typeface="Courier New"/>
              </a:rPr>
              <a:t>4</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y="0" x="0"/>
          <a:ext cy="0" cx="0"/>
          <a:chOff y="0" x="0"/>
          <a:chExt cy="0" cx="0"/>
        </a:xfrm>
      </p:grpSpPr>
      <p:sp>
        <p:nvSpPr>
          <p:cNvPr id="483" name="Shape 483"/>
          <p:cNvSpPr txBox="1"/>
          <p:nvPr/>
        </p:nvSpPr>
        <p:spPr>
          <a:xfrm>
            <a:off y="139650" x="693525"/>
            <a:ext cy="8864700" cx="9221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name = raw_input('Enter file:')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handle = open(name)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text = handle.read()</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00"/>
                </a:solidFill>
                <a:latin typeface="Courier New"/>
                <a:ea typeface="Courier New"/>
                <a:cs typeface="Courier New"/>
                <a:sym typeface="Courier New"/>
              </a:rPr>
              <a:t>words = text.split()</a:t>
            </a:r>
          </a:p>
          <a:p>
            <a:pPr algn="ctr" rtl="0" lvl="0" marR="0" indent="0" marL="0">
              <a:lnSpc>
                <a:spcPct val="100000"/>
              </a:lnSpc>
              <a:spcBef>
                <a:spcPts val="0"/>
              </a:spcBef>
              <a:spcAft>
                <a:spcPts val="0"/>
              </a:spcAft>
              <a:buNone/>
            </a:pPr>
            <a:r>
              <a:t/>
            </a:r>
            <a:endParaRPr strike="noStrike" u="none" b="1" cap="none" baseline="0" sz="2600" i="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counts = dict()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for word in words: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00FF"/>
                </a:solidFill>
                <a:latin typeface="Courier New"/>
                <a:ea typeface="Courier New"/>
                <a:cs typeface="Courier New"/>
                <a:sym typeface="Courier New"/>
              </a:rPr>
              <a:t>   counts[word] = counts.get(word,0) + 1</a:t>
            </a:r>
          </a:p>
          <a:p>
            <a:pPr algn="l" rtl="0" lvl="0" marR="0" indent="0" marL="0">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bigcount = None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bigword = None</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for word,count in counts.items():</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if bigcount is None or count &gt; bigcount: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bigword = word</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00FFFF"/>
                </a:solidFill>
                <a:latin typeface="Courier New"/>
                <a:ea typeface="Courier New"/>
                <a:cs typeface="Courier New"/>
                <a:sym typeface="Courier New"/>
              </a:rPr>
              <a:t>        bigcount = count</a:t>
            </a:r>
          </a:p>
          <a:p>
            <a:pPr algn="l" rtl="0" lvl="0" marR="0" indent="0" marL="0">
              <a:lnSpc>
                <a:spcPct val="100000"/>
              </a:lnSpc>
              <a:spcBef>
                <a:spcPts val="0"/>
              </a:spcBef>
              <a:spcAft>
                <a:spcPts val="0"/>
              </a:spcAft>
              <a:buClr>
                <a:srgbClr val="00FF00"/>
              </a:buClr>
              <a:buFont typeface="Cabin"/>
              <a:buNone/>
            </a:pPr>
            <a:r>
              <a:t/>
            </a:r>
            <a:endParaRPr b="1" sz="2600">
              <a:solidFill>
                <a:srgbClr val="00FF00"/>
              </a:solidFill>
              <a:latin typeface="Courier New"/>
              <a:ea typeface="Courier New"/>
              <a:cs typeface="Courier New"/>
              <a:sym typeface="Courier New"/>
            </a:endParaRPr>
          </a:p>
          <a:p>
            <a:pPr algn="l" rtl="0" lvl="0" marR="0" indent="0" marL="0">
              <a:lnSpc>
                <a:spcPct val="100000"/>
              </a:lnSpc>
              <a:spcBef>
                <a:spcPts val="0"/>
              </a:spcBef>
              <a:spcAft>
                <a:spcPts val="0"/>
              </a:spcAft>
              <a:buClr>
                <a:srgbClr val="00FF00"/>
              </a:buClr>
              <a:buSzPct val="25000"/>
              <a:buFont typeface="Cabin"/>
              <a:buNone/>
            </a:pPr>
            <a:r>
              <a:rPr strike="noStrike" u="none" b="1" cap="none" baseline="0" sz="2600" lang="en-US" i="0">
                <a:solidFill>
                  <a:srgbClr val="FF7F00"/>
                </a:solidFill>
                <a:latin typeface="Courier New"/>
                <a:ea typeface="Courier New"/>
                <a:cs typeface="Courier New"/>
                <a:sym typeface="Courier New"/>
              </a:rPr>
              <a:t>print bigword, bigcount</a:t>
            </a:r>
          </a:p>
        </p:txBody>
      </p:sp>
      <p:sp>
        <p:nvSpPr>
          <p:cNvPr id="484" name="Shape 484"/>
          <p:cNvSpPr txBox="1"/>
          <p:nvPr/>
        </p:nvSpPr>
        <p:spPr>
          <a:xfrm>
            <a:off y="4787900" x="10626725"/>
            <a:ext cy="1689000" cx="4445099"/>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z="3600" lang="en-US">
                <a:solidFill>
                  <a:schemeClr val="lt1"/>
                </a:solidFill>
                <a:latin typeface="Cabin"/>
                <a:ea typeface="Cabin"/>
                <a:cs typeface="Cabin"/>
                <a:sym typeface="Cabin"/>
              </a:rPr>
              <a:t>clown</a:t>
            </a:r>
            <a:r>
              <a:rPr strike="noStrike" u="none" b="0" cap="none" baseline="0" sz="3600" lang="en-US" i="0">
                <a:solidFill>
                  <a:schemeClr val="lt1"/>
                </a:solidFill>
                <a:latin typeface="Cabin"/>
                <a:ea typeface="Cabin"/>
                <a:cs typeface="Cabin"/>
                <a:sym typeface="Cabin"/>
              </a:rPr>
              <a:t>.txt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a:t>
            </a:r>
            <a:r>
              <a:rPr sz="3600" lang="en-US">
                <a:solidFill>
                  <a:srgbClr val="FFFF00"/>
                </a:solidFill>
                <a:latin typeface="Cabin"/>
                <a:ea typeface="Cabin"/>
                <a:cs typeface="Cabin"/>
                <a:sym typeface="Cabin"/>
              </a:rPr>
              <a:t>he 7</a:t>
            </a:r>
          </a:p>
        </p:txBody>
      </p:sp>
      <p:sp>
        <p:nvSpPr>
          <p:cNvPr id="485" name="Shape 485"/>
          <p:cNvSpPr txBox="1"/>
          <p:nvPr/>
        </p:nvSpPr>
        <p:spPr>
          <a:xfrm>
            <a:off y="1705475" x="10626725"/>
            <a:ext cy="1689000" cx="4445099"/>
          </a:xfrm>
          <a:prstGeom prst="rect">
            <a:avLst/>
          </a:prstGeom>
          <a:noFill/>
          <a:ln w="127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python words.py </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Enter file: </a:t>
            </a:r>
            <a:r>
              <a:rPr strike="noStrike" u="none" b="0" cap="none" baseline="0" sz="3600" lang="en-US" i="0">
                <a:solidFill>
                  <a:schemeClr val="lt1"/>
                </a:solidFill>
                <a:latin typeface="Cabin"/>
                <a:ea typeface="Cabin"/>
                <a:cs typeface="Cabin"/>
                <a:sym typeface="Cabin"/>
              </a:rPr>
              <a:t>words.txt</a:t>
            </a:r>
          </a:p>
          <a:p>
            <a:pPr algn="l" rtl="0" lvl="0" marR="0" indent="0" marL="0">
              <a:lnSpc>
                <a:spcPct val="100000"/>
              </a:lnSpc>
              <a:spcBef>
                <a:spcPts val="0"/>
              </a:spcBef>
              <a:spcAft>
                <a:spcPts val="0"/>
              </a:spcAft>
              <a:buClr>
                <a:srgbClr val="FFFF00"/>
              </a:buClr>
              <a:buSzPct val="25000"/>
              <a:buFont typeface="Cabin"/>
              <a:buNone/>
            </a:pPr>
            <a:r>
              <a:rPr sz="3600" lang="en-US">
                <a:solidFill>
                  <a:srgbClr val="FFFF00"/>
                </a:solidFill>
                <a:latin typeface="Cabin"/>
                <a:ea typeface="Cabin"/>
                <a:cs typeface="Cabin"/>
                <a:sym typeface="Cabin"/>
              </a:rPr>
              <a:t> </a:t>
            </a:r>
            <a:r>
              <a:rPr strike="noStrike" u="none" b="0" cap="none" baseline="0" sz="3600" lang="en-US" i="0">
                <a:solidFill>
                  <a:srgbClr val="FFFF00"/>
                </a:solidFill>
                <a:latin typeface="Cabin"/>
                <a:ea typeface="Cabin"/>
                <a:cs typeface="Cabin"/>
                <a:sym typeface="Cabin"/>
              </a:rPr>
              <a:t>to 16</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y="0" x="0"/>
          <a:ext cy="0" cx="0"/>
          <a:chOff y="0" x="0"/>
          <a:chExt cy="0" cx="0"/>
        </a:xfrm>
      </p:grpSpPr>
      <p:sp>
        <p:nvSpPr>
          <p:cNvPr id="490" name="Shape 490"/>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7600" lang="en-US" i="0">
                <a:solidFill>
                  <a:srgbClr val="00FF00"/>
                </a:solidFill>
                <a:latin typeface="Cabin"/>
                <a:ea typeface="Cabin"/>
                <a:cs typeface="Cabin"/>
                <a:sym typeface="Cabin"/>
              </a:rPr>
              <a:t>Summary</a:t>
            </a:r>
          </a:p>
        </p:txBody>
      </p:sp>
      <p:pic>
        <p:nvPicPr>
          <p:cNvPr id="491" name="Shape 491"/>
          <p:cNvPicPr preferRelativeResize="0"/>
          <p:nvPr/>
        </p:nvPicPr>
        <p:blipFill rotWithShape="1">
          <a:blip r:embed="rId3">
            <a:alphaModFix/>
          </a:blip>
          <a:srcRect t="0" b="0" r="0" l="0"/>
          <a:stretch/>
        </p:blipFill>
        <p:spPr>
          <a:xfrm>
            <a:off y="2286000" x="1152525"/>
            <a:ext cy="6022974" cx="13935074"/>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y="0" x="0"/>
          <a:ext cy="0" cx="0"/>
          <a:chOff y="0" x="0"/>
          <a:chExt cy="0" cx="0"/>
        </a:xfrm>
      </p:grpSpPr>
      <p:sp>
        <p:nvSpPr>
          <p:cNvPr id="496" name="Shape 496"/>
          <p:cNvSpPr txBox="1"/>
          <p:nvPr>
            <p:ph type="title"/>
          </p:nvPr>
        </p:nvSpPr>
        <p:spPr>
          <a:xfrm>
            <a:off y="241300" x="1155700"/>
            <a:ext cy="811500" cx="13932000"/>
          </a:xfrm>
          <a:prstGeom prst="rect">
            <a:avLst/>
          </a:prstGeom>
        </p:spPr>
        <p:txBody>
          <a:bodyPr bIns="91425" rIns="91425" lIns="91425" tIns="91425" anchor="ctr" anchorCtr="0">
            <a:noAutofit/>
          </a:bodyPr>
          <a:lstStyle/>
          <a:p>
            <a:pPr rtl="0" lvl="0">
              <a:spcBef>
                <a:spcPts val="0"/>
              </a:spcBef>
              <a:buNone/>
            </a:pPr>
            <a:r>
              <a:rPr sz="3600" lang="en-US">
                <a:solidFill>
                  <a:srgbClr val="00FF00"/>
                </a:solidFill>
              </a:rPr>
              <a:t>Acknowledgements / Contributions</a:t>
            </a:r>
          </a:p>
        </p:txBody>
      </p:sp>
      <p:sp>
        <p:nvSpPr>
          <p:cNvPr id="497" name="Shape 497"/>
          <p:cNvSpPr txBox="1"/>
          <p:nvPr>
            <p:ph idx="1" type="body"/>
          </p:nvPr>
        </p:nvSpPr>
        <p:spPr>
          <a:xfrm>
            <a:off y="2603500" x="1155700"/>
            <a:ext cy="5702399" cx="13932000"/>
          </a:xfrm>
          <a:prstGeom prst="rect">
            <a:avLst/>
          </a:prstGeom>
        </p:spPr>
        <p:txBody>
          <a:bodyPr bIns="91425" rIns="91425" lIns="91425" tIns="91425" anchor="ctr" anchorCtr="0">
            <a:noAutofit/>
          </a:bodyPr>
          <a:lstStyle/>
          <a:p>
            <a:pPr rtl="0" lvl="0">
              <a:spcBef>
                <a:spcPts val="0"/>
              </a:spcBef>
              <a:buNone/>
            </a:pPr>
            <a:r>
              <a:t/>
            </a:r>
            <a:endParaRPr/>
          </a:p>
        </p:txBody>
      </p:sp>
      <p:sp>
        <p:nvSpPr>
          <p:cNvPr id="498" name="Shape 498"/>
          <p:cNvSpPr txBox="1"/>
          <p:nvPr/>
        </p:nvSpPr>
        <p:spPr>
          <a:xfrm>
            <a:off y="1381725" x="12061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These slides are Copyright 2010-  Charles R. Severance (</a:t>
            </a:r>
            <a:r>
              <a:rPr u="sng" sz="1800" lang="en-US">
                <a:solidFill>
                  <a:schemeClr val="hlink"/>
                </a:solidFill>
                <a:hlinkClick r:id="rId3"/>
              </a:rPr>
              <a:t>www.dr-chuck.com</a:t>
            </a:r>
            <a:r>
              <a:rPr sz="1800" lang="en-US">
                <a:solidFill>
                  <a:srgbClr val="FFFFFF"/>
                </a:solidFill>
              </a:rPr>
              <a:t>) of the University of Michigan School of Information and </a:t>
            </a:r>
            <a:r>
              <a:rPr u="sng" sz="1800" lang="en-US">
                <a:solidFill>
                  <a:schemeClr val="hlink"/>
                </a:solidFill>
                <a:hlinkClick r:id="rId4"/>
              </a:rPr>
              <a:t>open.umich.edu</a:t>
            </a:r>
            <a:r>
              <a:rPr sz="1800" lang="en-US">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Initial Development: Charles Severance, University of Michigan School of Information</a:t>
            </a:r>
          </a:p>
          <a:p>
            <a:pPr rtl="0" lvl="0">
              <a:spcBef>
                <a:spcPts val="0"/>
              </a:spcBef>
              <a:buNone/>
            </a:pPr>
            <a:r>
              <a:t/>
            </a:r>
            <a:endParaRPr sz="1800">
              <a:solidFill>
                <a:srgbClr val="FFFFFF"/>
              </a:solidFill>
            </a:endParaRPr>
          </a:p>
          <a:p>
            <a:pPr rtl="0" lvl="0">
              <a:spcBef>
                <a:spcPts val="0"/>
              </a:spcBef>
              <a:buNone/>
            </a:pPr>
            <a:r>
              <a:rPr sz="1800" lang="en-US">
                <a:solidFill>
                  <a:srgbClr val="FFFFFF"/>
                </a:solidFill>
              </a:rPr>
              <a:t>… Insert new Contributors or translation credits  here</a:t>
            </a:r>
          </a:p>
        </p:txBody>
      </p:sp>
      <p:pic>
        <p:nvPicPr>
          <p:cNvPr id="499" name="Shape 499"/>
          <p:cNvPicPr preferRelativeResize="0"/>
          <p:nvPr/>
        </p:nvPicPr>
        <p:blipFill rotWithShape="1">
          <a:blip r:embed="rId5">
            <a:alphaModFix/>
          </a:blip>
          <a:srcRect t="0" b="0" r="0" l="0"/>
          <a:stretch/>
        </p:blipFill>
        <p:spPr>
          <a:xfrm>
            <a:off y="134650" x="437900"/>
            <a:ext cy="1024800" cx="1024800"/>
          </a:xfrm>
          <a:prstGeom prst="rect">
            <a:avLst/>
          </a:prstGeom>
          <a:noFill/>
          <a:ln>
            <a:noFill/>
          </a:ln>
        </p:spPr>
      </p:pic>
      <p:pic>
        <p:nvPicPr>
          <p:cNvPr id="500" name="Shape 500"/>
          <p:cNvPicPr preferRelativeResize="0"/>
          <p:nvPr/>
        </p:nvPicPr>
        <p:blipFill rotWithShape="1">
          <a:blip r:embed="rId6">
            <a:alphaModFix/>
          </a:blip>
          <a:srcRect t="0" b="0" r="0" l="0"/>
          <a:stretch/>
        </p:blipFill>
        <p:spPr>
          <a:xfrm>
            <a:off y="312850" x="13897687"/>
            <a:ext cy="668400" cx="1968599"/>
          </a:xfrm>
          <a:prstGeom prst="rect">
            <a:avLst/>
          </a:prstGeom>
          <a:noFill/>
          <a:ln>
            <a:noFill/>
          </a:ln>
        </p:spPr>
      </p:pic>
      <p:sp>
        <p:nvSpPr>
          <p:cNvPr id="501" name="Shape 501"/>
          <p:cNvSpPr txBox="1"/>
          <p:nvPr/>
        </p:nvSpPr>
        <p:spPr>
          <a:xfrm>
            <a:off y="1512200" x="8704400"/>
            <a:ext cy="7082699" cx="6797699"/>
          </a:xfrm>
          <a:prstGeom prst="rect">
            <a:avLst/>
          </a:prstGeom>
          <a:noFill/>
          <a:ln>
            <a:noFill/>
          </a:ln>
        </p:spPr>
        <p:txBody>
          <a:bodyPr bIns="91425" rIns="91425" lIns="91425" tIns="91425" anchor="t" anchorCtr="0">
            <a:noAutofit/>
          </a:bodyPr>
          <a:lstStyle/>
          <a:p>
            <a:pPr rtl="0" lvl="0">
              <a:spcBef>
                <a:spcPts val="0"/>
              </a:spcBef>
              <a:buNone/>
            </a:pPr>
            <a:r>
              <a:rPr sz="1800" lang="en-US">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y="0" x="0"/>
          <a:ext cy="0" cx="0"/>
          <a:chOff y="0" x="0"/>
          <a:chExt cy="0" cx="0"/>
        </a:xfrm>
      </p:grpSpPr>
      <p:sp>
        <p:nvSpPr>
          <p:cNvPr id="222" name="Shape 222"/>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A Story of  Two Collections..</a:t>
            </a:r>
          </a:p>
        </p:txBody>
      </p:sp>
      <p:sp>
        <p:nvSpPr>
          <p:cNvPr id="223" name="Shape 223"/>
          <p:cNvSpPr txBox="1"/>
          <p:nvPr>
            <p:ph idx="1" type="body"/>
          </p:nvPr>
        </p:nvSpPr>
        <p:spPr>
          <a:xfrm>
            <a:off y="2603500" x="1155700"/>
            <a:ext cy="5702299" cx="139319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rgbClr val="00FF00"/>
              </a:buClr>
              <a:buSzPct val="100000"/>
              <a:buFont typeface="Cabin"/>
              <a:buChar char="•"/>
            </a:pPr>
            <a:r>
              <a:rPr strike="noStrike" u="none" b="0" cap="none" baseline="0" sz="3600" lang="en-US" i="0">
                <a:solidFill>
                  <a:srgbClr val="00FF00"/>
                </a:solidFill>
                <a:latin typeface="Cabin"/>
                <a:ea typeface="Cabin"/>
                <a:cs typeface="Cabin"/>
                <a:sym typeface="Cabin"/>
              </a:rPr>
              <a:t>List</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A linear collection of values that stay in order</a:t>
            </a:r>
          </a:p>
          <a:p>
            <a:pPr algn="l" rtl="0" lvl="0" marR="0" indent="0" marL="568706">
              <a:spcBef>
                <a:spcPts val="3500"/>
              </a:spcBef>
              <a:spcAft>
                <a:spcPts val="0"/>
              </a:spcAft>
              <a:buClr>
                <a:schemeClr val="lt1"/>
              </a:buClr>
              <a:buFont typeface="Cabin"/>
              <a:buNone/>
            </a:pPr>
            <a:r>
              <a:t/>
            </a:r>
            <a:endParaRPr strike="noStrike" u="none" b="0" cap="none" baseline="0" sz="3600" i="0">
              <a:solidFill>
                <a:schemeClr val="lt1"/>
              </a:solidFill>
              <a:latin typeface="Cabin"/>
              <a:ea typeface="Cabin"/>
              <a:cs typeface="Cabin"/>
              <a:sym typeface="Cabin"/>
            </a:endParaRPr>
          </a:p>
          <a:p>
            <a:pPr algn="l" rtl="0" lvl="0" marR="0" indent="-371094" marL="749300">
              <a:lnSpc>
                <a:spcPct val="100000"/>
              </a:lnSpc>
              <a:spcBef>
                <a:spcPts val="3500"/>
              </a:spcBef>
              <a:spcAft>
                <a:spcPts val="0"/>
              </a:spcAft>
              <a:buClr>
                <a:srgbClr val="FF0000"/>
              </a:buClr>
              <a:buSzPct val="100000"/>
              <a:buFont typeface="Cabin"/>
              <a:buChar char="•"/>
            </a:pPr>
            <a:r>
              <a:rPr strike="noStrike" u="none" b="0" cap="none" baseline="0" sz="3600" lang="en-US" i="0">
                <a:solidFill>
                  <a:srgbClr val="FF0000"/>
                </a:solidFill>
                <a:latin typeface="Cabin"/>
                <a:ea typeface="Cabin"/>
                <a:cs typeface="Cabin"/>
                <a:sym typeface="Cabin"/>
              </a:rPr>
              <a:t>Dictionary</a:t>
            </a:r>
          </a:p>
          <a:p>
            <a:pPr algn="l" rtl="0" lvl="1" marR="0" indent="-371094" marL="1041400">
              <a:lnSpc>
                <a:spcPct val="100000"/>
              </a:lnSpc>
              <a:spcBef>
                <a:spcPts val="3500"/>
              </a:spcBef>
              <a:spcAft>
                <a:spcPts val="0"/>
              </a:spcAft>
              <a:buClr>
                <a:schemeClr val="lt1"/>
              </a:buClr>
              <a:buSzPct val="100000"/>
              <a:buFont typeface="Cabin"/>
              <a:buChar char="&gt;"/>
            </a:pPr>
            <a:r>
              <a:rPr strike="noStrike" u="none" b="0" cap="none" baseline="0" sz="3600" lang="en-US" i="0">
                <a:solidFill>
                  <a:schemeClr val="lt1"/>
                </a:solidFill>
                <a:latin typeface="Cabin"/>
                <a:ea typeface="Cabin"/>
                <a:cs typeface="Cabin"/>
                <a:sym typeface="Cabin"/>
              </a:rPr>
              <a:t>A </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bag</a:t>
            </a:r>
            <a:r>
              <a:rPr strike="noStrike" u="none" b="0" cap="none" baseline="0" sz="3600" lang="en-US" i="0">
                <a:solidFill>
                  <a:schemeClr val="lt1"/>
                </a:solidFill>
                <a:latin typeface="Arial"/>
                <a:ea typeface="Arial"/>
                <a:cs typeface="Arial"/>
                <a:sym typeface="Arial"/>
              </a:rPr>
              <a:t>”</a:t>
            </a:r>
            <a:r>
              <a:rPr strike="noStrike" u="none" b="0" cap="none" baseline="0" sz="3600" lang="en-US" i="0">
                <a:solidFill>
                  <a:schemeClr val="lt1"/>
                </a:solidFill>
                <a:latin typeface="Cabin"/>
                <a:ea typeface="Cabin"/>
                <a:cs typeface="Cabin"/>
                <a:sym typeface="Cabin"/>
              </a:rPr>
              <a:t> of values, each with its own label</a:t>
            </a:r>
          </a:p>
        </p:txBody>
      </p:sp>
      <p:pic>
        <p:nvPicPr>
          <p:cNvPr id="224" name="Shape 224"/>
          <p:cNvPicPr preferRelativeResize="0"/>
          <p:nvPr/>
        </p:nvPicPr>
        <p:blipFill rotWithShape="1">
          <a:blip r:embed="rId3">
            <a:alphaModFix/>
          </a:blip>
          <a:srcRect t="0" b="0" r="0" l="0"/>
          <a:stretch/>
        </p:blipFill>
        <p:spPr>
          <a:xfrm>
            <a:off y="2400300" x="13081000"/>
            <a:ext cy="2451100" cx="2400300"/>
          </a:xfrm>
          <a:prstGeom prst="rect">
            <a:avLst/>
          </a:prstGeom>
          <a:noFill/>
          <a:ln>
            <a:noFill/>
          </a:ln>
        </p:spPr>
      </p:pic>
      <p:pic>
        <p:nvPicPr>
          <p:cNvPr id="225" name="Shape 225"/>
          <p:cNvPicPr preferRelativeResize="0"/>
          <p:nvPr/>
        </p:nvPicPr>
        <p:blipFill rotWithShape="1">
          <a:blip r:embed="rId4">
            <a:alphaModFix/>
          </a:blip>
          <a:srcRect t="0" b="0" r="0" l="0"/>
          <a:stretch/>
        </p:blipFill>
        <p:spPr>
          <a:xfrm>
            <a:off y="2438400" x="11603036"/>
            <a:ext cy="2374899" cx="815975"/>
          </a:xfrm>
          <a:prstGeom prst="rect">
            <a:avLst/>
          </a:prstGeom>
          <a:noFill/>
          <a:ln>
            <a:noFill/>
          </a:ln>
        </p:spPr>
      </p:pic>
      <p:pic>
        <p:nvPicPr>
          <p:cNvPr id="226" name="Shape 226"/>
          <p:cNvPicPr preferRelativeResize="0"/>
          <p:nvPr/>
        </p:nvPicPr>
        <p:blipFill rotWithShape="1">
          <a:blip r:embed="rId5">
            <a:alphaModFix/>
          </a:blip>
          <a:srcRect t="0" b="0" r="0" l="0"/>
          <a:stretch/>
        </p:blipFill>
        <p:spPr>
          <a:xfrm>
            <a:off y="5321300" x="12369800"/>
            <a:ext cy="3378299" cx="3200399"/>
          </a:xfrm>
          <a:prstGeom prst="rect">
            <a:avLst/>
          </a:prstGeom>
          <a:noFill/>
          <a:ln>
            <a:noFill/>
          </a:ln>
        </p:spPr>
      </p:pic>
      <p:pic>
        <p:nvPicPr>
          <p:cNvPr id="227" name="Shape 227"/>
          <p:cNvPicPr preferRelativeResize="0"/>
          <p:nvPr/>
        </p:nvPicPr>
        <p:blipFill rotWithShape="1">
          <a:blip r:embed="rId6">
            <a:alphaModFix/>
          </a:blip>
          <a:srcRect t="0" b="0" r="0" l="0"/>
          <a:stretch/>
        </p:blipFill>
        <p:spPr>
          <a:xfrm>
            <a:off y="5562600" x="9745661"/>
            <a:ext cy="1384299" cx="1889125"/>
          </a:xfrm>
          <a:prstGeom prst="rect">
            <a:avLst/>
          </a:prstGeom>
          <a:noFill/>
          <a:ln>
            <a:noFill/>
          </a:ln>
        </p:spPr>
      </p:pic>
      <p:pic>
        <p:nvPicPr>
          <p:cNvPr id="228" name="Shape 228"/>
          <p:cNvPicPr preferRelativeResize="0"/>
          <p:nvPr/>
        </p:nvPicPr>
        <p:blipFill rotWithShape="1">
          <a:blip r:embed="rId7">
            <a:alphaModFix/>
          </a:blip>
          <a:srcRect t="0" b="0" r="0" l="0"/>
          <a:stretch/>
        </p:blipFill>
        <p:spPr>
          <a:xfrm>
            <a:off y="673100" x="481012"/>
            <a:ext cy="1524000" cx="152549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673100" x="1155700"/>
            <a:ext cy="3568699" cx="5333999"/>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7600" lang="en-US" i="0">
                <a:solidFill>
                  <a:schemeClr val="lt1"/>
                </a:solidFill>
                <a:latin typeface="Cabin"/>
                <a:ea typeface="Cabin"/>
                <a:cs typeface="Cabin"/>
                <a:sym typeface="Cabin"/>
              </a:rPr>
              <a:t>Dictionaries</a:t>
            </a:r>
          </a:p>
        </p:txBody>
      </p:sp>
      <p:pic>
        <p:nvPicPr>
          <p:cNvPr id="234" name="Shape 234"/>
          <p:cNvPicPr preferRelativeResize="0"/>
          <p:nvPr/>
        </p:nvPicPr>
        <p:blipFill rotWithShape="1">
          <a:blip r:embed="rId3">
            <a:alphaModFix/>
          </a:blip>
          <a:srcRect t="0" b="0" r="0" l="0"/>
          <a:stretch/>
        </p:blipFill>
        <p:spPr>
          <a:xfrm>
            <a:off y="428625" x="7708900"/>
            <a:ext cy="7762875" cx="7353300"/>
          </a:xfrm>
          <a:prstGeom prst="rect">
            <a:avLst/>
          </a:prstGeom>
          <a:noFill/>
          <a:ln>
            <a:noFill/>
          </a:ln>
        </p:spPr>
      </p:pic>
      <p:pic>
        <p:nvPicPr>
          <p:cNvPr id="235" name="Shape 235"/>
          <p:cNvPicPr preferRelativeResize="0"/>
          <p:nvPr/>
        </p:nvPicPr>
        <p:blipFill rotWithShape="1">
          <a:blip r:embed="rId4">
            <a:alphaModFix/>
          </a:blip>
          <a:srcRect t="0" b="0" r="0" l="0"/>
          <a:stretch/>
        </p:blipFill>
        <p:spPr>
          <a:xfrm>
            <a:off y="4578350" x="1320812"/>
            <a:ext cy="3320999" cx="4533899"/>
          </a:xfrm>
          <a:prstGeom prst="rect">
            <a:avLst/>
          </a:prstGeom>
          <a:noFill/>
          <a:ln>
            <a:noFill/>
          </a:ln>
        </p:spPr>
      </p:pic>
      <p:sp>
        <p:nvSpPr>
          <p:cNvPr id="236" name="Shape 236"/>
          <p:cNvSpPr txBox="1"/>
          <p:nvPr/>
        </p:nvSpPr>
        <p:spPr>
          <a:xfrm>
            <a:off y="6477000" x="11539525"/>
            <a:ext cy="622199" cx="1797600"/>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money</a:t>
            </a:r>
          </a:p>
        </p:txBody>
      </p:sp>
      <p:sp>
        <p:nvSpPr>
          <p:cNvPr id="237" name="Shape 237"/>
          <p:cNvSpPr txBox="1"/>
          <p:nvPr/>
        </p:nvSpPr>
        <p:spPr>
          <a:xfrm>
            <a:off y="3479800" x="13428678"/>
            <a:ext cy="622199" cx="13925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tissue</a:t>
            </a:r>
          </a:p>
        </p:txBody>
      </p:sp>
      <p:sp>
        <p:nvSpPr>
          <p:cNvPr id="238" name="Shape 238"/>
          <p:cNvSpPr txBox="1"/>
          <p:nvPr/>
        </p:nvSpPr>
        <p:spPr>
          <a:xfrm>
            <a:off y="4000500" x="7764625"/>
            <a:ext cy="622199" cx="20492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calculator</a:t>
            </a:r>
          </a:p>
        </p:txBody>
      </p:sp>
      <p:sp>
        <p:nvSpPr>
          <p:cNvPr id="239" name="Shape 239"/>
          <p:cNvSpPr txBox="1"/>
          <p:nvPr/>
        </p:nvSpPr>
        <p:spPr>
          <a:xfrm>
            <a:off y="5638800" x="6781800"/>
            <a:ext cy="622199" cx="2049299"/>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perfume</a:t>
            </a:r>
          </a:p>
        </p:txBody>
      </p:sp>
      <p:sp>
        <p:nvSpPr>
          <p:cNvPr id="240" name="Shape 240"/>
          <p:cNvSpPr txBox="1"/>
          <p:nvPr/>
        </p:nvSpPr>
        <p:spPr>
          <a:xfrm>
            <a:off y="7277100" x="7761273"/>
            <a:ext cy="622199" cx="1328700"/>
          </a:xfrm>
          <a:prstGeom prst="rect">
            <a:avLst/>
          </a:prstGeom>
          <a:solidFill>
            <a:schemeClr val="accent1"/>
          </a:solid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none" b="0" cap="none" baseline="0" sz="3600" lang="en-US" i="0">
                <a:solidFill>
                  <a:schemeClr val="lt1"/>
                </a:solidFill>
                <a:latin typeface="Cabin"/>
                <a:ea typeface="Cabin"/>
                <a:cs typeface="Cabin"/>
                <a:sym typeface="Cabin"/>
              </a:rPr>
              <a:t>candy</a:t>
            </a:r>
          </a:p>
        </p:txBody>
      </p:sp>
      <p:sp>
        <p:nvSpPr>
          <p:cNvPr id="241" name="Shape 241"/>
          <p:cNvSpPr txBox="1"/>
          <p:nvPr/>
        </p:nvSpPr>
        <p:spPr>
          <a:xfrm>
            <a:off y="8318500" x="2587575"/>
            <a:ext cy="622199" cx="115310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5"/>
              </a:rPr>
              <a:t>http://en.wikipedia.org/wiki/Associative_array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y="0" x="0"/>
          <a:ext cy="0" cx="0"/>
          <a:chOff y="0" x="0"/>
          <a:chExt cy="0" cx="0"/>
        </a:xfrm>
      </p:grpSpPr>
      <p:sp>
        <p:nvSpPr>
          <p:cNvPr id="246" name="Shape 246"/>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Dictionaries</a:t>
            </a:r>
          </a:p>
        </p:txBody>
      </p:sp>
      <p:sp>
        <p:nvSpPr>
          <p:cNvPr id="247" name="Shape 247"/>
          <p:cNvSpPr txBox="1"/>
          <p:nvPr>
            <p:ph idx="1" type="body"/>
          </p:nvPr>
        </p:nvSpPr>
        <p:spPr>
          <a:xfrm>
            <a:off y="2374900" x="1155700"/>
            <a:ext cy="5702399" cx="13932000"/>
          </a:xfrm>
          <a:prstGeom prst="rect">
            <a:avLst/>
          </a:prstGeom>
          <a:noFill/>
          <a:ln>
            <a:noFill/>
          </a:ln>
        </p:spPr>
        <p:txBody>
          <a:bodyPr bIns="38100" rIns="38100" lIns="38100" tIns="38100" anchor="ctr" anchorCtr="0">
            <a:noAutofit/>
          </a:bodyPr>
          <a:lstStyle/>
          <a:p>
            <a:pPr algn="l" rtl="0" lvl="0" marR="0" indent="-332994" marL="749300">
              <a:lnSpc>
                <a:spcPct val="100000"/>
              </a:lnSpc>
              <a:spcBef>
                <a:spcPts val="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are Python’s most powerful data collection</a:t>
            </a:r>
          </a:p>
          <a:p>
            <a:pPr algn="l" rtl="0" lvl="0" marR="0" indent="-332994"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allow us to do fast database-like operations in Python</a:t>
            </a:r>
          </a:p>
          <a:p>
            <a:pPr algn="l" rtl="0" lvl="0" marR="0" indent="-332994" marL="749300">
              <a:lnSpc>
                <a:spcPct val="100000"/>
              </a:lnSpc>
              <a:spcBef>
                <a:spcPts val="3500"/>
              </a:spcBef>
              <a:spcAft>
                <a:spcPts val="0"/>
              </a:spcAft>
              <a:buClr>
                <a:schemeClr val="lt1"/>
              </a:buClr>
              <a:buSzPct val="100000"/>
              <a:buFont typeface="Cabin"/>
              <a:buChar char="•"/>
            </a:pPr>
            <a:r>
              <a:rPr strike="noStrike" u="none" b="0" cap="none" baseline="0" sz="3000" lang="en-US" i="0">
                <a:solidFill>
                  <a:schemeClr val="lt1"/>
                </a:solidFill>
                <a:latin typeface="Cabin"/>
                <a:ea typeface="Cabin"/>
                <a:cs typeface="Cabin"/>
                <a:sym typeface="Cabin"/>
              </a:rPr>
              <a:t>Dictionaries have different names in different languages</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Associative Arrays - Perl / P</a:t>
            </a:r>
            <a:r>
              <a:rPr sz="3000" lang="en-US">
                <a:solidFill>
                  <a:schemeClr val="lt1"/>
                </a:solidFill>
                <a:latin typeface="Cabin"/>
                <a:ea typeface="Cabin"/>
                <a:cs typeface="Cabin"/>
                <a:sym typeface="Cabin"/>
              </a:rPr>
              <a:t>HP</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Properties or Map or HashMap - Java</a:t>
            </a:r>
          </a:p>
          <a:p>
            <a:pPr algn="l" rtl="0" lvl="1" marR="0" indent="-332994" marL="1041400">
              <a:lnSpc>
                <a:spcPct val="100000"/>
              </a:lnSpc>
              <a:spcBef>
                <a:spcPts val="3500"/>
              </a:spcBef>
              <a:spcAft>
                <a:spcPts val="0"/>
              </a:spcAft>
              <a:buClr>
                <a:schemeClr val="lt1"/>
              </a:buClr>
              <a:buSzPct val="100000"/>
              <a:buFont typeface="Cabin"/>
              <a:buChar char="&gt;"/>
            </a:pPr>
            <a:r>
              <a:rPr strike="noStrike" u="none" b="0" cap="none" baseline="0" sz="3000" lang="en-US" i="0">
                <a:solidFill>
                  <a:schemeClr val="lt1"/>
                </a:solidFill>
                <a:latin typeface="Cabin"/>
                <a:ea typeface="Cabin"/>
                <a:cs typeface="Cabin"/>
                <a:sym typeface="Cabin"/>
              </a:rPr>
              <a:t>Property Bag - C# / .Net</a:t>
            </a:r>
          </a:p>
        </p:txBody>
      </p:sp>
      <p:sp>
        <p:nvSpPr>
          <p:cNvPr id="248" name="Shape 248"/>
          <p:cNvSpPr txBox="1"/>
          <p:nvPr/>
        </p:nvSpPr>
        <p:spPr>
          <a:xfrm>
            <a:off y="8293100" x="1894900"/>
            <a:ext cy="622199" cx="13420499"/>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chemeClr val="lt1"/>
              </a:buClr>
              <a:buSzPct val="25000"/>
              <a:buFont typeface="Cabin"/>
              <a:buNone/>
            </a:pPr>
            <a:r>
              <a:rPr strike="noStrike" u="sng" b="0" cap="none" baseline="0" sz="3600" lang="en-US" i="0">
                <a:solidFill>
                  <a:srgbClr val="FFFF00"/>
                </a:solidFill>
                <a:latin typeface="Cabin"/>
                <a:ea typeface="Cabin"/>
                <a:cs typeface="Cabin"/>
                <a:sym typeface="Cabin"/>
                <a:hlinkClick r:id="rId3"/>
              </a:rPr>
              <a:t>http://en.wikipedia.org/wiki/Associative_array</a:t>
            </a:r>
          </a:p>
        </p:txBody>
      </p:sp>
      <p:pic>
        <p:nvPicPr>
          <p:cNvPr id="249" name="Shape 249"/>
          <p:cNvPicPr preferRelativeResize="0"/>
          <p:nvPr/>
        </p:nvPicPr>
        <p:blipFill rotWithShape="1">
          <a:blip r:embed="rId4">
            <a:alphaModFix/>
          </a:blip>
          <a:srcRect t="0" b="0" r="0" l="0"/>
          <a:stretch/>
        </p:blipFill>
        <p:spPr>
          <a:xfrm>
            <a:off y="423862" x="13317537"/>
            <a:ext cy="2324099" cx="2201862"/>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y="0" x="0"/>
          <a:ext cy="0" cx="0"/>
          <a:chOff y="0" x="0"/>
          <a:chExt cy="0" cx="0"/>
        </a:xfrm>
      </p:grpSpPr>
      <p:sp>
        <p:nvSpPr>
          <p:cNvPr id="254" name="Shape 254"/>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7600" lang="en-US" i="0">
                <a:solidFill>
                  <a:srgbClr val="FF00FF"/>
                </a:solidFill>
                <a:latin typeface="Cabin"/>
                <a:ea typeface="Cabin"/>
                <a:cs typeface="Cabin"/>
                <a:sym typeface="Cabin"/>
              </a:rPr>
              <a:t>Dictionaries</a:t>
            </a:r>
          </a:p>
        </p:txBody>
      </p:sp>
      <p:sp>
        <p:nvSpPr>
          <p:cNvPr id="255" name="Shape 255"/>
          <p:cNvSpPr txBox="1"/>
          <p:nvPr>
            <p:ph idx="1" type="body"/>
          </p:nvPr>
        </p:nvSpPr>
        <p:spPr>
          <a:xfrm>
            <a:off y="2603500" x="1155700"/>
            <a:ext cy="5702299" cx="6083300"/>
          </a:xfrm>
          <a:prstGeom prst="rect">
            <a:avLst/>
          </a:prstGeom>
          <a:noFill/>
          <a:ln>
            <a:noFill/>
          </a:ln>
        </p:spPr>
        <p:txBody>
          <a:bodyPr bIns="38100" rIns="38100" lIns="38100" tIns="38100" anchor="ctr" anchorCtr="0">
            <a:noAutofit/>
          </a:bodyPr>
          <a:lstStyle/>
          <a:p>
            <a:pPr algn="l" rtl="0" lvl="0" marR="0" indent="-371094" marL="749300">
              <a:lnSpc>
                <a:spcPct val="100000"/>
              </a:lnSpc>
              <a:spcBef>
                <a:spcPts val="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Lists </a:t>
            </a:r>
            <a:r>
              <a:rPr strike="noStrike" u="none" b="0" cap="none" baseline="0" sz="3600" lang="en-US" i="0">
                <a:solidFill>
                  <a:srgbClr val="00FFFF"/>
                </a:solidFill>
                <a:latin typeface="Cabin"/>
                <a:ea typeface="Cabin"/>
                <a:cs typeface="Cabin"/>
                <a:sym typeface="Cabin"/>
              </a:rPr>
              <a:t>index</a:t>
            </a:r>
            <a:r>
              <a:rPr strike="noStrike" u="none" b="0" cap="none" baseline="0" sz="3600" lang="en-US" i="0">
                <a:solidFill>
                  <a:schemeClr val="lt1"/>
                </a:solidFill>
                <a:latin typeface="Cabin"/>
                <a:ea typeface="Cabin"/>
                <a:cs typeface="Cabin"/>
                <a:sym typeface="Cabin"/>
              </a:rPr>
              <a:t> their entries based on the position in the list</a:t>
            </a:r>
          </a:p>
          <a:p>
            <a:pPr algn="l" rtl="0" lvl="0" marR="0" indent="-371094" marL="749300">
              <a:lnSpc>
                <a:spcPct val="100000"/>
              </a:lnSpc>
              <a:spcBef>
                <a:spcPts val="3500"/>
              </a:spcBef>
              <a:spcAft>
                <a:spcPts val="0"/>
              </a:spcAft>
              <a:buClr>
                <a:srgbClr val="FF00FF"/>
              </a:buClr>
              <a:buSzPct val="100000"/>
              <a:buFont typeface="Cabin"/>
              <a:buChar char="•"/>
            </a:pPr>
            <a:r>
              <a:rPr strike="noStrike" u="none" b="0" cap="none" baseline="0" sz="3600" lang="en-US" i="0">
                <a:solidFill>
                  <a:srgbClr val="FF00FF"/>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like bags - no order</a:t>
            </a:r>
          </a:p>
          <a:p>
            <a:pPr algn="l" rtl="0" lvl="0" marR="0" indent="-371094" marL="749300">
              <a:lnSpc>
                <a:spcPct val="100000"/>
              </a:lnSpc>
              <a:spcBef>
                <a:spcPts val="3500"/>
              </a:spcBef>
              <a:spcAft>
                <a:spcPts val="0"/>
              </a:spcAft>
              <a:buClr>
                <a:schemeClr val="lt1"/>
              </a:buClr>
              <a:buSzPct val="100000"/>
              <a:buFont typeface="Cabin"/>
              <a:buChar char="•"/>
            </a:pPr>
            <a:r>
              <a:rPr strike="noStrike" u="none" b="0" cap="none" baseline="0" sz="3600" lang="en-US" i="0">
                <a:solidFill>
                  <a:schemeClr val="lt1"/>
                </a:solidFill>
                <a:latin typeface="Cabin"/>
                <a:ea typeface="Cabin"/>
                <a:cs typeface="Cabin"/>
                <a:sym typeface="Cabin"/>
              </a:rPr>
              <a:t>So we </a:t>
            </a:r>
            <a:r>
              <a:rPr strike="noStrike" u="none" b="0" cap="none" baseline="0" sz="3600" lang="en-US" i="0">
                <a:solidFill>
                  <a:srgbClr val="00FFFF"/>
                </a:solidFill>
                <a:latin typeface="Cabin"/>
                <a:ea typeface="Cabin"/>
                <a:cs typeface="Cabin"/>
                <a:sym typeface="Cabin"/>
              </a:rPr>
              <a:t>index</a:t>
            </a:r>
            <a:r>
              <a:rPr strike="noStrike" u="none" b="0" cap="none" baseline="0" sz="3600" lang="en-US" i="0">
                <a:solidFill>
                  <a:schemeClr val="lt1"/>
                </a:solidFill>
                <a:latin typeface="Cabin"/>
                <a:ea typeface="Cabin"/>
                <a:cs typeface="Cabin"/>
                <a:sym typeface="Cabin"/>
              </a:rPr>
              <a:t> the things we put in the </a:t>
            </a:r>
            <a:r>
              <a:rPr strike="noStrike" u="none" b="0" cap="none" baseline="0" sz="3600" lang="en-US" i="0">
                <a:solidFill>
                  <a:srgbClr val="FF00FF"/>
                </a:solidFill>
                <a:latin typeface="Cabin"/>
                <a:ea typeface="Cabin"/>
                <a:cs typeface="Cabin"/>
                <a:sym typeface="Cabin"/>
              </a:rPr>
              <a:t>dictionary</a:t>
            </a:r>
            <a:r>
              <a:rPr strike="noStrike" u="none" b="0" cap="none" baseline="0" sz="3600" lang="en-US" i="0">
                <a:solidFill>
                  <a:schemeClr val="lt1"/>
                </a:solidFill>
                <a:latin typeface="Cabin"/>
                <a:ea typeface="Cabin"/>
                <a:cs typeface="Cabin"/>
                <a:sym typeface="Cabin"/>
              </a:rPr>
              <a:t> with a </a:t>
            </a:r>
            <a:r>
              <a:rPr strike="noStrike" u="none" b="0" cap="none" baseline="0" sz="3600" lang="en-US" i="0">
                <a:solidFill>
                  <a:srgbClr val="00FFFF"/>
                </a:solidFill>
                <a:latin typeface="Arial"/>
                <a:ea typeface="Arial"/>
                <a:cs typeface="Arial"/>
                <a:sym typeface="Arial"/>
              </a:rPr>
              <a:t>“</a:t>
            </a:r>
            <a:r>
              <a:rPr strike="noStrike" u="none" b="0" cap="none" baseline="0" sz="3600" lang="en-US" i="0">
                <a:solidFill>
                  <a:srgbClr val="00FFFF"/>
                </a:solidFill>
                <a:latin typeface="Cabin"/>
                <a:ea typeface="Cabin"/>
                <a:cs typeface="Cabin"/>
                <a:sym typeface="Cabin"/>
              </a:rPr>
              <a:t>lookup tag</a:t>
            </a:r>
            <a:r>
              <a:rPr strike="noStrike" u="none" b="0" cap="none" baseline="0" sz="3600" lang="en-US" i="0">
                <a:solidFill>
                  <a:srgbClr val="00FFFF"/>
                </a:solidFill>
                <a:latin typeface="Arial"/>
                <a:ea typeface="Arial"/>
                <a:cs typeface="Arial"/>
                <a:sym typeface="Arial"/>
              </a:rPr>
              <a:t>”</a:t>
            </a:r>
          </a:p>
        </p:txBody>
      </p:sp>
      <p:sp>
        <p:nvSpPr>
          <p:cNvPr id="256" name="Shape 256"/>
          <p:cNvSpPr txBox="1"/>
          <p:nvPr/>
        </p:nvSpPr>
        <p:spPr>
          <a:xfrm>
            <a:off y="2155825" x="8242775"/>
            <a:ext cy="6446700" cx="74289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chemeClr val="lt1"/>
                </a:solidFill>
                <a:latin typeface="Courier New"/>
                <a:ea typeface="Courier New"/>
                <a:cs typeface="Courier New"/>
                <a:sym typeface="Courier New"/>
              </a:rPr>
              <a:t> = </a:t>
            </a:r>
            <a:r>
              <a:rPr strike="noStrike" u="none" b="1" cap="none" baseline="0" sz="2400" lang="en-US" i="0">
                <a:solidFill>
                  <a:srgbClr val="FF00FF"/>
                </a:solidFill>
                <a:latin typeface="Courier New"/>
                <a:ea typeface="Courier New"/>
                <a:cs typeface="Courier New"/>
                <a:sym typeface="Courier New"/>
              </a:rPr>
              <a:t>dict</a:t>
            </a:r>
            <a:r>
              <a:rPr strike="noStrike" u="none" b="1" cap="none" baseline="0" sz="2400" lang="en-US" i="0">
                <a:solidFill>
                  <a:schemeClr val="lt1"/>
                </a:solidFill>
                <a:latin typeface="Courier New"/>
                <a:ea typeface="Courier New"/>
                <a:cs typeface="Courier New"/>
                <a:sym typeface="Courier New"/>
              </a:rPr>
              <a:t>()</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['money']</a:t>
            </a:r>
            <a:r>
              <a:rPr strike="noStrike" u="none" b="1" cap="none" baseline="0" sz="2400" lang="en-US" i="0">
                <a:solidFill>
                  <a:schemeClr val="lt1"/>
                </a:solidFill>
                <a:latin typeface="Courier New"/>
                <a:ea typeface="Courier New"/>
                <a:cs typeface="Courier New"/>
                <a:sym typeface="Courier New"/>
              </a:rPr>
              <a:t> = 12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['tissues']</a:t>
            </a:r>
            <a:r>
              <a:rPr strike="noStrike" u="none" b="1" cap="none" baseline="0" sz="2400" lang="en-US" i="0">
                <a:solidFill>
                  <a:schemeClr val="lt1"/>
                </a:solidFill>
                <a:latin typeface="Courier New"/>
                <a:ea typeface="Courier New"/>
                <a:cs typeface="Courier New"/>
                <a:sym typeface="Courier New"/>
              </a:rPr>
              <a:t> = 75</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{'money': 12, 'tissues': 75, 'candy': 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3</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a:t>
            </a:r>
            <a:r>
              <a:rPr strike="noStrike" u="none" b="1" cap="none" baseline="0" sz="2400" lang="en-US" i="0">
                <a:solidFill>
                  <a:srgbClr val="00FF00"/>
                </a:solidFill>
                <a:latin typeface="Courier New"/>
                <a:ea typeface="Courier New"/>
                <a:cs typeface="Courier New"/>
                <a:sym typeface="Courier New"/>
              </a:rPr>
              <a:t>purse</a:t>
            </a:r>
            <a:r>
              <a:rPr strike="noStrike" u="none" b="1" cap="none" baseline="0" sz="2400" lang="en-US" i="0">
                <a:solidFill>
                  <a:srgbClr val="00FFFF"/>
                </a:solidFill>
                <a:latin typeface="Courier New"/>
                <a:ea typeface="Courier New"/>
                <a:cs typeface="Courier New"/>
                <a:sym typeface="Courier New"/>
              </a:rPr>
              <a:t>['candy']</a:t>
            </a:r>
            <a:r>
              <a:rPr strike="noStrike" u="none" b="1" cap="none" baseline="0" sz="2400" lang="en-US" i="0">
                <a:solidFill>
                  <a:schemeClr val="lt1"/>
                </a:solidFill>
                <a:latin typeface="Courier New"/>
                <a:ea typeface="Courier New"/>
                <a:cs typeface="Courier New"/>
                <a:sym typeface="Courier New"/>
              </a:rPr>
              <a:t> + 2</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&gt;&gt;&gt; </a:t>
            </a:r>
            <a:r>
              <a:rPr strike="noStrike" u="none" b="1" cap="none" baseline="0" sz="2400" lang="en-US" i="0">
                <a:solidFill>
                  <a:srgbClr val="FFFF00"/>
                </a:solidFill>
                <a:latin typeface="Courier New"/>
                <a:ea typeface="Courier New"/>
                <a:cs typeface="Courier New"/>
                <a:sym typeface="Courier New"/>
              </a:rPr>
              <a:t>print</a:t>
            </a:r>
            <a:r>
              <a:rPr strike="noStrike" u="none" b="1" cap="none" baseline="0" sz="2400" lang="en-US" i="0">
                <a:solidFill>
                  <a:schemeClr val="lt1"/>
                </a:solidFill>
                <a:latin typeface="Courier New"/>
                <a:ea typeface="Courier New"/>
                <a:cs typeface="Courier New"/>
                <a:sym typeface="Courier New"/>
              </a:rPr>
              <a:t> </a:t>
            </a:r>
            <a:r>
              <a:rPr strike="noStrike" u="none" b="1" cap="none" baseline="0" sz="2400" lang="en-US" i="0">
                <a:solidFill>
                  <a:srgbClr val="00FF00"/>
                </a:solidFill>
                <a:latin typeface="Courier New"/>
                <a:ea typeface="Courier New"/>
                <a:cs typeface="Courier New"/>
                <a:sym typeface="Courier New"/>
              </a:rPr>
              <a:t>purse</a:t>
            </a:r>
          </a:p>
          <a:p>
            <a:pPr algn="l" rtl="0" lvl="0" marR="0" indent="0" marL="0">
              <a:lnSpc>
                <a:spcPct val="100000"/>
              </a:lnSpc>
              <a:spcBef>
                <a:spcPts val="0"/>
              </a:spcBef>
              <a:spcAft>
                <a:spcPts val="0"/>
              </a:spcAft>
              <a:buClr>
                <a:schemeClr val="lt1"/>
              </a:buClr>
              <a:buSzPct val="25000"/>
              <a:buFont typeface="Cabin"/>
              <a:buNone/>
            </a:pPr>
            <a:r>
              <a:rPr strike="noStrike" u="none" b="1" cap="none" baseline="0" sz="2400" lang="en-US" i="0">
                <a:solidFill>
                  <a:schemeClr val="lt1"/>
                </a:solidFill>
                <a:latin typeface="Courier New"/>
                <a:ea typeface="Courier New"/>
                <a:cs typeface="Courier New"/>
                <a:sym typeface="Courier New"/>
              </a:rPr>
              <a:t>{'money': 12, 'tissues': 75, </a:t>
            </a:r>
            <a:r>
              <a:rPr strike="noStrike" u="none" b="1" cap="none" baseline="0" sz="2400" lang="en-US" i="0">
                <a:solidFill>
                  <a:srgbClr val="00FFFF"/>
                </a:solidFill>
                <a:latin typeface="Courier New"/>
                <a:ea typeface="Courier New"/>
                <a:cs typeface="Courier New"/>
                <a:sym typeface="Courier New"/>
              </a:rPr>
              <a:t>'candy': 5</a:t>
            </a:r>
            <a:r>
              <a:rPr strike="noStrike" u="none" b="1" cap="none" baseline="0" sz="2400" lang="en-US" i="0">
                <a:solidFill>
                  <a:schemeClr val="lt1"/>
                </a:solidFill>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y="0" x="0"/>
          <a:ext cy="0" cx="0"/>
          <a:chOff y="0" x="0"/>
          <a:chExt cy="0" cx="0"/>
        </a:xfrm>
      </p:grpSpPr>
      <p:sp>
        <p:nvSpPr>
          <p:cNvPr id="261" name="Shape 261"/>
          <p:cNvSpPr txBox="1"/>
          <p:nvPr>
            <p:ph type="title"/>
          </p:nvPr>
        </p:nvSpPr>
        <p:spPr>
          <a:xfrm>
            <a:off y="241300" x="1155700"/>
            <a:ext cy="2298699" cx="13931900"/>
          </a:xfrm>
          <a:prstGeom prst="rect">
            <a:avLst/>
          </a:prstGeom>
          <a:noFill/>
          <a:ln>
            <a:noFill/>
          </a:ln>
        </p:spPr>
        <p:txBody>
          <a:bodyPr bIns="38100" rIns="38100" lIns="38100" tIns="3810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7600" lang="en-US" i="0">
                <a:solidFill>
                  <a:srgbClr val="FF7F00"/>
                </a:solidFill>
                <a:latin typeface="Cabin"/>
                <a:ea typeface="Cabin"/>
                <a:cs typeface="Cabin"/>
                <a:sym typeface="Cabin"/>
              </a:rPr>
              <a:t>Comparing Lists and Dictionaries</a:t>
            </a:r>
          </a:p>
        </p:txBody>
      </p:sp>
      <p:sp>
        <p:nvSpPr>
          <p:cNvPr id="262" name="Shape 262"/>
          <p:cNvSpPr txBox="1"/>
          <p:nvPr>
            <p:ph idx="1" type="body"/>
          </p:nvPr>
        </p:nvSpPr>
        <p:spPr>
          <a:xfrm>
            <a:off y="2603500" x="1155700"/>
            <a:ext cy="1727199" cx="13931900"/>
          </a:xfrm>
          <a:prstGeom prst="rect">
            <a:avLst/>
          </a:prstGeom>
          <a:noFill/>
          <a:ln>
            <a:noFill/>
          </a:ln>
        </p:spPr>
        <p:txBody>
          <a:bodyPr bIns="38100" rIns="38100" lIns="38100" tIns="38100" anchor="ctr" anchorCtr="0">
            <a:noAutofit/>
          </a:bodyPr>
          <a:lstStyle/>
          <a:p>
            <a:pPr algn="l" rtl="0" lvl="0" marR="0" indent="-533400" marL="749300">
              <a:lnSpc>
                <a:spcPct val="100000"/>
              </a:lnSpc>
              <a:spcBef>
                <a:spcPts val="0"/>
              </a:spcBef>
              <a:spcAft>
                <a:spcPts val="0"/>
              </a:spcAft>
              <a:buClr>
                <a:srgbClr val="FF00FF"/>
              </a:buClr>
              <a:buSzPct val="171000"/>
              <a:buFont typeface="Cabin"/>
              <a:buChar char="•"/>
            </a:pPr>
            <a:r>
              <a:rPr strike="noStrike" u="none" b="0" cap="none" baseline="0" sz="3600" lang="en-US" i="0">
                <a:solidFill>
                  <a:srgbClr val="FF00FF"/>
                </a:solidFill>
                <a:latin typeface="Cabin"/>
                <a:ea typeface="Cabin"/>
                <a:cs typeface="Cabin"/>
                <a:sym typeface="Cabin"/>
              </a:rPr>
              <a:t>Dictionaries</a:t>
            </a:r>
            <a:r>
              <a:rPr strike="noStrike" u="none" b="0" cap="none" baseline="0" sz="3600" lang="en-US" i="0">
                <a:solidFill>
                  <a:schemeClr val="lt1"/>
                </a:solidFill>
                <a:latin typeface="Cabin"/>
                <a:ea typeface="Cabin"/>
                <a:cs typeface="Cabin"/>
                <a:sym typeface="Cabin"/>
              </a:rPr>
              <a:t> are like </a:t>
            </a:r>
            <a:r>
              <a:rPr strike="noStrike" u="none" b="0" cap="none" baseline="0" sz="3600" lang="en-US" i="0">
                <a:solidFill>
                  <a:srgbClr val="00FF00"/>
                </a:solidFill>
                <a:latin typeface="Cabin"/>
                <a:ea typeface="Cabin"/>
                <a:cs typeface="Cabin"/>
                <a:sym typeface="Cabin"/>
              </a:rPr>
              <a:t>Lists</a:t>
            </a:r>
            <a:r>
              <a:rPr strike="noStrike" u="none" b="0" cap="none" baseline="0" sz="3600" lang="en-US" i="0">
                <a:solidFill>
                  <a:schemeClr val="lt1"/>
                </a:solidFill>
                <a:latin typeface="Cabin"/>
                <a:ea typeface="Cabin"/>
                <a:cs typeface="Cabin"/>
                <a:sym typeface="Cabin"/>
              </a:rPr>
              <a:t> except that they use </a:t>
            </a:r>
            <a:r>
              <a:rPr strike="noStrike" u="none" b="0" cap="none" baseline="0" sz="3600" lang="en-US" i="0">
                <a:solidFill>
                  <a:srgbClr val="FF7F00"/>
                </a:solidFill>
                <a:latin typeface="Cabin"/>
                <a:ea typeface="Cabin"/>
                <a:cs typeface="Cabin"/>
                <a:sym typeface="Cabin"/>
              </a:rPr>
              <a:t>keys</a:t>
            </a:r>
            <a:r>
              <a:rPr strike="noStrike" u="none" b="0" cap="none" baseline="0" sz="3600" lang="en-US" i="0">
                <a:solidFill>
                  <a:schemeClr val="lt1"/>
                </a:solidFill>
                <a:latin typeface="Cabin"/>
                <a:ea typeface="Cabin"/>
                <a:cs typeface="Cabin"/>
                <a:sym typeface="Cabin"/>
              </a:rPr>
              <a:t> instead of </a:t>
            </a:r>
            <a:r>
              <a:rPr strike="noStrike" u="none" b="0" cap="none" baseline="0" sz="3600" lang="en-US" i="0">
                <a:solidFill>
                  <a:srgbClr val="FF0000"/>
                </a:solidFill>
                <a:latin typeface="Cabin"/>
                <a:ea typeface="Cabin"/>
                <a:cs typeface="Cabin"/>
                <a:sym typeface="Cabin"/>
              </a:rPr>
              <a:t>numbers</a:t>
            </a:r>
            <a:r>
              <a:rPr strike="noStrike" u="none" b="0" cap="none" baseline="0" sz="3600" lang="en-US" i="0">
                <a:solidFill>
                  <a:schemeClr val="lt1"/>
                </a:solidFill>
                <a:latin typeface="Cabin"/>
                <a:ea typeface="Cabin"/>
                <a:cs typeface="Cabin"/>
                <a:sym typeface="Cabin"/>
              </a:rPr>
              <a:t> to look up </a:t>
            </a:r>
            <a:r>
              <a:rPr strike="noStrike" u="none" b="0" cap="none" baseline="0" sz="3600" lang="en-US" i="0">
                <a:solidFill>
                  <a:srgbClr val="FFFF00"/>
                </a:solidFill>
                <a:latin typeface="Cabin"/>
                <a:ea typeface="Cabin"/>
                <a:cs typeface="Cabin"/>
                <a:sym typeface="Cabin"/>
              </a:rPr>
              <a:t>values</a:t>
            </a:r>
          </a:p>
        </p:txBody>
      </p:sp>
      <p:sp>
        <p:nvSpPr>
          <p:cNvPr id="263" name="Shape 263"/>
          <p:cNvSpPr txBox="1"/>
          <p:nvPr/>
        </p:nvSpPr>
        <p:spPr>
          <a:xfrm>
            <a:off y="4922825" x="2381250"/>
            <a:ext cy="3324300" cx="50592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 = </a:t>
            </a:r>
            <a:r>
              <a:rPr strike="noStrike" u="none" b="1" cap="none" baseline="0" sz="3000" lang="en-US" i="0">
                <a:solidFill>
                  <a:srgbClr val="00FFFF"/>
                </a:solidFill>
                <a:latin typeface="Courier New"/>
                <a:ea typeface="Courier New"/>
                <a:cs typeface="Courier New"/>
                <a:sym typeface="Courier New"/>
              </a:rPr>
              <a:t>list()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FF"/>
                </a:solidFill>
                <a:latin typeface="Courier New"/>
                <a:ea typeface="Courier New"/>
                <a:cs typeface="Courier New"/>
                <a:sym typeface="Courier New"/>
              </a:rPr>
              <a:t>append</a:t>
            </a: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FF"/>
                </a:solidFill>
                <a:latin typeface="Courier New"/>
                <a:ea typeface="Courier New"/>
                <a:cs typeface="Courier New"/>
                <a:sym typeface="Courier New"/>
              </a:rPr>
              <a:t>append</a:t>
            </a: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21, 183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0000"/>
                </a:solidFill>
                <a:latin typeface="Courier New"/>
                <a:ea typeface="Courier New"/>
                <a:cs typeface="Courier New"/>
                <a:sym typeface="Courier New"/>
              </a:rPr>
              <a:t>0</a:t>
            </a:r>
            <a:r>
              <a:rPr strike="noStrike" u="none" b="1" cap="none" baseline="0" sz="3000" lang="en-US" i="0">
                <a:solidFill>
                  <a:srgbClr val="00FF00"/>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23</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23, 183</a:t>
            </a:r>
            <a:r>
              <a:rPr strike="noStrike" u="none" b="1" cap="none" baseline="0" sz="3000" lang="en-US" i="0">
                <a:solidFill>
                  <a:srgbClr val="00FF00"/>
                </a:solidFill>
                <a:latin typeface="Courier New"/>
                <a:ea typeface="Courier New"/>
                <a:cs typeface="Courier New"/>
                <a:sym typeface="Courier New"/>
              </a:rPr>
              <a:t>]</a:t>
            </a:r>
          </a:p>
        </p:txBody>
      </p:sp>
      <p:sp>
        <p:nvSpPr>
          <p:cNvPr id="264" name="Shape 264"/>
          <p:cNvSpPr txBox="1"/>
          <p:nvPr/>
        </p:nvSpPr>
        <p:spPr>
          <a:xfrm>
            <a:off y="4368800" x="9083675"/>
            <a:ext cy="4432199" cx="6492600"/>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 =</a:t>
            </a:r>
            <a:r>
              <a:rPr strike="noStrike" u="none" b="1" cap="none" baseline="0" sz="3000" lang="en-US" i="0">
                <a:solidFill>
                  <a:srgbClr val="0000FF"/>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21</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182</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FF00FF"/>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23</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23</a:t>
            </a:r>
            <a:r>
              <a:rPr strike="noStrike" u="none" b="1" cap="none" baseline="0" sz="3000" lang="en-US" i="0">
                <a:solidFill>
                  <a:srgbClr val="FF00FF"/>
                </a:solidFill>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nvSpPr>
        <p:spPr>
          <a:xfrm>
            <a:off y="449250" x="2114550"/>
            <a:ext cy="3940200" cx="56909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 =</a:t>
            </a:r>
            <a:r>
              <a:rPr strike="noStrike" u="none" b="1" cap="none" baseline="0" sz="3000" lang="en-US" i="0">
                <a:solidFill>
                  <a:srgbClr val="0000FF"/>
                </a:solidFill>
                <a:latin typeface="Courier New"/>
                <a:ea typeface="Courier New"/>
                <a:cs typeface="Courier New"/>
                <a:sym typeface="Courier New"/>
              </a:rPr>
              <a:t> </a:t>
            </a:r>
            <a:r>
              <a:rPr strike="noStrike" u="none" b="1" cap="none" baseline="0" sz="3000" lang="en-US" i="0">
                <a:solidFill>
                  <a:srgbClr val="00FFFF"/>
                </a:solidFill>
                <a:latin typeface="Courier New"/>
                <a:ea typeface="Courier New"/>
                <a:cs typeface="Courier New"/>
                <a:sym typeface="Courier New"/>
              </a:rPr>
              <a:t>list()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lst.append(</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lst.append(</a:t>
            </a:r>
            <a:r>
              <a:rPr strike="noStrike" u="none" b="1" cap="none" baseline="0" sz="3000" lang="en-US" i="0">
                <a:solidFill>
                  <a:srgbClr val="FFFF00"/>
                </a:solidFill>
                <a:latin typeface="Courier New"/>
                <a:ea typeface="Courier New"/>
                <a:cs typeface="Courier New"/>
                <a:sym typeface="Courier New"/>
              </a:rPr>
              <a:t>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21, 183</a:t>
            </a:r>
            <a:r>
              <a:rPr strike="noStrike" u="none" b="1" cap="none" baseline="0" sz="3000" lang="en-US" i="0">
                <a:solidFill>
                  <a:srgbClr val="00FF00"/>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lst</a:t>
            </a:r>
            <a:r>
              <a:rPr strike="noStrike" u="none" b="1" cap="none" baseline="0" sz="3000" lang="en-US" i="0">
                <a:solidFill>
                  <a:srgbClr val="FF7F00"/>
                </a:solidFill>
                <a:latin typeface="Courier New"/>
                <a:ea typeface="Courier New"/>
                <a:cs typeface="Courier New"/>
                <a:sym typeface="Courier New"/>
              </a:rPr>
              <a:t>[0]</a:t>
            </a:r>
            <a:r>
              <a:rPr strike="noStrike" u="none" b="1" cap="none" baseline="0" sz="3000" lang="en-US" i="0">
                <a:solidFill>
                  <a:srgbClr val="00FF00"/>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23</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00FF00"/>
                </a:solidFill>
                <a:latin typeface="Courier New"/>
                <a:ea typeface="Courier New"/>
                <a:cs typeface="Courier New"/>
                <a:sym typeface="Courier New"/>
              </a:rPr>
              <a:t> lst</a:t>
            </a:r>
          </a:p>
          <a:p>
            <a:pPr algn="l" rtl="0" lvl="0" marR="0" indent="0" marL="0">
              <a:lnSpc>
                <a:spcPct val="100000"/>
              </a:lnSpc>
              <a:spcBef>
                <a:spcPts val="0"/>
              </a:spcBef>
              <a:spcAft>
                <a:spcPts val="0"/>
              </a:spcAft>
              <a:buClr>
                <a:srgbClr val="00FF00"/>
              </a:buClr>
              <a:buSzPct val="25000"/>
              <a:buFont typeface="Cabin"/>
              <a:buNone/>
            </a:pPr>
            <a:r>
              <a:rPr strike="noStrike" u="none" b="1" cap="none" baseline="0" sz="3000" lang="en-US" i="0">
                <a:solidFill>
                  <a:srgbClr val="00FF00"/>
                </a:solidFill>
                <a:latin typeface="Courier New"/>
                <a:ea typeface="Courier New"/>
                <a:cs typeface="Courier New"/>
                <a:sym typeface="Courier New"/>
              </a:rPr>
              <a:t>[</a:t>
            </a:r>
            <a:r>
              <a:rPr strike="noStrike" u="none" b="1" cap="none" baseline="0" sz="3000" lang="en-US" i="0">
                <a:solidFill>
                  <a:srgbClr val="FFFF00"/>
                </a:solidFill>
                <a:latin typeface="Courier New"/>
                <a:ea typeface="Courier New"/>
                <a:cs typeface="Courier New"/>
                <a:sym typeface="Courier New"/>
              </a:rPr>
              <a:t>23, 183</a:t>
            </a:r>
            <a:r>
              <a:rPr strike="noStrike" u="none" b="1" cap="none" baseline="0" sz="3000" lang="en-US" i="0">
                <a:solidFill>
                  <a:srgbClr val="00FF00"/>
                </a:solidFill>
                <a:latin typeface="Courier New"/>
                <a:ea typeface="Courier New"/>
                <a:cs typeface="Courier New"/>
                <a:sym typeface="Courier New"/>
              </a:rPr>
              <a:t>]</a:t>
            </a:r>
          </a:p>
        </p:txBody>
      </p:sp>
      <p:sp>
        <p:nvSpPr>
          <p:cNvPr id="270" name="Shape 270"/>
          <p:cNvSpPr txBox="1"/>
          <p:nvPr/>
        </p:nvSpPr>
        <p:spPr>
          <a:xfrm>
            <a:off y="4843450" x="2111375"/>
            <a:ext cy="3940200" cx="6215699"/>
          </a:xfrm>
          <a:prstGeom prst="rect">
            <a:avLst/>
          </a:prstGeom>
          <a:noFill/>
          <a:ln>
            <a:noFill/>
          </a:ln>
        </p:spPr>
        <p:txBody>
          <a:bodyPr bIns="0" rIns="0" lIns="0" tIns="0" anchor="ctr" anchorCtr="0">
            <a:noAutofit/>
          </a:bodyPr>
          <a:lstStyle/>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 = </a:t>
            </a:r>
            <a:r>
              <a:rPr strike="noStrike" u="none" b="1" cap="none" baseline="0" sz="3000" lang="en-US" i="0">
                <a:solidFill>
                  <a:srgbClr val="00FFFF"/>
                </a:solidFill>
                <a:latin typeface="Courier New"/>
                <a:ea typeface="Courier New"/>
                <a:cs typeface="Courier New"/>
                <a:sym typeface="Courier New"/>
              </a:rPr>
              <a:t>dict()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21</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 </a:t>
            </a:r>
            <a:r>
              <a:rPr strike="noStrike" u="none" b="1" cap="none" baseline="0" sz="3000" lang="en-US" i="0">
                <a:solidFill>
                  <a:srgbClr val="FFFF00"/>
                </a:solidFill>
                <a:latin typeface="Courier New"/>
                <a:ea typeface="Courier New"/>
                <a:cs typeface="Courier New"/>
                <a:sym typeface="Courier New"/>
              </a:rPr>
              <a:t>182</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21</a:t>
            </a:r>
            <a:r>
              <a:rPr strike="noStrike" u="none" b="1" cap="none" baseline="0" sz="3000" lang="en-US" i="0">
                <a:solidFill>
                  <a:srgbClr val="FF00FF"/>
                </a:solidFill>
                <a:latin typeface="Courier New"/>
                <a:ea typeface="Courier New"/>
                <a:cs typeface="Courier New"/>
                <a:sym typeface="Courier New"/>
              </a:rPr>
              <a:t>}</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ddd[</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 23</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&gt;&gt;&gt; </a:t>
            </a:r>
            <a:r>
              <a:rPr strike="noStrike" u="none" b="1" cap="none" baseline="0" sz="3000" lang="en-US" i="0">
                <a:solidFill>
                  <a:srgbClr val="FFFF00"/>
                </a:solidFill>
                <a:latin typeface="Courier New"/>
                <a:ea typeface="Courier New"/>
                <a:cs typeface="Courier New"/>
                <a:sym typeface="Courier New"/>
              </a:rPr>
              <a:t>print</a:t>
            </a:r>
            <a:r>
              <a:rPr strike="noStrike" u="none" b="1" cap="none" baseline="0" sz="3000" lang="en-US" i="0">
                <a:solidFill>
                  <a:srgbClr val="FF00FF"/>
                </a:solidFill>
                <a:latin typeface="Courier New"/>
                <a:ea typeface="Courier New"/>
                <a:cs typeface="Courier New"/>
                <a:sym typeface="Courier New"/>
              </a:rPr>
              <a:t> ddd</a:t>
            </a:r>
          </a:p>
          <a:p>
            <a:pPr algn="l" rtl="0" lvl="0" marR="0" indent="0" marL="0">
              <a:lnSpc>
                <a:spcPct val="100000"/>
              </a:lnSpc>
              <a:spcBef>
                <a:spcPts val="0"/>
              </a:spcBef>
              <a:spcAft>
                <a:spcPts val="0"/>
              </a:spcAft>
              <a:buClr>
                <a:srgbClr val="FF00FF"/>
              </a:buClr>
              <a:buSzPct val="25000"/>
              <a:buFont typeface="Cabin"/>
              <a:buNone/>
            </a:pPr>
            <a:r>
              <a:rPr strike="noStrike" u="none" b="1" cap="none" baseline="0" sz="3000" lang="en-US" i="0">
                <a:solidFill>
                  <a:srgbClr val="FF00FF"/>
                </a:solidFill>
                <a:latin typeface="Courier New"/>
                <a:ea typeface="Courier New"/>
                <a:cs typeface="Courier New"/>
                <a:sym typeface="Courier New"/>
              </a:rPr>
              <a:t>{</a:t>
            </a:r>
            <a:r>
              <a:rPr strike="noStrike" u="none" b="1" cap="none" baseline="0" sz="3000" lang="en-US" i="0">
                <a:solidFill>
                  <a:srgbClr val="FF7F00"/>
                </a:solidFill>
                <a:latin typeface="Courier New"/>
                <a:ea typeface="Courier New"/>
                <a:cs typeface="Courier New"/>
                <a:sym typeface="Courier New"/>
              </a:rPr>
              <a:t>'course'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182</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7F00"/>
                </a:solidFill>
                <a:latin typeface="Courier New"/>
                <a:ea typeface="Courier New"/>
                <a:cs typeface="Courier New"/>
                <a:sym typeface="Courier New"/>
              </a:rPr>
              <a:t>'age'</a:t>
            </a:r>
            <a:r>
              <a:rPr strike="noStrike" u="none" b="1" cap="none" baseline="0" sz="3000" lang="en-US" i="0">
                <a:solidFill>
                  <a:srgbClr val="FF00FF"/>
                </a:solidFill>
                <a:latin typeface="Courier New"/>
                <a:ea typeface="Courier New"/>
                <a:cs typeface="Courier New"/>
                <a:sym typeface="Courier New"/>
              </a:rPr>
              <a:t>: </a:t>
            </a:r>
            <a:r>
              <a:rPr strike="noStrike" u="none" b="1" cap="none" baseline="0" sz="3000" lang="en-US" i="0">
                <a:solidFill>
                  <a:srgbClr val="FFFF00"/>
                </a:solidFill>
                <a:latin typeface="Courier New"/>
                <a:ea typeface="Courier New"/>
                <a:cs typeface="Courier New"/>
                <a:sym typeface="Courier New"/>
              </a:rPr>
              <a:t>23</a:t>
            </a:r>
            <a:r>
              <a:rPr strike="noStrike" u="none" b="1" cap="none" baseline="0" sz="3000" lang="en-US" i="0">
                <a:solidFill>
                  <a:srgbClr val="FF00FF"/>
                </a:solidFill>
                <a:latin typeface="Courier New"/>
                <a:ea typeface="Courier New"/>
                <a:cs typeface="Courier New"/>
                <a:sym typeface="Courier New"/>
              </a:rPr>
              <a:t>}</a:t>
            </a:r>
          </a:p>
        </p:txBody>
      </p:sp>
      <p:sp>
        <p:nvSpPr>
          <p:cNvPr id="271" name="Shape 271"/>
          <p:cNvSpPr txBox="1"/>
          <p:nvPr/>
        </p:nvSpPr>
        <p:spPr>
          <a:xfrm>
            <a:off y="2209800" x="11490325"/>
            <a:ext cy="622199" cx="6477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[0]</a:t>
            </a:r>
          </a:p>
        </p:txBody>
      </p:sp>
      <p:sp>
        <p:nvSpPr>
          <p:cNvPr id="272" name="Shape 272"/>
          <p:cNvSpPr txBox="1"/>
          <p:nvPr/>
        </p:nvSpPr>
        <p:spPr>
          <a:xfrm>
            <a:off y="2197100" x="12814300"/>
            <a:ext cy="647700" cx="5970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21</a:t>
            </a:r>
          </a:p>
        </p:txBody>
      </p:sp>
      <p:sp>
        <p:nvSpPr>
          <p:cNvPr id="273" name="Shape 273"/>
          <p:cNvSpPr txBox="1"/>
          <p:nvPr/>
        </p:nvSpPr>
        <p:spPr>
          <a:xfrm>
            <a:off y="2971800" x="11490325"/>
            <a:ext cy="622199" cx="647700"/>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[1]</a:t>
            </a:r>
          </a:p>
        </p:txBody>
      </p:sp>
      <p:sp>
        <p:nvSpPr>
          <p:cNvPr id="274" name="Shape 274"/>
          <p:cNvSpPr txBox="1"/>
          <p:nvPr/>
        </p:nvSpPr>
        <p:spPr>
          <a:xfrm>
            <a:off y="2959100" x="12814300"/>
            <a:ext cy="647700" cx="9476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183</a:t>
            </a:r>
          </a:p>
        </p:txBody>
      </p:sp>
      <p:sp>
        <p:nvSpPr>
          <p:cNvPr id="275" name="Shape 275"/>
          <p:cNvSpPr txBox="1"/>
          <p:nvPr/>
        </p:nvSpPr>
        <p:spPr>
          <a:xfrm>
            <a:off y="2362200" x="14986000"/>
            <a:ext cy="774599" cx="6477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600" lang="en-US" i="0">
                <a:solidFill>
                  <a:srgbClr val="00FF00"/>
                </a:solidFill>
                <a:latin typeface="Cabin"/>
                <a:ea typeface="Cabin"/>
                <a:cs typeface="Cabin"/>
                <a:sym typeface="Cabin"/>
              </a:rPr>
              <a:t>l</a:t>
            </a:r>
            <a:r>
              <a:rPr sz="4600" lang="en-US">
                <a:solidFill>
                  <a:srgbClr val="00FF00"/>
                </a:solidFill>
                <a:latin typeface="Cabin"/>
                <a:ea typeface="Cabin"/>
                <a:cs typeface="Cabin"/>
                <a:sym typeface="Cabin"/>
              </a:rPr>
              <a:t>st</a:t>
            </a:r>
          </a:p>
        </p:txBody>
      </p:sp>
      <p:sp>
        <p:nvSpPr>
          <p:cNvPr id="276" name="Shape 276"/>
          <p:cNvSpPr txBox="1"/>
          <p:nvPr/>
        </p:nvSpPr>
        <p:spPr>
          <a:xfrm>
            <a:off y="1409700" x="11414125"/>
            <a:ext cy="622199" cx="7986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277" name="Shape 277"/>
          <p:cNvSpPr txBox="1"/>
          <p:nvPr/>
        </p:nvSpPr>
        <p:spPr>
          <a:xfrm>
            <a:off y="1409700" x="12834936"/>
            <a:ext cy="622299" cx="110648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Value</a:t>
            </a:r>
          </a:p>
        </p:txBody>
      </p:sp>
      <p:sp>
        <p:nvSpPr>
          <p:cNvPr id="278" name="Shape 278"/>
          <p:cNvSpPr txBox="1"/>
          <p:nvPr/>
        </p:nvSpPr>
        <p:spPr>
          <a:xfrm>
            <a:off y="6667500" x="10645775"/>
            <a:ext cy="622199" cx="18476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['course']</a:t>
            </a:r>
          </a:p>
        </p:txBody>
      </p:sp>
      <p:sp>
        <p:nvSpPr>
          <p:cNvPr id="279" name="Shape 279"/>
          <p:cNvSpPr txBox="1"/>
          <p:nvPr/>
        </p:nvSpPr>
        <p:spPr>
          <a:xfrm>
            <a:off y="6654800" x="13017500"/>
            <a:ext cy="647700" cx="947699"/>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183</a:t>
            </a:r>
          </a:p>
        </p:txBody>
      </p:sp>
      <p:sp>
        <p:nvSpPr>
          <p:cNvPr id="280" name="Shape 280"/>
          <p:cNvSpPr txBox="1"/>
          <p:nvPr/>
        </p:nvSpPr>
        <p:spPr>
          <a:xfrm>
            <a:off y="7429500" x="11293475"/>
            <a:ext cy="622199" cx="1200299"/>
          </a:xfrm>
          <a:prstGeom prst="rect">
            <a:avLst/>
          </a:prstGeom>
          <a:noFill/>
          <a:ln>
            <a:noFill/>
          </a:ln>
        </p:spPr>
        <p:txBody>
          <a:bodyPr bIns="0" rIns="0" lIns="0" tIns="0" anchor="ctr" anchorCtr="0">
            <a:noAutofit/>
          </a:bodyPr>
          <a:lstStyle/>
          <a:p>
            <a:pPr algn="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['age']</a:t>
            </a:r>
          </a:p>
        </p:txBody>
      </p:sp>
      <p:sp>
        <p:nvSpPr>
          <p:cNvPr id="281" name="Shape 281"/>
          <p:cNvSpPr txBox="1"/>
          <p:nvPr/>
        </p:nvSpPr>
        <p:spPr>
          <a:xfrm>
            <a:off y="7416800" x="13017500"/>
            <a:ext cy="647700" cx="597000"/>
          </a:xfrm>
          <a:prstGeom prst="rect">
            <a:avLst/>
          </a:prstGeom>
          <a:noFill/>
          <a:ln w="25400" cap="rnd">
            <a:solidFill>
              <a:srgbClr val="FFFF00"/>
            </a:solidFill>
            <a:prstDash val="solid"/>
            <a:miter/>
            <a:headEnd w="med" len="med" type="none"/>
            <a:tailEnd w="med" len="med" type="none"/>
          </a:ln>
        </p:spPr>
        <p:txBody>
          <a:bodyPr bIns="0" rIns="0" lIns="0" tIns="0" anchor="ctr" anchorCtr="0">
            <a:noAutofit/>
          </a:bodyPr>
          <a:lstStyle/>
          <a:p>
            <a:pPr algn="l" rtl="0" lvl="0" marR="0" indent="0" marL="0">
              <a:lnSpc>
                <a:spcPct val="100000"/>
              </a:lnSpc>
              <a:spcBef>
                <a:spcPts val="0"/>
              </a:spcBef>
              <a:spcAft>
                <a:spcPts val="0"/>
              </a:spcAft>
              <a:buClr>
                <a:schemeClr val="lt1"/>
              </a:buClr>
              <a:buSzPct val="25000"/>
              <a:buFont typeface="Cabin"/>
              <a:buNone/>
            </a:pPr>
            <a:r>
              <a:rPr sz="3600" lang="en-US">
                <a:solidFill>
                  <a:schemeClr val="lt1"/>
                </a:solidFill>
                <a:latin typeface="Cabin"/>
                <a:ea typeface="Cabin"/>
                <a:cs typeface="Cabin"/>
                <a:sym typeface="Cabin"/>
              </a:rPr>
              <a:t> </a:t>
            </a:r>
            <a:r>
              <a:rPr strike="noStrike" u="none" b="0" cap="none" baseline="0" sz="3600" lang="en-US" i="0">
                <a:solidFill>
                  <a:schemeClr val="lt1"/>
                </a:solidFill>
                <a:latin typeface="Cabin"/>
                <a:ea typeface="Cabin"/>
                <a:cs typeface="Cabin"/>
                <a:sym typeface="Cabin"/>
              </a:rPr>
              <a:t>21</a:t>
            </a:r>
          </a:p>
        </p:txBody>
      </p:sp>
      <p:sp>
        <p:nvSpPr>
          <p:cNvPr id="282" name="Shape 282"/>
          <p:cNvSpPr txBox="1"/>
          <p:nvPr/>
        </p:nvSpPr>
        <p:spPr>
          <a:xfrm>
            <a:off y="6870700" x="14820900"/>
            <a:ext cy="774700" cx="99695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600" lang="en-US" i="0">
                <a:solidFill>
                  <a:srgbClr val="FF00FF"/>
                </a:solidFill>
                <a:latin typeface="Cabin"/>
                <a:ea typeface="Cabin"/>
                <a:cs typeface="Cabin"/>
                <a:sym typeface="Cabin"/>
              </a:rPr>
              <a:t>ddd</a:t>
            </a:r>
          </a:p>
        </p:txBody>
      </p:sp>
      <p:sp>
        <p:nvSpPr>
          <p:cNvPr id="283" name="Shape 283"/>
          <p:cNvSpPr txBox="1"/>
          <p:nvPr/>
        </p:nvSpPr>
        <p:spPr>
          <a:xfrm>
            <a:off y="5867400" x="11541125"/>
            <a:ext cy="622299" cx="798512"/>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7F00"/>
              </a:buClr>
              <a:buSzPct val="25000"/>
              <a:buFont typeface="Cabin"/>
              <a:buNone/>
            </a:pPr>
            <a:r>
              <a:rPr strike="noStrike" u="none" b="0" cap="none" baseline="0" sz="3600" lang="en-US" i="0">
                <a:solidFill>
                  <a:srgbClr val="FF7F00"/>
                </a:solidFill>
                <a:latin typeface="Cabin"/>
                <a:ea typeface="Cabin"/>
                <a:cs typeface="Cabin"/>
                <a:sym typeface="Cabin"/>
              </a:rPr>
              <a:t>Key</a:t>
            </a:r>
          </a:p>
        </p:txBody>
      </p:sp>
      <p:sp>
        <p:nvSpPr>
          <p:cNvPr id="284" name="Shape 284"/>
          <p:cNvSpPr txBox="1"/>
          <p:nvPr/>
        </p:nvSpPr>
        <p:spPr>
          <a:xfrm>
            <a:off y="5867400" x="12961937"/>
            <a:ext cy="622199" cx="1106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FF00"/>
              </a:buClr>
              <a:buSzPct val="25000"/>
              <a:buFont typeface="Cabin"/>
              <a:buNone/>
            </a:pPr>
            <a:r>
              <a:rPr strike="noStrike" u="none" b="0" cap="none" baseline="0" sz="3600" lang="en-US" i="0">
                <a:solidFill>
                  <a:srgbClr val="FFFF00"/>
                </a:solidFill>
                <a:latin typeface="Cabin"/>
                <a:ea typeface="Cabin"/>
                <a:cs typeface="Cabin"/>
                <a:sym typeface="Cabin"/>
              </a:rPr>
              <a:t>Value</a:t>
            </a:r>
          </a:p>
        </p:txBody>
      </p:sp>
      <p:sp>
        <p:nvSpPr>
          <p:cNvPr id="285" name="Shape 285"/>
          <p:cNvSpPr txBox="1"/>
          <p:nvPr/>
        </p:nvSpPr>
        <p:spPr>
          <a:xfrm>
            <a:off y="723900" x="12050711"/>
            <a:ext cy="774700" cx="947737"/>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00FF00"/>
              </a:buClr>
              <a:buSzPct val="25000"/>
              <a:buFont typeface="Cabin"/>
              <a:buNone/>
            </a:pPr>
            <a:r>
              <a:rPr strike="noStrike" u="none" b="0" cap="none" baseline="0" sz="4600" lang="en-US" i="0">
                <a:solidFill>
                  <a:srgbClr val="00FF00"/>
                </a:solidFill>
                <a:latin typeface="Cabin"/>
                <a:ea typeface="Cabin"/>
                <a:cs typeface="Cabin"/>
                <a:sym typeface="Cabin"/>
              </a:rPr>
              <a:t>List</a:t>
            </a:r>
          </a:p>
        </p:txBody>
      </p:sp>
      <p:sp>
        <p:nvSpPr>
          <p:cNvPr id="286" name="Shape 286"/>
          <p:cNvSpPr txBox="1"/>
          <p:nvPr/>
        </p:nvSpPr>
        <p:spPr>
          <a:xfrm>
            <a:off y="5067300" x="11312525"/>
            <a:ext cy="774599" cx="2627400"/>
          </a:xfrm>
          <a:prstGeom prst="rect">
            <a:avLst/>
          </a:prstGeom>
          <a:noFill/>
          <a:ln>
            <a:noFill/>
          </a:ln>
        </p:spPr>
        <p:txBody>
          <a:bodyPr bIns="0" rIns="0" lIns="0" tIns="0" anchor="ctr" anchorCtr="0">
            <a:noAutofit/>
          </a:bodyPr>
          <a:lstStyle/>
          <a:p>
            <a:pPr algn="ctr" rtl="0" lvl="0" marR="0" indent="0" marL="0">
              <a:lnSpc>
                <a:spcPct val="100000"/>
              </a:lnSpc>
              <a:spcBef>
                <a:spcPts val="0"/>
              </a:spcBef>
              <a:spcAft>
                <a:spcPts val="0"/>
              </a:spcAft>
              <a:buClr>
                <a:srgbClr val="FF00FF"/>
              </a:buClr>
              <a:buSzPct val="25000"/>
              <a:buFont typeface="Cabin"/>
              <a:buNone/>
            </a:pPr>
            <a:r>
              <a:rPr strike="noStrike" u="none" b="0" cap="none" baseline="0" sz="4600" lang="en-US" i="0">
                <a:solidFill>
                  <a:srgbClr val="FF00FF"/>
                </a:solidFill>
                <a:latin typeface="Cabin"/>
                <a:ea typeface="Cabin"/>
                <a:cs typeface="Cabin"/>
                <a:sym typeface="Cabin"/>
              </a:rPr>
              <a:t>Dictionary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itle &amp; Bullets">
  <a:themeElements>
    <a:clrScheme name="">
      <a:dk1>
        <a:srgbClr val="808080"/>
      </a:dk1>
      <a:lt1>
        <a:srgbClr val="FFFFFF"/>
      </a:lt1>
      <a:dk2>
        <a:srgbClr val="000000"/>
      </a:dk2>
      <a:lt2>
        <a:srgbClr val="000000"/>
      </a:lt2>
      <a:accent1>
        <a:srgbClr val="FFFF00"/>
      </a:accent1>
      <a:accent2>
        <a:srgbClr val="333399"/>
      </a:accent2>
      <a:accent3>
        <a:srgbClr val="AAAAAA"/>
      </a:accent3>
      <a:accent4>
        <a:srgbClr val="DADADA"/>
      </a:accent4>
      <a:accent5>
        <a:srgbClr val="FFFF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Title &amp; Bullets - 2 Column">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Title - Center">
  <a:themeElements>
    <a:clrScheme name="">
      <a:dk1>
        <a:srgbClr val="808080"/>
      </a:dk1>
      <a:lt1>
        <a:srgbClr val="FFFFFF"/>
      </a:lt1>
      <a:dk2>
        <a:srgbClr val="000000"/>
      </a:dk2>
      <a:lt2>
        <a:srgbClr val="000000"/>
      </a:lt2>
      <a:accent1>
        <a:srgbClr val="FF00FF"/>
      </a:accent1>
      <a:accent2>
        <a:srgbClr val="333399"/>
      </a:accent2>
      <a:accent3>
        <a:srgbClr val="AAAAAA"/>
      </a:accent3>
      <a:accent4>
        <a:srgbClr val="DADADA"/>
      </a:accent4>
      <a:accent5>
        <a:srgbClr val="FFAAF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5.xml><?xml version="1.0" encoding="utf-8"?>
<a:theme xmlns:a="http://schemas.openxmlformats.org/drawingml/2006/main" xmlns:r="http://schemas.openxmlformats.org/officeDocument/2006/relationships"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7.xml><?xml version="1.0" encoding="utf-8"?>
<a:theme xmlns:a="http://schemas.openxmlformats.org/drawingml/2006/main" xmlns:r="http://schemas.openxmlformats.org/officeDocument/2006/relationships" name="1_Title &amp; Bullets">
  <a:themeElements>
    <a:clrScheme name="">
      <a:dk1>
        <a:srgbClr val="808080"/>
      </a:dk1>
      <a:lt1>
        <a:srgbClr val="FFFFFF"/>
      </a:lt1>
      <a:dk2>
        <a:srgbClr val="000000"/>
      </a:dk2>
      <a:lt2>
        <a:srgbClr val="000000"/>
      </a:lt2>
      <a:accent1>
        <a:srgbClr val="000000"/>
      </a:accent1>
      <a:accent2>
        <a:srgbClr val="333399"/>
      </a:accent2>
      <a:accent3>
        <a:srgbClr val="AAAAAA"/>
      </a:accent3>
      <a:accent4>
        <a:srgbClr val="DADADA"/>
      </a:accent4>
      <a:accent5>
        <a:srgbClr val="AAAAAA"/>
      </a:accent5>
      <a:accent6>
        <a:srgbClr val="2D2D8A"/>
      </a:accent6>
      <a:hlink>
        <a:srgbClr val="009999"/>
      </a:hlink>
      <a:folHlink>
        <a:srgbClr val="99CC0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