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9"/><Relationship Target="slides/slide10.xml" Type="http://schemas.openxmlformats.org/officeDocument/2006/relationships/slide" Id="rId18"/><Relationship Target="slides/slide9.xml" Type="http://schemas.openxmlformats.org/officeDocument/2006/relationships/slide" Id="rId17"/><Relationship Target="slides/slide8.xml" Type="http://schemas.openxmlformats.org/officeDocument/2006/relationships/slide" Id="rId16"/><Relationship Target="slides/slide7.xml" Type="http://schemas.openxmlformats.org/officeDocument/2006/relationships/slide" Id="rId15"/><Relationship Target="slides/slide6.xml" Type="http://schemas.openxmlformats.org/officeDocument/2006/relationships/slide" Id="rId14"/><Relationship Target="slides/slide13.xml" Type="http://schemas.openxmlformats.org/officeDocument/2006/relationships/slide" Id="rId21"/><Relationship Target="presProps.xml" Type="http://schemas.openxmlformats.org/officeDocument/2006/relationships/presProps" Id="rId2"/><Relationship Target="slides/slide4.xml" Type="http://schemas.openxmlformats.org/officeDocument/2006/relationships/slide" Id="rId12"/><Relationship Target="slides/slide14.xml" Type="http://schemas.openxmlformats.org/officeDocument/2006/relationships/slide" Id="rId22"/><Relationship Target="slides/slide5.xml" Type="http://schemas.openxmlformats.org/officeDocument/2006/relationships/slide" Id="rId13"/><Relationship Target="theme/theme2.xml" Type="http://schemas.openxmlformats.org/officeDocument/2006/relationships/theme" Id="rId1"/><Relationship Target="slides/slide15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2.xml" Type="http://schemas.openxmlformats.org/officeDocument/2006/relationships/slide" Id="rId10"/><Relationship Target="slides/slide16.xml" Type="http://schemas.openxmlformats.org/officeDocument/2006/relationships/slide" Id="rId24"/><Relationship Target="tableStyles.xml" Type="http://schemas.openxmlformats.org/officeDocument/2006/relationships/tableStyles" Id="rId3"/><Relationship Target="slides/slide3.xml" Type="http://schemas.openxmlformats.org/officeDocument/2006/relationships/slide" Id="rId11"/><Relationship Target="slides/slide12.xml" Type="http://schemas.openxmlformats.org/officeDocument/2006/relationships/slide" Id="rId20"/><Relationship Target="slides/slide1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notesMasters/notesMaster1.xml" Type="http://schemas.openxmlformats.org/officeDocument/2006/relationships/notes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0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wiki.python.org/moin/HowTo/Sorting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3.png" Type="http://schemas.openxmlformats.org/officeDocument/2006/relationships/image" Id="rId6"/><Relationship Target="../media/image02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7759700" x="3167825"/>
            <a:ext cy="1016099" cx="989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7927975" x="13574712"/>
            <a:ext cy="668337" cx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Sorting Lists of </a:t>
            </a: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2590800" x="1511300"/>
            <a:ext cy="3124199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take advantage of the ability to sort a list of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get a sorted version of a dictionary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First we sort the dictionary by the key using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5403850" x="4876800"/>
            <a:ext cy="3390900" cx="8469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762000" x="787400"/>
            <a:ext cy="2286000" cx="48514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strike="noStrike" u="none" b="0" cap="none" baseline="0" sz="7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1132925" x="7131975"/>
            <a:ext cy="6705599" cx="9123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y="3705550" x="1206037"/>
            <a:ext cy="3454499" cx="5054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can do this even more directly using the built-in function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by </a:t>
            </a:r>
            <a:r>
              <a:rPr strike="noStrike" u="none" b="0" cap="none" baseline="0" sz="7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values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instead of key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2590800" x="972550"/>
            <a:ext cy="5201400" cx="55173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could construct a list of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form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(value, key)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could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value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with a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creates a list of tuples  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y="2603500" x="7569200"/>
            <a:ext cy="4800600" cx="9105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/>
        </p:nvSpPr>
        <p:spPr>
          <a:xfrm>
            <a:off y="803250" x="1016950"/>
            <a:ext cy="7537500" cx="13487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('romeo.txt')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val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(val, key)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t/>
            </a:r>
            <a:endParaRPr b="1" sz="3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val, key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y="7505700" x="11953875"/>
            <a:ext cy="1219199" cx="3937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Shorter Version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8255000" x="2612650"/>
            <a:ext cy="660300" cx="11306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2686050" x="800100"/>
            <a:ext cy="2705100" cx="14294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strike="noStrike" u="none" b="1" cap="none" baseline="0" sz="3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y="6388100" x="1879600"/>
            <a:ext cy="1219199" cx="12915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comprehension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2590800" x="2273300"/>
            <a:ext cy="4519199" cx="51753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 syntax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Immutability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Comparability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</a:t>
            </a:r>
          </a:p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y="2448625" x="7226300"/>
            <a:ext cy="4265400" cx="63791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in assignment statements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are like lists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2590800" x="1282700"/>
            <a:ext cy="1955699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y="4878625" x="1409912"/>
            <a:ext cy="3555899" cx="9142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y="4881350" x="10813150"/>
            <a:ext cy="3555899" cx="457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but... Tuples</a:t>
            </a: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</a:t>
            </a:r>
            <a:r>
              <a:rPr sz="78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sz="78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2527300" x="1511300"/>
            <a:ext cy="1838999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787400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Unlike a list, once you create a </a:t>
            </a:r>
            <a:r>
              <a:rPr strike="noStrike" u="none" b="0" cap="none" baseline="0" sz="3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</a:t>
            </a:r>
            <a:r>
              <a:rPr strike="noStrike" u="none" b="0" cap="none" baseline="0" sz="3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cannot alter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its contents - similar to a string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y="4876800" x="749300"/>
            <a:ext cy="2837099" cx="5078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8, 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y="5029200" x="5994400"/>
            <a:ext cy="3390900" cx="4394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Traceback:'str' object does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y="5029200" x="11099800"/>
            <a:ext cy="3390900" cx="4927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Things </a:t>
            </a:r>
            <a:r>
              <a:rPr strike="noStrike" u="none" b="0" cap="none" baseline="0" sz="7800" lang="en-US" i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with </a:t>
            </a: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2527300" x="1422400"/>
            <a:ext cy="5416500" cx="13416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</a:t>
            </a:r>
            <a:r>
              <a:rPr b="1" sz="3000" lang="en-US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</a:t>
            </a:r>
            <a:r>
              <a:rPr b="1" sz="3000" lang="en-US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</a:t>
            </a:r>
            <a:r>
              <a:rPr b="1" sz="3000" lang="en-US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Tale of  Two Sequences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3454400" x="1765300"/>
            <a:ext cy="3860799" cx="12712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0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are more efficient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2590800" x="1511300"/>
            <a:ext cy="4628100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in our program when we are making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temporary variables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prefer tuples over lists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Assignment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2590800" x="1511300"/>
            <a:ext cy="2603499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put a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the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left</a:t>
            </a:r>
            <a:r>
              <a:rPr sz="36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hand side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an assignment statement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even omit the parenthes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y="5454650" x="4889500"/>
            <a:ext cy="2921000" cx="7378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3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3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3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sz="33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3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3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3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3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3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03200" x="2057400"/>
            <a:ext cy="2454900" cx="120641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Dictionaries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2573150" x="530850"/>
            <a:ext cy="3076200" cx="57723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 in dictionaries returns a list of (key, value)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2182500" x="7601050"/>
            <a:ext cy="6248399" cx="707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dict()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['csev']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['cwen']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(k,v)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 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strike="noStrike" u="none" b="1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('csev', 2)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('cwen', 4)</a:t>
            </a: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</a:t>
            </a:r>
            <a:r>
              <a:rPr strike="noStrike" u="none" b="0" cap="none" baseline="0" sz="7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Comparable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2311400" x="1511300"/>
            <a:ext cy="1945799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787400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comparison </a:t>
            </a:r>
            <a:r>
              <a:rPr strike="noStrike" u="none" b="0" cap="none" baseline="0" sz="38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 with </a:t>
            </a:r>
            <a:r>
              <a:rPr strike="noStrike" u="none" b="0" cap="none" baseline="0" sz="3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y="4826000" x="3352800"/>
            <a:ext cy="3860700" cx="11404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strike="noStrike" u="none" b="1" cap="none" baseline="0" sz="32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trike="noStrike" u="none" b="1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