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0.xml" Type="http://schemas.openxmlformats.org/officeDocument/2006/relationships/slide" Id="rId39"/><Relationship Target="slides/slide29.xml" Type="http://schemas.openxmlformats.org/officeDocument/2006/relationships/slide" Id="rId38"/><Relationship Target="slides/slide28.xml" Type="http://schemas.openxmlformats.org/officeDocument/2006/relationships/slide" Id="rId37"/><Relationship Target="slides/slide10.xml" Type="http://schemas.openxmlformats.org/officeDocument/2006/relationships/slide" Id="rId19"/><Relationship Target="slides/slide27.xml" Type="http://schemas.openxmlformats.org/officeDocument/2006/relationships/slide" Id="rId36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5.xml" Type="http://schemas.openxmlformats.org/officeDocument/2006/relationships/slide" Id="rId34"/><Relationship Target="slides/slide26.xml" Type="http://schemas.openxmlformats.org/officeDocument/2006/relationships/slide" Id="rId35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slides/slide31.xml" Type="http://schemas.openxmlformats.org/officeDocument/2006/relationships/slide" Id="rId40"/><Relationship Target="theme/theme7.xml" Type="http://schemas.openxmlformats.org/officeDocument/2006/relationships/theme" Id="rId1"/><Relationship Target="slides/slide13.xml" Type="http://schemas.openxmlformats.org/officeDocument/2006/relationships/slide" Id="rId22"/><Relationship Target="slides/slide32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slides/slide33.xml" Type="http://schemas.openxmlformats.org/officeDocument/2006/relationships/slide" Id="rId42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34.xml" Type="http://schemas.openxmlformats.org/officeDocument/2006/relationships/slide" Id="rId43"/><Relationship Target="slides/slide35.xml" Type="http://schemas.openxmlformats.org/officeDocument/2006/relationships/slide" Id="rId4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0" name="Shape 5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Regular_expression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54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en.wikipedia.org/wiki/Regular_expression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4.pn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1.xml" Type="http://schemas.openxmlformats.org/officeDocument/2006/relationships/slideLayout" Id="rId1"/><Relationship Target="http://xkcd.com/208/" Type="http://schemas.openxmlformats.org/officeDocument/2006/relationships/hyperlink" TargetMode="External" Id="rId4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7759700" x="2990025"/>
            <a:ext cy="1016099" cx="9985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118475" x="13130212"/>
            <a:ext cy="668337" cx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440700" x="526325"/>
            <a:ext cy="1346100" cx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3120650" x="7881325"/>
            <a:ext cy="3416700" cx="789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3305150" x="682250"/>
            <a:ext cy="3232199" cx="8364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8140700" x="188775"/>
            <a:ext cy="622199" cx="15762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2603500" x="1155700"/>
            <a:ext cy="24383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dot character matches any character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asterisk character, the character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5426075" x="1400175"/>
            <a:ext cy="2216099" cx="973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6286500" x="12074525"/>
            <a:ext cy="978000" cx="2469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2603500" x="1155700"/>
            <a:ext cy="24383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5426075" x="1247775"/>
            <a:ext cy="2216099" cx="950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6286475" x="11843075"/>
            <a:ext cy="978000" cx="307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5143500" x="7351711"/>
            <a:ext cy="622299" cx="4962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7785100" x="11277600"/>
            <a:ext cy="622199" cx="481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4507637" x="13616000"/>
            <a:ext cy="1258200" cx="2212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4" name="Shape 284"/>
          <p:cNvCxnSpPr/>
          <p:nvPr/>
        </p:nvCxnSpPr>
        <p:spPr>
          <a:xfrm>
            <a:off y="7264500" x="13646087"/>
            <a:ext cy="590699" cx="810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85" name="Shape 285"/>
          <p:cNvCxnSpPr>
            <a:endCxn id="283" idx="2"/>
          </p:cNvCxnSpPr>
          <p:nvPr/>
        </p:nvCxnSpPr>
        <p:spPr>
          <a:xfrm rot="10800000" flipH="1">
            <a:off y="5765837" x="14122400"/>
            <a:ext cy="606000" cx="6000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y="5752649" x="11497399"/>
            <a:ext cy="632400" cx="9828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5467350" x="1247775"/>
            <a:ext cy="2184300" cx="8796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6286500" x="12074525"/>
            <a:ext cy="978000" cx="307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y="5143500" x="7351711"/>
            <a:ext cy="622199" cx="496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7785100" x="11277600"/>
            <a:ext cy="622199" cx="481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4507637" x="13616000"/>
            <a:ext cy="1258200" cx="2212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y="7264500" x="13646087"/>
            <a:ext cy="590699" cx="810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8" name="Shape 298"/>
          <p:cNvCxnSpPr>
            <a:endCxn id="296" idx="2"/>
          </p:cNvCxnSpPr>
          <p:nvPr/>
        </p:nvCxnSpPr>
        <p:spPr>
          <a:xfrm rot="10800000" flipH="1">
            <a:off y="5765837" x="14122400"/>
            <a:ext cy="606000" cx="6000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y="5797499" x="11615674"/>
            <a:ext cy="632400" cx="9828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00" name="Shape 300"/>
          <p:cNvSpPr txBox="1"/>
          <p:nvPr>
            <p:ph idx="1" type="body"/>
          </p:nvPr>
        </p:nvSpPr>
        <p:spPr>
          <a:xfrm>
            <a:off y="2603500" x="1155700"/>
            <a:ext cy="24383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2603500" x="1155700"/>
            <a:ext cy="24383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5441950" x="1247775"/>
            <a:ext cy="2184300" cx="8781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6286500" x="11690350"/>
            <a:ext cy="978000" cx="3259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5143500" x="7351711"/>
            <a:ext cy="622299" cx="4962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7937500" x="8431211"/>
            <a:ext cy="622299" cx="7365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4654550" x="13065125"/>
            <a:ext cy="1143000" cx="306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2" name="Shape 312"/>
          <p:cNvCxnSpPr>
            <a:stCxn id="308" idx="2"/>
          </p:cNvCxnSpPr>
          <p:nvPr/>
        </p:nvCxnSpPr>
        <p:spPr>
          <a:xfrm flipH="1">
            <a:off y="7264500" x="12898300"/>
            <a:ext cy="792000" cx="4218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13" name="Shape 313"/>
          <p:cNvCxnSpPr>
            <a:endCxn id="311" idx="2"/>
          </p:cNvCxnSpPr>
          <p:nvPr/>
        </p:nvCxnSpPr>
        <p:spPr>
          <a:xfrm rot="10800000" flipH="1">
            <a:off y="5797550" x="14238475"/>
            <a:ext cy="632400" cx="3570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y="5797550" x="11615736"/>
            <a:ext cy="528637" cx="28575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2603500" x="1155700"/>
            <a:ext cy="281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5645150" x="6375400"/>
            <a:ext cy="2768700" cx="9648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y="6096000" x="1727200"/>
            <a:ext cy="914400" cx="2772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7683500" x="931862"/>
            <a:ext cy="622199" cx="370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y="7026275" x="3097212"/>
            <a:ext cy="590699" cx="810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2603500" x="1155700"/>
            <a:ext cy="16158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y="4864050" x="3091625"/>
            <a:ext cy="3575099" cx="11680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2603500" x="1155700"/>
            <a:ext cy="18288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4597400" x="987425"/>
            <a:ext cy="2705100" cx="10033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y="5581650" x="10909300"/>
            <a:ext cy="1028700" cx="2588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y="3854450" x="11757025"/>
            <a:ext cy="1143000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y="4997449" x="12652975"/>
            <a:ext cy="793800" cx="799499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42" name="Shape 342"/>
          <p:cNvSpPr txBox="1"/>
          <p:nvPr/>
        </p:nvSpPr>
        <p:spPr>
          <a:xfrm>
            <a:off y="7480300" x="72898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3" name="Shape 343"/>
          <p:cNvCxnSpPr/>
          <p:nvPr/>
        </p:nvCxnSpPr>
        <p:spPr>
          <a:xfrm flipH="1">
            <a:off y="6611936" x="10720236"/>
            <a:ext cy="935099" cx="5144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44" name="Shape 344"/>
          <p:cNvSpPr txBox="1"/>
          <p:nvPr/>
        </p:nvSpPr>
        <p:spPr>
          <a:xfrm>
            <a:off y="7493000" x="117856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y="6502475" x="13004875"/>
            <a:ext cy="990599" cx="8634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y="7788350" x="1155696"/>
            <a:ext cy="552300" cx="4030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2603500" x="1155700"/>
            <a:ext cy="18288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? character - the + and * chill out a bit...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4597400" x="987425"/>
            <a:ext cy="2705100" cx="10033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5581650" x="10833100"/>
            <a:ext cy="1028700" cx="2966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6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strike="noStrike" u="none" b="0" cap="none" baseline="0" sz="6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strike="noStrike" u="none" b="0" cap="none" baseline="0" sz="6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3644900" x="12747625"/>
            <a:ext cy="1663800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56" name="Shape 356"/>
          <p:cNvCxnSpPr>
            <a:stCxn id="354" idx="0"/>
          </p:cNvCxnSpPr>
          <p:nvPr/>
        </p:nvCxnSpPr>
        <p:spPr>
          <a:xfrm rot="10800000" flipH="1">
            <a:off y="4772250" x="12316299"/>
            <a:ext cy="809400" cx="5478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57" name="Shape 357"/>
          <p:cNvSpPr txBox="1"/>
          <p:nvPr/>
        </p:nvSpPr>
        <p:spPr>
          <a:xfrm>
            <a:off y="7480300" x="72898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58" name="Shape 358"/>
          <p:cNvCxnSpPr/>
          <p:nvPr/>
        </p:nvCxnSpPr>
        <p:spPr>
          <a:xfrm flipH="1">
            <a:off y="6611936" x="10644036"/>
            <a:ext cy="935099" cx="5144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59" name="Shape 359"/>
          <p:cNvSpPr txBox="1"/>
          <p:nvPr/>
        </p:nvSpPr>
        <p:spPr>
          <a:xfrm>
            <a:off y="7493000" x="11785600"/>
            <a:ext cy="1143000" cx="4165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0" name="Shape 360"/>
          <p:cNvCxnSpPr>
            <a:endCxn id="359" idx="0"/>
          </p:cNvCxnSpPr>
          <p:nvPr/>
        </p:nvCxnSpPr>
        <p:spPr>
          <a:xfrm>
            <a:off y="6517099" x="13483749"/>
            <a:ext cy="975900" cx="384600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2197100" x="1155700"/>
            <a:ext cy="15240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separately determine which portion of the match is to be extracted by using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4184650" x="482600"/>
            <a:ext cy="673099" cx="154781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5405414" x="959775"/>
            <a:ext cy="3027299" cx="2190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y="5349975" x="12192000"/>
            <a:ext cy="926999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sz="57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0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y="7112000" x="12176125"/>
            <a:ext cy="1663800" cx="323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y="6353175" x="12979400"/>
            <a:ext cy="689099" cx="177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2" name="Shape 372"/>
          <p:cNvCxnSpPr/>
          <p:nvPr/>
        </p:nvCxnSpPr>
        <p:spPr>
          <a:xfrm flipH="1">
            <a:off y="6291261" x="14363562"/>
            <a:ext cy="834899" cx="1826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8115300" x="2540075"/>
            <a:ext cy="660300" cx="11408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2946400" x="2806700"/>
            <a:ext cy="4281899" cx="10642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strike="noStrik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sz="7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2197100" x="1155700"/>
            <a:ext cy="15240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y="4184650" x="482600"/>
            <a:ext cy="673099" cx="154781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5581650" x="10377800"/>
            <a:ext cy="926999" cx="6068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strike="noStrike" u="none" b="0" cap="none" baseline="0" sz="4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0" cap="none" baseline="0" sz="4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strike="noStrike" u="none" b="0" cap="none" baseline="0" sz="4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0" cap="none" baseline="0" sz="4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strike="noStrike" u="none" b="0" cap="none" baseline="0" sz="4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y="6634150" x="12788900"/>
            <a:ext cy="689099" cx="1779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82" name="Shape 382"/>
          <p:cNvCxnSpPr/>
          <p:nvPr/>
        </p:nvCxnSpPr>
        <p:spPr>
          <a:xfrm flipH="1">
            <a:off y="6561199" x="15337812"/>
            <a:ext cy="834899" cx="1826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y="5405414" x="959775"/>
            <a:ext cy="3027299" cx="2190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/>
        </p:nvSpPr>
        <p:spPr>
          <a:xfrm>
            <a:off y="3154350" x="787475"/>
            <a:ext cy="5540399" cx="15182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8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y="1835150" x="330200"/>
            <a:ext cy="673099" cx="15582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825500" x="6016625"/>
            <a:ext cy="622299" cx="571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825500" x="8724900"/>
            <a:ext cy="622299" cx="571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>
            <a:off y="1481137" x="6302375"/>
            <a:ext cy="373061" cx="19049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y="1485899" x="9004299"/>
            <a:ext cy="373061" cx="17461"/>
          </a:xfrm>
          <a:prstGeom prst="straightConnector1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4" name="Shape 394"/>
          <p:cNvCxnSpPr/>
          <p:nvPr/>
        </p:nvCxnSpPr>
        <p:spPr>
          <a:xfrm>
            <a:off y="2446336" x="6351587"/>
            <a:ext cy="19049" cx="2541587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395" name="Shape 395"/>
          <p:cNvSpPr txBox="1"/>
          <p:nvPr/>
        </p:nvSpPr>
        <p:spPr>
          <a:xfrm>
            <a:off y="5918200" x="11055350"/>
            <a:ext cy="1892300" cx="4457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41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y="6326775" x="7321275"/>
            <a:ext cy="482399" cx="698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y="5594000" x="1155700"/>
            <a:ext cy="1889400" cx="61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y="57595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y="6766900" x="7246300"/>
            <a:ext cy="548399" cx="2729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5822950" x="7035800"/>
            <a:ext cy="876300" cx="43862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4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48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1" cap="none" baseline="0" sz="4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y="7543800" x="2306622"/>
            <a:ext cy="622199" cx="1077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y="6591300" x="7078661"/>
            <a:ext cy="996950" cx="530224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15" name="Shape 415"/>
          <p:cNvSpPr txBox="1"/>
          <p:nvPr/>
        </p:nvSpPr>
        <p:spPr>
          <a:xfrm>
            <a:off y="2686050" x="457200"/>
            <a:ext cy="673199" cx="1422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y="5822950" x="7035800"/>
            <a:ext cy="876300" cx="43862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y="7594600" x="4343749"/>
            <a:ext cy="622199" cx="6125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y="6708775" x="8707436"/>
            <a:ext cy="1001700" cx="5763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25" name="Shape 425"/>
          <p:cNvCxnSpPr/>
          <p:nvPr/>
        </p:nvCxnSpPr>
        <p:spPr>
          <a:xfrm>
            <a:off y="6672261" x="10431461"/>
            <a:ext cy="949500" cx="981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26" name="Shape 426"/>
          <p:cNvCxnSpPr/>
          <p:nvPr/>
        </p:nvCxnSpPr>
        <p:spPr>
          <a:xfrm flipH="1">
            <a:off y="6702425" x="9342511"/>
            <a:ext cy="976199" cx="4476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7" name="Shape 427"/>
          <p:cNvSpPr txBox="1"/>
          <p:nvPr/>
        </p:nvSpPr>
        <p:spPr>
          <a:xfrm>
            <a:off y="7594600" x="10272696"/>
            <a:ext cy="622199" cx="492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y="5822950" x="7035800"/>
            <a:ext cy="876300" cx="43862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y="7620000" x="7823275"/>
            <a:ext cy="622199" cx="7634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y="6692900" x="8340725"/>
            <a:ext cy="915986" cx="79374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38" name="Shape 438"/>
          <p:cNvCxnSpPr/>
          <p:nvPr/>
        </p:nvCxnSpPr>
        <p:spPr>
          <a:xfrm flipH="1">
            <a:off y="6734175" x="9621836"/>
            <a:ext cy="914400" cx="89534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3841750" x="466725"/>
            <a:ext cy="30599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y="8013700" x="3806825"/>
            <a:ext cy="622199" cx="11798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48" name="Shape 448"/>
          <p:cNvCxnSpPr/>
          <p:nvPr/>
        </p:nvCxnSpPr>
        <p:spPr>
          <a:xfrm flipH="1">
            <a:off y="6591300" x="6852186"/>
            <a:ext cy="1439399" cx="8583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49" name="Shape 449"/>
          <p:cNvCxnSpPr/>
          <p:nvPr/>
        </p:nvCxnSpPr>
        <p:spPr>
          <a:xfrm>
            <a:off y="6692900" x="9501186"/>
            <a:ext cy="1343024" cx="2319337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y="8026400" x="4695825"/>
            <a:ext cy="622299" cx="11798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y="6629400" x="10110786"/>
            <a:ext cy="1344612" cx="3302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0" name="Shape 460"/>
          <p:cNvCxnSpPr/>
          <p:nvPr/>
        </p:nvCxnSpPr>
        <p:spPr>
          <a:xfrm>
            <a:off y="6651625" x="11352211"/>
            <a:ext cy="1384299" cx="468311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61" name="Shape 461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y="8062475" x="7401025"/>
            <a:ext cy="622199" cx="7896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y="6705600" x="11367986"/>
            <a:ext cy="1344599" cx="3303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strike="noStrike" u="none" b="1" cap="none" baseline="0" sz="57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y="7734300" x="5998523"/>
            <a:ext cy="622199" cx="560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0" name="Shape 480"/>
          <p:cNvCxnSpPr/>
          <p:nvPr/>
        </p:nvCxnSpPr>
        <p:spPr>
          <a:xfrm flipH="1">
            <a:off y="6651625" x="11175999"/>
            <a:ext cy="1122361" cx="868362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81" name="Shape 481"/>
          <p:cNvCxnSpPr/>
          <p:nvPr/>
        </p:nvCxnSpPr>
        <p:spPr>
          <a:xfrm flipH="1">
            <a:off y="6632575" x="13849287"/>
            <a:ext cy="1155599" cx="206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82" name="Shape 482"/>
          <p:cNvCxnSpPr/>
          <p:nvPr/>
        </p:nvCxnSpPr>
        <p:spPr>
          <a:xfrm flipH="1">
            <a:off y="6651625" x="11234736"/>
            <a:ext cy="1090612" cx="1989136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83" name="Shape 483"/>
          <p:cNvSpPr txBox="1"/>
          <p:nvPr/>
        </p:nvSpPr>
        <p:spPr>
          <a:xfrm>
            <a:off y="7734300" x="11697723"/>
            <a:ext cy="622199" cx="4382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2844800" x="2641600"/>
            <a:ext cy="1219199" cx="1064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sz="3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sz="38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8115300" x="2540075"/>
            <a:ext cy="660300" cx="11408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y="5822950" x="7035800"/>
            <a:ext cy="876300" cx="7896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strike="noStrike" u="none" b="1" cap="none" baseline="0" sz="57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trike="noStrike" u="none" b="1" cap="none" baseline="0" sz="57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y="8026400" x="11744325"/>
            <a:ext cy="622299" cx="439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3" name="Shape 493"/>
          <p:cNvCxnSpPr/>
          <p:nvPr/>
        </p:nvCxnSpPr>
        <p:spPr>
          <a:xfrm flipH="1">
            <a:off y="6731000" x="13755687"/>
            <a:ext cy="1344612" cx="3302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4" name="Shape 494"/>
          <p:cNvSpPr txBox="1"/>
          <p:nvPr/>
        </p:nvSpPr>
        <p:spPr>
          <a:xfrm>
            <a:off y="2686050" x="457200"/>
            <a:ext cy="673199" cx="15478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y="3841750" x="466725"/>
            <a:ext cy="2260499" cx="15760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y="241300" x="9969500"/>
            <a:ext cy="2298699" cx="5118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y="2382825" x="652449"/>
            <a:ext cy="4924499" cx="15676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strike="noStrike" u="none" b="1" cap="none" baseline="0"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strike="noStrike" u="none" b="1" cap="none" baseline="0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strike="noStrike" u="none" b="1" cap="none" baseline="0"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strike="noStrike" u="none" b="1" cap="none" baseline="0"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strike="noStrike" u="none" b="1" cap="none" baseline="0"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y="7315200" x="11437350"/>
            <a:ext cy="1200299" cx="4717199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z="39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9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9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y="241300" x="1511300"/>
            <a:ext cy="15748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y="2044700" x="1022350"/>
            <a:ext cy="6832599" cx="147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2590800" x="1511300"/>
            <a:ext cy="1600199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y="4684700" x="787400"/>
            <a:ext cy="2924099" cx="1082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y="6667500" x="11062850"/>
            <a:ext cy="812700" cx="3422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49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strike="noStrike" u="none" b="0" cap="none" baseline="0" sz="4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strike="noStrike" u="none" b="0" cap="none" baseline="0" sz="49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y="8102600" x="12003086"/>
            <a:ext cy="660300" cx="3400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y="8039100" x="7951786"/>
            <a:ext cy="660300" cx="3422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9" name="Shape 519"/>
          <p:cNvCxnSpPr/>
          <p:nvPr/>
        </p:nvCxnSpPr>
        <p:spPr>
          <a:xfrm flipH="1">
            <a:off y="7546975" x="11188836"/>
            <a:ext cy="498599" cx="3125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0" name="Shape 520"/>
          <p:cNvCxnSpPr/>
          <p:nvPr/>
        </p:nvCxnSpPr>
        <p:spPr>
          <a:xfrm>
            <a:off y="7445400" x="12503325"/>
            <a:ext cy="606299" cx="3125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21" name="Shape 521"/>
          <p:cNvCxnSpPr/>
          <p:nvPr/>
        </p:nvCxnSpPr>
        <p:spPr>
          <a:xfrm flipH="1">
            <a:off y="7453100" x="13474698"/>
            <a:ext cy="649499" cx="855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y="4660900" x="12825411"/>
            <a:ext cy="1219199" cx="2883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3" name="Shape 523"/>
          <p:cNvCxnSpPr/>
          <p:nvPr/>
        </p:nvCxnSpPr>
        <p:spPr>
          <a:xfrm rot="10800000" flipH="1">
            <a:off y="5880099" x="14180460"/>
            <a:ext cy="919800" cx="86399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04800" x="2857500"/>
            <a:ext cy="7340600" cx="1053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y="8077200" x="2857500"/>
            <a:ext cy="660300" cx="1041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y="914475" x="13271600"/>
            <a:ext cy="660300" cx="1269899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469900" x="1511300"/>
            <a:ext cy="2286000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3124200" x="1511300"/>
            <a:ext cy="5359499" cx="132332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6033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algn="l" rtl="0" lvl="0" marR="0" indent="-6033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2711" x="977900"/>
            <a:ext cy="8904287" cx="88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y="7645400" x="10798700"/>
            <a:ext cy="660300" cx="515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41300" x="1511300"/>
            <a:ext cy="15748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y="2044700" x="1022350"/>
            <a:ext cy="6832599" cx="14719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9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strike="noStrike" u="none" b="1" cap="none" baseline="0" sz="29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strike="noStrike" u="none" b="1" cap="none" baseline="0" sz="29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2603500" x="1155700"/>
            <a:ext cy="5702399" cx="14076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for strings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3410950" x="8371600"/>
            <a:ext cy="3852300" cx="7579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3652600" x="576925"/>
            <a:ext cy="3232199" cx="7406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