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14" r:id="rId4"/>
    <p:sldMasterId id="2147483715" r:id="rId5"/>
    <p:sldMasterId id="2147483716" r:id="rId6"/>
    <p:sldMasterId id="2147483717" r:id="rId7"/>
    <p:sldMasterId id="2147483718" r:id="rId8"/>
    <p:sldMasterId id="214748371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88C7381-2366-43DA-BCBB-02302A06626D}">
  <a:tblStyle styleName="Table_0" styleId="{F88C7381-2366-43DA-BCBB-02302A06626D}"/>
</a:tblStyleLst>
</file>

<file path=ppt/_rels/presentation.xml.rels><?xml version="1.0" encoding="UTF-8" standalone="yes"?><Relationships xmlns="http://schemas.openxmlformats.org/package/2006/relationships"><Relationship Target="slides/slide29.xml" Type="http://schemas.openxmlformats.org/officeDocument/2006/relationships/slide" Id="rId39"/><Relationship Target="slides/slide28.xml" Type="http://schemas.openxmlformats.org/officeDocument/2006/relationships/slide" Id="rId38"/><Relationship Target="slides/slide27.xml" Type="http://schemas.openxmlformats.org/officeDocument/2006/relationships/slide" Id="rId37"/><Relationship Target="slides/slide9.xml" Type="http://schemas.openxmlformats.org/officeDocument/2006/relationships/slide" Id="rId19"/><Relationship Target="slides/slide26.xml" Type="http://schemas.openxmlformats.org/officeDocument/2006/relationships/slide" Id="rId36"/><Relationship Target="slides/slide8.xml" Type="http://schemas.openxmlformats.org/officeDocument/2006/relationships/slide" Id="rId18"/><Relationship Target="slides/slide7.xml" Type="http://schemas.openxmlformats.org/officeDocument/2006/relationships/slide" Id="rId17"/><Relationship Target="slides/slide6.xml" Type="http://schemas.openxmlformats.org/officeDocument/2006/relationships/slide" Id="rId16"/><Relationship Target="slides/slide5.xml" Type="http://schemas.openxmlformats.org/officeDocument/2006/relationships/slide" Id="rId15"/><Relationship Target="slides/slide4.xml" Type="http://schemas.openxmlformats.org/officeDocument/2006/relationships/slide" Id="rId14"/><Relationship Target="slides/slide20.xml" Type="http://schemas.openxmlformats.org/officeDocument/2006/relationships/slide" Id="rId30"/><Relationship Target="slides/slide2.xml" Type="http://schemas.openxmlformats.org/officeDocument/2006/relationships/slide" Id="rId12"/><Relationship Target="slides/slide21.xml" Type="http://schemas.openxmlformats.org/officeDocument/2006/relationships/slide" Id="rId31"/><Relationship Target="slides/slide3.xml" Type="http://schemas.openxmlformats.org/officeDocument/2006/relationships/slide" Id="rId13"/><Relationship Target="notesMasters/notesMaster1.xml" Type="http://schemas.openxmlformats.org/officeDocument/2006/relationships/notesMaster" Id="rId10"/><Relationship Target="slides/slide1.xml" Type="http://schemas.openxmlformats.org/officeDocument/2006/relationships/slide" Id="rId11"/><Relationship Target="slides/slide24.xml" Type="http://schemas.openxmlformats.org/officeDocument/2006/relationships/slide" Id="rId34"/><Relationship Target="slides/slide25.xml" Type="http://schemas.openxmlformats.org/officeDocument/2006/relationships/slide" Id="rId35"/><Relationship Target="slides/slide22.xml" Type="http://schemas.openxmlformats.org/officeDocument/2006/relationships/slide" Id="rId32"/><Relationship Target="slides/slide23.xml" Type="http://schemas.openxmlformats.org/officeDocument/2006/relationships/slide" Id="rId33"/><Relationship Target="slides/slide19.xml" Type="http://schemas.openxmlformats.org/officeDocument/2006/relationships/slide" Id="rId29"/><Relationship Target="slides/slide16.xml" Type="http://schemas.openxmlformats.org/officeDocument/2006/relationships/slide" Id="rId26"/><Relationship Target="slides/slide15.xml" Type="http://schemas.openxmlformats.org/officeDocument/2006/relationships/slide" Id="rId25"/><Relationship Target="slides/slide18.xml" Type="http://schemas.openxmlformats.org/officeDocument/2006/relationships/slide" Id="rId28"/><Relationship Target="slides/slide17.xml" Type="http://schemas.openxmlformats.org/officeDocument/2006/relationships/slide" Id="rId27"/><Relationship Target="presProps.xml" Type="http://schemas.openxmlformats.org/officeDocument/2006/relationships/presProps" Id="rId2"/><Relationship Target="slides/slide11.xml" Type="http://schemas.openxmlformats.org/officeDocument/2006/relationships/slide" Id="rId21"/><Relationship Target="slides/slide30.xml" Type="http://schemas.openxmlformats.org/officeDocument/2006/relationships/slide" Id="rId40"/><Relationship Target="theme/theme3.xml" Type="http://schemas.openxmlformats.org/officeDocument/2006/relationships/theme" Id="rId1"/><Relationship Target="slides/slide12.xml" Type="http://schemas.openxmlformats.org/officeDocument/2006/relationships/slide" Id="rId22"/><Relationship Target="slides/slide31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3.xml" Type="http://schemas.openxmlformats.org/officeDocument/2006/relationships/slide" Id="rId23"/><Relationship Target="tableStyles.xml" Type="http://schemas.openxmlformats.org/officeDocument/2006/relationships/tableStyles" Id="rId3"/><Relationship Target="slides/slide14.xml" Type="http://schemas.openxmlformats.org/officeDocument/2006/relationships/slide" Id="rId24"/><Relationship Target="slides/slide10.xml" Type="http://schemas.openxmlformats.org/officeDocument/2006/relationships/slide" Id="rId20"/><Relationship Target="slideMasters/slideMaster6.xml" Type="http://schemas.openxmlformats.org/officeDocument/2006/relationships/slide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1" name="Shape 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5" name="Shape 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3" name="Shape 5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4" name="Shape 6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4" name="Shape 6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Font typeface="Merriweather Sans"/>
              <a:buNone/>
            </a:pPr>
            <a:r>
              <a:rPr strike="noStrike" u="none" b="0" cap="none" baseline="0" sz="2000" lang="en-US" i="0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6" name="Shape 6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8" name="Shape 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5" name="Shape 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2" name="Shape 6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8" name="Shape 6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5" name="Shape 6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4" name="Shape 6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6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57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58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59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0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1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2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3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4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5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6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y="3321843" x="10597356"/>
            <a:ext cy="36576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y="-259556" x="3205956"/>
            <a:ext cy="108204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y="-2164556" x="5110956"/>
            <a:ext cy="146304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2133600" x="812800"/>
            <a:ext cy="6034087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y="2133600" x="8204200"/>
            <a:ext cy="6034087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2133600" x="812800"/>
            <a:ext cy="6034087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8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_rels/slideMaster6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57.xml" Type="http://schemas.openxmlformats.org/officeDocument/2006/relationships/slideLayout" Id="rId2"/><Relationship Target="../slideLayouts/slideLayout56.xml" Type="http://schemas.openxmlformats.org/officeDocument/2006/relationships/slideLayout" Id="rId1"/><Relationship Target="../slideLayouts/slideLayout65.xml" Type="http://schemas.openxmlformats.org/officeDocument/2006/relationships/slideLayout" Id="rId10"/><Relationship Target="../slideLayouts/slideLayout59.xml" Type="http://schemas.openxmlformats.org/officeDocument/2006/relationships/slideLayout" Id="rId4"/><Relationship Target="../slideLayouts/slideLayout66.xml" Type="http://schemas.openxmlformats.org/officeDocument/2006/relationships/slideLayout" Id="rId11"/><Relationship Target="../slideLayouts/slideLayout58.xml" Type="http://schemas.openxmlformats.org/officeDocument/2006/relationships/slideLayout" Id="rId3"/><Relationship Target="../slideLayouts/slideLayout64.xml" Type="http://schemas.openxmlformats.org/officeDocument/2006/relationships/slideLayout" Id="rId9"/><Relationship Target="../slideLayouts/slideLayout61.xml" Type="http://schemas.openxmlformats.org/officeDocument/2006/relationships/slideLayout" Id="rId6"/><Relationship Target="../slideLayouts/slideLayout60.xml" Type="http://schemas.openxmlformats.org/officeDocument/2006/relationships/slideLayout" Id="rId5"/><Relationship Target="../slideLayouts/slideLayout63.xml" Type="http://schemas.openxmlformats.org/officeDocument/2006/relationships/slideLayout" Id="rId8"/><Relationship Target="../slideLayouts/slideLayout62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www.pythonlearn.com" Type="http://schemas.openxmlformats.org/officeDocument/2006/relationships/hyperlink" TargetMode="External" Id="rId4"/><Relationship Target="www.pythonlearn.com" Type="http://schemas.openxmlformats.org/officeDocument/2006/relationships/hyperlink" TargetMode="External" Id="rId3"/><Relationship Target="../media/image01.png" Type="http://schemas.openxmlformats.org/officeDocument/2006/relationships/image" Id="rId6"/><Relationship Target="www.pythonlearn.com" Type="http://schemas.openxmlformats.org/officeDocument/2006/relationships/hyperlink" TargetMode="External" Id="rId5"/><Relationship Target="../media/image00.jp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en.wikipedia.org/wiki/George_Boole" Type="http://schemas.openxmlformats.org/officeDocument/2006/relationships/hyperlink" TargetMode="External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54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65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7.png" Type="http://schemas.openxmlformats.org/officeDocument/2006/relationships/image" Id="rId6"/><Relationship Target="../media/image06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5.png" Type="http://schemas.openxmlformats.org/officeDocument/2006/relationships/image" Id="rId4"/><Relationship Target="../media/image08.png" Type="http://schemas.openxmlformats.org/officeDocument/2006/relationships/image" Id="rId3"/><Relationship Target="../media/image02.jpg" Type="http://schemas.openxmlformats.org/officeDocument/2006/relationships/image" Id="rId6"/><Relationship Target="../media/image03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Conditional Execution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3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7759700" x="4081449"/>
            <a:ext cy="1016099" cx="8032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u="sng" sz="32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8064000" x="1380066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/>
        </p:nvSpPr>
        <p:spPr>
          <a:xfrm>
            <a:off y="2362200" x="4598450"/>
            <a:ext cy="5854799" cx="796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2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2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355600" x="4144948"/>
            <a:ext cy="1663800" cx="8135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y="6313475" x="5533200"/>
            <a:ext cy="1016999" cx="63770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y="5314525" x="4598450"/>
            <a:ext cy="2421299" cx="7704000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y="2863786" x="4576700"/>
            <a:ext cy="1509299" cx="7704000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/>
        </p:nvSpPr>
        <p:spPr>
          <a:xfrm>
            <a:off y="520700" x="67564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y="2019300" x="98171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65" name="Shape 365"/>
          <p:cNvSpPr/>
          <p:nvPr/>
        </p:nvSpPr>
        <p:spPr>
          <a:xfrm>
            <a:off y="3733800" x="9474200"/>
            <a:ext cy="1473199" cx="4152899"/>
          </a:xfrm>
          <a:prstGeom prst="diamond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y="5156200" x="12420600"/>
            <a:ext cy="1270000" cx="3467099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7607300" x="6794500"/>
            <a:ext cy="12698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 flipH="1">
            <a:off y="1239712" x="10287000"/>
            <a:ext cy="3299" cx="135090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69" name="Shape 369"/>
          <p:cNvCxnSpPr/>
          <p:nvPr/>
        </p:nvCxnSpPr>
        <p:spPr>
          <a:xfrm rot="10800000" flipH="1">
            <a:off y="1239575" x="11626850"/>
            <a:ext cy="757499" cx="1110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0" name="Shape 370"/>
          <p:cNvCxnSpPr/>
          <p:nvPr/>
        </p:nvCxnSpPr>
        <p:spPr>
          <a:xfrm rot="10800000" flipH="1">
            <a:off y="1979612" x="8491536"/>
            <a:ext cy="5614987" cx="36512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1" name="Shape 371"/>
          <p:cNvCxnSpPr/>
          <p:nvPr/>
        </p:nvCxnSpPr>
        <p:spPr>
          <a:xfrm>
            <a:off y="4445000" x="13601700"/>
            <a:ext cy="14287" cx="731837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72" name="Shape 372"/>
          <p:cNvCxnSpPr/>
          <p:nvPr/>
        </p:nvCxnSpPr>
        <p:spPr>
          <a:xfrm rot="10800000" flipH="1">
            <a:off y="4508974" x="14293850"/>
            <a:ext cy="650400" cx="8100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3" name="Shape 373"/>
          <p:cNvCxnSpPr>
            <a:endCxn id="364" idx="2"/>
          </p:cNvCxnSpPr>
          <p:nvPr/>
        </p:nvCxnSpPr>
        <p:spPr>
          <a:xfrm rot="10800000">
            <a:off y="3289300" x="11550649"/>
            <a:ext cy="435000" cx="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4" name="Shape 374"/>
          <p:cNvCxnSpPr/>
          <p:nvPr/>
        </p:nvCxnSpPr>
        <p:spPr>
          <a:xfrm>
            <a:off y="7035800" x="8566150"/>
            <a:ext cy="0" cx="5692775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y="98074" x="8512150"/>
            <a:ext cy="489300" cx="158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76" name="Shape 376"/>
          <p:cNvSpPr txBox="1"/>
          <p:nvPr/>
        </p:nvSpPr>
        <p:spPr>
          <a:xfrm>
            <a:off y="577850" x="107981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y="3803650" x="136556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>
            <a:off y="5243512" x="11571286"/>
            <a:ext cy="1792286" cx="0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79" name="Shape 379"/>
          <p:cNvSpPr txBox="1"/>
          <p:nvPr/>
        </p:nvSpPr>
        <p:spPr>
          <a:xfrm>
            <a:off y="5175250" x="108315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2152650" x="78470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3527950" x="587850"/>
            <a:ext cy="3332700" cx="6747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y="558800" x="1168400"/>
            <a:ext cy="2298699" cx="48132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 flipH="1">
            <a:off y="6490174" x="14293850"/>
            <a:ext cy="650400" cx="8100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y="241300" x="165100"/>
            <a:ext cy="2298699" cx="6565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sz="6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2603500" x="711200"/>
            <a:ext cy="5702299" cx="5486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390" name="Shape 390"/>
          <p:cNvSpPr/>
          <p:nvPr/>
        </p:nvSpPr>
        <p:spPr>
          <a:xfrm>
            <a:off y="2882900" x="93726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4381500" x="124333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 flipH="1">
            <a:off y="3594100" x="129032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3" name="Shape 393"/>
          <p:cNvCxnSpPr/>
          <p:nvPr/>
        </p:nvCxnSpPr>
        <p:spPr>
          <a:xfrm rot="10800000" flipH="1">
            <a:off y="3613149" x="142430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94" name="Shape 394"/>
          <p:cNvCxnSpPr/>
          <p:nvPr/>
        </p:nvCxnSpPr>
        <p:spPr>
          <a:xfrm rot="10800000" flipH="1">
            <a:off y="6127749" x="11182350"/>
            <a:ext cy="31750" cx="308133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95" name="Shape 395"/>
          <p:cNvSpPr txBox="1"/>
          <p:nvPr/>
        </p:nvSpPr>
        <p:spPr>
          <a:xfrm>
            <a:off y="2940050" x="134143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y="2940050" x="89138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>
            <a:off y="5638800" x="14235112"/>
            <a:ext cy="461961" cx="9524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8" name="Shape 398"/>
          <p:cNvCxnSpPr/>
          <p:nvPr/>
        </p:nvCxnSpPr>
        <p:spPr>
          <a:xfrm rot="10800000">
            <a:off y="2236787" x="111648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y="1257300" x="94615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0" name="Shape 400"/>
          <p:cNvCxnSpPr/>
          <p:nvPr/>
        </p:nvCxnSpPr>
        <p:spPr>
          <a:xfrm rot="10800000" flipH="1">
            <a:off y="3619500" x="80899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01" name="Shape 401"/>
          <p:cNvCxnSpPr/>
          <p:nvPr/>
        </p:nvCxnSpPr>
        <p:spPr>
          <a:xfrm rot="10800000" flipH="1">
            <a:off y="3613149" x="80708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02" name="Shape 402"/>
          <p:cNvSpPr txBox="1"/>
          <p:nvPr/>
        </p:nvSpPr>
        <p:spPr>
          <a:xfrm>
            <a:off y="4356100" x="6400800"/>
            <a:ext cy="1270000" cx="3467099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3" name="Shape 403"/>
          <p:cNvCxnSpPr/>
          <p:nvPr/>
        </p:nvCxnSpPr>
        <p:spPr>
          <a:xfrm flipH="1">
            <a:off y="6137275" x="8066086"/>
            <a:ext cy="3174" cx="31178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y="5651500" x="8037511"/>
            <a:ext cy="461961" cx="9524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05" name="Shape 405"/>
          <p:cNvCxnSpPr/>
          <p:nvPr/>
        </p:nvCxnSpPr>
        <p:spPr>
          <a:xfrm rot="10800000" flipH="1">
            <a:off y="6203949" x="111950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y="6921500" x="94107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y="457200" x="558800"/>
            <a:ext cy="2298600" cx="5109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3067050" x="528621"/>
            <a:ext cy="5079900" cx="4814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3" name="Shape 413"/>
          <p:cNvSpPr/>
          <p:nvPr/>
        </p:nvSpPr>
        <p:spPr>
          <a:xfrm>
            <a:off y="2882900" x="90932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y="4381500" x="121539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15" name="Shape 415"/>
          <p:cNvCxnSpPr/>
          <p:nvPr/>
        </p:nvCxnSpPr>
        <p:spPr>
          <a:xfrm rot="10800000" flipH="1">
            <a:off y="3594100" x="126238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16" name="Shape 416"/>
          <p:cNvCxnSpPr/>
          <p:nvPr/>
        </p:nvCxnSpPr>
        <p:spPr>
          <a:xfrm rot="10800000" flipH="1">
            <a:off y="3613149" x="139636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17" name="Shape 417"/>
          <p:cNvCxnSpPr/>
          <p:nvPr/>
        </p:nvCxnSpPr>
        <p:spPr>
          <a:xfrm rot="10800000" flipH="1">
            <a:off y="6127749" x="10902950"/>
            <a:ext cy="31750" cx="308133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18" name="Shape 418"/>
          <p:cNvSpPr txBox="1"/>
          <p:nvPr/>
        </p:nvSpPr>
        <p:spPr>
          <a:xfrm>
            <a:off y="2940050" x="13134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y="2940050" x="86344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20" name="Shape 420"/>
          <p:cNvCxnSpPr/>
          <p:nvPr/>
        </p:nvCxnSpPr>
        <p:spPr>
          <a:xfrm rot="10800000">
            <a:off y="5638800" x="13955712"/>
            <a:ext cy="461961" cx="9524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21" name="Shape 421"/>
          <p:cNvCxnSpPr/>
          <p:nvPr/>
        </p:nvCxnSpPr>
        <p:spPr>
          <a:xfrm rot="10800000">
            <a:off y="2236787" x="108854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22" name="Shape 422"/>
          <p:cNvSpPr txBox="1"/>
          <p:nvPr/>
        </p:nvSpPr>
        <p:spPr>
          <a:xfrm>
            <a:off y="1257300" x="91821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y="3619500" x="78105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24" name="Shape 424"/>
          <p:cNvCxnSpPr/>
          <p:nvPr/>
        </p:nvCxnSpPr>
        <p:spPr>
          <a:xfrm rot="10800000" flipH="1">
            <a:off y="3613149" x="77914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25" name="Shape 425"/>
          <p:cNvSpPr txBox="1"/>
          <p:nvPr/>
        </p:nvSpPr>
        <p:spPr>
          <a:xfrm>
            <a:off y="4356100" x="6121400"/>
            <a:ext cy="1270000" cx="3467099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26" name="Shape 426"/>
          <p:cNvCxnSpPr/>
          <p:nvPr/>
        </p:nvCxnSpPr>
        <p:spPr>
          <a:xfrm flipH="1">
            <a:off y="6137275" x="7786686"/>
            <a:ext cy="3174" cx="31178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27" name="Shape 427"/>
          <p:cNvCxnSpPr/>
          <p:nvPr/>
        </p:nvCxnSpPr>
        <p:spPr>
          <a:xfrm rot="10800000">
            <a:off y="5651500" x="7758111"/>
            <a:ext cy="461961" cx="9524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28" name="Shape 428"/>
          <p:cNvCxnSpPr/>
          <p:nvPr/>
        </p:nvCxnSpPr>
        <p:spPr>
          <a:xfrm rot="10800000" flipH="1">
            <a:off y="6203949" x="109156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29" name="Shape 429"/>
          <p:cNvSpPr txBox="1"/>
          <p:nvPr/>
        </p:nvSpPr>
        <p:spPr>
          <a:xfrm>
            <a:off y="6921500" x="91313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/>
          <p:nvPr/>
        </p:nvSpPr>
        <p:spPr>
          <a:xfrm>
            <a:off y="2882900" x="90932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y="4381500" x="121539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36" name="Shape 436"/>
          <p:cNvCxnSpPr/>
          <p:nvPr/>
        </p:nvCxnSpPr>
        <p:spPr>
          <a:xfrm rot="10800000" flipH="1">
            <a:off y="3594100" x="126238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y="3613149" x="139636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38" name="Shape 438"/>
          <p:cNvCxnSpPr/>
          <p:nvPr/>
        </p:nvCxnSpPr>
        <p:spPr>
          <a:xfrm rot="10800000" flipH="1">
            <a:off y="6127749" x="10902950"/>
            <a:ext cy="31750" cx="308133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39" name="Shape 439"/>
          <p:cNvSpPr txBox="1"/>
          <p:nvPr/>
        </p:nvSpPr>
        <p:spPr>
          <a:xfrm>
            <a:off y="2940050" x="13134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y="2940050" x="86344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1" name="Shape 441"/>
          <p:cNvCxnSpPr/>
          <p:nvPr/>
        </p:nvCxnSpPr>
        <p:spPr>
          <a:xfrm rot="10800000">
            <a:off y="5638800" x="13955712"/>
            <a:ext cy="461961" cx="9524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2" name="Shape 442"/>
          <p:cNvCxnSpPr/>
          <p:nvPr/>
        </p:nvCxnSpPr>
        <p:spPr>
          <a:xfrm rot="10800000">
            <a:off y="2236787" x="108854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y="1257300" x="91821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 flipH="1">
            <a:off y="3619500" x="78105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y="3613149" x="77914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46" name="Shape 446"/>
          <p:cNvSpPr txBox="1"/>
          <p:nvPr/>
        </p:nvSpPr>
        <p:spPr>
          <a:xfrm>
            <a:off y="4356100" x="6121400"/>
            <a:ext cy="1270000" cx="3467099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47" name="Shape 447"/>
          <p:cNvCxnSpPr/>
          <p:nvPr/>
        </p:nvCxnSpPr>
        <p:spPr>
          <a:xfrm flipH="1">
            <a:off y="6137275" x="7786686"/>
            <a:ext cy="3174" cx="31178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48" name="Shape 448"/>
          <p:cNvCxnSpPr/>
          <p:nvPr/>
        </p:nvCxnSpPr>
        <p:spPr>
          <a:xfrm rot="10800000">
            <a:off y="5651500" x="7758111"/>
            <a:ext cy="461961" cx="9524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y="6203949" x="109156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y="6921500" x="91313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2895600" x="5854700"/>
            <a:ext cy="3378200" cx="10045700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y="4445000" x="406400"/>
            <a:ext cy="2298600" cx="4560600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y="3067050" x="528621"/>
            <a:ext cy="5079900" cx="4814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54" name="Shape 454"/>
          <p:cNvSpPr txBox="1"/>
          <p:nvPr>
            <p:ph type="title"/>
          </p:nvPr>
        </p:nvSpPr>
        <p:spPr>
          <a:xfrm>
            <a:off y="457200" x="558800"/>
            <a:ext cy="2298600" cx="5109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y="2933700" x="1023921"/>
            <a:ext cy="4457700" cx="5102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1" name="Shape 461"/>
          <p:cNvSpPr/>
          <p:nvPr/>
        </p:nvSpPr>
        <p:spPr>
          <a:xfrm>
            <a:off y="1790700" x="6972300"/>
            <a:ext cy="1473300" cx="3555899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y="1892300" x="11226800"/>
            <a:ext cy="12698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3" name="Shape 463"/>
          <p:cNvCxnSpPr/>
          <p:nvPr/>
        </p:nvCxnSpPr>
        <p:spPr>
          <a:xfrm rot="10800000">
            <a:off y="2530475" x="10585436"/>
            <a:ext cy="0" cx="5984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64" name="Shape 464"/>
          <p:cNvCxnSpPr/>
          <p:nvPr/>
        </p:nvCxnSpPr>
        <p:spPr>
          <a:xfrm rot="10800000" flipH="1">
            <a:off y="7008799" x="8820150"/>
            <a:ext cy="103200" cx="64880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65" name="Shape 465"/>
          <p:cNvSpPr txBox="1"/>
          <p:nvPr/>
        </p:nvSpPr>
        <p:spPr>
          <a:xfrm>
            <a:off y="1695450" x="9909175"/>
            <a:ext cy="558899" cx="635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y="3168650" x="79486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y="2547961" x="15289212"/>
            <a:ext cy="4479899" cx="380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68" name="Shape 468"/>
          <p:cNvCxnSpPr/>
          <p:nvPr/>
        </p:nvCxnSpPr>
        <p:spPr>
          <a:xfrm rot="10800000">
            <a:off y="1144674" x="8764549"/>
            <a:ext cy="687300" cx="47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69" name="Shape 469"/>
          <p:cNvCxnSpPr/>
          <p:nvPr/>
        </p:nvCxnSpPr>
        <p:spPr>
          <a:xfrm rot="10800000" flipH="1">
            <a:off y="6838975" x="8769350"/>
            <a:ext cy="746099" cx="1890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0" name="Shape 470"/>
          <p:cNvSpPr txBox="1"/>
          <p:nvPr/>
        </p:nvSpPr>
        <p:spPr>
          <a:xfrm>
            <a:off y="7556500" x="6985000"/>
            <a:ext cy="9651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1" name="Shape 471"/>
          <p:cNvSpPr/>
          <p:nvPr/>
        </p:nvSpPr>
        <p:spPr>
          <a:xfrm>
            <a:off y="3733800" x="6959600"/>
            <a:ext cy="1473300" cx="3555899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y="3835400" x="11214100"/>
            <a:ext cy="12698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y="4473575" x="10572736"/>
            <a:ext cy="0" cx="5984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y="3702050" x="10061575"/>
            <a:ext cy="558899" cx="635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475" name="Shape 475"/>
          <p:cNvCxnSpPr/>
          <p:nvPr/>
        </p:nvCxnSpPr>
        <p:spPr>
          <a:xfrm rot="10800000">
            <a:off y="2530475" x="14738337"/>
            <a:ext cy="0" cx="5984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76" name="Shape 476"/>
          <p:cNvCxnSpPr/>
          <p:nvPr/>
        </p:nvCxnSpPr>
        <p:spPr>
          <a:xfrm rot="10800000">
            <a:off y="4460875" x="14700237"/>
            <a:ext cy="0" cx="5984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77" name="Shape 477"/>
          <p:cNvCxnSpPr/>
          <p:nvPr/>
        </p:nvCxnSpPr>
        <p:spPr>
          <a:xfrm rot="10800000">
            <a:off y="3254237" x="8718636"/>
            <a:ext cy="563700" cx="150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y="5562600" x="6997700"/>
            <a:ext cy="12698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 flipH="1">
            <a:off y="5199137" x="8770936"/>
            <a:ext cy="409500" cx="47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80" name="Shape 480"/>
          <p:cNvSpPr txBox="1"/>
          <p:nvPr/>
        </p:nvSpPr>
        <p:spPr>
          <a:xfrm>
            <a:off y="4946650" x="77454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3067050" x="985822"/>
            <a:ext cy="5079900" cx="4797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87" name="Shape 487"/>
          <p:cNvSpPr/>
          <p:nvPr/>
        </p:nvSpPr>
        <p:spPr>
          <a:xfrm>
            <a:off y="2171700" x="67437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y="2273300" x="10998200"/>
            <a:ext cy="1270000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>
            <a:off y="2911475" x="10356849"/>
            <a:ext cy="0" cx="5984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90" name="Shape 490"/>
          <p:cNvCxnSpPr/>
          <p:nvPr/>
        </p:nvCxnSpPr>
        <p:spPr>
          <a:xfrm rot="10800000" flipH="1">
            <a:off y="7389812" x="8591550"/>
            <a:ext cy="103186" cx="6488111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91" name="Shape 491"/>
          <p:cNvSpPr txBox="1"/>
          <p:nvPr/>
        </p:nvSpPr>
        <p:spPr>
          <a:xfrm>
            <a:off y="2076450" x="96805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y="3549650" x="77200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>
            <a:off y="2928936" x="15060612"/>
            <a:ext cy="4479924" cx="3809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y="1525587" x="85359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y="546100" x="68326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z="3600" lang="en-US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496" name="Shape 496"/>
          <p:cNvCxnSpPr/>
          <p:nvPr/>
        </p:nvCxnSpPr>
        <p:spPr>
          <a:xfrm rot="10800000" flipH="1">
            <a:off y="7219949" x="85407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97" name="Shape 497"/>
          <p:cNvSpPr txBox="1"/>
          <p:nvPr/>
        </p:nvSpPr>
        <p:spPr>
          <a:xfrm>
            <a:off y="7937500" x="67564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98" name="Shape 498"/>
          <p:cNvSpPr/>
          <p:nvPr/>
        </p:nvSpPr>
        <p:spPr>
          <a:xfrm>
            <a:off y="4114800" x="67310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y="4216400" x="109855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0" name="Shape 500"/>
          <p:cNvCxnSpPr/>
          <p:nvPr/>
        </p:nvCxnSpPr>
        <p:spPr>
          <a:xfrm rot="10800000">
            <a:off y="4854575" x="10344149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y="4083050" x="9832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02" name="Shape 502"/>
          <p:cNvCxnSpPr/>
          <p:nvPr/>
        </p:nvCxnSpPr>
        <p:spPr>
          <a:xfrm rot="10800000">
            <a:off y="2911475" x="14509750"/>
            <a:ext cy="0" cx="5984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03" name="Shape 503"/>
          <p:cNvCxnSpPr/>
          <p:nvPr/>
        </p:nvCxnSpPr>
        <p:spPr>
          <a:xfrm rot="10800000">
            <a:off y="4841875" x="14471650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04" name="Shape 504"/>
          <p:cNvCxnSpPr/>
          <p:nvPr/>
        </p:nvCxnSpPr>
        <p:spPr>
          <a:xfrm rot="10800000">
            <a:off y="3635375" x="8489949"/>
            <a:ext cy="563562" cx="15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y="5943600" x="67691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 flipH="1">
            <a:off y="5580062" x="8542336"/>
            <a:ext cy="409575" cx="4762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07" name="Shape 507"/>
          <p:cNvSpPr txBox="1"/>
          <p:nvPr/>
        </p:nvSpPr>
        <p:spPr>
          <a:xfrm>
            <a:off y="5327650" x="75168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y="3067050" x="985821"/>
            <a:ext cy="5079900" cx="497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14" name="Shape 514"/>
          <p:cNvSpPr/>
          <p:nvPr/>
        </p:nvSpPr>
        <p:spPr>
          <a:xfrm>
            <a:off y="2171700" x="67437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y="2273300" x="109982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16" name="Shape 516"/>
          <p:cNvCxnSpPr/>
          <p:nvPr/>
        </p:nvCxnSpPr>
        <p:spPr>
          <a:xfrm rot="10800000">
            <a:off y="2911475" x="10356849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y="7389812" x="8591550"/>
            <a:ext cy="103186" cx="6488111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18" name="Shape 518"/>
          <p:cNvSpPr txBox="1"/>
          <p:nvPr/>
        </p:nvSpPr>
        <p:spPr>
          <a:xfrm>
            <a:off y="2076450" x="96805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y="3549650" x="77200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y="2928936" x="15060612"/>
            <a:ext cy="4479924" cx="3809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y="1525587" x="85359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y="546100" x="68326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z="3600" lang="en-US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3" name="Shape 523"/>
          <p:cNvCxnSpPr/>
          <p:nvPr/>
        </p:nvCxnSpPr>
        <p:spPr>
          <a:xfrm rot="10800000" flipH="1">
            <a:off y="7219949" x="85407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4" name="Shape 524"/>
          <p:cNvSpPr txBox="1"/>
          <p:nvPr/>
        </p:nvSpPr>
        <p:spPr>
          <a:xfrm>
            <a:off y="7937500" x="67564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25" name="Shape 525"/>
          <p:cNvSpPr/>
          <p:nvPr/>
        </p:nvSpPr>
        <p:spPr>
          <a:xfrm>
            <a:off y="4114800" x="67310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y="4216400" x="10985500"/>
            <a:ext cy="1270000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27" name="Shape 527"/>
          <p:cNvCxnSpPr/>
          <p:nvPr/>
        </p:nvCxnSpPr>
        <p:spPr>
          <a:xfrm rot="10800000">
            <a:off y="4854575" x="10344149"/>
            <a:ext cy="0" cx="5984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8" name="Shape 528"/>
          <p:cNvSpPr txBox="1"/>
          <p:nvPr/>
        </p:nvSpPr>
        <p:spPr>
          <a:xfrm>
            <a:off y="4083050" x="9832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29" name="Shape 529"/>
          <p:cNvCxnSpPr/>
          <p:nvPr/>
        </p:nvCxnSpPr>
        <p:spPr>
          <a:xfrm rot="10800000">
            <a:off y="2911475" x="14509750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30" name="Shape 530"/>
          <p:cNvCxnSpPr/>
          <p:nvPr/>
        </p:nvCxnSpPr>
        <p:spPr>
          <a:xfrm rot="10800000">
            <a:off y="4841875" x="14471650"/>
            <a:ext cy="0" cx="5984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31" name="Shape 531"/>
          <p:cNvCxnSpPr/>
          <p:nvPr/>
        </p:nvCxnSpPr>
        <p:spPr>
          <a:xfrm rot="10800000">
            <a:off y="3635375" x="8489949"/>
            <a:ext cy="563562" cx="15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32" name="Shape 532"/>
          <p:cNvSpPr txBox="1"/>
          <p:nvPr/>
        </p:nvSpPr>
        <p:spPr>
          <a:xfrm>
            <a:off y="5943600" x="67691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 flipH="1">
            <a:off y="5580062" x="8542336"/>
            <a:ext cy="409575" cx="4762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34" name="Shape 534"/>
          <p:cNvSpPr txBox="1"/>
          <p:nvPr/>
        </p:nvSpPr>
        <p:spPr>
          <a:xfrm>
            <a:off y="5327650" x="75168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35" name="Shape 535"/>
          <p:cNvCxnSpPr/>
          <p:nvPr/>
        </p:nvCxnSpPr>
        <p:spPr>
          <a:xfrm rot="10800000" flipH="1">
            <a:off y="2911475" x="15060612"/>
            <a:ext cy="1865312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y="3067050" x="985821"/>
            <a:ext cy="5079900" cx="504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2" name="Shape 542"/>
          <p:cNvSpPr/>
          <p:nvPr/>
        </p:nvSpPr>
        <p:spPr>
          <a:xfrm>
            <a:off y="2171700" x="67437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y="2273300" x="109982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44" name="Shape 544"/>
          <p:cNvCxnSpPr/>
          <p:nvPr/>
        </p:nvCxnSpPr>
        <p:spPr>
          <a:xfrm rot="10800000">
            <a:off y="2911475" x="10356849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45" name="Shape 545"/>
          <p:cNvCxnSpPr/>
          <p:nvPr/>
        </p:nvCxnSpPr>
        <p:spPr>
          <a:xfrm rot="10800000" flipH="1">
            <a:off y="7389812" x="8591550"/>
            <a:ext cy="103186" cx="6488111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46" name="Shape 546"/>
          <p:cNvSpPr txBox="1"/>
          <p:nvPr/>
        </p:nvSpPr>
        <p:spPr>
          <a:xfrm>
            <a:off y="2076450" x="96805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y="3549650" x="77200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48" name="Shape 548"/>
          <p:cNvCxnSpPr/>
          <p:nvPr/>
        </p:nvCxnSpPr>
        <p:spPr>
          <a:xfrm rot="10800000">
            <a:off y="2928936" x="15060612"/>
            <a:ext cy="4479924" cx="380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549" name="Shape 549"/>
          <p:cNvCxnSpPr/>
          <p:nvPr/>
        </p:nvCxnSpPr>
        <p:spPr>
          <a:xfrm rot="10800000">
            <a:off y="1525587" x="85359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50" name="Shape 550"/>
          <p:cNvSpPr txBox="1"/>
          <p:nvPr/>
        </p:nvSpPr>
        <p:spPr>
          <a:xfrm>
            <a:off y="546100" x="68326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z="3600" lang="en-US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1" name="Shape 551"/>
          <p:cNvCxnSpPr/>
          <p:nvPr/>
        </p:nvCxnSpPr>
        <p:spPr>
          <a:xfrm rot="10800000" flipH="1">
            <a:off y="7219949" x="85407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52" name="Shape 552"/>
          <p:cNvSpPr txBox="1"/>
          <p:nvPr/>
        </p:nvSpPr>
        <p:spPr>
          <a:xfrm>
            <a:off y="7937500" x="67564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3" name="Shape 553"/>
          <p:cNvSpPr/>
          <p:nvPr/>
        </p:nvSpPr>
        <p:spPr>
          <a:xfrm>
            <a:off y="4114800" x="67310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y="4216400" x="109855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55" name="Shape 555"/>
          <p:cNvCxnSpPr/>
          <p:nvPr/>
        </p:nvCxnSpPr>
        <p:spPr>
          <a:xfrm rot="10800000">
            <a:off y="4854575" x="10344149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y="4083050" x="9832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y="2911475" x="14509750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58" name="Shape 558"/>
          <p:cNvCxnSpPr/>
          <p:nvPr/>
        </p:nvCxnSpPr>
        <p:spPr>
          <a:xfrm rot="10800000">
            <a:off y="4841875" x="14471650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59" name="Shape 559"/>
          <p:cNvCxnSpPr/>
          <p:nvPr/>
        </p:nvCxnSpPr>
        <p:spPr>
          <a:xfrm rot="10800000">
            <a:off y="3635375" x="8489949"/>
            <a:ext cy="563562" cx="15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60" name="Shape 560"/>
          <p:cNvSpPr txBox="1"/>
          <p:nvPr/>
        </p:nvSpPr>
        <p:spPr>
          <a:xfrm>
            <a:off y="5943600" x="6769100"/>
            <a:ext cy="1270000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 flipH="1">
            <a:off y="5580062" x="8542336"/>
            <a:ext cy="409575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62" name="Shape 562"/>
          <p:cNvSpPr txBox="1"/>
          <p:nvPr/>
        </p:nvSpPr>
        <p:spPr>
          <a:xfrm>
            <a:off y="5327650" x="75168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63" name="Shape 563"/>
          <p:cNvCxnSpPr/>
          <p:nvPr/>
        </p:nvCxnSpPr>
        <p:spPr>
          <a:xfrm rot="10800000" flipH="1">
            <a:off y="2911475" x="15060612"/>
            <a:ext cy="1865312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y="2914650" x="1354120"/>
            <a:ext cy="5079900" cx="5311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y="882650" x="8707420"/>
            <a:ext cy="7569299" cx="6437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41300" x="5880100"/>
            <a:ext cy="2298600" cx="9207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y="3562350" x="13314362"/>
            <a:ext cy="2184399" cx="15811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y="2514600" x="7899400"/>
            <a:ext cy="5540374" cx="30019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y="977900" x="12446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1" name="Shape 251"/>
          <p:cNvCxnSpPr/>
          <p:nvPr/>
        </p:nvCxnSpPr>
        <p:spPr>
          <a:xfrm rot="10800000">
            <a:off y="1560512" x="2597149"/>
            <a:ext cy="566736" cx="142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y="4903787" x="11234736"/>
            <a:ext cy="38099" cx="1881186"/>
          </a:xfrm>
          <a:prstGeom prst="straightConnector1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53" name="Shape 253"/>
          <p:cNvSpPr/>
          <p:nvPr/>
        </p:nvSpPr>
        <p:spPr>
          <a:xfrm>
            <a:off y="2120900" x="1181100"/>
            <a:ext cy="1270000" cx="2870200"/>
          </a:xfrm>
          <a:prstGeom prst="diamond">
            <a:avLst/>
          </a:prstGeom>
          <a:solidFill>
            <a:srgbClr val="0000FF"/>
          </a:solidFill>
          <a:ln w="9525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4" name="Shape 254"/>
          <p:cNvCxnSpPr/>
          <p:nvPr/>
        </p:nvCxnSpPr>
        <p:spPr>
          <a:xfrm rot="10800000">
            <a:off y="3338512" x="2597150"/>
            <a:ext cy="1609725" cx="1904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y="3352800" x="33274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>
            <a:off y="2749549" x="4038599"/>
            <a:ext cy="15875" cx="777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y="2749550" x="4783137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58" name="Shape 258"/>
          <p:cNvCxnSpPr/>
          <p:nvPr/>
        </p:nvCxnSpPr>
        <p:spPr>
          <a:xfrm flipH="1">
            <a:off y="4087812" x="4783137"/>
            <a:ext cy="314324" cx="15875"/>
          </a:xfrm>
          <a:prstGeom prst="straightConnector1">
            <a:avLst/>
          </a:prstGeom>
          <a:noFill/>
          <a:ln w="76200" cap="rnd">
            <a:solidFill>
              <a:srgbClr val="00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59" name="Shape 259"/>
          <p:cNvCxnSpPr/>
          <p:nvPr/>
        </p:nvCxnSpPr>
        <p:spPr>
          <a:xfrm>
            <a:off y="4419600" x="2649536"/>
            <a:ext cy="0" cx="214947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0" name="Shape 260"/>
          <p:cNvSpPr/>
          <p:nvPr/>
        </p:nvSpPr>
        <p:spPr>
          <a:xfrm>
            <a:off y="4864100" x="1181100"/>
            <a:ext cy="1270000" cx="2870200"/>
          </a:xfrm>
          <a:prstGeom prst="diamond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>
            <a:off y="6081711" x="2597150"/>
            <a:ext cy="1609725" cx="1904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2" name="Shape 262"/>
          <p:cNvSpPr txBox="1"/>
          <p:nvPr/>
        </p:nvSpPr>
        <p:spPr>
          <a:xfrm>
            <a:off y="6096000" x="33274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3" name="Shape 263"/>
          <p:cNvCxnSpPr/>
          <p:nvPr/>
        </p:nvCxnSpPr>
        <p:spPr>
          <a:xfrm rot="10800000">
            <a:off y="5492749" x="4038599"/>
            <a:ext cy="15875" cx="777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64" name="Shape 264"/>
          <p:cNvCxnSpPr/>
          <p:nvPr/>
        </p:nvCxnSpPr>
        <p:spPr>
          <a:xfrm rot="10800000" flipH="1">
            <a:off y="5492750" x="4783137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65" name="Shape 265"/>
          <p:cNvCxnSpPr/>
          <p:nvPr/>
        </p:nvCxnSpPr>
        <p:spPr>
          <a:xfrm flipH="1">
            <a:off y="6831011" x="4783137"/>
            <a:ext cy="3143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y="7162800" x="2649536"/>
            <a:ext cy="0" cx="214947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67" name="Shape 267"/>
          <p:cNvCxnSpPr/>
          <p:nvPr/>
        </p:nvCxnSpPr>
        <p:spPr>
          <a:xfrm flipH="1">
            <a:off y="5492750" x="10109200"/>
            <a:ext cy="2279650" cx="3082924"/>
          </a:xfrm>
          <a:prstGeom prst="straightConnector1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y="7658100" x="12446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y="2108200" x="4414837"/>
            <a:ext cy="622299" cx="725486"/>
          </a:xfrm>
          <a:prstGeom prst="rect">
            <a:avLst/>
          </a:prstGeom>
          <a:noFill/>
          <a:ln w="9525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y="4864100" x="4414837"/>
            <a:ext cy="622299" cx="725486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3440950" x="1795562"/>
            <a:ext cy="622199" cx="725399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6107950" x="1795562"/>
            <a:ext cy="622199" cx="725399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y="237025" x="577850"/>
            <a:ext cy="2201399" cx="151002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y="3028950" x="8724425"/>
            <a:ext cy="4582800" cx="6410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y="3854450" x="1404925"/>
            <a:ext cy="3835499" cx="6113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y="2835337" x="1404936"/>
            <a:ext cy="622199" cx="4434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Structure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9" name="Shape 589"/>
          <p:cNvSpPr txBox="1"/>
          <p:nvPr/>
        </p:nvSpPr>
        <p:spPr>
          <a:xfrm>
            <a:off y="2633700" x="1350600"/>
            <a:ext cy="3876599" cx="5158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y="2946400" x="7912100"/>
            <a:ext cy="3225899" cx="7251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y="6431250" x="12031450"/>
            <a:ext cy="3000" cx="1921199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92" name="Shape 592"/>
          <p:cNvSpPr txBox="1"/>
          <p:nvPr/>
        </p:nvSpPr>
        <p:spPr>
          <a:xfrm>
            <a:off y="6635750" x="13154025"/>
            <a:ext cy="1143000" cx="1904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7" name="Shape 597"/>
          <p:cNvSpPr txBox="1"/>
          <p:nvPr/>
        </p:nvSpPr>
        <p:spPr>
          <a:xfrm>
            <a:off y="2946400" x="8293100"/>
            <a:ext cy="3225800" cx="7251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8" name="Shape 598"/>
          <p:cNvCxnSpPr/>
          <p:nvPr/>
        </p:nvCxnSpPr>
        <p:spPr>
          <a:xfrm rot="10800000">
            <a:off y="4120125" x="1037274"/>
            <a:ext cy="13499" cx="1217400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99" name="Shape 599"/>
          <p:cNvSpPr txBox="1"/>
          <p:nvPr/>
        </p:nvSpPr>
        <p:spPr>
          <a:xfrm>
            <a:off y="4576775" x="274325"/>
            <a:ext cy="2184300" cx="1904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600" name="Shape 600"/>
          <p:cNvCxnSpPr/>
          <p:nvPr/>
        </p:nvCxnSpPr>
        <p:spPr>
          <a:xfrm>
            <a:off y="6431250" x="12440125"/>
            <a:ext cy="3000" cx="1893299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01" name="Shape 601"/>
          <p:cNvSpPr txBox="1"/>
          <p:nvPr/>
        </p:nvSpPr>
        <p:spPr>
          <a:xfrm>
            <a:off y="6635750" x="13535025"/>
            <a:ext cy="1143000" cx="1904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y="2632675" x="2389200"/>
            <a:ext cy="3876599" cx="5158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y="4402650" x="2254677"/>
            <a:ext cy="2720699" cx="4819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8" name="Shape 608"/>
          <p:cNvSpPr txBox="1"/>
          <p:nvPr/>
        </p:nvSpPr>
        <p:spPr>
          <a:xfrm>
            <a:off y="1041400" x="6096000"/>
            <a:ext cy="6489699" cx="34543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y="1320800" x="2794000"/>
            <a:ext cy="2184399" cx="21843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y="1892300" x="6731000"/>
            <a:ext cy="1981199" cx="21335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y="4927600" x="6731000"/>
            <a:ext cy="2133599" cx="21717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y="4902200" x="2794000"/>
            <a:ext cy="2184399" cx="21843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y="3098800" x="11264900"/>
            <a:ext cy="2184399" cx="21843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614" name="Shape 614"/>
          <p:cNvCxnSpPr/>
          <p:nvPr/>
        </p:nvCxnSpPr>
        <p:spPr>
          <a:xfrm flipH="1">
            <a:off y="2447925" x="4992686"/>
            <a:ext cy="17461" cx="1058862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5" name="Shape 615"/>
          <p:cNvCxnSpPr/>
          <p:nvPr/>
        </p:nvCxnSpPr>
        <p:spPr>
          <a:xfrm rot="10800000">
            <a:off y="3902074" x="7391400"/>
            <a:ext cy="971550" cx="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6" name="Shape 616"/>
          <p:cNvCxnSpPr/>
          <p:nvPr/>
        </p:nvCxnSpPr>
        <p:spPr>
          <a:xfrm>
            <a:off y="3919537" x="8345486"/>
            <a:ext cy="919162" cx="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7" name="Shape 617"/>
          <p:cNvCxnSpPr/>
          <p:nvPr/>
        </p:nvCxnSpPr>
        <p:spPr>
          <a:xfrm rot="10800000" flipH="1">
            <a:off y="5943600" x="5024437"/>
            <a:ext cy="19049" cx="989012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8" name="Shape 618"/>
          <p:cNvCxnSpPr/>
          <p:nvPr/>
        </p:nvCxnSpPr>
        <p:spPr>
          <a:xfrm flipH="1">
            <a:off y="3541712" x="9655175"/>
            <a:ext cy="17461" cx="1562099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9" name="Shape 619"/>
          <p:cNvCxnSpPr/>
          <p:nvPr/>
        </p:nvCxnSpPr>
        <p:spPr>
          <a:xfrm>
            <a:off y="4546600" x="9620250"/>
            <a:ext cy="0" cx="1579562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20" name="Shape 620"/>
          <p:cNvSpPr txBox="1"/>
          <p:nvPr/>
        </p:nvSpPr>
        <p:spPr>
          <a:xfrm>
            <a:off y="692150" x="12438061"/>
            <a:ext cy="1143000" cx="20526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621" name="Shape 621"/>
          <p:cNvGrpSpPr/>
          <p:nvPr/>
        </p:nvGrpSpPr>
        <p:grpSpPr>
          <a:xfrm>
            <a:off y="3400425" x="8556625"/>
            <a:ext cy="1300161" cx="814387"/>
            <a:chOff y="0" x="0"/>
            <a:chExt cy="1300161" cx="812800"/>
          </a:xfrm>
        </p:grpSpPr>
        <p:pic>
          <p:nvPicPr>
            <p:cNvPr id="622" name="Shape 622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649287" x="355600"/>
              <a:ext cy="650874" cx="45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3" name="Shape 623"/>
            <p:cNvCxnSpPr/>
            <p:nvPr/>
          </p:nvCxnSpPr>
          <p:spPr>
            <a:xfrm>
              <a:off y="0" x="0"/>
              <a:ext cy="709612" cx="428625"/>
            </a:xfrm>
            <a:prstGeom prst="straightConnector1">
              <a:avLst/>
            </a:prstGeom>
            <a:noFill/>
            <a:ln w="76200" cap="rnd">
              <a:solidFill>
                <a:schemeClr val="lt1"/>
              </a:solidFill>
              <a:prstDash val="solid"/>
              <a:miter/>
              <a:headEnd w="med" len="med" type="stealth"/>
              <a:tailEnd w="med" len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 txBox="1"/>
          <p:nvPr/>
        </p:nvSpPr>
        <p:spPr>
          <a:xfrm>
            <a:off y="349250" x="2882900"/>
            <a:ext cy="8432699" cx="5204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y="3714750" x="8877300"/>
            <a:ext cy="1689000" cx="5204399"/>
          </a:xfrm>
          <a:prstGeom prst="rect">
            <a:avLst/>
          </a:prstGeom>
          <a:noFill/>
          <a:ln w="12700" cap="rnd">
            <a:solidFill>
              <a:srgbClr val="FF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y="1130300" x="8836025"/>
            <a:ext cy="1435100" cx="589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1" name="Shape 631"/>
          <p:cNvCxnSpPr/>
          <p:nvPr/>
        </p:nvCxnSpPr>
        <p:spPr>
          <a:xfrm flipH="1">
            <a:off y="2565411" x="1552724"/>
            <a:ext cy="18900" cx="1241400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32" name="Shape 632"/>
          <p:cNvSpPr txBox="1"/>
          <p:nvPr/>
        </p:nvSpPr>
        <p:spPr>
          <a:xfrm>
            <a:off y="6311900" x="8836025"/>
            <a:ext cy="1435100" cx="589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y="3443150" x="6301625"/>
            <a:ext cy="17399" cx="903299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34" name="Shape 634"/>
          <p:cNvCxnSpPr/>
          <p:nvPr/>
        </p:nvCxnSpPr>
        <p:spPr>
          <a:xfrm flipH="1">
            <a:off y="6179937" x="1356674"/>
            <a:ext cy="18900" cx="12414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35" name="Shape 635"/>
          <p:cNvCxnSpPr/>
          <p:nvPr/>
        </p:nvCxnSpPr>
        <p:spPr>
          <a:xfrm rot="10800000" flipH="1">
            <a:off y="8017811" x="7643025"/>
            <a:ext cy="14400" cx="969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y="241300" x="1155700"/>
            <a:ext cy="2298699" cx="5765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y="952500" x="7581900"/>
            <a:ext cy="8381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y="2797174" x="11690350"/>
            <a:ext cy="20636" cx="2417761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sp>
        <p:nvSpPr>
          <p:cNvPr id="643" name="Shape 643"/>
          <p:cNvSpPr txBox="1"/>
          <p:nvPr/>
        </p:nvSpPr>
        <p:spPr>
          <a:xfrm>
            <a:off y="2863850" x="1968500"/>
            <a:ext cy="5245199" cx="5171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y="2387600" x="8229600"/>
            <a:ext cy="838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y="5080000" x="8229600"/>
            <a:ext cy="838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y="3771900" x="8229600"/>
            <a:ext cy="838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y="7442200" x="8153400"/>
            <a:ext cy="8381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y="3227386" x="9947275"/>
            <a:ext cy="541337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49" name="Shape 649"/>
          <p:cNvCxnSpPr/>
          <p:nvPr/>
        </p:nvCxnSpPr>
        <p:spPr>
          <a:xfrm rot="10800000" flipH="1">
            <a:off y="4618036" x="9947275"/>
            <a:ext cy="439736" cx="22225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50" name="Shape 650"/>
          <p:cNvSpPr txBox="1"/>
          <p:nvPr/>
        </p:nvSpPr>
        <p:spPr>
          <a:xfrm>
            <a:off y="6324600" x="12369800"/>
            <a:ext cy="838199" cx="3467099"/>
          </a:xfrm>
          <a:prstGeom prst="rect">
            <a:avLst/>
          </a:prstGeom>
          <a:noFill/>
          <a:ln w="50800" cap="rnd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1" name="Shape 651"/>
          <p:cNvCxnSpPr/>
          <p:nvPr/>
        </p:nvCxnSpPr>
        <p:spPr>
          <a:xfrm rot="10800000" flipH="1">
            <a:off y="5940375" x="9942675"/>
            <a:ext cy="1550399" cx="47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52" name="Shape 652"/>
          <p:cNvCxnSpPr/>
          <p:nvPr/>
        </p:nvCxnSpPr>
        <p:spPr>
          <a:xfrm rot="10800000">
            <a:off y="1884361" x="9293225"/>
            <a:ext cy="485775" cx="6730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53" name="Shape 653"/>
          <p:cNvCxnSpPr/>
          <p:nvPr/>
        </p:nvCxnSpPr>
        <p:spPr>
          <a:xfrm rot="10800000">
            <a:off y="4181475" x="11690349"/>
            <a:ext cy="17461" cx="2400300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cxnSp>
        <p:nvCxnSpPr>
          <p:cNvPr id="654" name="Shape 654"/>
          <p:cNvCxnSpPr/>
          <p:nvPr/>
        </p:nvCxnSpPr>
        <p:spPr>
          <a:xfrm rot="10800000">
            <a:off y="5489575" x="11690349"/>
            <a:ext cy="33336" cx="2400300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cxnSp>
        <p:nvCxnSpPr>
          <p:cNvPr id="655" name="Shape 655"/>
          <p:cNvCxnSpPr/>
          <p:nvPr/>
        </p:nvCxnSpPr>
        <p:spPr>
          <a:xfrm rot="10800000">
            <a:off y="2753249" x="14150600"/>
            <a:ext cy="3511500" cx="14999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cxnSp>
        <p:nvCxnSpPr>
          <p:cNvPr id="656" name="Shape 656"/>
          <p:cNvCxnSpPr/>
          <p:nvPr/>
        </p:nvCxnSpPr>
        <p:spPr>
          <a:xfrm rot="10800000" flipH="1">
            <a:off y="6737349" x="9927550"/>
            <a:ext cy="405300" cx="2351700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sp>
        <p:nvSpPr>
          <p:cNvPr id="657" name="Shape 657"/>
          <p:cNvSpPr txBox="1"/>
          <p:nvPr/>
        </p:nvSpPr>
        <p:spPr>
          <a:xfrm>
            <a:off y="7340600" x="12920677"/>
            <a:ext cy="622199" cx="235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y="4200450" x="9579425"/>
            <a:ext cy="3746400" cx="5941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y="2860675" x="910375"/>
            <a:ext cy="4984799" cx="8561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9" name="Shape 669"/>
          <p:cNvSpPr txBox="1"/>
          <p:nvPr/>
        </p:nvSpPr>
        <p:spPr>
          <a:xfrm>
            <a:off y="342900" x="749300"/>
            <a:ext cy="660400" cx="1727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y="2182600" x="2476500"/>
            <a:ext cy="4013100" cx="1070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y="6731000" x="9896475"/>
            <a:ext cy="660400" cx="4565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6" name="Shape 676"/>
          <p:cNvSpPr txBox="1"/>
          <p:nvPr/>
        </p:nvSpPr>
        <p:spPr>
          <a:xfrm>
            <a:off y="342900" x="749300"/>
            <a:ext cy="660400" cx="1727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y="1916225" x="3136900"/>
            <a:ext cy="5689499" cx="1070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800" i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41300" x="1155700"/>
            <a:ext cy="18923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2324100" x="958175"/>
            <a:ext cy="5702399" cx="6389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456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ask a question and produce a Yes or No result which we use to control program flow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evaluate to - True / False - Yes / No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look at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variables but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 not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variables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8269675" x="4141773"/>
            <a:ext cy="622199" cx="9042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y="6959600" x="8177375"/>
            <a:ext cy="545999" cx="7227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y="2692400" x="7988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{F88C7381-2366-43DA-BCBB-02302A06626D}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3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3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y="2540000" x="1155700"/>
            <a:ext cy="5702399" cx="6359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437896" marL="685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and or not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if:  and  else:</a:t>
            </a:r>
          </a:p>
        </p:txBody>
      </p:sp>
      <p:sp>
        <p:nvSpPr>
          <p:cNvPr id="684" name="Shape 684"/>
          <p:cNvSpPr txBox="1"/>
          <p:nvPr>
            <p:ph idx="2" type="body"/>
          </p:nvPr>
        </p:nvSpPr>
        <p:spPr>
          <a:xfrm>
            <a:off y="2554475" x="8186275"/>
            <a:ext cy="5702399" cx="6359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437896" marL="685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elif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to compensate for errors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691" name="Shape 69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302000" x="3106525"/>
            <a:ext cy="1752300" cx="10663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1343025" x="1003300"/>
            <a:ext cy="6648299" cx="8378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3602025" x="10513900"/>
            <a:ext cy="3324300" cx="4774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89" name="Shape 289"/>
          <p:cNvCxnSpPr/>
          <p:nvPr/>
        </p:nvCxnSpPr>
        <p:spPr>
          <a:xfrm rot="10800000">
            <a:off y="5411949" x="8423749"/>
            <a:ext cy="130200" cx="1789799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186025" x="2120900"/>
            <a:ext cy="1789200" cx="9486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y="1524000" x="555575"/>
            <a:ext cy="7202399" cx="571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sz="32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sz="32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sz="32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sz="32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sz="3200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sz="3200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sz="3200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2881311" x="7188200"/>
            <a:ext cy="3878399" cx="245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297" name="Shape 297"/>
          <p:cNvCxnSpPr/>
          <p:nvPr/>
        </p:nvCxnSpPr>
        <p:spPr>
          <a:xfrm rot="10800000">
            <a:off y="3725299" x="6306400"/>
            <a:ext cy="33900" cx="640499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98" name="Shape 298"/>
          <p:cNvCxnSpPr/>
          <p:nvPr/>
        </p:nvCxnSpPr>
        <p:spPr>
          <a:xfrm flipH="1">
            <a:off y="6194425" x="4852361"/>
            <a:ext cy="498599" cx="22644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y="1255749" x="11982336"/>
            <a:ext cy="566699" cx="144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00" name="Shape 300"/>
          <p:cNvSpPr/>
          <p:nvPr/>
        </p:nvSpPr>
        <p:spPr>
          <a:xfrm>
            <a:off y="1816100" x="10566400"/>
            <a:ext cy="1269899" cx="2870100"/>
          </a:xfrm>
          <a:prstGeom prst="diamond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y="3033737" x="11982461"/>
            <a:ext cy="4060800" cx="492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02" name="Shape 302"/>
          <p:cNvCxnSpPr/>
          <p:nvPr/>
        </p:nvCxnSpPr>
        <p:spPr>
          <a:xfrm rot="10800000">
            <a:off y="2444749" x="13424024"/>
            <a:ext cy="5700" cx="7245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3" name="Shape 303"/>
          <p:cNvCxnSpPr/>
          <p:nvPr/>
        </p:nvCxnSpPr>
        <p:spPr>
          <a:xfrm rot="10800000" flipH="1">
            <a:off y="2444874" x="14168437"/>
            <a:ext cy="644400" cx="15899"/>
          </a:xfrm>
          <a:prstGeom prst="straightConnector1">
            <a:avLst/>
          </a:prstGeom>
          <a:noFill/>
          <a:ln w="50800" cap="rnd">
            <a:solidFill>
              <a:srgbClr val="00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04" name="Shape 304"/>
          <p:cNvCxnSpPr/>
          <p:nvPr/>
        </p:nvCxnSpPr>
        <p:spPr>
          <a:xfrm>
            <a:off y="2422525" x="14162087"/>
            <a:ext cy="3859199" cx="69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5" name="Shape 305"/>
          <p:cNvCxnSpPr/>
          <p:nvPr/>
        </p:nvCxnSpPr>
        <p:spPr>
          <a:xfrm>
            <a:off y="6299200" x="12098336"/>
            <a:ext cy="0" cx="21494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06" name="Shape 306"/>
          <p:cNvSpPr txBox="1"/>
          <p:nvPr/>
        </p:nvSpPr>
        <p:spPr>
          <a:xfrm>
            <a:off y="1607350" x="13261012"/>
            <a:ext cy="622199" cx="725399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4152900" x="12712700"/>
            <a:ext cy="749399" cx="29210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5257800" x="12712700"/>
            <a:ext cy="749399" cx="29210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3111500" x="10883900"/>
            <a:ext cy="622199" cx="723900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3048000" x="12712700"/>
            <a:ext cy="749399" cx="29210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456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Reduce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level of the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Blank lines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are ignored - they do not affect </a:t>
            </a: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ith regard to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101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  <a:r>
              <a:rPr strike="noStrike" u="none" b="0" cap="none" baseline="0" sz="7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Turn Off Tabs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224155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456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algn="l" rtl="0" lvl="1" marR="0" indent="-3456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algn="l" rtl="0" lvl="1" marR="0" indent="-3456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y="8311450" x="1931324"/>
            <a:ext cy="545999" cx="12033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254000"/>
            <a:ext cy="6667500" cx="87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759200" x="6845300"/>
            <a:ext cy="5308599" cx="91820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y="1308100" x="1219200"/>
            <a:ext cy="1270000" cx="1270000"/>
          </a:xfrm>
          <a:prstGeom prst="rightArrow">
            <a:avLst>
              <a:gd fmla="val 41925" name="adj1"/>
              <a:gd fmla="val 23141" name="adj2"/>
            </a:avLst>
          </a:prstGeom>
          <a:blipFill rotWithShape="1">
            <a:blip r:embed="rId5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y="7188200" x="11264900"/>
            <a:ext cy="1270000" cx="1270000"/>
          </a:xfrm>
          <a:prstGeom prst="rightArrow">
            <a:avLst>
              <a:gd fmla="val 28791" name="adj1"/>
              <a:gd fmla="val 26088" name="adj2"/>
            </a:avLst>
          </a:prstGeom>
          <a:blipFill rotWithShape="1">
            <a:blip r:embed="rId6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y="977900" x="10556875"/>
            <a:ext cy="1663700" cx="4279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/>
        </p:nvSpPr>
        <p:spPr>
          <a:xfrm>
            <a:off y="2438400" x="4598450"/>
            <a:ext cy="5854799" cx="7183500"/>
          </a:xfrm>
          <a:prstGeom prst="rect">
            <a:avLst/>
          </a:prstGeom>
          <a:noFill/>
          <a:ln w="12700" cap="rnd">
            <a:solidFill>
              <a:srgbClr val="FF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2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2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355600" x="4144962"/>
            <a:ext cy="1663700" cx="71834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after if or for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decrease to indicate end of block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cxnSp>
        <p:nvCxnSpPr>
          <p:cNvPr id="339" name="Shape 339"/>
          <p:cNvCxnSpPr/>
          <p:nvPr/>
        </p:nvCxnSpPr>
        <p:spPr>
          <a:xfrm>
            <a:off y="4787900" x="3884075"/>
            <a:ext cy="0" cx="5682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0" name="Shape 340"/>
          <p:cNvCxnSpPr/>
          <p:nvPr/>
        </p:nvCxnSpPr>
        <p:spPr>
          <a:xfrm rot="10800000">
            <a:off y="3721062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y="7188161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2" name="Shape 342"/>
          <p:cNvCxnSpPr/>
          <p:nvPr/>
        </p:nvCxnSpPr>
        <p:spPr>
          <a:xfrm>
            <a:off y="7620000" x="3884075"/>
            <a:ext cy="0" cx="5682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3" name="Shape 343"/>
          <p:cNvCxnSpPr/>
          <p:nvPr/>
        </p:nvCxnSpPr>
        <p:spPr>
          <a:xfrm rot="10800000">
            <a:off y="6273762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y="4241762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y="6794461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y="5727662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y="2705061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y="3187661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9" name="Shape 349"/>
          <p:cNvCxnSpPr/>
          <p:nvPr/>
        </p:nvCxnSpPr>
        <p:spPr>
          <a:xfrm>
            <a:off y="8077200" x="3884075"/>
            <a:ext cy="0" cx="5682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