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D1FE71-5378-4140-94F0-571EF398E97B}" v="4" dt="2024-12-03T12:57:21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>
        <p:scale>
          <a:sx n="77" d="100"/>
          <a:sy n="77" d="100"/>
        </p:scale>
        <p:origin x="7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lf Dekker" userId="57f9e451-2b75-4492-935f-1a659da54148" providerId="ADAL" clId="{3BD1FE71-5378-4140-94F0-571EF398E97B}"/>
    <pc:docChg chg="undo custSel addSld modSld">
      <pc:chgData name="Ralf Dekker" userId="57f9e451-2b75-4492-935f-1a659da54148" providerId="ADAL" clId="{3BD1FE71-5378-4140-94F0-571EF398E97B}" dt="2024-12-03T12:57:39.542" v="170" actId="1076"/>
      <pc:docMkLst>
        <pc:docMk/>
      </pc:docMkLst>
      <pc:sldChg chg="modSp mod">
        <pc:chgData name="Ralf Dekker" userId="57f9e451-2b75-4492-935f-1a659da54148" providerId="ADAL" clId="{3BD1FE71-5378-4140-94F0-571EF398E97B}" dt="2024-11-21T14:47:09.219" v="5" actId="20577"/>
        <pc:sldMkLst>
          <pc:docMk/>
          <pc:sldMk cId="2027869216" sldId="258"/>
        </pc:sldMkLst>
        <pc:spChg chg="mod">
          <ac:chgData name="Ralf Dekker" userId="57f9e451-2b75-4492-935f-1a659da54148" providerId="ADAL" clId="{3BD1FE71-5378-4140-94F0-571EF398E97B}" dt="2024-11-21T14:47:09.219" v="5" actId="20577"/>
          <ac:spMkLst>
            <pc:docMk/>
            <pc:sldMk cId="2027869216" sldId="258"/>
            <ac:spMk id="2" creationId="{B05053AF-4214-2154-52A0-F5B53A27AFA3}"/>
          </ac:spMkLst>
        </pc:spChg>
      </pc:sldChg>
      <pc:sldChg chg="addSp delSp modSp add mod">
        <pc:chgData name="Ralf Dekker" userId="57f9e451-2b75-4492-935f-1a659da54148" providerId="ADAL" clId="{3BD1FE71-5378-4140-94F0-571EF398E97B}" dt="2024-12-03T12:57:39.542" v="170" actId="1076"/>
        <pc:sldMkLst>
          <pc:docMk/>
          <pc:sldMk cId="2653674900" sldId="259"/>
        </pc:sldMkLst>
        <pc:spChg chg="mod">
          <ac:chgData name="Ralf Dekker" userId="57f9e451-2b75-4492-935f-1a659da54148" providerId="ADAL" clId="{3BD1FE71-5378-4140-94F0-571EF398E97B}" dt="2024-12-03T12:42:58.736" v="35" actId="20577"/>
          <ac:spMkLst>
            <pc:docMk/>
            <pc:sldMk cId="2653674900" sldId="259"/>
            <ac:spMk id="2" creationId="{B05053AF-4214-2154-52A0-F5B53A27AFA3}"/>
          </ac:spMkLst>
        </pc:spChg>
        <pc:spChg chg="add mod">
          <ac:chgData name="Ralf Dekker" userId="57f9e451-2b75-4492-935f-1a659da54148" providerId="ADAL" clId="{3BD1FE71-5378-4140-94F0-571EF398E97B}" dt="2024-12-03T12:57:15.437" v="138" actId="1076"/>
          <ac:spMkLst>
            <pc:docMk/>
            <pc:sldMk cId="2653674900" sldId="259"/>
            <ac:spMk id="4" creationId="{4D18C93E-BFC1-D654-A391-229150C6EE9A}"/>
          </ac:spMkLst>
        </pc:spChg>
        <pc:spChg chg="add mod">
          <ac:chgData name="Ralf Dekker" userId="57f9e451-2b75-4492-935f-1a659da54148" providerId="ADAL" clId="{3BD1FE71-5378-4140-94F0-571EF398E97B}" dt="2024-12-03T12:55:09.342" v="131" actId="1076"/>
          <ac:spMkLst>
            <pc:docMk/>
            <pc:sldMk cId="2653674900" sldId="259"/>
            <ac:spMk id="21" creationId="{507A85BA-D393-AA00-3ED4-7EEB6A4561B5}"/>
          </ac:spMkLst>
        </pc:spChg>
        <pc:spChg chg="add mod">
          <ac:chgData name="Ralf Dekker" userId="57f9e451-2b75-4492-935f-1a659da54148" providerId="ADAL" clId="{3BD1FE71-5378-4140-94F0-571EF398E97B}" dt="2024-12-03T12:55:17.466" v="136" actId="27636"/>
          <ac:spMkLst>
            <pc:docMk/>
            <pc:sldMk cId="2653674900" sldId="259"/>
            <ac:spMk id="23" creationId="{E84EAAAF-2CB8-2810-EF17-9C630FA62450}"/>
          </ac:spMkLst>
        </pc:spChg>
        <pc:spChg chg="add mod">
          <ac:chgData name="Ralf Dekker" userId="57f9e451-2b75-4492-935f-1a659da54148" providerId="ADAL" clId="{3BD1FE71-5378-4140-94F0-571EF398E97B}" dt="2024-12-03T12:57:39.542" v="170" actId="1076"/>
          <ac:spMkLst>
            <pc:docMk/>
            <pc:sldMk cId="2653674900" sldId="259"/>
            <ac:spMk id="25" creationId="{F49B5195-6302-6E78-DD50-DAE85B54DC79}"/>
          </ac:spMkLst>
        </pc:spChg>
        <pc:spChg chg="del">
          <ac:chgData name="Ralf Dekker" userId="57f9e451-2b75-4492-935f-1a659da54148" providerId="ADAL" clId="{3BD1FE71-5378-4140-94F0-571EF398E97B}" dt="2024-12-03T12:42:46.576" v="13" actId="478"/>
          <ac:spMkLst>
            <pc:docMk/>
            <pc:sldMk cId="2653674900" sldId="259"/>
            <ac:spMk id="35" creationId="{13B7663B-6DD7-3776-7335-3017381CEF78}"/>
          </ac:spMkLst>
        </pc:spChg>
        <pc:spChg chg="del">
          <ac:chgData name="Ralf Dekker" userId="57f9e451-2b75-4492-935f-1a659da54148" providerId="ADAL" clId="{3BD1FE71-5378-4140-94F0-571EF398E97B}" dt="2024-12-03T12:42:48.559" v="14" actId="478"/>
          <ac:spMkLst>
            <pc:docMk/>
            <pc:sldMk cId="2653674900" sldId="259"/>
            <ac:spMk id="37" creationId="{E3A672F8-3BA8-C523-CD1D-12B37621238E}"/>
          </ac:spMkLst>
        </pc:spChg>
        <pc:picChg chg="add mod">
          <ac:chgData name="Ralf Dekker" userId="57f9e451-2b75-4492-935f-1a659da54148" providerId="ADAL" clId="{3BD1FE71-5378-4140-94F0-571EF398E97B}" dt="2024-12-03T12:57:11.619" v="137" actId="1076"/>
          <ac:picMkLst>
            <pc:docMk/>
            <pc:sldMk cId="2653674900" sldId="259"/>
            <ac:picMk id="6" creationId="{867FD6CC-C1DF-35AD-CD25-09C8CDF1F9E7}"/>
          </ac:picMkLst>
        </pc:picChg>
        <pc:picChg chg="add del mod">
          <ac:chgData name="Ralf Dekker" userId="57f9e451-2b75-4492-935f-1a659da54148" providerId="ADAL" clId="{3BD1FE71-5378-4140-94F0-571EF398E97B}" dt="2024-12-03T12:51:08.336" v="63" actId="478"/>
          <ac:picMkLst>
            <pc:docMk/>
            <pc:sldMk cId="2653674900" sldId="259"/>
            <ac:picMk id="8" creationId="{990B148D-7365-665F-006D-1F8119E6C1D1}"/>
          </ac:picMkLst>
        </pc:picChg>
        <pc:picChg chg="add del mod">
          <ac:chgData name="Ralf Dekker" userId="57f9e451-2b75-4492-935f-1a659da54148" providerId="ADAL" clId="{3BD1FE71-5378-4140-94F0-571EF398E97B}" dt="2024-12-03T12:51:48.953" v="68" actId="478"/>
          <ac:picMkLst>
            <pc:docMk/>
            <pc:sldMk cId="2653674900" sldId="259"/>
            <ac:picMk id="10" creationId="{A628FC2A-646F-2D78-C8A7-2F3259738CCB}"/>
          </ac:picMkLst>
        </pc:picChg>
        <pc:picChg chg="add mod">
          <ac:chgData name="Ralf Dekker" userId="57f9e451-2b75-4492-935f-1a659da54148" providerId="ADAL" clId="{3BD1FE71-5378-4140-94F0-571EF398E97B}" dt="2024-12-03T12:53:51.225" v="90" actId="1076"/>
          <ac:picMkLst>
            <pc:docMk/>
            <pc:sldMk cId="2653674900" sldId="259"/>
            <ac:picMk id="12" creationId="{EFB382CC-AA74-C44E-2BD1-EC5F875E24FE}"/>
          </ac:picMkLst>
        </pc:picChg>
        <pc:picChg chg="add del mod">
          <ac:chgData name="Ralf Dekker" userId="57f9e451-2b75-4492-935f-1a659da54148" providerId="ADAL" clId="{3BD1FE71-5378-4140-94F0-571EF398E97B}" dt="2024-12-03T12:53:00.722" v="79" actId="478"/>
          <ac:picMkLst>
            <pc:docMk/>
            <pc:sldMk cId="2653674900" sldId="259"/>
            <ac:picMk id="15" creationId="{FE9D3A34-EAA8-719F-667C-A83618A0DA98}"/>
          </ac:picMkLst>
        </pc:picChg>
        <pc:picChg chg="add mod">
          <ac:chgData name="Ralf Dekker" userId="57f9e451-2b75-4492-935f-1a659da54148" providerId="ADAL" clId="{3BD1FE71-5378-4140-94F0-571EF398E97B}" dt="2024-12-03T12:53:48.733" v="89" actId="1076"/>
          <ac:picMkLst>
            <pc:docMk/>
            <pc:sldMk cId="2653674900" sldId="259"/>
            <ac:picMk id="17" creationId="{D7845987-EE95-8827-124A-68377EADE0D1}"/>
          </ac:picMkLst>
        </pc:picChg>
        <pc:picChg chg="del">
          <ac:chgData name="Ralf Dekker" userId="57f9e451-2b75-4492-935f-1a659da54148" providerId="ADAL" clId="{3BD1FE71-5378-4140-94F0-571EF398E97B}" dt="2024-12-03T12:42:40.113" v="9" actId="478"/>
          <ac:picMkLst>
            <pc:docMk/>
            <pc:sldMk cId="2653674900" sldId="259"/>
            <ac:picMk id="18" creationId="{F2750FF5-BAFE-7388-00A5-336DF1126570}"/>
          </ac:picMkLst>
        </pc:picChg>
        <pc:picChg chg="del">
          <ac:chgData name="Ralf Dekker" userId="57f9e451-2b75-4492-935f-1a659da54148" providerId="ADAL" clId="{3BD1FE71-5378-4140-94F0-571EF398E97B}" dt="2024-12-03T12:42:38.858" v="8" actId="478"/>
          <ac:picMkLst>
            <pc:docMk/>
            <pc:sldMk cId="2653674900" sldId="259"/>
            <ac:picMk id="19" creationId="{DF6B7BEA-B5E5-D9C7-9BF2-081979AB6764}"/>
          </ac:picMkLst>
        </pc:picChg>
        <pc:picChg chg="del">
          <ac:chgData name="Ralf Dekker" userId="57f9e451-2b75-4492-935f-1a659da54148" providerId="ADAL" clId="{3BD1FE71-5378-4140-94F0-571EF398E97B}" dt="2024-12-03T12:42:42.743" v="11" actId="478"/>
          <ac:picMkLst>
            <pc:docMk/>
            <pc:sldMk cId="2653674900" sldId="259"/>
            <ac:picMk id="20" creationId="{A9E2FBE2-0EAA-BE20-BA46-890F4256BCD0}"/>
          </ac:picMkLst>
        </pc:picChg>
        <pc:picChg chg="del">
          <ac:chgData name="Ralf Dekker" userId="57f9e451-2b75-4492-935f-1a659da54148" providerId="ADAL" clId="{3BD1FE71-5378-4140-94F0-571EF398E97B}" dt="2024-12-03T12:42:37.624" v="7" actId="478"/>
          <ac:picMkLst>
            <pc:docMk/>
            <pc:sldMk cId="2653674900" sldId="259"/>
            <ac:picMk id="22" creationId="{AF5B8643-5129-0F23-5B5F-E6F91BB6D196}"/>
          </ac:picMkLst>
        </pc:picChg>
        <pc:picChg chg="del">
          <ac:chgData name="Ralf Dekker" userId="57f9e451-2b75-4492-935f-1a659da54148" providerId="ADAL" clId="{3BD1FE71-5378-4140-94F0-571EF398E97B}" dt="2024-12-03T12:42:41.611" v="10" actId="478"/>
          <ac:picMkLst>
            <pc:docMk/>
            <pc:sldMk cId="2653674900" sldId="259"/>
            <ac:picMk id="24" creationId="{6F2110BB-B886-FFF2-7D53-A5619B3C5599}"/>
          </ac:picMkLst>
        </pc:picChg>
        <pc:cxnChg chg="del">
          <ac:chgData name="Ralf Dekker" userId="57f9e451-2b75-4492-935f-1a659da54148" providerId="ADAL" clId="{3BD1FE71-5378-4140-94F0-571EF398E97B}" dt="2024-12-03T12:42:44.479" v="12" actId="478"/>
          <ac:cxnSpMkLst>
            <pc:docMk/>
            <pc:sldMk cId="2653674900" sldId="259"/>
            <ac:cxnSpMk id="33" creationId="{3CE1ECB4-1ACF-1264-00EB-BFDF15C465CD}"/>
          </ac:cxnSpMkLst>
        </pc:cxnChg>
      </pc:sldChg>
    </pc:docChg>
  </pc:docChgLst>
  <pc:docChgLst>
    <pc:chgData name="Ralf Dekker" userId="57f9e451-2b75-4492-935f-1a659da54148" providerId="ADAL" clId="{FC9D8631-8B16-4F19-A907-DCC528D960D2}"/>
    <pc:docChg chg="undo redo custSel addSld delSld modSld sldOrd addMainMaster delMainMaster">
      <pc:chgData name="Ralf Dekker" userId="57f9e451-2b75-4492-935f-1a659da54148" providerId="ADAL" clId="{FC9D8631-8B16-4F19-A907-DCC528D960D2}" dt="2024-11-21T11:34:48.387" v="460" actId="20577"/>
      <pc:docMkLst>
        <pc:docMk/>
      </pc:docMkLst>
      <pc:sldChg chg="addSp delSp modSp mod setBg modClrScheme addAnim delAnim chgLayout">
        <pc:chgData name="Ralf Dekker" userId="57f9e451-2b75-4492-935f-1a659da54148" providerId="ADAL" clId="{FC9D8631-8B16-4F19-A907-DCC528D960D2}" dt="2024-11-21T11:34:48.387" v="460" actId="20577"/>
        <pc:sldMkLst>
          <pc:docMk/>
          <pc:sldMk cId="3423343707" sldId="256"/>
        </pc:sldMkLst>
        <pc:spChg chg="mod">
          <ac:chgData name="Ralf Dekker" userId="57f9e451-2b75-4492-935f-1a659da54148" providerId="ADAL" clId="{FC9D8631-8B16-4F19-A907-DCC528D960D2}" dt="2024-11-21T11:30:55.680" v="300" actId="1038"/>
          <ac:spMkLst>
            <pc:docMk/>
            <pc:sldMk cId="3423343707" sldId="256"/>
            <ac:spMk id="2" creationId="{B05053AF-4214-2154-52A0-F5B53A27AFA3}"/>
          </ac:spMkLst>
        </pc:spChg>
        <pc:spChg chg="del mod">
          <ac:chgData name="Ralf Dekker" userId="57f9e451-2b75-4492-935f-1a659da54148" providerId="ADAL" clId="{FC9D8631-8B16-4F19-A907-DCC528D960D2}" dt="2024-11-21T11:28:13.373" v="225" actId="478"/>
          <ac:spMkLst>
            <pc:docMk/>
            <pc:sldMk cId="3423343707" sldId="256"/>
            <ac:spMk id="3" creationId="{F4BC3B9C-0C4F-DB4F-8A35-1F0E24057FAE}"/>
          </ac:spMkLst>
        </pc:spChg>
        <pc:spChg chg="add del">
          <ac:chgData name="Ralf Dekker" userId="57f9e451-2b75-4492-935f-1a659da54148" providerId="ADAL" clId="{FC9D8631-8B16-4F19-A907-DCC528D960D2}" dt="2024-11-21T11:22:11.865" v="57" actId="26606"/>
          <ac:spMkLst>
            <pc:docMk/>
            <pc:sldMk cId="3423343707" sldId="256"/>
            <ac:spMk id="5" creationId="{11F4D251-B7D8-402D-950A-F9D15396E94B}"/>
          </ac:spMkLst>
        </pc:spChg>
        <pc:spChg chg="add del">
          <ac:chgData name="Ralf Dekker" userId="57f9e451-2b75-4492-935f-1a659da54148" providerId="ADAL" clId="{FC9D8631-8B16-4F19-A907-DCC528D960D2}" dt="2024-11-21T11:22:11.865" v="57" actId="26606"/>
          <ac:spMkLst>
            <pc:docMk/>
            <pc:sldMk cId="3423343707" sldId="256"/>
            <ac:spMk id="7" creationId="{E67870A8-BE17-461C-AD58-035AD7FA02CB}"/>
          </ac:spMkLst>
        </pc:spChg>
        <pc:spChg chg="add del">
          <ac:chgData name="Ralf Dekker" userId="57f9e451-2b75-4492-935f-1a659da54148" providerId="ADAL" clId="{FC9D8631-8B16-4F19-A907-DCC528D960D2}" dt="2024-11-21T11:21:19.306" v="36" actId="26606"/>
          <ac:spMkLst>
            <pc:docMk/>
            <pc:sldMk cId="3423343707" sldId="256"/>
            <ac:spMk id="9" creationId="{0DBF1ABE-8590-450D-BB49-BDDCCF3EEA9E}"/>
          </ac:spMkLst>
        </pc:spChg>
        <pc:spChg chg="add del">
          <ac:chgData name="Ralf Dekker" userId="57f9e451-2b75-4492-935f-1a659da54148" providerId="ADAL" clId="{FC9D8631-8B16-4F19-A907-DCC528D960D2}" dt="2024-11-21T11:23:08.853" v="132" actId="26606"/>
          <ac:spMkLst>
            <pc:docMk/>
            <pc:sldMk cId="3423343707" sldId="256"/>
            <ac:spMk id="10" creationId="{0623FB3B-24E7-5304-70D8-3CA402902220}"/>
          </ac:spMkLst>
        </pc:spChg>
        <pc:spChg chg="add del">
          <ac:chgData name="Ralf Dekker" userId="57f9e451-2b75-4492-935f-1a659da54148" providerId="ADAL" clId="{FC9D8631-8B16-4F19-A907-DCC528D960D2}" dt="2024-11-21T11:21:19.306" v="36" actId="26606"/>
          <ac:spMkLst>
            <pc:docMk/>
            <pc:sldMk cId="3423343707" sldId="256"/>
            <ac:spMk id="11" creationId="{96CB0275-66F1-4491-93B8-121D0C7176BF}"/>
          </ac:spMkLst>
        </pc:spChg>
        <pc:spChg chg="add del">
          <ac:chgData name="Ralf Dekker" userId="57f9e451-2b75-4492-935f-1a659da54148" providerId="ADAL" clId="{FC9D8631-8B16-4F19-A907-DCC528D960D2}" dt="2024-11-21T11:23:08.853" v="132" actId="26606"/>
          <ac:spMkLst>
            <pc:docMk/>
            <pc:sldMk cId="3423343707" sldId="256"/>
            <ac:spMk id="12" creationId="{97081EE3-B6BE-9584-F5AF-E5F6484DA7A1}"/>
          </ac:spMkLst>
        </pc:spChg>
        <pc:spChg chg="add del">
          <ac:chgData name="Ralf Dekker" userId="57f9e451-2b75-4492-935f-1a659da54148" providerId="ADAL" clId="{FC9D8631-8B16-4F19-A907-DCC528D960D2}" dt="2024-11-21T11:21:19.306" v="36" actId="26606"/>
          <ac:spMkLst>
            <pc:docMk/>
            <pc:sldMk cId="3423343707" sldId="256"/>
            <ac:spMk id="13" creationId="{18D32C3D-8F76-4E99-BE56-0836CC38CC84}"/>
          </ac:spMkLst>
        </pc:spChg>
        <pc:spChg chg="add del">
          <ac:chgData name="Ralf Dekker" userId="57f9e451-2b75-4492-935f-1a659da54148" providerId="ADAL" clId="{FC9D8631-8B16-4F19-A907-DCC528D960D2}" dt="2024-11-21T11:21:19.306" v="36" actId="26606"/>
          <ac:spMkLst>
            <pc:docMk/>
            <pc:sldMk cId="3423343707" sldId="256"/>
            <ac:spMk id="15" creationId="{70766076-46F5-42D5-A773-2B3BEF2B8B74}"/>
          </ac:spMkLst>
        </pc:spChg>
        <pc:spChg chg="add del">
          <ac:chgData name="Ralf Dekker" userId="57f9e451-2b75-4492-935f-1a659da54148" providerId="ADAL" clId="{FC9D8631-8B16-4F19-A907-DCC528D960D2}" dt="2024-11-21T11:23:08.853" v="132" actId="26606"/>
          <ac:spMkLst>
            <pc:docMk/>
            <pc:sldMk cId="3423343707" sldId="256"/>
            <ac:spMk id="16" creationId="{4711BF64-C99B-2F90-ADA1-0C08F9BE8392}"/>
          </ac:spMkLst>
        </pc:spChg>
        <pc:spChg chg="add del mod">
          <ac:chgData name="Ralf Dekker" userId="57f9e451-2b75-4492-935f-1a659da54148" providerId="ADAL" clId="{FC9D8631-8B16-4F19-A907-DCC528D960D2}" dt="2024-11-21T11:28:57.285" v="247" actId="478"/>
          <ac:spMkLst>
            <pc:docMk/>
            <pc:sldMk cId="3423343707" sldId="256"/>
            <ac:spMk id="17" creationId="{3075C536-3B71-D5AA-5F19-87E53AFB7480}"/>
          </ac:spMkLst>
        </pc:spChg>
        <pc:spChg chg="add del">
          <ac:chgData name="Ralf Dekker" userId="57f9e451-2b75-4492-935f-1a659da54148" providerId="ADAL" clId="{FC9D8631-8B16-4F19-A907-DCC528D960D2}" dt="2024-11-21T11:28:05.174" v="222" actId="26606"/>
          <ac:spMkLst>
            <pc:docMk/>
            <pc:sldMk cId="3423343707" sldId="256"/>
            <ac:spMk id="21" creationId="{00E45B9B-5690-F156-E2ED-D88478B7627A}"/>
          </ac:spMkLst>
        </pc:spChg>
        <pc:spChg chg="add del">
          <ac:chgData name="Ralf Dekker" userId="57f9e451-2b75-4492-935f-1a659da54148" providerId="ADAL" clId="{FC9D8631-8B16-4F19-A907-DCC528D960D2}" dt="2024-11-21T11:28:05.174" v="222" actId="26606"/>
          <ac:spMkLst>
            <pc:docMk/>
            <pc:sldMk cId="3423343707" sldId="256"/>
            <ac:spMk id="23" creationId="{97081EE3-B6BE-9584-F5AF-E5F6484DA7A1}"/>
          </ac:spMkLst>
        </pc:spChg>
        <pc:spChg chg="add del">
          <ac:chgData name="Ralf Dekker" userId="57f9e451-2b75-4492-935f-1a659da54148" providerId="ADAL" clId="{FC9D8631-8B16-4F19-A907-DCC528D960D2}" dt="2024-11-21T11:28:05.174" v="222" actId="26606"/>
          <ac:spMkLst>
            <pc:docMk/>
            <pc:sldMk cId="3423343707" sldId="256"/>
            <ac:spMk id="25" creationId="{41A03FE5-7938-1573-2D18-E168CC7C0ABF}"/>
          </ac:spMkLst>
        </pc:spChg>
        <pc:spChg chg="add del">
          <ac:chgData name="Ralf Dekker" userId="57f9e451-2b75-4492-935f-1a659da54148" providerId="ADAL" clId="{FC9D8631-8B16-4F19-A907-DCC528D960D2}" dt="2024-11-21T11:28:46.889" v="244" actId="26606"/>
          <ac:spMkLst>
            <pc:docMk/>
            <pc:sldMk cId="3423343707" sldId="256"/>
            <ac:spMk id="27" creationId="{812CB9FF-7D0E-C6EE-FD1E-5414C1C2FEB3}"/>
          </ac:spMkLst>
        </pc:spChg>
        <pc:spChg chg="add del">
          <ac:chgData name="Ralf Dekker" userId="57f9e451-2b75-4492-935f-1a659da54148" providerId="ADAL" clId="{FC9D8631-8B16-4F19-A907-DCC528D960D2}" dt="2024-11-21T11:28:46.889" v="244" actId="26606"/>
          <ac:spMkLst>
            <pc:docMk/>
            <pc:sldMk cId="3423343707" sldId="256"/>
            <ac:spMk id="28" creationId="{E4AF4B06-53F0-C847-8C21-2E98F1814642}"/>
          </ac:spMkLst>
        </pc:spChg>
        <pc:spChg chg="add del mod">
          <ac:chgData name="Ralf Dekker" userId="57f9e451-2b75-4492-935f-1a659da54148" providerId="ADAL" clId="{FC9D8631-8B16-4F19-A907-DCC528D960D2}" dt="2024-11-21T11:30:50.608" v="261" actId="478"/>
          <ac:spMkLst>
            <pc:docMk/>
            <pc:sldMk cId="3423343707" sldId="256"/>
            <ac:spMk id="29" creationId="{141773DC-FA35-0DC3-E6BA-EB1DBCE7E60F}"/>
          </ac:spMkLst>
        </pc:spChg>
        <pc:spChg chg="add del">
          <ac:chgData name="Ralf Dekker" userId="57f9e451-2b75-4492-935f-1a659da54148" providerId="ADAL" clId="{FC9D8631-8B16-4F19-A907-DCC528D960D2}" dt="2024-11-21T11:27:35.800" v="220" actId="26606"/>
          <ac:spMkLst>
            <pc:docMk/>
            <pc:sldMk cId="3423343707" sldId="256"/>
            <ac:spMk id="30" creationId="{812CB9FF-7D0E-C6EE-FD1E-5414C1C2FEB3}"/>
          </ac:spMkLst>
        </pc:spChg>
        <pc:spChg chg="add del">
          <ac:chgData name="Ralf Dekker" userId="57f9e451-2b75-4492-935f-1a659da54148" providerId="ADAL" clId="{FC9D8631-8B16-4F19-A907-DCC528D960D2}" dt="2024-11-21T11:28:46.889" v="244" actId="26606"/>
          <ac:spMkLst>
            <pc:docMk/>
            <pc:sldMk cId="3423343707" sldId="256"/>
            <ac:spMk id="31" creationId="{3070684C-3153-2F6D-7CE3-EC4ED328CF4F}"/>
          </ac:spMkLst>
        </pc:spChg>
        <pc:spChg chg="add del">
          <ac:chgData name="Ralf Dekker" userId="57f9e451-2b75-4492-935f-1a659da54148" providerId="ADAL" clId="{FC9D8631-8B16-4F19-A907-DCC528D960D2}" dt="2024-11-21T11:27:35.800" v="220" actId="26606"/>
          <ac:spMkLst>
            <pc:docMk/>
            <pc:sldMk cId="3423343707" sldId="256"/>
            <ac:spMk id="32" creationId="{E4AF4B06-53F0-C847-8C21-2E98F1814642}"/>
          </ac:spMkLst>
        </pc:spChg>
        <pc:spChg chg="add del">
          <ac:chgData name="Ralf Dekker" userId="57f9e451-2b75-4492-935f-1a659da54148" providerId="ADAL" clId="{FC9D8631-8B16-4F19-A907-DCC528D960D2}" dt="2024-11-21T11:27:35.800" v="220" actId="26606"/>
          <ac:spMkLst>
            <pc:docMk/>
            <pc:sldMk cId="3423343707" sldId="256"/>
            <ac:spMk id="34" creationId="{141773DC-FA35-0DC3-E6BA-EB1DBCE7E60F}"/>
          </ac:spMkLst>
        </pc:spChg>
        <pc:spChg chg="add mod">
          <ac:chgData name="Ralf Dekker" userId="57f9e451-2b75-4492-935f-1a659da54148" providerId="ADAL" clId="{FC9D8631-8B16-4F19-A907-DCC528D960D2}" dt="2024-11-21T11:34:04.565" v="362" actId="20577"/>
          <ac:spMkLst>
            <pc:docMk/>
            <pc:sldMk cId="3423343707" sldId="256"/>
            <ac:spMk id="35" creationId="{13B7663B-6DD7-3776-7335-3017381CEF78}"/>
          </ac:spMkLst>
        </pc:spChg>
        <pc:spChg chg="add del">
          <ac:chgData name="Ralf Dekker" userId="57f9e451-2b75-4492-935f-1a659da54148" providerId="ADAL" clId="{FC9D8631-8B16-4F19-A907-DCC528D960D2}" dt="2024-11-21T11:28:46.889" v="244" actId="26606"/>
          <ac:spMkLst>
            <pc:docMk/>
            <pc:sldMk cId="3423343707" sldId="256"/>
            <ac:spMk id="36" creationId="{B513812A-E909-B195-BC2D-CC42ED328297}"/>
          </ac:spMkLst>
        </pc:spChg>
        <pc:spChg chg="add mod">
          <ac:chgData name="Ralf Dekker" userId="57f9e451-2b75-4492-935f-1a659da54148" providerId="ADAL" clId="{FC9D8631-8B16-4F19-A907-DCC528D960D2}" dt="2024-11-21T11:34:48.387" v="460" actId="20577"/>
          <ac:spMkLst>
            <pc:docMk/>
            <pc:sldMk cId="3423343707" sldId="256"/>
            <ac:spMk id="37" creationId="{E3A672F8-3BA8-C523-CD1D-12B37621238E}"/>
          </ac:spMkLst>
        </pc:spChg>
        <pc:spChg chg="add del">
          <ac:chgData name="Ralf Dekker" userId="57f9e451-2b75-4492-935f-1a659da54148" providerId="ADAL" clId="{FC9D8631-8B16-4F19-A907-DCC528D960D2}" dt="2024-11-21T11:28:46.889" v="244" actId="26606"/>
          <ac:spMkLst>
            <pc:docMk/>
            <pc:sldMk cId="3423343707" sldId="256"/>
            <ac:spMk id="38" creationId="{D1C5176C-2EFB-26EE-8861-7B15DF1BE50E}"/>
          </ac:spMkLst>
        </pc:spChg>
        <pc:spChg chg="add del">
          <ac:chgData name="Ralf Dekker" userId="57f9e451-2b75-4492-935f-1a659da54148" providerId="ADAL" clId="{FC9D8631-8B16-4F19-A907-DCC528D960D2}" dt="2024-11-21T11:28:46.889" v="244" actId="26606"/>
          <ac:spMkLst>
            <pc:docMk/>
            <pc:sldMk cId="3423343707" sldId="256"/>
            <ac:spMk id="40" creationId="{FFD2C4A5-3834-6A11-3AF5-EF3EB1731937}"/>
          </ac:spMkLst>
        </pc:spChg>
        <pc:spChg chg="add del">
          <ac:chgData name="Ralf Dekker" userId="57f9e451-2b75-4492-935f-1a659da54148" providerId="ADAL" clId="{FC9D8631-8B16-4F19-A907-DCC528D960D2}" dt="2024-11-21T11:28:46.889" v="244" actId="26606"/>
          <ac:spMkLst>
            <pc:docMk/>
            <pc:sldMk cId="3423343707" sldId="256"/>
            <ac:spMk id="44" creationId="{3840A4CF-C667-78FB-0832-B4BF4A16F18B}"/>
          </ac:spMkLst>
        </pc:spChg>
        <pc:picChg chg="add del">
          <ac:chgData name="Ralf Dekker" userId="57f9e451-2b75-4492-935f-1a659da54148" providerId="ADAL" clId="{FC9D8631-8B16-4F19-A907-DCC528D960D2}" dt="2024-11-21T11:21:19.306" v="36" actId="26606"/>
          <ac:picMkLst>
            <pc:docMk/>
            <pc:sldMk cId="3423343707" sldId="256"/>
            <ac:picMk id="4" creationId="{12CA86FB-1163-B886-F999-BC5A2CAAD3CE}"/>
          </ac:picMkLst>
        </pc:picChg>
        <pc:picChg chg="add del">
          <ac:chgData name="Ralf Dekker" userId="57f9e451-2b75-4492-935f-1a659da54148" providerId="ADAL" clId="{FC9D8631-8B16-4F19-A907-DCC528D960D2}" dt="2024-11-21T11:22:11.865" v="57" actId="26606"/>
          <ac:picMkLst>
            <pc:docMk/>
            <pc:sldMk cId="3423343707" sldId="256"/>
            <ac:picMk id="6" creationId="{CDD721E1-97A2-C5E3-0E98-6C6693F8C7C4}"/>
          </ac:picMkLst>
        </pc:picChg>
        <pc:picChg chg="add del mod">
          <ac:chgData name="Ralf Dekker" userId="57f9e451-2b75-4492-935f-1a659da54148" providerId="ADAL" clId="{FC9D8631-8B16-4F19-A907-DCC528D960D2}" dt="2024-11-21T11:31:23.319" v="310" actId="1076"/>
          <ac:picMkLst>
            <pc:docMk/>
            <pc:sldMk cId="3423343707" sldId="256"/>
            <ac:picMk id="14" creationId="{48B2E67B-25C6-1154-D59B-485D348525D9}"/>
          </ac:picMkLst>
        </pc:picChg>
        <pc:picChg chg="add mod">
          <ac:chgData name="Ralf Dekker" userId="57f9e451-2b75-4492-935f-1a659da54148" providerId="ADAL" clId="{FC9D8631-8B16-4F19-A907-DCC528D960D2}" dt="2024-11-21T11:31:26.719" v="313" actId="1076"/>
          <ac:picMkLst>
            <pc:docMk/>
            <pc:sldMk cId="3423343707" sldId="256"/>
            <ac:picMk id="18" creationId="{F2750FF5-BAFE-7388-00A5-336DF1126570}"/>
          </ac:picMkLst>
        </pc:picChg>
        <pc:picChg chg="add mod">
          <ac:chgData name="Ralf Dekker" userId="57f9e451-2b75-4492-935f-1a659da54148" providerId="ADAL" clId="{FC9D8631-8B16-4F19-A907-DCC528D960D2}" dt="2024-11-21T11:34:16.255" v="399" actId="1076"/>
          <ac:picMkLst>
            <pc:docMk/>
            <pc:sldMk cId="3423343707" sldId="256"/>
            <ac:picMk id="19" creationId="{DF6B7BEA-B5E5-D9C7-9BF2-081979AB6764}"/>
          </ac:picMkLst>
        </pc:picChg>
        <pc:picChg chg="add mod">
          <ac:chgData name="Ralf Dekker" userId="57f9e451-2b75-4492-935f-1a659da54148" providerId="ADAL" clId="{FC9D8631-8B16-4F19-A907-DCC528D960D2}" dt="2024-11-21T11:31:37.099" v="315" actId="1076"/>
          <ac:picMkLst>
            <pc:docMk/>
            <pc:sldMk cId="3423343707" sldId="256"/>
            <ac:picMk id="20" creationId="{A9E2FBE2-0EAA-BE20-BA46-890F4256BCD0}"/>
          </ac:picMkLst>
        </pc:picChg>
        <pc:picChg chg="add mod">
          <ac:chgData name="Ralf Dekker" userId="57f9e451-2b75-4492-935f-1a659da54148" providerId="ADAL" clId="{FC9D8631-8B16-4F19-A907-DCC528D960D2}" dt="2024-11-21T11:31:12.164" v="305" actId="1076"/>
          <ac:picMkLst>
            <pc:docMk/>
            <pc:sldMk cId="3423343707" sldId="256"/>
            <ac:picMk id="22" creationId="{AF5B8643-5129-0F23-5B5F-E6F91BB6D196}"/>
          </ac:picMkLst>
        </pc:picChg>
        <pc:picChg chg="add mod">
          <ac:chgData name="Ralf Dekker" userId="57f9e451-2b75-4492-935f-1a659da54148" providerId="ADAL" clId="{FC9D8631-8B16-4F19-A907-DCC528D960D2}" dt="2024-11-21T11:31:38.868" v="316" actId="1076"/>
          <ac:picMkLst>
            <pc:docMk/>
            <pc:sldMk cId="3423343707" sldId="256"/>
            <ac:picMk id="24" creationId="{6F2110BB-B886-FFF2-7D53-A5619B3C5599}"/>
          </ac:picMkLst>
        </pc:picChg>
        <pc:cxnChg chg="add mod">
          <ac:chgData name="Ralf Dekker" userId="57f9e451-2b75-4492-935f-1a659da54148" providerId="ADAL" clId="{FC9D8631-8B16-4F19-A907-DCC528D960D2}" dt="2024-11-21T11:33:13.899" v="336" actId="692"/>
          <ac:cxnSpMkLst>
            <pc:docMk/>
            <pc:sldMk cId="3423343707" sldId="256"/>
            <ac:cxnSpMk id="33" creationId="{3CE1ECB4-1ACF-1264-00EB-BFDF15C465CD}"/>
          </ac:cxnSpMkLst>
        </pc:cxnChg>
        <pc:cxnChg chg="add del">
          <ac:chgData name="Ralf Dekker" userId="57f9e451-2b75-4492-935f-1a659da54148" providerId="ADAL" clId="{FC9D8631-8B16-4F19-A907-DCC528D960D2}" dt="2024-11-21T11:28:46.889" v="244" actId="26606"/>
          <ac:cxnSpMkLst>
            <pc:docMk/>
            <pc:sldMk cId="3423343707" sldId="256"/>
            <ac:cxnSpMk id="42" creationId="{72A48CE9-5429-9F15-AD63-9CAD90AFB67E}"/>
          </ac:cxnSpMkLst>
        </pc:cxnChg>
      </pc:sldChg>
      <pc:sldChg chg="new del">
        <pc:chgData name="Ralf Dekker" userId="57f9e451-2b75-4492-935f-1a659da54148" providerId="ADAL" clId="{FC9D8631-8B16-4F19-A907-DCC528D960D2}" dt="2024-11-21T11:23:16.892" v="133" actId="2696"/>
        <pc:sldMkLst>
          <pc:docMk/>
          <pc:sldMk cId="137775625" sldId="257"/>
        </pc:sldMkLst>
      </pc:sldChg>
      <pc:sldChg chg="addSp delSp modSp new del mod setBg">
        <pc:chgData name="Ralf Dekker" userId="57f9e451-2b75-4492-935f-1a659da54148" providerId="ADAL" clId="{FC9D8631-8B16-4F19-A907-DCC528D960D2}" dt="2024-11-21T11:31:03.504" v="302" actId="47"/>
        <pc:sldMkLst>
          <pc:docMk/>
          <pc:sldMk cId="3389947370" sldId="257"/>
        </pc:sldMkLst>
        <pc:spChg chg="mod">
          <ac:chgData name="Ralf Dekker" userId="57f9e451-2b75-4492-935f-1a659da54148" providerId="ADAL" clId="{FC9D8631-8B16-4F19-A907-DCC528D960D2}" dt="2024-11-21T11:27:07.127" v="218" actId="26606"/>
          <ac:spMkLst>
            <pc:docMk/>
            <pc:sldMk cId="3389947370" sldId="257"/>
            <ac:spMk id="2" creationId="{5969198A-E927-D60F-F482-826FB525DB2D}"/>
          </ac:spMkLst>
        </pc:spChg>
        <pc:spChg chg="del">
          <ac:chgData name="Ralf Dekker" userId="57f9e451-2b75-4492-935f-1a659da54148" providerId="ADAL" clId="{FC9D8631-8B16-4F19-A907-DCC528D960D2}" dt="2024-11-21T11:24:21.871" v="155"/>
          <ac:spMkLst>
            <pc:docMk/>
            <pc:sldMk cId="3389947370" sldId="257"/>
            <ac:spMk id="3" creationId="{77ED9D3F-D70C-8B20-6EB6-BFFC6E5412C5}"/>
          </ac:spMkLst>
        </pc:spChg>
        <pc:spChg chg="add del mod">
          <ac:chgData name="Ralf Dekker" userId="57f9e451-2b75-4492-935f-1a659da54148" providerId="ADAL" clId="{FC9D8631-8B16-4F19-A907-DCC528D960D2}" dt="2024-11-21T11:27:02.174" v="217" actId="478"/>
          <ac:spMkLst>
            <pc:docMk/>
            <pc:sldMk cId="3389947370" sldId="257"/>
            <ac:spMk id="4" creationId="{56AA3717-2A81-FBE2-A04A-1F2159709BA9}"/>
          </ac:spMkLst>
        </pc:spChg>
        <pc:spChg chg="add mod">
          <ac:chgData name="Ralf Dekker" userId="57f9e451-2b75-4492-935f-1a659da54148" providerId="ADAL" clId="{FC9D8631-8B16-4F19-A907-DCC528D960D2}" dt="2024-11-21T11:27:07.127" v="218" actId="26606"/>
          <ac:spMkLst>
            <pc:docMk/>
            <pc:sldMk cId="3389947370" sldId="257"/>
            <ac:spMk id="16" creationId="{08884988-B9B7-C585-7413-95D6EB83137D}"/>
          </ac:spMkLst>
        </pc:spChg>
        <pc:spChg chg="add">
          <ac:chgData name="Ralf Dekker" userId="57f9e451-2b75-4492-935f-1a659da54148" providerId="ADAL" clId="{FC9D8631-8B16-4F19-A907-DCC528D960D2}" dt="2024-11-21T11:27:07.127" v="218" actId="26606"/>
          <ac:spMkLst>
            <pc:docMk/>
            <pc:sldMk cId="3389947370" sldId="257"/>
            <ac:spMk id="21" creationId="{1FE4C150-80D5-770F-7B10-707225E5476B}"/>
          </ac:spMkLst>
        </pc:spChg>
        <pc:spChg chg="add">
          <ac:chgData name="Ralf Dekker" userId="57f9e451-2b75-4492-935f-1a659da54148" providerId="ADAL" clId="{FC9D8631-8B16-4F19-A907-DCC528D960D2}" dt="2024-11-21T11:27:07.127" v="218" actId="26606"/>
          <ac:spMkLst>
            <pc:docMk/>
            <pc:sldMk cId="3389947370" sldId="257"/>
            <ac:spMk id="23" creationId="{D150D424-378A-5EAF-BEF3-AB85F9E35F0E}"/>
          </ac:spMkLst>
        </pc:spChg>
        <pc:picChg chg="add del mod">
          <ac:chgData name="Ralf Dekker" userId="57f9e451-2b75-4492-935f-1a659da54148" providerId="ADAL" clId="{FC9D8631-8B16-4F19-A907-DCC528D960D2}" dt="2024-11-21T11:26:52.746" v="216" actId="21"/>
          <ac:picMkLst>
            <pc:docMk/>
            <pc:sldMk cId="3389947370" sldId="257"/>
            <ac:picMk id="6" creationId="{F2750FF5-BAFE-7388-00A5-336DF1126570}"/>
          </ac:picMkLst>
        </pc:picChg>
        <pc:picChg chg="add del mod">
          <ac:chgData name="Ralf Dekker" userId="57f9e451-2b75-4492-935f-1a659da54148" providerId="ADAL" clId="{FC9D8631-8B16-4F19-A907-DCC528D960D2}" dt="2024-11-21T11:26:52.746" v="216" actId="21"/>
          <ac:picMkLst>
            <pc:docMk/>
            <pc:sldMk cId="3389947370" sldId="257"/>
            <ac:picMk id="8" creationId="{DF6B7BEA-B5E5-D9C7-9BF2-081979AB6764}"/>
          </ac:picMkLst>
        </pc:picChg>
        <pc:picChg chg="add del mod">
          <ac:chgData name="Ralf Dekker" userId="57f9e451-2b75-4492-935f-1a659da54148" providerId="ADAL" clId="{FC9D8631-8B16-4F19-A907-DCC528D960D2}" dt="2024-11-21T11:26:52.746" v="216" actId="21"/>
          <ac:picMkLst>
            <pc:docMk/>
            <pc:sldMk cId="3389947370" sldId="257"/>
            <ac:picMk id="10" creationId="{A9E2FBE2-0EAA-BE20-BA46-890F4256BCD0}"/>
          </ac:picMkLst>
        </pc:picChg>
        <pc:picChg chg="add del mod modCrop">
          <ac:chgData name="Ralf Dekker" userId="57f9e451-2b75-4492-935f-1a659da54148" providerId="ADAL" clId="{FC9D8631-8B16-4F19-A907-DCC528D960D2}" dt="2024-11-21T11:26:52.746" v="216" actId="21"/>
          <ac:picMkLst>
            <pc:docMk/>
            <pc:sldMk cId="3389947370" sldId="257"/>
            <ac:picMk id="12" creationId="{AF5B8643-5129-0F23-5B5F-E6F91BB6D196}"/>
          </ac:picMkLst>
        </pc:picChg>
        <pc:picChg chg="add del mod">
          <ac:chgData name="Ralf Dekker" userId="57f9e451-2b75-4492-935f-1a659da54148" providerId="ADAL" clId="{FC9D8631-8B16-4F19-A907-DCC528D960D2}" dt="2024-11-21T11:26:52.746" v="216" actId="21"/>
          <ac:picMkLst>
            <pc:docMk/>
            <pc:sldMk cId="3389947370" sldId="257"/>
            <ac:picMk id="14" creationId="{6F2110BB-B886-FFF2-7D53-A5619B3C5599}"/>
          </ac:picMkLst>
        </pc:picChg>
      </pc:sldChg>
      <pc:sldChg chg="add ord">
        <pc:chgData name="Ralf Dekker" userId="57f9e451-2b75-4492-935f-1a659da54148" providerId="ADAL" clId="{FC9D8631-8B16-4F19-A907-DCC528D960D2}" dt="2024-11-21T11:28:08.915" v="224"/>
        <pc:sldMkLst>
          <pc:docMk/>
          <pc:sldMk cId="2027869216" sldId="258"/>
        </pc:sldMkLst>
      </pc:sldChg>
      <pc:sldChg chg="add del">
        <pc:chgData name="Ralf Dekker" userId="57f9e451-2b75-4492-935f-1a659da54148" providerId="ADAL" clId="{FC9D8631-8B16-4F19-A907-DCC528D960D2}" dt="2024-11-21T11:31:02.255" v="301" actId="47"/>
        <pc:sldMkLst>
          <pc:docMk/>
          <pc:sldMk cId="3601971379" sldId="259"/>
        </pc:sldMkLst>
      </pc:sldChg>
      <pc:sldChg chg="new del">
        <pc:chgData name="Ralf Dekker" userId="57f9e451-2b75-4492-935f-1a659da54148" providerId="ADAL" clId="{FC9D8631-8B16-4F19-A907-DCC528D960D2}" dt="2024-11-21T11:29:43.519" v="254" actId="47"/>
        <pc:sldMkLst>
          <pc:docMk/>
          <pc:sldMk cId="3402751093" sldId="260"/>
        </pc:sldMkLst>
      </pc:sldChg>
      <pc:sldChg chg="addSp modSp new del mod setBg">
        <pc:chgData name="Ralf Dekker" userId="57f9e451-2b75-4492-935f-1a659da54148" providerId="ADAL" clId="{FC9D8631-8B16-4F19-A907-DCC528D960D2}" dt="2024-11-21T11:31:04.754" v="303" actId="47"/>
        <pc:sldMkLst>
          <pc:docMk/>
          <pc:sldMk cId="3890652958" sldId="260"/>
        </pc:sldMkLst>
        <pc:spChg chg="add">
          <ac:chgData name="Ralf Dekker" userId="57f9e451-2b75-4492-935f-1a659da54148" providerId="ADAL" clId="{FC9D8631-8B16-4F19-A907-DCC528D960D2}" dt="2024-11-21T11:29:56.752" v="257" actId="26606"/>
          <ac:spMkLst>
            <pc:docMk/>
            <pc:sldMk cId="3890652958" sldId="260"/>
            <ac:spMk id="7" creationId="{818D3569-35F6-9F66-D447-1EB0960080CA}"/>
          </ac:spMkLst>
        </pc:spChg>
        <pc:spChg chg="add">
          <ac:chgData name="Ralf Dekker" userId="57f9e451-2b75-4492-935f-1a659da54148" providerId="ADAL" clId="{FC9D8631-8B16-4F19-A907-DCC528D960D2}" dt="2024-11-21T11:29:56.752" v="257" actId="26606"/>
          <ac:spMkLst>
            <pc:docMk/>
            <pc:sldMk cId="3890652958" sldId="260"/>
            <ac:spMk id="9" creationId="{4DE35BCF-0A8D-06B3-5C64-EFB1D76CDFED}"/>
          </ac:spMkLst>
        </pc:spChg>
        <pc:picChg chg="add mod">
          <ac:chgData name="Ralf Dekker" userId="57f9e451-2b75-4492-935f-1a659da54148" providerId="ADAL" clId="{FC9D8631-8B16-4F19-A907-DCC528D960D2}" dt="2024-11-21T11:29:56.752" v="257" actId="26606"/>
          <ac:picMkLst>
            <pc:docMk/>
            <pc:sldMk cId="3890652958" sldId="260"/>
            <ac:picMk id="2" creationId="{8D1E173A-1CF7-83F3-B1A6-DE986C67D666}"/>
          </ac:picMkLst>
        </pc:picChg>
      </pc:sldChg>
      <pc:sldMasterChg chg="add del addSldLayout delSldLayout">
        <pc:chgData name="Ralf Dekker" userId="57f9e451-2b75-4492-935f-1a659da54148" providerId="ADAL" clId="{FC9D8631-8B16-4F19-A907-DCC528D960D2}" dt="2024-11-21T11:22:11.982" v="58" actId="26606"/>
        <pc:sldMasterMkLst>
          <pc:docMk/>
          <pc:sldMasterMk cId="1773673583" sldId="2147483648"/>
        </pc:sldMasterMkLst>
        <pc:sldLayoutChg chg="add del">
          <pc:chgData name="Ralf Dekker" userId="57f9e451-2b75-4492-935f-1a659da54148" providerId="ADAL" clId="{FC9D8631-8B16-4F19-A907-DCC528D960D2}" dt="2024-11-21T11:22:11.982" v="58" actId="26606"/>
          <pc:sldLayoutMkLst>
            <pc:docMk/>
            <pc:sldMasterMk cId="1773673583" sldId="2147483648"/>
            <pc:sldLayoutMk cId="1113109633" sldId="2147483649"/>
          </pc:sldLayoutMkLst>
        </pc:sldLayoutChg>
        <pc:sldLayoutChg chg="add del">
          <pc:chgData name="Ralf Dekker" userId="57f9e451-2b75-4492-935f-1a659da54148" providerId="ADAL" clId="{FC9D8631-8B16-4F19-A907-DCC528D960D2}" dt="2024-11-21T11:22:11.982" v="58" actId="26606"/>
          <pc:sldLayoutMkLst>
            <pc:docMk/>
            <pc:sldMasterMk cId="1773673583" sldId="2147483648"/>
            <pc:sldLayoutMk cId="2469715970" sldId="2147483650"/>
          </pc:sldLayoutMkLst>
        </pc:sldLayoutChg>
        <pc:sldLayoutChg chg="add del">
          <pc:chgData name="Ralf Dekker" userId="57f9e451-2b75-4492-935f-1a659da54148" providerId="ADAL" clId="{FC9D8631-8B16-4F19-A907-DCC528D960D2}" dt="2024-11-21T11:22:11.982" v="58" actId="26606"/>
          <pc:sldLayoutMkLst>
            <pc:docMk/>
            <pc:sldMasterMk cId="1773673583" sldId="2147483648"/>
            <pc:sldLayoutMk cId="3030626450" sldId="2147483651"/>
          </pc:sldLayoutMkLst>
        </pc:sldLayoutChg>
        <pc:sldLayoutChg chg="add del">
          <pc:chgData name="Ralf Dekker" userId="57f9e451-2b75-4492-935f-1a659da54148" providerId="ADAL" clId="{FC9D8631-8B16-4F19-A907-DCC528D960D2}" dt="2024-11-21T11:22:11.982" v="58" actId="26606"/>
          <pc:sldLayoutMkLst>
            <pc:docMk/>
            <pc:sldMasterMk cId="1773673583" sldId="2147483648"/>
            <pc:sldLayoutMk cId="581553158" sldId="2147483652"/>
          </pc:sldLayoutMkLst>
        </pc:sldLayoutChg>
        <pc:sldLayoutChg chg="add del">
          <pc:chgData name="Ralf Dekker" userId="57f9e451-2b75-4492-935f-1a659da54148" providerId="ADAL" clId="{FC9D8631-8B16-4F19-A907-DCC528D960D2}" dt="2024-11-21T11:22:11.982" v="58" actId="26606"/>
          <pc:sldLayoutMkLst>
            <pc:docMk/>
            <pc:sldMasterMk cId="1773673583" sldId="2147483648"/>
            <pc:sldLayoutMk cId="1027478546" sldId="2147483653"/>
          </pc:sldLayoutMkLst>
        </pc:sldLayoutChg>
        <pc:sldLayoutChg chg="add del">
          <pc:chgData name="Ralf Dekker" userId="57f9e451-2b75-4492-935f-1a659da54148" providerId="ADAL" clId="{FC9D8631-8B16-4F19-A907-DCC528D960D2}" dt="2024-11-21T11:22:11.982" v="58" actId="26606"/>
          <pc:sldLayoutMkLst>
            <pc:docMk/>
            <pc:sldMasterMk cId="1773673583" sldId="2147483648"/>
            <pc:sldLayoutMk cId="2169115281" sldId="2147483654"/>
          </pc:sldLayoutMkLst>
        </pc:sldLayoutChg>
        <pc:sldLayoutChg chg="add del">
          <pc:chgData name="Ralf Dekker" userId="57f9e451-2b75-4492-935f-1a659da54148" providerId="ADAL" clId="{FC9D8631-8B16-4F19-A907-DCC528D960D2}" dt="2024-11-21T11:22:11.982" v="58" actId="26606"/>
          <pc:sldLayoutMkLst>
            <pc:docMk/>
            <pc:sldMasterMk cId="1773673583" sldId="2147483648"/>
            <pc:sldLayoutMk cId="4184402958" sldId="2147483655"/>
          </pc:sldLayoutMkLst>
        </pc:sldLayoutChg>
        <pc:sldLayoutChg chg="add del">
          <pc:chgData name="Ralf Dekker" userId="57f9e451-2b75-4492-935f-1a659da54148" providerId="ADAL" clId="{FC9D8631-8B16-4F19-A907-DCC528D960D2}" dt="2024-11-21T11:22:11.982" v="58" actId="26606"/>
          <pc:sldLayoutMkLst>
            <pc:docMk/>
            <pc:sldMasterMk cId="1773673583" sldId="2147483648"/>
            <pc:sldLayoutMk cId="4121526899" sldId="2147483656"/>
          </pc:sldLayoutMkLst>
        </pc:sldLayoutChg>
        <pc:sldLayoutChg chg="add del">
          <pc:chgData name="Ralf Dekker" userId="57f9e451-2b75-4492-935f-1a659da54148" providerId="ADAL" clId="{FC9D8631-8B16-4F19-A907-DCC528D960D2}" dt="2024-11-21T11:22:11.982" v="58" actId="26606"/>
          <pc:sldLayoutMkLst>
            <pc:docMk/>
            <pc:sldMasterMk cId="1773673583" sldId="2147483648"/>
            <pc:sldLayoutMk cId="973939283" sldId="2147483657"/>
          </pc:sldLayoutMkLst>
        </pc:sldLayoutChg>
        <pc:sldLayoutChg chg="add del">
          <pc:chgData name="Ralf Dekker" userId="57f9e451-2b75-4492-935f-1a659da54148" providerId="ADAL" clId="{FC9D8631-8B16-4F19-A907-DCC528D960D2}" dt="2024-11-21T11:22:11.982" v="58" actId="26606"/>
          <pc:sldLayoutMkLst>
            <pc:docMk/>
            <pc:sldMasterMk cId="1773673583" sldId="2147483648"/>
            <pc:sldLayoutMk cId="3772563052" sldId="2147483658"/>
          </pc:sldLayoutMkLst>
        </pc:sldLayoutChg>
        <pc:sldLayoutChg chg="add del">
          <pc:chgData name="Ralf Dekker" userId="57f9e451-2b75-4492-935f-1a659da54148" providerId="ADAL" clId="{FC9D8631-8B16-4F19-A907-DCC528D960D2}" dt="2024-11-21T11:22:11.982" v="58" actId="26606"/>
          <pc:sldLayoutMkLst>
            <pc:docMk/>
            <pc:sldMasterMk cId="1773673583" sldId="2147483648"/>
            <pc:sldLayoutMk cId="3440603886" sldId="2147483659"/>
          </pc:sldLayoutMkLst>
        </pc:sldLayoutChg>
      </pc:sldMasterChg>
      <pc:sldMasterChg chg="add del addSldLayout delSldLayout">
        <pc:chgData name="Ralf Dekker" userId="57f9e451-2b75-4492-935f-1a659da54148" providerId="ADAL" clId="{FC9D8631-8B16-4F19-A907-DCC528D960D2}" dt="2024-11-21T11:21:19.306" v="36" actId="26606"/>
        <pc:sldMasterMkLst>
          <pc:docMk/>
          <pc:sldMasterMk cId="527145832" sldId="2147483673"/>
        </pc:sldMasterMkLst>
        <pc:sldLayoutChg chg="add del">
          <pc:chgData name="Ralf Dekker" userId="57f9e451-2b75-4492-935f-1a659da54148" providerId="ADAL" clId="{FC9D8631-8B16-4F19-A907-DCC528D960D2}" dt="2024-11-21T11:21:19.306" v="36" actId="26606"/>
          <pc:sldLayoutMkLst>
            <pc:docMk/>
            <pc:sldMasterMk cId="527145832" sldId="2147483673"/>
            <pc:sldLayoutMk cId="1277822125" sldId="2147483662"/>
          </pc:sldLayoutMkLst>
        </pc:sldLayoutChg>
        <pc:sldLayoutChg chg="add del">
          <pc:chgData name="Ralf Dekker" userId="57f9e451-2b75-4492-935f-1a659da54148" providerId="ADAL" clId="{FC9D8631-8B16-4F19-A907-DCC528D960D2}" dt="2024-11-21T11:21:19.306" v="36" actId="26606"/>
          <pc:sldLayoutMkLst>
            <pc:docMk/>
            <pc:sldMasterMk cId="527145832" sldId="2147483673"/>
            <pc:sldLayoutMk cId="173762437" sldId="2147483663"/>
          </pc:sldLayoutMkLst>
        </pc:sldLayoutChg>
        <pc:sldLayoutChg chg="add del">
          <pc:chgData name="Ralf Dekker" userId="57f9e451-2b75-4492-935f-1a659da54148" providerId="ADAL" clId="{FC9D8631-8B16-4F19-A907-DCC528D960D2}" dt="2024-11-21T11:21:19.306" v="36" actId="26606"/>
          <pc:sldLayoutMkLst>
            <pc:docMk/>
            <pc:sldMasterMk cId="527145832" sldId="2147483673"/>
            <pc:sldLayoutMk cId="4176404510" sldId="2147483664"/>
          </pc:sldLayoutMkLst>
        </pc:sldLayoutChg>
        <pc:sldLayoutChg chg="add del">
          <pc:chgData name="Ralf Dekker" userId="57f9e451-2b75-4492-935f-1a659da54148" providerId="ADAL" clId="{FC9D8631-8B16-4F19-A907-DCC528D960D2}" dt="2024-11-21T11:21:19.306" v="36" actId="26606"/>
          <pc:sldLayoutMkLst>
            <pc:docMk/>
            <pc:sldMasterMk cId="527145832" sldId="2147483673"/>
            <pc:sldLayoutMk cId="4044056757" sldId="2147483665"/>
          </pc:sldLayoutMkLst>
        </pc:sldLayoutChg>
        <pc:sldLayoutChg chg="add del">
          <pc:chgData name="Ralf Dekker" userId="57f9e451-2b75-4492-935f-1a659da54148" providerId="ADAL" clId="{FC9D8631-8B16-4F19-A907-DCC528D960D2}" dt="2024-11-21T11:21:19.306" v="36" actId="26606"/>
          <pc:sldLayoutMkLst>
            <pc:docMk/>
            <pc:sldMasterMk cId="527145832" sldId="2147483673"/>
            <pc:sldLayoutMk cId="4238287451" sldId="2147483666"/>
          </pc:sldLayoutMkLst>
        </pc:sldLayoutChg>
        <pc:sldLayoutChg chg="add del">
          <pc:chgData name="Ralf Dekker" userId="57f9e451-2b75-4492-935f-1a659da54148" providerId="ADAL" clId="{FC9D8631-8B16-4F19-A907-DCC528D960D2}" dt="2024-11-21T11:21:19.306" v="36" actId="26606"/>
          <pc:sldLayoutMkLst>
            <pc:docMk/>
            <pc:sldMasterMk cId="527145832" sldId="2147483673"/>
            <pc:sldLayoutMk cId="3972594523" sldId="2147483667"/>
          </pc:sldLayoutMkLst>
        </pc:sldLayoutChg>
        <pc:sldLayoutChg chg="add del">
          <pc:chgData name="Ralf Dekker" userId="57f9e451-2b75-4492-935f-1a659da54148" providerId="ADAL" clId="{FC9D8631-8B16-4F19-A907-DCC528D960D2}" dt="2024-11-21T11:21:19.306" v="36" actId="26606"/>
          <pc:sldLayoutMkLst>
            <pc:docMk/>
            <pc:sldMasterMk cId="527145832" sldId="2147483673"/>
            <pc:sldLayoutMk cId="3350186216" sldId="2147483668"/>
          </pc:sldLayoutMkLst>
        </pc:sldLayoutChg>
        <pc:sldLayoutChg chg="add del">
          <pc:chgData name="Ralf Dekker" userId="57f9e451-2b75-4492-935f-1a659da54148" providerId="ADAL" clId="{FC9D8631-8B16-4F19-A907-DCC528D960D2}" dt="2024-11-21T11:21:19.306" v="36" actId="26606"/>
          <pc:sldLayoutMkLst>
            <pc:docMk/>
            <pc:sldMasterMk cId="527145832" sldId="2147483673"/>
            <pc:sldLayoutMk cId="1258302587" sldId="2147483669"/>
          </pc:sldLayoutMkLst>
        </pc:sldLayoutChg>
        <pc:sldLayoutChg chg="add del">
          <pc:chgData name="Ralf Dekker" userId="57f9e451-2b75-4492-935f-1a659da54148" providerId="ADAL" clId="{FC9D8631-8B16-4F19-A907-DCC528D960D2}" dt="2024-11-21T11:21:19.306" v="36" actId="26606"/>
          <pc:sldLayoutMkLst>
            <pc:docMk/>
            <pc:sldMasterMk cId="527145832" sldId="2147483673"/>
            <pc:sldLayoutMk cId="1915044924" sldId="2147483670"/>
          </pc:sldLayoutMkLst>
        </pc:sldLayoutChg>
        <pc:sldLayoutChg chg="add del">
          <pc:chgData name="Ralf Dekker" userId="57f9e451-2b75-4492-935f-1a659da54148" providerId="ADAL" clId="{FC9D8631-8B16-4F19-A907-DCC528D960D2}" dt="2024-11-21T11:21:19.306" v="36" actId="26606"/>
          <pc:sldLayoutMkLst>
            <pc:docMk/>
            <pc:sldMasterMk cId="527145832" sldId="2147483673"/>
            <pc:sldLayoutMk cId="3656297721" sldId="2147483671"/>
          </pc:sldLayoutMkLst>
        </pc:sldLayoutChg>
        <pc:sldLayoutChg chg="add del">
          <pc:chgData name="Ralf Dekker" userId="57f9e451-2b75-4492-935f-1a659da54148" providerId="ADAL" clId="{FC9D8631-8B16-4F19-A907-DCC528D960D2}" dt="2024-11-21T11:21:19.306" v="36" actId="26606"/>
          <pc:sldLayoutMkLst>
            <pc:docMk/>
            <pc:sldMasterMk cId="527145832" sldId="2147483673"/>
            <pc:sldLayoutMk cId="1355004440" sldId="2147483672"/>
          </pc:sldLayoutMkLst>
        </pc:sldLayoutChg>
      </pc:sldMasterChg>
      <pc:sldMasterChg chg="add del addSldLayout delSldLayout">
        <pc:chgData name="Ralf Dekker" userId="57f9e451-2b75-4492-935f-1a659da54148" providerId="ADAL" clId="{FC9D8631-8B16-4F19-A907-DCC528D960D2}" dt="2024-11-21T11:22:11.865" v="57" actId="26606"/>
        <pc:sldMasterMkLst>
          <pc:docMk/>
          <pc:sldMasterMk cId="4104813031" sldId="2147483699"/>
        </pc:sldMasterMkLst>
        <pc:sldLayoutChg chg="add del">
          <pc:chgData name="Ralf Dekker" userId="57f9e451-2b75-4492-935f-1a659da54148" providerId="ADAL" clId="{FC9D8631-8B16-4F19-A907-DCC528D960D2}" dt="2024-11-21T11:22:11.865" v="57" actId="26606"/>
          <pc:sldLayoutMkLst>
            <pc:docMk/>
            <pc:sldMasterMk cId="4104813031" sldId="2147483699"/>
            <pc:sldLayoutMk cId="2449907572" sldId="2147483688"/>
          </pc:sldLayoutMkLst>
        </pc:sldLayoutChg>
        <pc:sldLayoutChg chg="add del">
          <pc:chgData name="Ralf Dekker" userId="57f9e451-2b75-4492-935f-1a659da54148" providerId="ADAL" clId="{FC9D8631-8B16-4F19-A907-DCC528D960D2}" dt="2024-11-21T11:22:11.865" v="57" actId="26606"/>
          <pc:sldLayoutMkLst>
            <pc:docMk/>
            <pc:sldMasterMk cId="4104813031" sldId="2147483699"/>
            <pc:sldLayoutMk cId="799875679" sldId="2147483689"/>
          </pc:sldLayoutMkLst>
        </pc:sldLayoutChg>
        <pc:sldLayoutChg chg="add del">
          <pc:chgData name="Ralf Dekker" userId="57f9e451-2b75-4492-935f-1a659da54148" providerId="ADAL" clId="{FC9D8631-8B16-4F19-A907-DCC528D960D2}" dt="2024-11-21T11:22:11.865" v="57" actId="26606"/>
          <pc:sldLayoutMkLst>
            <pc:docMk/>
            <pc:sldMasterMk cId="4104813031" sldId="2147483699"/>
            <pc:sldLayoutMk cId="788689297" sldId="2147483690"/>
          </pc:sldLayoutMkLst>
        </pc:sldLayoutChg>
        <pc:sldLayoutChg chg="add del">
          <pc:chgData name="Ralf Dekker" userId="57f9e451-2b75-4492-935f-1a659da54148" providerId="ADAL" clId="{FC9D8631-8B16-4F19-A907-DCC528D960D2}" dt="2024-11-21T11:22:11.865" v="57" actId="26606"/>
          <pc:sldLayoutMkLst>
            <pc:docMk/>
            <pc:sldMasterMk cId="4104813031" sldId="2147483699"/>
            <pc:sldLayoutMk cId="4198709879" sldId="2147483691"/>
          </pc:sldLayoutMkLst>
        </pc:sldLayoutChg>
        <pc:sldLayoutChg chg="add del">
          <pc:chgData name="Ralf Dekker" userId="57f9e451-2b75-4492-935f-1a659da54148" providerId="ADAL" clId="{FC9D8631-8B16-4F19-A907-DCC528D960D2}" dt="2024-11-21T11:22:11.865" v="57" actId="26606"/>
          <pc:sldLayoutMkLst>
            <pc:docMk/>
            <pc:sldMasterMk cId="4104813031" sldId="2147483699"/>
            <pc:sldLayoutMk cId="1488717188" sldId="2147483692"/>
          </pc:sldLayoutMkLst>
        </pc:sldLayoutChg>
        <pc:sldLayoutChg chg="add del">
          <pc:chgData name="Ralf Dekker" userId="57f9e451-2b75-4492-935f-1a659da54148" providerId="ADAL" clId="{FC9D8631-8B16-4F19-A907-DCC528D960D2}" dt="2024-11-21T11:22:11.865" v="57" actId="26606"/>
          <pc:sldLayoutMkLst>
            <pc:docMk/>
            <pc:sldMasterMk cId="4104813031" sldId="2147483699"/>
            <pc:sldLayoutMk cId="1639910655" sldId="2147483693"/>
          </pc:sldLayoutMkLst>
        </pc:sldLayoutChg>
        <pc:sldLayoutChg chg="add del">
          <pc:chgData name="Ralf Dekker" userId="57f9e451-2b75-4492-935f-1a659da54148" providerId="ADAL" clId="{FC9D8631-8B16-4F19-A907-DCC528D960D2}" dt="2024-11-21T11:22:11.865" v="57" actId="26606"/>
          <pc:sldLayoutMkLst>
            <pc:docMk/>
            <pc:sldMasterMk cId="4104813031" sldId="2147483699"/>
            <pc:sldLayoutMk cId="2961615608" sldId="2147483694"/>
          </pc:sldLayoutMkLst>
        </pc:sldLayoutChg>
        <pc:sldLayoutChg chg="add del">
          <pc:chgData name="Ralf Dekker" userId="57f9e451-2b75-4492-935f-1a659da54148" providerId="ADAL" clId="{FC9D8631-8B16-4F19-A907-DCC528D960D2}" dt="2024-11-21T11:22:11.865" v="57" actId="26606"/>
          <pc:sldLayoutMkLst>
            <pc:docMk/>
            <pc:sldMasterMk cId="4104813031" sldId="2147483699"/>
            <pc:sldLayoutMk cId="1851183600" sldId="2147483695"/>
          </pc:sldLayoutMkLst>
        </pc:sldLayoutChg>
        <pc:sldLayoutChg chg="add del">
          <pc:chgData name="Ralf Dekker" userId="57f9e451-2b75-4492-935f-1a659da54148" providerId="ADAL" clId="{FC9D8631-8B16-4F19-A907-DCC528D960D2}" dt="2024-11-21T11:22:11.865" v="57" actId="26606"/>
          <pc:sldLayoutMkLst>
            <pc:docMk/>
            <pc:sldMasterMk cId="4104813031" sldId="2147483699"/>
            <pc:sldLayoutMk cId="503514057" sldId="2147483696"/>
          </pc:sldLayoutMkLst>
        </pc:sldLayoutChg>
        <pc:sldLayoutChg chg="add del">
          <pc:chgData name="Ralf Dekker" userId="57f9e451-2b75-4492-935f-1a659da54148" providerId="ADAL" clId="{FC9D8631-8B16-4F19-A907-DCC528D960D2}" dt="2024-11-21T11:22:11.865" v="57" actId="26606"/>
          <pc:sldLayoutMkLst>
            <pc:docMk/>
            <pc:sldMasterMk cId="4104813031" sldId="2147483699"/>
            <pc:sldLayoutMk cId="4262417293" sldId="2147483697"/>
          </pc:sldLayoutMkLst>
        </pc:sldLayoutChg>
        <pc:sldLayoutChg chg="add del">
          <pc:chgData name="Ralf Dekker" userId="57f9e451-2b75-4492-935f-1a659da54148" providerId="ADAL" clId="{FC9D8631-8B16-4F19-A907-DCC528D960D2}" dt="2024-11-21T11:22:11.865" v="57" actId="26606"/>
          <pc:sldLayoutMkLst>
            <pc:docMk/>
            <pc:sldMasterMk cId="4104813031" sldId="2147483699"/>
            <pc:sldLayoutMk cId="2676718862" sldId="2147483698"/>
          </pc:sldLayoutMkLst>
        </pc:sldLayoutChg>
      </pc:sldMasterChg>
      <pc:sldMasterChg chg="add addSldLayout">
        <pc:chgData name="Ralf Dekker" userId="57f9e451-2b75-4492-935f-1a659da54148" providerId="ADAL" clId="{FC9D8631-8B16-4F19-A907-DCC528D960D2}" dt="2024-11-21T11:22:11.982" v="58" actId="26606"/>
        <pc:sldMasterMkLst>
          <pc:docMk/>
          <pc:sldMasterMk cId="3264835406" sldId="2147483738"/>
        </pc:sldMasterMkLst>
        <pc:sldLayoutChg chg="add">
          <pc:chgData name="Ralf Dekker" userId="57f9e451-2b75-4492-935f-1a659da54148" providerId="ADAL" clId="{FC9D8631-8B16-4F19-A907-DCC528D960D2}" dt="2024-11-21T11:22:11.982" v="58" actId="26606"/>
          <pc:sldLayoutMkLst>
            <pc:docMk/>
            <pc:sldMasterMk cId="3264835406" sldId="2147483738"/>
            <pc:sldLayoutMk cId="1590881589" sldId="2147483727"/>
          </pc:sldLayoutMkLst>
        </pc:sldLayoutChg>
        <pc:sldLayoutChg chg="add">
          <pc:chgData name="Ralf Dekker" userId="57f9e451-2b75-4492-935f-1a659da54148" providerId="ADAL" clId="{FC9D8631-8B16-4F19-A907-DCC528D960D2}" dt="2024-11-21T11:22:11.982" v="58" actId="26606"/>
          <pc:sldLayoutMkLst>
            <pc:docMk/>
            <pc:sldMasterMk cId="3264835406" sldId="2147483738"/>
            <pc:sldLayoutMk cId="2551350133" sldId="2147483728"/>
          </pc:sldLayoutMkLst>
        </pc:sldLayoutChg>
        <pc:sldLayoutChg chg="add">
          <pc:chgData name="Ralf Dekker" userId="57f9e451-2b75-4492-935f-1a659da54148" providerId="ADAL" clId="{FC9D8631-8B16-4F19-A907-DCC528D960D2}" dt="2024-11-21T11:22:11.982" v="58" actId="26606"/>
          <pc:sldLayoutMkLst>
            <pc:docMk/>
            <pc:sldMasterMk cId="3264835406" sldId="2147483738"/>
            <pc:sldLayoutMk cId="878013622" sldId="2147483729"/>
          </pc:sldLayoutMkLst>
        </pc:sldLayoutChg>
        <pc:sldLayoutChg chg="add">
          <pc:chgData name="Ralf Dekker" userId="57f9e451-2b75-4492-935f-1a659da54148" providerId="ADAL" clId="{FC9D8631-8B16-4F19-A907-DCC528D960D2}" dt="2024-11-21T11:22:11.982" v="58" actId="26606"/>
          <pc:sldLayoutMkLst>
            <pc:docMk/>
            <pc:sldMasterMk cId="3264835406" sldId="2147483738"/>
            <pc:sldLayoutMk cId="67244132" sldId="2147483730"/>
          </pc:sldLayoutMkLst>
        </pc:sldLayoutChg>
        <pc:sldLayoutChg chg="add">
          <pc:chgData name="Ralf Dekker" userId="57f9e451-2b75-4492-935f-1a659da54148" providerId="ADAL" clId="{FC9D8631-8B16-4F19-A907-DCC528D960D2}" dt="2024-11-21T11:22:11.982" v="58" actId="26606"/>
          <pc:sldLayoutMkLst>
            <pc:docMk/>
            <pc:sldMasterMk cId="3264835406" sldId="2147483738"/>
            <pc:sldLayoutMk cId="2762157307" sldId="2147483731"/>
          </pc:sldLayoutMkLst>
        </pc:sldLayoutChg>
        <pc:sldLayoutChg chg="add">
          <pc:chgData name="Ralf Dekker" userId="57f9e451-2b75-4492-935f-1a659da54148" providerId="ADAL" clId="{FC9D8631-8B16-4F19-A907-DCC528D960D2}" dt="2024-11-21T11:22:11.982" v="58" actId="26606"/>
          <pc:sldLayoutMkLst>
            <pc:docMk/>
            <pc:sldMasterMk cId="3264835406" sldId="2147483738"/>
            <pc:sldLayoutMk cId="1302016238" sldId="2147483732"/>
          </pc:sldLayoutMkLst>
        </pc:sldLayoutChg>
        <pc:sldLayoutChg chg="add">
          <pc:chgData name="Ralf Dekker" userId="57f9e451-2b75-4492-935f-1a659da54148" providerId="ADAL" clId="{FC9D8631-8B16-4F19-A907-DCC528D960D2}" dt="2024-11-21T11:22:11.982" v="58" actId="26606"/>
          <pc:sldLayoutMkLst>
            <pc:docMk/>
            <pc:sldMasterMk cId="3264835406" sldId="2147483738"/>
            <pc:sldLayoutMk cId="166622903" sldId="2147483733"/>
          </pc:sldLayoutMkLst>
        </pc:sldLayoutChg>
        <pc:sldLayoutChg chg="add">
          <pc:chgData name="Ralf Dekker" userId="57f9e451-2b75-4492-935f-1a659da54148" providerId="ADAL" clId="{FC9D8631-8B16-4F19-A907-DCC528D960D2}" dt="2024-11-21T11:22:11.982" v="58" actId="26606"/>
          <pc:sldLayoutMkLst>
            <pc:docMk/>
            <pc:sldMasterMk cId="3264835406" sldId="2147483738"/>
            <pc:sldLayoutMk cId="1783476627" sldId="2147483734"/>
          </pc:sldLayoutMkLst>
        </pc:sldLayoutChg>
        <pc:sldLayoutChg chg="add">
          <pc:chgData name="Ralf Dekker" userId="57f9e451-2b75-4492-935f-1a659da54148" providerId="ADAL" clId="{FC9D8631-8B16-4F19-A907-DCC528D960D2}" dt="2024-11-21T11:22:11.982" v="58" actId="26606"/>
          <pc:sldLayoutMkLst>
            <pc:docMk/>
            <pc:sldMasterMk cId="3264835406" sldId="2147483738"/>
            <pc:sldLayoutMk cId="1067817405" sldId="2147483735"/>
          </pc:sldLayoutMkLst>
        </pc:sldLayoutChg>
        <pc:sldLayoutChg chg="add">
          <pc:chgData name="Ralf Dekker" userId="57f9e451-2b75-4492-935f-1a659da54148" providerId="ADAL" clId="{FC9D8631-8B16-4F19-A907-DCC528D960D2}" dt="2024-11-21T11:22:11.982" v="58" actId="26606"/>
          <pc:sldLayoutMkLst>
            <pc:docMk/>
            <pc:sldMasterMk cId="3264835406" sldId="2147483738"/>
            <pc:sldLayoutMk cId="583124938" sldId="2147483736"/>
          </pc:sldLayoutMkLst>
        </pc:sldLayoutChg>
        <pc:sldLayoutChg chg="add">
          <pc:chgData name="Ralf Dekker" userId="57f9e451-2b75-4492-935f-1a659da54148" providerId="ADAL" clId="{FC9D8631-8B16-4F19-A907-DCC528D960D2}" dt="2024-11-21T11:22:11.982" v="58" actId="26606"/>
          <pc:sldLayoutMkLst>
            <pc:docMk/>
            <pc:sldMasterMk cId="3264835406" sldId="2147483738"/>
            <pc:sldLayoutMk cId="539518383" sldId="214748373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2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7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1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2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51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5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8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5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1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3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E45B9B-5690-F156-E2ED-D88478B76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Afbeelding met Kleurrijkheid, cirkel, licht&#10;&#10;Automatisch gegenereerde beschrijving">
            <a:extLst>
              <a:ext uri="{FF2B5EF4-FFF2-40B4-BE49-F238E27FC236}">
                <a16:creationId xmlns:a16="http://schemas.microsoft.com/office/drawing/2014/main" id="{48B2E67B-25C6-1154-D59B-485D348525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4756" b="26803"/>
          <a:stretch/>
        </p:blipFill>
        <p:spPr>
          <a:xfrm>
            <a:off x="1" y="10"/>
            <a:ext cx="12191998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05053AF-4214-2154-52A0-F5B53A27A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9865" y="2398143"/>
            <a:ext cx="4321549" cy="2116348"/>
          </a:xfrm>
          <a:noFill/>
        </p:spPr>
        <p:txBody>
          <a:bodyPr anchor="b">
            <a:normAutofit/>
          </a:bodyPr>
          <a:lstStyle/>
          <a:p>
            <a:pPr algn="r"/>
            <a:r>
              <a:rPr lang="nl-N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Practicum Zonnefysica Resultaten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BC3B9C-0C4F-DB4F-8A35-1F0E24057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9864" y="4514492"/>
            <a:ext cx="4271592" cy="684127"/>
          </a:xfrm>
          <a:noFill/>
        </p:spPr>
        <p:txBody>
          <a:bodyPr anchor="t">
            <a:normAutofit/>
          </a:bodyPr>
          <a:lstStyle/>
          <a:p>
            <a:pPr algn="r"/>
            <a:r>
              <a:rPr lang="nl-NL">
                <a:solidFill>
                  <a:schemeClr val="accent1">
                    <a:lumMod val="60000"/>
                    <a:lumOff val="40000"/>
                  </a:schemeClr>
                </a:solidFill>
              </a:rPr>
              <a:t>Ralf Dekker &amp; Brecht Siers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3198" y="931856"/>
            <a:ext cx="10324260" cy="499496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6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Afbeelding met Kleurrijkheid, cirkel, licht&#10;&#10;Automatisch gegenereerde beschrijving">
            <a:extLst>
              <a:ext uri="{FF2B5EF4-FFF2-40B4-BE49-F238E27FC236}">
                <a16:creationId xmlns:a16="http://schemas.microsoft.com/office/drawing/2014/main" id="{48B2E67B-25C6-1154-D59B-485D348525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4756" b="26803"/>
          <a:stretch/>
        </p:blipFill>
        <p:spPr>
          <a:xfrm>
            <a:off x="-6057" y="10"/>
            <a:ext cx="12192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05053AF-4214-2154-52A0-F5B53A27A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38" y="5675831"/>
            <a:ext cx="4850027" cy="991252"/>
          </a:xfrm>
          <a:noFill/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nl-NL" sz="2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22 november 2024</a:t>
            </a:r>
          </a:p>
        </p:txBody>
      </p:sp>
      <p:pic>
        <p:nvPicPr>
          <p:cNvPr id="18" name="Tijdelijke aanduiding voor inhoud 5" descr="Afbeelding met schermopname, Perceel, lijn, tekst&#10;&#10;Automatisch gegenereerde beschrijving">
            <a:extLst>
              <a:ext uri="{FF2B5EF4-FFF2-40B4-BE49-F238E27FC236}">
                <a16:creationId xmlns:a16="http://schemas.microsoft.com/office/drawing/2014/main" id="{F2750FF5-BAFE-7388-00A5-336DF1126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505" y="272815"/>
            <a:ext cx="3064257" cy="2180722"/>
          </a:xfrm>
          <a:prstGeom prst="rect">
            <a:avLst/>
          </a:prstGeom>
        </p:spPr>
      </p:pic>
      <p:pic>
        <p:nvPicPr>
          <p:cNvPr id="19" name="Afbeelding 18" descr="Afbeelding met tekst, Perceel, lijn, schermopname&#10;&#10;Automatisch gegenereerde beschrijving">
            <a:extLst>
              <a:ext uri="{FF2B5EF4-FFF2-40B4-BE49-F238E27FC236}">
                <a16:creationId xmlns:a16="http://schemas.microsoft.com/office/drawing/2014/main" id="{DF6B7BEA-B5E5-D9C7-9BF2-081979AB6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67" y="272815"/>
            <a:ext cx="3064257" cy="2180722"/>
          </a:xfrm>
          <a:prstGeom prst="rect">
            <a:avLst/>
          </a:prstGeom>
        </p:spPr>
      </p:pic>
      <p:pic>
        <p:nvPicPr>
          <p:cNvPr id="20" name="Afbeelding 19" descr="Afbeelding met tekst, diagram, Perceel, lijn&#10;&#10;Automatisch gegenereerde beschrijving">
            <a:extLst>
              <a:ext uri="{FF2B5EF4-FFF2-40B4-BE49-F238E27FC236}">
                <a16:creationId xmlns:a16="http://schemas.microsoft.com/office/drawing/2014/main" id="{A9E2FBE2-0EAA-BE20-BA46-890F4256BC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195" y="3265936"/>
            <a:ext cx="4550673" cy="2514605"/>
          </a:xfrm>
          <a:prstGeom prst="rect">
            <a:avLst/>
          </a:prstGeom>
        </p:spPr>
      </p:pic>
      <p:pic>
        <p:nvPicPr>
          <p:cNvPr id="22" name="Afbeelding 21" descr="Afbeelding met tekst, lijn, schermopname, diagram&#10;&#10;Automatisch gegenereerde beschrijving">
            <a:extLst>
              <a:ext uri="{FF2B5EF4-FFF2-40B4-BE49-F238E27FC236}">
                <a16:creationId xmlns:a16="http://schemas.microsoft.com/office/drawing/2014/main" id="{AF5B8643-5129-0F23-5B5F-E6F91BB6D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" r="4363"/>
          <a:stretch/>
        </p:blipFill>
        <p:spPr>
          <a:xfrm>
            <a:off x="278238" y="272815"/>
            <a:ext cx="4364191" cy="2604073"/>
          </a:xfrm>
          <a:prstGeom prst="rect">
            <a:avLst/>
          </a:prstGeom>
        </p:spPr>
      </p:pic>
      <p:pic>
        <p:nvPicPr>
          <p:cNvPr id="24" name="Afbeelding 23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6F2110BB-B886-FFF2-7D53-A5619B3C55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447" y="3265936"/>
            <a:ext cx="4550673" cy="2514605"/>
          </a:xfrm>
          <a:prstGeom prst="rect">
            <a:avLst/>
          </a:prstGeom>
        </p:spPr>
      </p:pic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3CE1ECB4-1ACF-1264-00EB-BFDF15C465CD}"/>
              </a:ext>
            </a:extLst>
          </p:cNvPr>
          <p:cNvCxnSpPr/>
          <p:nvPr/>
        </p:nvCxnSpPr>
        <p:spPr>
          <a:xfrm flipH="1" flipV="1">
            <a:off x="4179783" y="5135765"/>
            <a:ext cx="323465" cy="261258"/>
          </a:xfrm>
          <a:prstGeom prst="straightConnector1">
            <a:avLst/>
          </a:prstGeom>
          <a:ln w="28575" cap="sq" cmpd="sng">
            <a:solidFill>
              <a:srgbClr val="FF0000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vak 34">
            <a:extLst>
              <a:ext uri="{FF2B5EF4-FFF2-40B4-BE49-F238E27FC236}">
                <a16:creationId xmlns:a16="http://schemas.microsoft.com/office/drawing/2014/main" id="{13B7663B-6DD7-3776-7335-3017381CEF78}"/>
              </a:ext>
            </a:extLst>
          </p:cNvPr>
          <p:cNvSpPr txBox="1"/>
          <p:nvPr/>
        </p:nvSpPr>
        <p:spPr>
          <a:xfrm>
            <a:off x="5513067" y="2550695"/>
            <a:ext cx="306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Lineaire fit functie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E3A672F8-3BA8-C523-CD1D-12B37621238E}"/>
              </a:ext>
            </a:extLst>
          </p:cNvPr>
          <p:cNvSpPr txBox="1"/>
          <p:nvPr/>
        </p:nvSpPr>
        <p:spPr>
          <a:xfrm>
            <a:off x="8849504" y="2553218"/>
            <a:ext cx="306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10</a:t>
            </a:r>
            <a:r>
              <a:rPr lang="nl-NL" b="1" baseline="30000" dirty="0">
                <a:solidFill>
                  <a:schemeClr val="bg1"/>
                </a:solidFill>
              </a:rPr>
              <a:t>e</a:t>
            </a:r>
            <a:r>
              <a:rPr lang="nl-NL" b="1" dirty="0">
                <a:solidFill>
                  <a:schemeClr val="bg1"/>
                </a:solidFill>
              </a:rPr>
              <a:t> orde </a:t>
            </a:r>
            <a:r>
              <a:rPr lang="nl-NL" b="1" dirty="0" err="1">
                <a:solidFill>
                  <a:schemeClr val="bg1"/>
                </a:solidFill>
              </a:rPr>
              <a:t>polyfit</a:t>
            </a:r>
            <a:r>
              <a:rPr lang="nl-NL" b="1" dirty="0">
                <a:solidFill>
                  <a:schemeClr val="bg1"/>
                </a:solidFill>
              </a:rPr>
              <a:t> functie</a:t>
            </a:r>
          </a:p>
        </p:txBody>
      </p:sp>
    </p:spTree>
    <p:extLst>
      <p:ext uri="{BB962C8B-B14F-4D97-AF65-F5344CB8AC3E}">
        <p14:creationId xmlns:p14="http://schemas.microsoft.com/office/powerpoint/2010/main" val="342334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Afbeelding met Kleurrijkheid, cirkel, licht&#10;&#10;Automatisch gegenereerde beschrijving">
            <a:extLst>
              <a:ext uri="{FF2B5EF4-FFF2-40B4-BE49-F238E27FC236}">
                <a16:creationId xmlns:a16="http://schemas.microsoft.com/office/drawing/2014/main" id="{48B2E67B-25C6-1154-D59B-485D348525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4756" b="26803"/>
          <a:stretch/>
        </p:blipFill>
        <p:spPr>
          <a:xfrm>
            <a:off x="-6057" y="10"/>
            <a:ext cx="12192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05053AF-4214-2154-52A0-F5B53A27A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38" y="5675831"/>
            <a:ext cx="4850027" cy="991252"/>
          </a:xfrm>
          <a:noFill/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nl-NL" sz="2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 December 2024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D18C93E-BFC1-D654-A391-229150C6EE9A}"/>
              </a:ext>
            </a:extLst>
          </p:cNvPr>
          <p:cNvSpPr txBox="1"/>
          <p:nvPr/>
        </p:nvSpPr>
        <p:spPr>
          <a:xfrm>
            <a:off x="8528348" y="5352660"/>
            <a:ext cx="36575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De gemiddelde omlooptijd is 32.7 dagen met een error van 5.9 dagen</a:t>
            </a:r>
          </a:p>
        </p:txBody>
      </p:sp>
      <p:pic>
        <p:nvPicPr>
          <p:cNvPr id="6" name="Afbeelding 5" descr="Afbeelding met tekst, schermopname, diagram, lijn&#10;&#10;Automatisch gegenereerde beschrijving">
            <a:extLst>
              <a:ext uri="{FF2B5EF4-FFF2-40B4-BE49-F238E27FC236}">
                <a16:creationId xmlns:a16="http://schemas.microsoft.com/office/drawing/2014/main" id="{867FD6CC-C1DF-35AD-CD25-09C8CDF1F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749" y="286503"/>
            <a:ext cx="6581435" cy="4936076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EFB382CC-AA74-C44E-2BD1-EC5F875E2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15" y="235085"/>
            <a:ext cx="4779973" cy="2641875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D7845987-EE95-8827-124A-68377EADE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16" y="3199183"/>
            <a:ext cx="4779973" cy="2715406"/>
          </a:xfrm>
          <a:prstGeom prst="rect">
            <a:avLst/>
          </a:prstGeom>
        </p:spPr>
      </p:pic>
      <p:sp>
        <p:nvSpPr>
          <p:cNvPr id="21" name="Titel 1">
            <a:extLst>
              <a:ext uri="{FF2B5EF4-FFF2-40B4-BE49-F238E27FC236}">
                <a16:creationId xmlns:a16="http://schemas.microsoft.com/office/drawing/2014/main" id="{507A85BA-D393-AA00-3ED4-7EEB6A4561B5}"/>
              </a:ext>
            </a:extLst>
          </p:cNvPr>
          <p:cNvSpPr txBox="1">
            <a:spLocks/>
          </p:cNvSpPr>
          <p:nvPr/>
        </p:nvSpPr>
        <p:spPr>
          <a:xfrm>
            <a:off x="2814395" y="5270520"/>
            <a:ext cx="2090266" cy="4053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b="1" kern="1200" cap="all" spc="5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nl-NL" sz="2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Magnesium b2</a:t>
            </a:r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E84EAAAF-2CB8-2810-EF17-9C630FA62450}"/>
              </a:ext>
            </a:extLst>
          </p:cNvPr>
          <p:cNvSpPr txBox="1">
            <a:spLocks/>
          </p:cNvSpPr>
          <p:nvPr/>
        </p:nvSpPr>
        <p:spPr>
          <a:xfrm>
            <a:off x="2703251" y="2229957"/>
            <a:ext cx="2090266" cy="4053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b="1" kern="1200" cap="all" spc="5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nl-NL" sz="2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Magnesium b3</a:t>
            </a: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F49B5195-6302-6E78-DD50-DAE85B54DC79}"/>
              </a:ext>
            </a:extLst>
          </p:cNvPr>
          <p:cNvSpPr txBox="1">
            <a:spLocks/>
          </p:cNvSpPr>
          <p:nvPr/>
        </p:nvSpPr>
        <p:spPr>
          <a:xfrm>
            <a:off x="9489853" y="6171457"/>
            <a:ext cx="2702147" cy="53538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b="1" kern="1200" cap="all" spc="5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nl-NL" sz="2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24.47 dagen</a:t>
            </a:r>
          </a:p>
        </p:txBody>
      </p:sp>
    </p:spTree>
    <p:extLst>
      <p:ext uri="{BB962C8B-B14F-4D97-AF65-F5344CB8AC3E}">
        <p14:creationId xmlns:p14="http://schemas.microsoft.com/office/powerpoint/2010/main" val="2653674900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DarkSeedRightStep">
      <a:dk1>
        <a:srgbClr val="000000"/>
      </a:dk1>
      <a:lt1>
        <a:srgbClr val="FFFFFF"/>
      </a:lt1>
      <a:dk2>
        <a:srgbClr val="1B302B"/>
      </a:dk2>
      <a:lt2>
        <a:srgbClr val="F3F0F1"/>
      </a:lt2>
      <a:accent1>
        <a:srgbClr val="3FB399"/>
      </a:accent1>
      <a:accent2>
        <a:srgbClr val="359EB7"/>
      </a:accent2>
      <a:accent3>
        <a:srgbClr val="4779C9"/>
      </a:accent3>
      <a:accent4>
        <a:srgbClr val="4E4BBF"/>
      </a:accent4>
      <a:accent5>
        <a:srgbClr val="8147C9"/>
      </a:accent5>
      <a:accent6>
        <a:srgbClr val="A535B7"/>
      </a:accent6>
      <a:hlink>
        <a:srgbClr val="789431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39</Words>
  <Application>Microsoft Office PowerPoint</Application>
  <PresentationFormat>Breedbeeld</PresentationFormat>
  <Paragraphs>10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Trade Gothic Next Cond</vt:lpstr>
      <vt:lpstr>Trade Gothic Next Light</vt:lpstr>
      <vt:lpstr>LimelightVTI</vt:lpstr>
      <vt:lpstr>Practicum Zonnefysica Resultaten</vt:lpstr>
      <vt:lpstr>22 november 2024</vt:lpstr>
      <vt:lpstr>3 December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Ralf Dekker</dc:creator>
  <cp:lastModifiedBy>Ralf Dekker</cp:lastModifiedBy>
  <cp:revision>1</cp:revision>
  <dcterms:created xsi:type="dcterms:W3CDTF">2024-11-21T11:19:21Z</dcterms:created>
  <dcterms:modified xsi:type="dcterms:W3CDTF">2024-12-03T12:57:49Z</dcterms:modified>
</cp:coreProperties>
</file>