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jpeg" ContentType="image/jpeg"/>
  <Override PartName="/ppt/media/image3.jpeg" ContentType="image/jpe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</p:spPr>
        <p:txBody>
          <a:bodyPr lIns="0" rIns="0" tIns="0" bIns="0" anchor="ctr"/>
          <a:p>
            <a:pPr algn="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49CC84EB-A9D9-41A1-A0A5-56D2815FB052}" type="slidenum"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1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 </a:t>
            </a:r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 </a:t>
            </a:r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/>
          <a:p>
            <a:pPr algn="r"/>
            <a:fld id="{03B93790-17E8-49F0-91CE-B00EA2A4B9B6}" type="slidenum"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1</a:t>
            </a:fld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Разпознаване на български говор с латински медицински термини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Герасим Велчев, фн. 81365, КН 4ти курс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Ралица Дарджонова, фн. 81350, КН 4ти курс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Обучение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Получените обработени прозорци ще ги подадем на Recurrent Neural Network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Ще я обучим първо да разпознава простите думи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След това по-сложни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Невронна мрежа с краткосрочна памет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Фонемите звучат различно в различен контекст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Като инструмент ще използваме Tensorflow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Разпознаване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Сложните думи ще разделяме на chunk-ове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Невронната мрежа ще се опитва да съпостави буква на съответния звук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Пример с думата Hello (следващ слайд)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Разпознаване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1005840" y="1659600"/>
            <a:ext cx="8024400" cy="5119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Разпознаване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Част от нашия dataset ще използваме за валидация на алгоритъма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Ще търсим близост на получена дума с дума от речника на термините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Близостта може да я определяме по Levenstein edit distance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Мотивация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По-лесно писане на анамнези и диагнози, давани от лекари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Доста от работата на лекарите е свързана с писане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Някои лекари нямат медицински сестри, които да им помагат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Генериране на набор от данни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Не намерихме набор от данни на латински език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Съставяне на набор от данни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Записване на медицински термини, изговорени през 5 секунди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Разделяне на файла на кратки записи от 5 секунди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Премахване на началната и крайната “тишина”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Етикетиране на записите от думи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Като помощна библиотека ще използваме pydup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Подготовка за обучение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Използване на WAV файл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Всеки файл се представя чрез редица от сaмпли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Съпоставяне на дискретен запис на непрекъсната звукова вълна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WAV поддържа големина на самплите от 1B и 2B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Подготовка за обучение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360000" y="2355480"/>
            <a:ext cx="9180000" cy="3928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Подготовка за обучение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Генериране на прозорци с големина 20ms,  който има 20*sample_rate/1000  сампъла (може да се припокриват)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sample_rate – брой сампли за секунда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577440" y="3842640"/>
            <a:ext cx="8658000" cy="2466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Подготовка за обучение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Върху всеки прозорец прилагаме дискретна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трансформация на Фурие, като използваме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алгоритъма FFT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За минимизиране на грешката преди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трансформацията прилагаме прозоръчна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функция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Ще използваме прозоръчната функция на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Хан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421200" y="274320"/>
            <a:ext cx="9180000" cy="3255120"/>
          </a:xfrm>
          <a:prstGeom prst="rect">
            <a:avLst/>
          </a:prstGeom>
          <a:ln>
            <a:noFill/>
          </a:ln>
        </p:spPr>
      </p:pic>
      <p:pic>
        <p:nvPicPr>
          <p:cNvPr id="103" name="" descr=""/>
          <p:cNvPicPr/>
          <p:nvPr/>
        </p:nvPicPr>
        <p:blipFill>
          <a:blip r:embed="rId2"/>
          <a:stretch/>
        </p:blipFill>
        <p:spPr>
          <a:xfrm>
            <a:off x="623520" y="3657600"/>
            <a:ext cx="8977680" cy="3108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Подготовка за обучение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360000" y="1980000"/>
            <a:ext cx="302328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Получените данни могат да бъдат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представени чрез спектрограма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3467520" y="1741680"/>
            <a:ext cx="6499440" cy="484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Application>LibreOffice/6.0.3.2$Linux_X86_64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2018-12-21T20:50:37Z</dcterms:created>
  <dc:creator/>
  <dc:description/>
  <dc:language>en-US</dc:language>
  <cp:lastModifiedBy/>
  <dcterms:modified xsi:type="dcterms:W3CDTF">2018-12-21T21:52:39Z</dcterms:modified>
  <cp:revision>19</cp:revision>
  <dc:subject/>
  <dc:title>Alizarin</dc:title>
</cp:coreProperties>
</file>