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28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974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3CD5-8805-48BA-87FC-46961CBBACE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841CB-B1B3-4ECB-A381-E7DDD926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of Women’s Health in 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Ralitza Dinesh </a:t>
            </a:r>
            <a:r>
              <a:rPr lang="en-US" dirty="0" err="1" smtClean="0"/>
              <a:t>Mondal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4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230037"/>
            <a:ext cx="2686617" cy="3660476"/>
          </a:xfrm>
        </p:spPr>
        <p:txBody>
          <a:bodyPr/>
          <a:lstStyle/>
          <a:p>
            <a:r>
              <a:rPr lang="en-US" dirty="0" smtClean="0"/>
              <a:t>Summary Regression for Poor Health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944" y="763108"/>
            <a:ext cx="3651960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37" y="4477306"/>
            <a:ext cx="3864634" cy="18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Health insurance turned out to be insignificant for women’s health for this data set. In stead, Weight was the most significant factor for most stages of overall health. </a:t>
            </a:r>
          </a:p>
          <a:p>
            <a:r>
              <a:rPr lang="en-US" dirty="0" smtClean="0"/>
              <a:t> The interactions for exercise and overweight is sig for excellent health and very good health. Alcohol also played a significant factor in Very good health.</a:t>
            </a:r>
          </a:p>
          <a:p>
            <a:endParaRPr lang="en-US" dirty="0" smtClean="0"/>
          </a:p>
          <a:p>
            <a:r>
              <a:rPr lang="en-US" dirty="0" smtClean="0"/>
              <a:t>Overweight was the significant factor for fair health. No interactions between exercise and weight was significant.</a:t>
            </a:r>
          </a:p>
          <a:p>
            <a:r>
              <a:rPr lang="en-US" dirty="0" smtClean="0"/>
              <a:t>No factor was significant in determining poor health. </a:t>
            </a:r>
          </a:p>
          <a:p>
            <a:r>
              <a:rPr lang="en-US" dirty="0" smtClean="0"/>
              <a:t>Conclusion, lifestyle factors, like alcohol, exercise and most weight were significant to determine the status of women’s health and availability of health 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health care coverage significant on Women’s Health in USA?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study is to explore some of the different variables that influence the women’s health deterioration in the United </a:t>
            </a:r>
            <a:r>
              <a:rPr lang="en-US" dirty="0" smtClean="0"/>
              <a:t>States. </a:t>
            </a:r>
            <a:r>
              <a:rPr lang="en-US" dirty="0"/>
              <a:t>The study will seek to answer the question, does health coverage play a significant role in the deterioration in women’s health? Also, is there a significant difference between the health care coverage and the other behavioral aspects which </a:t>
            </a:r>
            <a:r>
              <a:rPr lang="en-US" dirty="0" smtClean="0"/>
              <a:t>are </a:t>
            </a:r>
            <a:r>
              <a:rPr lang="en-US" dirty="0"/>
              <a:t>obesity, smoking and alcohol consumption? </a:t>
            </a:r>
          </a:p>
        </p:txBody>
      </p:sp>
    </p:spTree>
    <p:extLst>
      <p:ext uri="{BB962C8B-B14F-4D97-AF65-F5344CB8AC3E}">
        <p14:creationId xmlns:p14="http://schemas.microsoft.com/office/powerpoint/2010/main" val="2814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726044"/>
              </p:ext>
            </p:extLst>
          </p:nvPr>
        </p:nvGraphicFramePr>
        <p:xfrm>
          <a:off x="677863" y="2160588"/>
          <a:ext cx="859631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OVERHLT10</a:t>
                      </a:r>
                      <a:r>
                        <a:rPr lang="en-US" baseline="0" dirty="0" smtClean="0"/>
                        <a:t> (overall health)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1=Excellent</a:t>
                      </a:r>
                      <a:r>
                        <a:rPr lang="en-US" baseline="0" dirty="0" smtClean="0"/>
                        <a:t> 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2=Very Good</a:t>
                      </a:r>
                    </a:p>
                    <a:p>
                      <a:r>
                        <a:rPr lang="en-US" baseline="0" dirty="0" smtClean="0"/>
                        <a:t>3=Good </a:t>
                      </a:r>
                    </a:p>
                    <a:p>
                      <a:r>
                        <a:rPr lang="en-US" baseline="0" dirty="0" smtClean="0"/>
                        <a:t>4=Fair</a:t>
                      </a:r>
                    </a:p>
                    <a:p>
                      <a:r>
                        <a:rPr lang="en-US" baseline="0" dirty="0" smtClean="0"/>
                        <a:t>5=Poor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960575"/>
              </p:ext>
            </p:extLst>
          </p:nvPr>
        </p:nvGraphicFramePr>
        <p:xfrm>
          <a:off x="677334" y="1270000"/>
          <a:ext cx="8596312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SMOKERE10</a:t>
                      </a:r>
                    </a:p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or not smoking regularly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1=No</a:t>
                      </a:r>
                    </a:p>
                    <a:p>
                      <a:r>
                        <a:rPr lang="en-US" dirty="0" smtClean="0"/>
                        <a:t>2=Yes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ALCHL2410</a:t>
                      </a:r>
                    </a:p>
                    <a:p>
                      <a:r>
                        <a:rPr lang="en-US" dirty="0" smtClean="0"/>
                        <a:t>Whether or</a:t>
                      </a:r>
                      <a:r>
                        <a:rPr lang="en-US" baseline="0" dirty="0" smtClean="0"/>
                        <a:t> not drink daily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1=No</a:t>
                      </a:r>
                    </a:p>
                    <a:p>
                      <a:r>
                        <a:rPr lang="en-US" dirty="0" smtClean="0"/>
                        <a:t>2=Yes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EXERCIS10</a:t>
                      </a:r>
                    </a:p>
                    <a:p>
                      <a:r>
                        <a:rPr lang="en-US" dirty="0" smtClean="0"/>
                        <a:t>Whether or</a:t>
                      </a:r>
                      <a:r>
                        <a:rPr lang="en-US" baseline="0" dirty="0" smtClean="0"/>
                        <a:t> not exercise 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1=No</a:t>
                      </a:r>
                    </a:p>
                    <a:p>
                      <a:r>
                        <a:rPr lang="en-US" dirty="0" smtClean="0"/>
                        <a:t>2=Yes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OTHHAR10</a:t>
                      </a:r>
                    </a:p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or not taking medication for heart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1=No</a:t>
                      </a:r>
                    </a:p>
                    <a:p>
                      <a:r>
                        <a:rPr lang="en-US" dirty="0" smtClean="0"/>
                        <a:t>2=Yes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INSURAN10</a:t>
                      </a:r>
                    </a:p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or not have 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1=No</a:t>
                      </a:r>
                    </a:p>
                    <a:p>
                      <a:r>
                        <a:rPr lang="en-US" dirty="0" smtClean="0"/>
                        <a:t>2=Yes</a:t>
                      </a:r>
                    </a:p>
                    <a:p>
                      <a:r>
                        <a:rPr lang="en-US" dirty="0" smtClean="0"/>
                        <a:t>-1=Not Applicable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Underweight=BMI10&lt;18.5</a:t>
                      </a:r>
                    </a:p>
                    <a:p>
                      <a:r>
                        <a:rPr lang="en-US" dirty="0" smtClean="0"/>
                        <a:t>Healthy=BMI10&gt;=18.5 &amp; BMI10&lt;24.9</a:t>
                      </a:r>
                    </a:p>
                    <a:p>
                      <a:r>
                        <a:rPr lang="en-US" dirty="0" smtClean="0"/>
                        <a:t>Overweight=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BMI10&gt;=24.9 &amp; BMI10&lt;29.9</a:t>
                      </a:r>
                    </a:p>
                    <a:p>
                      <a:r>
                        <a:rPr lang="en-US" dirty="0" smtClean="0"/>
                        <a:t>Obese=</a:t>
                      </a:r>
                      <a:r>
                        <a:rPr lang="en-US" baseline="0" dirty="0" smtClean="0"/>
                        <a:t> BMI10&gt;=29.9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Summary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927" y="1746295"/>
            <a:ext cx="4081537" cy="1914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46" y="1569199"/>
            <a:ext cx="3857456" cy="2268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27" y="3837856"/>
            <a:ext cx="4447026" cy="24848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958" y="3954742"/>
            <a:ext cx="3985044" cy="22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7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632" y="1270000"/>
            <a:ext cx="3921979" cy="199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2" y="3268342"/>
            <a:ext cx="6262620" cy="32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3256311" cy="3565585"/>
          </a:xfrm>
        </p:spPr>
        <p:txBody>
          <a:bodyPr/>
          <a:lstStyle/>
          <a:p>
            <a:r>
              <a:rPr lang="en-US" dirty="0" smtClean="0"/>
              <a:t>Regression Summary for Excellent health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622" y="609599"/>
            <a:ext cx="4425310" cy="5727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22" y="5958980"/>
            <a:ext cx="4157892" cy="5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51202" cy="2754702"/>
          </a:xfrm>
        </p:spPr>
        <p:txBody>
          <a:bodyPr/>
          <a:lstStyle/>
          <a:p>
            <a:r>
              <a:rPr lang="en-US" dirty="0" smtClean="0"/>
              <a:t>Regression Summary for </a:t>
            </a:r>
            <a:r>
              <a:rPr lang="en-US" dirty="0" err="1" smtClean="0"/>
              <a:t>V.Good</a:t>
            </a:r>
            <a:r>
              <a:rPr lang="en-US" dirty="0" smtClean="0"/>
              <a:t> Health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852" y="321278"/>
            <a:ext cx="3930058" cy="6252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87" y="5575657"/>
            <a:ext cx="4249235" cy="264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856" y="4851376"/>
            <a:ext cx="3854393" cy="54938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5721"/>
              </p:ext>
            </p:extLst>
          </p:nvPr>
        </p:nvGraphicFramePr>
        <p:xfrm>
          <a:off x="923026" y="5984056"/>
          <a:ext cx="8288068" cy="59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068"/>
              </a:tblGrid>
              <a:tr h="591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1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2014108" cy="19093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Regression for Fair Health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056" y="770851"/>
            <a:ext cx="3890850" cy="4204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56" y="4842294"/>
            <a:ext cx="3902340" cy="12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83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1266</TotalTime>
  <Words>314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Study of Women’s Health in USA</vt:lpstr>
      <vt:lpstr>Is health care coverage significant on Women’s Health in USA? </vt:lpstr>
      <vt:lpstr>Variables</vt:lpstr>
      <vt:lpstr>Variables </vt:lpstr>
      <vt:lpstr>Variables Summary</vt:lpstr>
      <vt:lpstr>Variables Summary</vt:lpstr>
      <vt:lpstr>Regression Summary for Excellent health</vt:lpstr>
      <vt:lpstr>Regression Summary for V.Good Health</vt:lpstr>
      <vt:lpstr>Summary Regression for Fair Health</vt:lpstr>
      <vt:lpstr>Summary Regression for Poor Health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Women’s Health in USA</dc:title>
  <dc:creator>rmondal@clarku.edu</dc:creator>
  <cp:lastModifiedBy>rmondal@clarku.edu</cp:lastModifiedBy>
  <cp:revision>14</cp:revision>
  <dcterms:created xsi:type="dcterms:W3CDTF">2018-04-21T22:29:30Z</dcterms:created>
  <dcterms:modified xsi:type="dcterms:W3CDTF">2018-04-26T05:48:48Z</dcterms:modified>
</cp:coreProperties>
</file>