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8433D-5FAD-4761-8AF0-40E81FAEA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C07A50-FB9F-4AE3-BA65-C672F61D2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CEE518-90D1-496C-9F73-53D80B6A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DF5D-73A7-406F-91E6-8C52475F5F1E}" type="datetimeFigureOut">
              <a:rPr lang="de-DE" smtClean="0"/>
              <a:t>12.05.2020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4B8E1D-499F-4CD4-84AA-35659C077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58396C-5571-46C9-BEDE-62C94AA5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0834-4E98-4821-AF4F-C44950EBC5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91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2C279-4C40-44D9-8E6C-448FA6A3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03891C-900F-49C5-8446-8AB2408E8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E52C59-AC46-4111-93CD-B0B5F386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DF5D-73A7-406F-91E6-8C52475F5F1E}" type="datetimeFigureOut">
              <a:rPr lang="de-DE" smtClean="0"/>
              <a:t>12.05.2020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191594-8694-4477-9839-FAAEC286E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2279E8-26D2-4BFD-B1AD-E84CD9117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0834-4E98-4821-AF4F-C44950EBC5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96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EF370E6-FECA-4A6D-A71D-4494610F5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D73300-CB43-4B3C-BCDC-28DC3EEB9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43CC04-268E-4CBE-9D4D-5044C566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DF5D-73A7-406F-91E6-8C52475F5F1E}" type="datetimeFigureOut">
              <a:rPr lang="de-DE" smtClean="0"/>
              <a:t>12.05.2020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BE7852-6809-49D0-8C37-3C1FD4002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E69B9A-A8D2-4468-80EA-4427DE1D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0834-4E98-4821-AF4F-C44950EBC5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18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89030-3773-4D07-BCB9-4307AAE5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DAE9EB-54C1-4E5A-A2D6-CC3B84C28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0E62E8-5BCA-4DE1-A02E-1667046CF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DF5D-73A7-406F-91E6-8C52475F5F1E}" type="datetimeFigureOut">
              <a:rPr lang="de-DE" smtClean="0"/>
              <a:t>12.05.2020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EB8DBF-C874-45DD-BFFD-AA7AAFE46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D2BE14-CEB7-42E7-9DE6-9E6F9876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0834-4E98-4821-AF4F-C44950EBC5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28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E94086-98F3-47D6-B3BF-A80C032D5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D60386-0390-4BE7-9424-64C9ECAFF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27CF65-41F1-4D8F-BDB2-81B4449B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DF5D-73A7-406F-91E6-8C52475F5F1E}" type="datetimeFigureOut">
              <a:rPr lang="de-DE" smtClean="0"/>
              <a:t>12.05.2020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4239F1-0257-4C62-9B50-1258E0DC4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0E6E7D-9B50-492E-A5DE-21483E68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0834-4E98-4821-AF4F-C44950EBC5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973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4B070-2C81-43B6-AFB1-84FBDE97C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236F0E-837D-4A2E-B8AD-D80008ED5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D8DAE6-56D8-4CF9-B15A-C1B79985F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21CF31-869C-4F08-8711-FF7F99384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DF5D-73A7-406F-91E6-8C52475F5F1E}" type="datetimeFigureOut">
              <a:rPr lang="de-DE" smtClean="0"/>
              <a:t>12.05.2020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F1CE50-C73D-4B70-A9A5-BB7440750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FE10F1-9476-4AD4-9841-E57FB5AD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0834-4E98-4821-AF4F-C44950EBC5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61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55DC43-F708-4950-99DF-4907D509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1041F1-EE80-4F60-9B5B-D2B72CEA4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62C7CD-42D4-43D3-9CF0-6BDD4B965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E00F5C-4A92-4101-97EB-98783527D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2B194B6-154E-4A1F-A4EB-224D3359B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ADB34C6-3EC7-4112-A2B9-FEF79E6C0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DF5D-73A7-406F-91E6-8C52475F5F1E}" type="datetimeFigureOut">
              <a:rPr lang="de-DE" smtClean="0"/>
              <a:t>12.05.2020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AF9810-C581-4293-BF15-F694E7AEA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AEE4CCF-8C3E-4DD0-95A9-C100C142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0834-4E98-4821-AF4F-C44950EBC5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1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4DCA9-33F8-41DA-8D85-020375008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363D65-C3D5-441E-A49C-8BDADD41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DF5D-73A7-406F-91E6-8C52475F5F1E}" type="datetimeFigureOut">
              <a:rPr lang="de-DE" smtClean="0"/>
              <a:t>12.05.2020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2C889E-BE88-4AC6-B7EB-7D31FA1A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A160CA-5886-4930-935D-A16F70E9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0834-4E98-4821-AF4F-C44950EBC5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8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98FDC2-0D9B-452D-908D-07AE365A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DF5D-73A7-406F-91E6-8C52475F5F1E}" type="datetimeFigureOut">
              <a:rPr lang="de-DE" smtClean="0"/>
              <a:t>12.05.2020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265A2D-4499-4AFF-8B8F-4958253A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4A15C0-0B2C-4F18-B6EB-6FB4790C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0834-4E98-4821-AF4F-C44950EBC5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95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2F692-02AA-4715-A069-690E4D41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2CD074-C192-4795-BFDE-1EDAE1909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666C86-A2A6-42B4-B512-8C97AC318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0DB7BD-8761-4058-8697-F51F5261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DF5D-73A7-406F-91E6-8C52475F5F1E}" type="datetimeFigureOut">
              <a:rPr lang="de-DE" smtClean="0"/>
              <a:t>12.05.2020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7D3802-D370-4223-A245-94FC2788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038BC2-3E0E-4F4B-9762-16D3C737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0834-4E98-4821-AF4F-C44950EBC5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03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B04D4-B996-42E4-B3E4-D948F1E92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C36984F-F66B-4B6E-852B-D0CEF851B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D236AB-E811-4799-B39C-FEE4883A1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C6093E-DB6E-410A-BC88-99836BFC8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DF5D-73A7-406F-91E6-8C52475F5F1E}" type="datetimeFigureOut">
              <a:rPr lang="de-DE" smtClean="0"/>
              <a:t>12.05.2020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595C16-CB1F-44B4-8B19-4F5AFB26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5497D1-8E57-4B6B-9194-671843F2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0834-4E98-4821-AF4F-C44950EBC5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40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2B58E2C-C9B0-4CC7-8015-51066E23E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0759FC-B9BC-4076-BA0C-2E0D643A1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48C6AE-E809-4EBD-8C46-2F8E8DBC3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ADF5D-73A7-406F-91E6-8C52475F5F1E}" type="datetimeFigureOut">
              <a:rPr lang="de-DE" smtClean="0"/>
              <a:t>12.05.2020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4FB818-35E2-474B-9DBF-D578AC920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723674-9568-485C-921C-EC932DB1B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D0834-4E98-4821-AF4F-C44950EBC5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46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CB961FCB-50A0-4989-B170-CC8C972D5C3B}"/>
              </a:ext>
            </a:extLst>
          </p:cNvPr>
          <p:cNvSpPr/>
          <p:nvPr/>
        </p:nvSpPr>
        <p:spPr>
          <a:xfrm>
            <a:off x="377504" y="234892"/>
            <a:ext cx="318782" cy="3187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EC6B0D2C-C9BD-4EA4-89AF-FF44F09B8ADC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696286" y="394283"/>
            <a:ext cx="57045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77D4898-03C2-482C-9D8A-B8E7D65907AF}"/>
              </a:ext>
            </a:extLst>
          </p:cNvPr>
          <p:cNvCxnSpPr>
            <a:cxnSpLocks/>
          </p:cNvCxnSpPr>
          <p:nvPr/>
        </p:nvCxnSpPr>
        <p:spPr>
          <a:xfrm flipV="1">
            <a:off x="1266737" y="394283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740C347D-8DFF-4AF8-B54C-CBD502F5821C}"/>
              </a:ext>
            </a:extLst>
          </p:cNvPr>
          <p:cNvCxnSpPr>
            <a:cxnSpLocks/>
          </p:cNvCxnSpPr>
          <p:nvPr/>
        </p:nvCxnSpPr>
        <p:spPr>
          <a:xfrm>
            <a:off x="1057012" y="394283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0824200F-A51F-465B-9FDB-EE8D300AFD95}"/>
              </a:ext>
            </a:extLst>
          </p:cNvPr>
          <p:cNvSpPr txBox="1"/>
          <p:nvPr/>
        </p:nvSpPr>
        <p:spPr>
          <a:xfrm>
            <a:off x="322468" y="20961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DD7E911-5FB9-4CAE-B862-9F15E288C767}"/>
              </a:ext>
            </a:extLst>
          </p:cNvPr>
          <p:cNvSpPr/>
          <p:nvPr/>
        </p:nvSpPr>
        <p:spPr>
          <a:xfrm>
            <a:off x="377504" y="738340"/>
            <a:ext cx="318782" cy="3187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A3E9F2B-5A40-4EAE-BB5D-8CB078D0C3FA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696286" y="897731"/>
            <a:ext cx="57045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2A700C4A-B979-401C-A3CF-44656901DC70}"/>
              </a:ext>
            </a:extLst>
          </p:cNvPr>
          <p:cNvCxnSpPr>
            <a:cxnSpLocks/>
          </p:cNvCxnSpPr>
          <p:nvPr/>
        </p:nvCxnSpPr>
        <p:spPr>
          <a:xfrm flipV="1">
            <a:off x="1266737" y="897731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9B36758-17A0-4475-AE1D-8D20E8F07B72}"/>
              </a:ext>
            </a:extLst>
          </p:cNvPr>
          <p:cNvCxnSpPr>
            <a:cxnSpLocks/>
          </p:cNvCxnSpPr>
          <p:nvPr/>
        </p:nvCxnSpPr>
        <p:spPr>
          <a:xfrm>
            <a:off x="1057012" y="897731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1A1A6ED8-2ECF-4AFD-9B7E-B0C911354AB6}"/>
              </a:ext>
            </a:extLst>
          </p:cNvPr>
          <p:cNvSpPr txBox="1"/>
          <p:nvPr/>
        </p:nvSpPr>
        <p:spPr>
          <a:xfrm>
            <a:off x="352924" y="71306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D1CB943B-FCE2-4FED-90EB-68D5A2C56833}"/>
              </a:ext>
            </a:extLst>
          </p:cNvPr>
          <p:cNvSpPr/>
          <p:nvPr/>
        </p:nvSpPr>
        <p:spPr>
          <a:xfrm>
            <a:off x="384987" y="1241787"/>
            <a:ext cx="318782" cy="3187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5A330DA8-9E71-4654-BAC9-E6530E0D8CC8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703769" y="1401178"/>
            <a:ext cx="57045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26FF9259-E637-4C07-8A1F-F7CE4A9D656B}"/>
              </a:ext>
            </a:extLst>
          </p:cNvPr>
          <p:cNvCxnSpPr>
            <a:cxnSpLocks/>
          </p:cNvCxnSpPr>
          <p:nvPr/>
        </p:nvCxnSpPr>
        <p:spPr>
          <a:xfrm flipV="1">
            <a:off x="1274220" y="1401178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BC697D8-2CA3-462E-BB72-782BFAC9A801}"/>
              </a:ext>
            </a:extLst>
          </p:cNvPr>
          <p:cNvCxnSpPr>
            <a:cxnSpLocks/>
          </p:cNvCxnSpPr>
          <p:nvPr/>
        </p:nvCxnSpPr>
        <p:spPr>
          <a:xfrm>
            <a:off x="1064495" y="1401178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E8C5C1F1-B0A8-431D-A406-B2E9FB2AB0CE}"/>
              </a:ext>
            </a:extLst>
          </p:cNvPr>
          <p:cNvSpPr txBox="1"/>
          <p:nvPr/>
        </p:nvSpPr>
        <p:spPr>
          <a:xfrm>
            <a:off x="352924" y="121651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</a:t>
            </a:r>
          </a:p>
        </p:txBody>
      </p:sp>
      <p:sp>
        <p:nvSpPr>
          <p:cNvPr id="25" name="Rechteck: eine Ecke abgeschnitten 24">
            <a:extLst>
              <a:ext uri="{FF2B5EF4-FFF2-40B4-BE49-F238E27FC236}">
                <a16:creationId xmlns:a16="http://schemas.microsoft.com/office/drawing/2014/main" id="{49381737-8C0D-47DC-BE3B-6ECBADB0C024}"/>
              </a:ext>
            </a:extLst>
          </p:cNvPr>
          <p:cNvSpPr/>
          <p:nvPr/>
        </p:nvSpPr>
        <p:spPr>
          <a:xfrm>
            <a:off x="2818701" y="343739"/>
            <a:ext cx="1258328" cy="36932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Nachricht</a:t>
            </a:r>
          </a:p>
        </p:txBody>
      </p:sp>
      <p:sp>
        <p:nvSpPr>
          <p:cNvPr id="26" name="Rahmen 25">
            <a:extLst>
              <a:ext uri="{FF2B5EF4-FFF2-40B4-BE49-F238E27FC236}">
                <a16:creationId xmlns:a16="http://schemas.microsoft.com/office/drawing/2014/main" id="{8B9D8CCD-F4D3-4E48-9B40-F6D2A69CF44F}"/>
              </a:ext>
            </a:extLst>
          </p:cNvPr>
          <p:cNvSpPr/>
          <p:nvPr/>
        </p:nvSpPr>
        <p:spPr>
          <a:xfrm>
            <a:off x="4454553" y="1717645"/>
            <a:ext cx="1424729" cy="771787"/>
          </a:xfrm>
          <a:prstGeom prst="fram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Sender</a:t>
            </a:r>
          </a:p>
        </p:txBody>
      </p:sp>
      <p:sp>
        <p:nvSpPr>
          <p:cNvPr id="27" name="Rahmen 26">
            <a:extLst>
              <a:ext uri="{FF2B5EF4-FFF2-40B4-BE49-F238E27FC236}">
                <a16:creationId xmlns:a16="http://schemas.microsoft.com/office/drawing/2014/main" id="{51E3A94C-75B9-4F7A-8A91-5F7372228BA5}"/>
              </a:ext>
            </a:extLst>
          </p:cNvPr>
          <p:cNvSpPr/>
          <p:nvPr/>
        </p:nvSpPr>
        <p:spPr>
          <a:xfrm>
            <a:off x="4454554" y="2492927"/>
            <a:ext cx="1424730" cy="771787"/>
          </a:xfrm>
          <a:prstGeom prst="fram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Empfänger</a:t>
            </a:r>
          </a:p>
        </p:txBody>
      </p:sp>
      <p:sp>
        <p:nvSpPr>
          <p:cNvPr id="28" name="Rahmen 27">
            <a:extLst>
              <a:ext uri="{FF2B5EF4-FFF2-40B4-BE49-F238E27FC236}">
                <a16:creationId xmlns:a16="http://schemas.microsoft.com/office/drawing/2014/main" id="{534F26B3-6B73-4D21-91E7-7DD4F9D696D2}"/>
              </a:ext>
            </a:extLst>
          </p:cNvPr>
          <p:cNvSpPr/>
          <p:nvPr/>
        </p:nvSpPr>
        <p:spPr>
          <a:xfrm>
            <a:off x="4454553" y="3257723"/>
            <a:ext cx="1424729" cy="771787"/>
          </a:xfrm>
          <a:prstGeom prst="fram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Mithörer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95F2788-971E-4EC4-9C56-5D26E32A857B}"/>
              </a:ext>
            </a:extLst>
          </p:cNvPr>
          <p:cNvSpPr/>
          <p:nvPr/>
        </p:nvSpPr>
        <p:spPr>
          <a:xfrm>
            <a:off x="6870583" y="1988192"/>
            <a:ext cx="478173" cy="6400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</a:p>
        </p:txBody>
      </p:sp>
      <p:sp>
        <p:nvSpPr>
          <p:cNvPr id="30" name="Halbbogen 29">
            <a:extLst>
              <a:ext uri="{FF2B5EF4-FFF2-40B4-BE49-F238E27FC236}">
                <a16:creationId xmlns:a16="http://schemas.microsoft.com/office/drawing/2014/main" id="{67593A68-6B0B-4299-B6D1-2D4495E5A67D}"/>
              </a:ext>
            </a:extLst>
          </p:cNvPr>
          <p:cNvSpPr/>
          <p:nvPr/>
        </p:nvSpPr>
        <p:spPr>
          <a:xfrm>
            <a:off x="6934451" y="1717645"/>
            <a:ext cx="350436" cy="590567"/>
          </a:xfrm>
          <a:prstGeom prst="blockArc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CAF492B-BB38-4D16-8578-61F921D3CEF7}"/>
              </a:ext>
            </a:extLst>
          </p:cNvPr>
          <p:cNvSpPr/>
          <p:nvPr/>
        </p:nvSpPr>
        <p:spPr>
          <a:xfrm>
            <a:off x="7752825" y="1988191"/>
            <a:ext cx="478173" cy="6400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AS</a:t>
            </a:r>
          </a:p>
        </p:txBody>
      </p:sp>
      <p:sp>
        <p:nvSpPr>
          <p:cNvPr id="32" name="Halbbogen 31">
            <a:extLst>
              <a:ext uri="{FF2B5EF4-FFF2-40B4-BE49-F238E27FC236}">
                <a16:creationId xmlns:a16="http://schemas.microsoft.com/office/drawing/2014/main" id="{06B0F373-8D1A-4EA7-B54D-460E467ED65E}"/>
              </a:ext>
            </a:extLst>
          </p:cNvPr>
          <p:cNvSpPr/>
          <p:nvPr/>
        </p:nvSpPr>
        <p:spPr>
          <a:xfrm>
            <a:off x="7816693" y="1717644"/>
            <a:ext cx="350436" cy="590567"/>
          </a:xfrm>
          <a:prstGeom prst="blockArc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8303C29E-50F2-4DB5-B1ED-F1BB321417E7}"/>
              </a:ext>
            </a:extLst>
          </p:cNvPr>
          <p:cNvSpPr/>
          <p:nvPr/>
        </p:nvSpPr>
        <p:spPr>
          <a:xfrm>
            <a:off x="192947" y="3733101"/>
            <a:ext cx="2466360" cy="90600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80511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05775-83C4-4B46-8EBC-C96FFAA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Ausgangssituation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F5890CD-6D2E-4AD5-A307-7C05DB3B993B}"/>
              </a:ext>
            </a:extLst>
          </p:cNvPr>
          <p:cNvSpPr/>
          <p:nvPr/>
        </p:nvSpPr>
        <p:spPr>
          <a:xfrm>
            <a:off x="548185" y="4260153"/>
            <a:ext cx="318782" cy="3187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33B10F9-8296-418B-9BF2-E7CC7516CB1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866967" y="4419544"/>
            <a:ext cx="57045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AD7592E-2368-4B8E-899A-98E103AEE9F2}"/>
              </a:ext>
            </a:extLst>
          </p:cNvPr>
          <p:cNvCxnSpPr>
            <a:cxnSpLocks/>
          </p:cNvCxnSpPr>
          <p:nvPr/>
        </p:nvCxnSpPr>
        <p:spPr>
          <a:xfrm flipV="1">
            <a:off x="1437418" y="4419544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233ED99-2F66-484E-B87F-A2311A942917}"/>
              </a:ext>
            </a:extLst>
          </p:cNvPr>
          <p:cNvCxnSpPr>
            <a:cxnSpLocks/>
          </p:cNvCxnSpPr>
          <p:nvPr/>
        </p:nvCxnSpPr>
        <p:spPr>
          <a:xfrm>
            <a:off x="1227693" y="4419544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DBC7AB71-8AC0-4C26-9294-0F6151610962}"/>
              </a:ext>
            </a:extLst>
          </p:cNvPr>
          <p:cNvSpPr txBox="1"/>
          <p:nvPr/>
        </p:nvSpPr>
        <p:spPr>
          <a:xfrm>
            <a:off x="520981" y="423353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96C3808-6215-4014-98C4-D19F99A9BE82}"/>
              </a:ext>
            </a:extLst>
          </p:cNvPr>
          <p:cNvSpPr/>
          <p:nvPr/>
        </p:nvSpPr>
        <p:spPr>
          <a:xfrm>
            <a:off x="5028600" y="4260153"/>
            <a:ext cx="318782" cy="3187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A412E89-68DE-4B28-BBF5-BBFB8C469A78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347382" y="4419544"/>
            <a:ext cx="57045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2226728-A92B-4352-87AF-2C7ACE04D6CC}"/>
              </a:ext>
            </a:extLst>
          </p:cNvPr>
          <p:cNvCxnSpPr>
            <a:cxnSpLocks/>
          </p:cNvCxnSpPr>
          <p:nvPr/>
        </p:nvCxnSpPr>
        <p:spPr>
          <a:xfrm flipV="1">
            <a:off x="5917833" y="4419544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80C7C94-FF7E-4913-8A1D-9F0DB49D8A27}"/>
              </a:ext>
            </a:extLst>
          </p:cNvPr>
          <p:cNvCxnSpPr>
            <a:cxnSpLocks/>
          </p:cNvCxnSpPr>
          <p:nvPr/>
        </p:nvCxnSpPr>
        <p:spPr>
          <a:xfrm>
            <a:off x="5708108" y="4419544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B44AE8D-7BBC-454D-8386-00A009F7A01D}"/>
              </a:ext>
            </a:extLst>
          </p:cNvPr>
          <p:cNvSpPr txBox="1"/>
          <p:nvPr/>
        </p:nvSpPr>
        <p:spPr>
          <a:xfrm>
            <a:off x="5004020" y="423487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</a:t>
            </a:r>
          </a:p>
        </p:txBody>
      </p:sp>
      <p:sp>
        <p:nvSpPr>
          <p:cNvPr id="19" name="Rechteck: eine Ecke abgeschnitten 18">
            <a:extLst>
              <a:ext uri="{FF2B5EF4-FFF2-40B4-BE49-F238E27FC236}">
                <a16:creationId xmlns:a16="http://schemas.microsoft.com/office/drawing/2014/main" id="{9F8A4DC9-E98B-46D3-A9F1-D81D3306FE7C}"/>
              </a:ext>
            </a:extLst>
          </p:cNvPr>
          <p:cNvSpPr/>
          <p:nvPr/>
        </p:nvSpPr>
        <p:spPr>
          <a:xfrm>
            <a:off x="548185" y="3059674"/>
            <a:ext cx="1258328" cy="36932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Nachricht</a:t>
            </a:r>
          </a:p>
        </p:txBody>
      </p:sp>
      <p:sp>
        <p:nvSpPr>
          <p:cNvPr id="20" name="Rahmen 19">
            <a:extLst>
              <a:ext uri="{FF2B5EF4-FFF2-40B4-BE49-F238E27FC236}">
                <a16:creationId xmlns:a16="http://schemas.microsoft.com/office/drawing/2014/main" id="{D6728899-E220-4A5D-905E-A94350C1E10B}"/>
              </a:ext>
            </a:extLst>
          </p:cNvPr>
          <p:cNvSpPr/>
          <p:nvPr/>
        </p:nvSpPr>
        <p:spPr>
          <a:xfrm>
            <a:off x="464985" y="3471262"/>
            <a:ext cx="1424729" cy="771787"/>
          </a:xfrm>
          <a:prstGeom prst="fram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Sender</a:t>
            </a:r>
          </a:p>
        </p:txBody>
      </p:sp>
      <p:sp>
        <p:nvSpPr>
          <p:cNvPr id="21" name="Rahmen 20">
            <a:extLst>
              <a:ext uri="{FF2B5EF4-FFF2-40B4-BE49-F238E27FC236}">
                <a16:creationId xmlns:a16="http://schemas.microsoft.com/office/drawing/2014/main" id="{73DA9795-C345-4E5C-8ED8-E1669051C94A}"/>
              </a:ext>
            </a:extLst>
          </p:cNvPr>
          <p:cNvSpPr/>
          <p:nvPr/>
        </p:nvSpPr>
        <p:spPr>
          <a:xfrm>
            <a:off x="4884587" y="3471262"/>
            <a:ext cx="1424730" cy="771787"/>
          </a:xfrm>
          <a:prstGeom prst="fram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Empfänger</a:t>
            </a:r>
          </a:p>
        </p:txBody>
      </p:sp>
      <p:sp>
        <p:nvSpPr>
          <p:cNvPr id="22" name="Rahmen 21">
            <a:extLst>
              <a:ext uri="{FF2B5EF4-FFF2-40B4-BE49-F238E27FC236}">
                <a16:creationId xmlns:a16="http://schemas.microsoft.com/office/drawing/2014/main" id="{306B6191-A274-4E12-9079-A188B400B43D}"/>
              </a:ext>
            </a:extLst>
          </p:cNvPr>
          <p:cNvSpPr/>
          <p:nvPr/>
        </p:nvSpPr>
        <p:spPr>
          <a:xfrm>
            <a:off x="2784837" y="1626107"/>
            <a:ext cx="1424729" cy="771787"/>
          </a:xfrm>
          <a:prstGeom prst="fram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Mithörer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0A1D545-4106-4300-ACB9-5BBC20F554C4}"/>
              </a:ext>
            </a:extLst>
          </p:cNvPr>
          <p:cNvSpPr/>
          <p:nvPr/>
        </p:nvSpPr>
        <p:spPr>
          <a:xfrm>
            <a:off x="0" y="662730"/>
            <a:ext cx="7013196" cy="49662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067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05775-83C4-4B46-8EBC-C96FFAA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F5890CD-6D2E-4AD5-A307-7C05DB3B993B}"/>
              </a:ext>
            </a:extLst>
          </p:cNvPr>
          <p:cNvSpPr/>
          <p:nvPr/>
        </p:nvSpPr>
        <p:spPr>
          <a:xfrm>
            <a:off x="548185" y="4260153"/>
            <a:ext cx="318782" cy="3187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33B10F9-8296-418B-9BF2-E7CC7516CB1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866967" y="4419544"/>
            <a:ext cx="57045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AD7592E-2368-4B8E-899A-98E103AEE9F2}"/>
              </a:ext>
            </a:extLst>
          </p:cNvPr>
          <p:cNvCxnSpPr>
            <a:cxnSpLocks/>
          </p:cNvCxnSpPr>
          <p:nvPr/>
        </p:nvCxnSpPr>
        <p:spPr>
          <a:xfrm flipV="1">
            <a:off x="1437418" y="4419544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233ED99-2F66-484E-B87F-A2311A942917}"/>
              </a:ext>
            </a:extLst>
          </p:cNvPr>
          <p:cNvCxnSpPr>
            <a:cxnSpLocks/>
          </p:cNvCxnSpPr>
          <p:nvPr/>
        </p:nvCxnSpPr>
        <p:spPr>
          <a:xfrm>
            <a:off x="1227693" y="4419544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DBC7AB71-8AC0-4C26-9294-0F6151610962}"/>
              </a:ext>
            </a:extLst>
          </p:cNvPr>
          <p:cNvSpPr txBox="1"/>
          <p:nvPr/>
        </p:nvSpPr>
        <p:spPr>
          <a:xfrm>
            <a:off x="489449" y="423487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96C3808-6215-4014-98C4-D19F99A9BE82}"/>
              </a:ext>
            </a:extLst>
          </p:cNvPr>
          <p:cNvSpPr/>
          <p:nvPr/>
        </p:nvSpPr>
        <p:spPr>
          <a:xfrm>
            <a:off x="5028600" y="4260153"/>
            <a:ext cx="318782" cy="3187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A412E89-68DE-4B28-BBF5-BBFB8C469A78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347382" y="4419544"/>
            <a:ext cx="57045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2226728-A92B-4352-87AF-2C7ACE04D6CC}"/>
              </a:ext>
            </a:extLst>
          </p:cNvPr>
          <p:cNvCxnSpPr>
            <a:cxnSpLocks/>
          </p:cNvCxnSpPr>
          <p:nvPr/>
        </p:nvCxnSpPr>
        <p:spPr>
          <a:xfrm flipV="1">
            <a:off x="5917833" y="4419544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80C7C94-FF7E-4913-8A1D-9F0DB49D8A27}"/>
              </a:ext>
            </a:extLst>
          </p:cNvPr>
          <p:cNvCxnSpPr>
            <a:cxnSpLocks/>
          </p:cNvCxnSpPr>
          <p:nvPr/>
        </p:nvCxnSpPr>
        <p:spPr>
          <a:xfrm>
            <a:off x="5708108" y="4419544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B44AE8D-7BBC-454D-8386-00A009F7A01D}"/>
              </a:ext>
            </a:extLst>
          </p:cNvPr>
          <p:cNvSpPr txBox="1"/>
          <p:nvPr/>
        </p:nvSpPr>
        <p:spPr>
          <a:xfrm>
            <a:off x="5004020" y="423487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</a:t>
            </a:r>
          </a:p>
        </p:txBody>
      </p:sp>
      <p:sp>
        <p:nvSpPr>
          <p:cNvPr id="19" name="Rechteck: eine Ecke abgeschnitten 18">
            <a:extLst>
              <a:ext uri="{FF2B5EF4-FFF2-40B4-BE49-F238E27FC236}">
                <a16:creationId xmlns:a16="http://schemas.microsoft.com/office/drawing/2014/main" id="{9F8A4DC9-E98B-46D3-A9F1-D81D3306FE7C}"/>
              </a:ext>
            </a:extLst>
          </p:cNvPr>
          <p:cNvSpPr/>
          <p:nvPr/>
        </p:nvSpPr>
        <p:spPr>
          <a:xfrm>
            <a:off x="548185" y="3059674"/>
            <a:ext cx="1258328" cy="36932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Nachricht</a:t>
            </a:r>
          </a:p>
        </p:txBody>
      </p:sp>
      <p:sp>
        <p:nvSpPr>
          <p:cNvPr id="20" name="Rahmen 19">
            <a:extLst>
              <a:ext uri="{FF2B5EF4-FFF2-40B4-BE49-F238E27FC236}">
                <a16:creationId xmlns:a16="http://schemas.microsoft.com/office/drawing/2014/main" id="{D6728899-E220-4A5D-905E-A94350C1E10B}"/>
              </a:ext>
            </a:extLst>
          </p:cNvPr>
          <p:cNvSpPr/>
          <p:nvPr/>
        </p:nvSpPr>
        <p:spPr>
          <a:xfrm>
            <a:off x="464985" y="3471262"/>
            <a:ext cx="1424729" cy="771787"/>
          </a:xfrm>
          <a:prstGeom prst="fram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Sender</a:t>
            </a:r>
          </a:p>
        </p:txBody>
      </p:sp>
      <p:sp>
        <p:nvSpPr>
          <p:cNvPr id="21" name="Rahmen 20">
            <a:extLst>
              <a:ext uri="{FF2B5EF4-FFF2-40B4-BE49-F238E27FC236}">
                <a16:creationId xmlns:a16="http://schemas.microsoft.com/office/drawing/2014/main" id="{73DA9795-C345-4E5C-8ED8-E1669051C94A}"/>
              </a:ext>
            </a:extLst>
          </p:cNvPr>
          <p:cNvSpPr/>
          <p:nvPr/>
        </p:nvSpPr>
        <p:spPr>
          <a:xfrm>
            <a:off x="4884587" y="3471262"/>
            <a:ext cx="1424730" cy="771787"/>
          </a:xfrm>
          <a:prstGeom prst="fram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Empfänger</a:t>
            </a:r>
          </a:p>
        </p:txBody>
      </p:sp>
      <p:sp>
        <p:nvSpPr>
          <p:cNvPr id="22" name="Rahmen 21">
            <a:extLst>
              <a:ext uri="{FF2B5EF4-FFF2-40B4-BE49-F238E27FC236}">
                <a16:creationId xmlns:a16="http://schemas.microsoft.com/office/drawing/2014/main" id="{306B6191-A274-4E12-9079-A188B400B43D}"/>
              </a:ext>
            </a:extLst>
          </p:cNvPr>
          <p:cNvSpPr/>
          <p:nvPr/>
        </p:nvSpPr>
        <p:spPr>
          <a:xfrm>
            <a:off x="2784837" y="1626107"/>
            <a:ext cx="1424729" cy="771787"/>
          </a:xfrm>
          <a:prstGeom prst="fram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Mithörer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0F27229-CBF0-4894-87A0-846183273558}"/>
              </a:ext>
            </a:extLst>
          </p:cNvPr>
          <p:cNvSpPr/>
          <p:nvPr/>
        </p:nvSpPr>
        <p:spPr>
          <a:xfrm>
            <a:off x="580248" y="4856413"/>
            <a:ext cx="318782" cy="3187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8E7E82CD-DC6B-49DB-8B80-CC94D5A4AC5D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899030" y="5015804"/>
            <a:ext cx="57045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366819F-2A4C-4008-B5A2-2AF5285569E5}"/>
              </a:ext>
            </a:extLst>
          </p:cNvPr>
          <p:cNvCxnSpPr>
            <a:cxnSpLocks/>
          </p:cNvCxnSpPr>
          <p:nvPr/>
        </p:nvCxnSpPr>
        <p:spPr>
          <a:xfrm flipV="1">
            <a:off x="1469481" y="5015804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98EE5DD7-595C-4C76-925D-8081B6A1D258}"/>
              </a:ext>
            </a:extLst>
          </p:cNvPr>
          <p:cNvCxnSpPr>
            <a:cxnSpLocks/>
          </p:cNvCxnSpPr>
          <p:nvPr/>
        </p:nvCxnSpPr>
        <p:spPr>
          <a:xfrm>
            <a:off x="1259756" y="5015804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4CCD543C-1677-4677-9F7D-232F9AA5CC90}"/>
              </a:ext>
            </a:extLst>
          </p:cNvPr>
          <p:cNvSpPr txBox="1"/>
          <p:nvPr/>
        </p:nvSpPr>
        <p:spPr>
          <a:xfrm>
            <a:off x="548185" y="483113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6EB426B0-D87C-426B-8F81-C5A0D79AAFE3}"/>
              </a:ext>
            </a:extLst>
          </p:cNvPr>
          <p:cNvSpPr/>
          <p:nvPr/>
        </p:nvSpPr>
        <p:spPr>
          <a:xfrm>
            <a:off x="145493" y="1850079"/>
            <a:ext cx="2466360" cy="90600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Der Sender generiert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einen Session Key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45AD8D0-F257-4371-831E-3357CC37A4AB}"/>
              </a:ext>
            </a:extLst>
          </p:cNvPr>
          <p:cNvSpPr/>
          <p:nvPr/>
        </p:nvSpPr>
        <p:spPr>
          <a:xfrm>
            <a:off x="0" y="662730"/>
            <a:ext cx="7013196" cy="49662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40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05775-83C4-4B46-8EBC-C96FFAA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2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F5890CD-6D2E-4AD5-A307-7C05DB3B993B}"/>
              </a:ext>
            </a:extLst>
          </p:cNvPr>
          <p:cNvSpPr/>
          <p:nvPr/>
        </p:nvSpPr>
        <p:spPr>
          <a:xfrm>
            <a:off x="548185" y="4260153"/>
            <a:ext cx="318782" cy="3187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33B10F9-8296-418B-9BF2-E7CC7516CB1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866967" y="4419544"/>
            <a:ext cx="57045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AD7592E-2368-4B8E-899A-98E103AEE9F2}"/>
              </a:ext>
            </a:extLst>
          </p:cNvPr>
          <p:cNvCxnSpPr>
            <a:cxnSpLocks/>
          </p:cNvCxnSpPr>
          <p:nvPr/>
        </p:nvCxnSpPr>
        <p:spPr>
          <a:xfrm flipV="1">
            <a:off x="1437418" y="4419544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233ED99-2F66-484E-B87F-A2311A942917}"/>
              </a:ext>
            </a:extLst>
          </p:cNvPr>
          <p:cNvCxnSpPr>
            <a:cxnSpLocks/>
          </p:cNvCxnSpPr>
          <p:nvPr/>
        </p:nvCxnSpPr>
        <p:spPr>
          <a:xfrm>
            <a:off x="1227693" y="4419544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DBC7AB71-8AC0-4C26-9294-0F6151610962}"/>
              </a:ext>
            </a:extLst>
          </p:cNvPr>
          <p:cNvSpPr txBox="1"/>
          <p:nvPr/>
        </p:nvSpPr>
        <p:spPr>
          <a:xfrm>
            <a:off x="489449" y="423487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96C3808-6215-4014-98C4-D19F99A9BE82}"/>
              </a:ext>
            </a:extLst>
          </p:cNvPr>
          <p:cNvSpPr/>
          <p:nvPr/>
        </p:nvSpPr>
        <p:spPr>
          <a:xfrm>
            <a:off x="5028600" y="4260153"/>
            <a:ext cx="318782" cy="3187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A412E89-68DE-4B28-BBF5-BBFB8C469A78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347382" y="4419544"/>
            <a:ext cx="57045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2226728-A92B-4352-87AF-2C7ACE04D6CC}"/>
              </a:ext>
            </a:extLst>
          </p:cNvPr>
          <p:cNvCxnSpPr>
            <a:cxnSpLocks/>
          </p:cNvCxnSpPr>
          <p:nvPr/>
        </p:nvCxnSpPr>
        <p:spPr>
          <a:xfrm flipV="1">
            <a:off x="5917833" y="4419544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80C7C94-FF7E-4913-8A1D-9F0DB49D8A27}"/>
              </a:ext>
            </a:extLst>
          </p:cNvPr>
          <p:cNvCxnSpPr>
            <a:cxnSpLocks/>
          </p:cNvCxnSpPr>
          <p:nvPr/>
        </p:nvCxnSpPr>
        <p:spPr>
          <a:xfrm>
            <a:off x="5708108" y="4419544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B44AE8D-7BBC-454D-8386-00A009F7A01D}"/>
              </a:ext>
            </a:extLst>
          </p:cNvPr>
          <p:cNvSpPr txBox="1"/>
          <p:nvPr/>
        </p:nvSpPr>
        <p:spPr>
          <a:xfrm>
            <a:off x="5004020" y="423487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</a:t>
            </a:r>
          </a:p>
        </p:txBody>
      </p:sp>
      <p:sp>
        <p:nvSpPr>
          <p:cNvPr id="19" name="Rechteck: eine Ecke abgeschnitten 18">
            <a:extLst>
              <a:ext uri="{FF2B5EF4-FFF2-40B4-BE49-F238E27FC236}">
                <a16:creationId xmlns:a16="http://schemas.microsoft.com/office/drawing/2014/main" id="{9F8A4DC9-E98B-46D3-A9F1-D81D3306FE7C}"/>
              </a:ext>
            </a:extLst>
          </p:cNvPr>
          <p:cNvSpPr/>
          <p:nvPr/>
        </p:nvSpPr>
        <p:spPr>
          <a:xfrm>
            <a:off x="548185" y="3059674"/>
            <a:ext cx="1258328" cy="36932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Nachricht</a:t>
            </a:r>
          </a:p>
        </p:txBody>
      </p:sp>
      <p:sp>
        <p:nvSpPr>
          <p:cNvPr id="20" name="Rahmen 19">
            <a:extLst>
              <a:ext uri="{FF2B5EF4-FFF2-40B4-BE49-F238E27FC236}">
                <a16:creationId xmlns:a16="http://schemas.microsoft.com/office/drawing/2014/main" id="{D6728899-E220-4A5D-905E-A94350C1E10B}"/>
              </a:ext>
            </a:extLst>
          </p:cNvPr>
          <p:cNvSpPr/>
          <p:nvPr/>
        </p:nvSpPr>
        <p:spPr>
          <a:xfrm>
            <a:off x="464985" y="3471262"/>
            <a:ext cx="1424729" cy="771787"/>
          </a:xfrm>
          <a:prstGeom prst="fram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Sender</a:t>
            </a:r>
          </a:p>
        </p:txBody>
      </p:sp>
      <p:sp>
        <p:nvSpPr>
          <p:cNvPr id="21" name="Rahmen 20">
            <a:extLst>
              <a:ext uri="{FF2B5EF4-FFF2-40B4-BE49-F238E27FC236}">
                <a16:creationId xmlns:a16="http://schemas.microsoft.com/office/drawing/2014/main" id="{73DA9795-C345-4E5C-8ED8-E1669051C94A}"/>
              </a:ext>
            </a:extLst>
          </p:cNvPr>
          <p:cNvSpPr/>
          <p:nvPr/>
        </p:nvSpPr>
        <p:spPr>
          <a:xfrm>
            <a:off x="4884587" y="3471262"/>
            <a:ext cx="1424730" cy="771787"/>
          </a:xfrm>
          <a:prstGeom prst="fram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Empfänger</a:t>
            </a:r>
          </a:p>
        </p:txBody>
      </p:sp>
      <p:sp>
        <p:nvSpPr>
          <p:cNvPr id="22" name="Rahmen 21">
            <a:extLst>
              <a:ext uri="{FF2B5EF4-FFF2-40B4-BE49-F238E27FC236}">
                <a16:creationId xmlns:a16="http://schemas.microsoft.com/office/drawing/2014/main" id="{306B6191-A274-4E12-9079-A188B400B43D}"/>
              </a:ext>
            </a:extLst>
          </p:cNvPr>
          <p:cNvSpPr/>
          <p:nvPr/>
        </p:nvSpPr>
        <p:spPr>
          <a:xfrm>
            <a:off x="2784837" y="1626107"/>
            <a:ext cx="1424729" cy="771787"/>
          </a:xfrm>
          <a:prstGeom prst="fram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Mithörer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0F27229-CBF0-4894-87A0-846183273558}"/>
              </a:ext>
            </a:extLst>
          </p:cNvPr>
          <p:cNvSpPr/>
          <p:nvPr/>
        </p:nvSpPr>
        <p:spPr>
          <a:xfrm>
            <a:off x="540748" y="4823261"/>
            <a:ext cx="318782" cy="3187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8E7E82CD-DC6B-49DB-8B80-CC94D5A4AC5D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859530" y="4982652"/>
            <a:ext cx="57045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366819F-2A4C-4008-B5A2-2AF5285569E5}"/>
              </a:ext>
            </a:extLst>
          </p:cNvPr>
          <p:cNvCxnSpPr>
            <a:cxnSpLocks/>
          </p:cNvCxnSpPr>
          <p:nvPr/>
        </p:nvCxnSpPr>
        <p:spPr>
          <a:xfrm flipV="1">
            <a:off x="1429981" y="4982652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98EE5DD7-595C-4C76-925D-8081B6A1D258}"/>
              </a:ext>
            </a:extLst>
          </p:cNvPr>
          <p:cNvCxnSpPr>
            <a:cxnSpLocks/>
          </p:cNvCxnSpPr>
          <p:nvPr/>
        </p:nvCxnSpPr>
        <p:spPr>
          <a:xfrm>
            <a:off x="1220256" y="4982652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4CCD543C-1677-4677-9F7D-232F9AA5CC90}"/>
              </a:ext>
            </a:extLst>
          </p:cNvPr>
          <p:cNvSpPr txBox="1"/>
          <p:nvPr/>
        </p:nvSpPr>
        <p:spPr>
          <a:xfrm>
            <a:off x="508685" y="479798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E11BFF1-5A82-4F00-BB74-6D6B3E43649E}"/>
              </a:ext>
            </a:extLst>
          </p:cNvPr>
          <p:cNvSpPr/>
          <p:nvPr/>
        </p:nvSpPr>
        <p:spPr>
          <a:xfrm>
            <a:off x="866967" y="4891861"/>
            <a:ext cx="478173" cy="6400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AS</a:t>
            </a:r>
          </a:p>
        </p:txBody>
      </p:sp>
      <p:sp>
        <p:nvSpPr>
          <p:cNvPr id="27" name="Halbbogen 26">
            <a:extLst>
              <a:ext uri="{FF2B5EF4-FFF2-40B4-BE49-F238E27FC236}">
                <a16:creationId xmlns:a16="http://schemas.microsoft.com/office/drawing/2014/main" id="{27FCD80E-0257-453B-928E-18EFF4DF2FD2}"/>
              </a:ext>
            </a:extLst>
          </p:cNvPr>
          <p:cNvSpPr/>
          <p:nvPr/>
        </p:nvSpPr>
        <p:spPr>
          <a:xfrm>
            <a:off x="930835" y="4621314"/>
            <a:ext cx="350436" cy="590567"/>
          </a:xfrm>
          <a:prstGeom prst="blockArc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81D58706-0DBA-4E30-9425-0AC38094E8AD}"/>
              </a:ext>
            </a:extLst>
          </p:cNvPr>
          <p:cNvSpPr/>
          <p:nvPr/>
        </p:nvSpPr>
        <p:spPr>
          <a:xfrm>
            <a:off x="111960" y="1801967"/>
            <a:ext cx="2466360" cy="90600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Session-Key asym. Verschl. mit Pu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A844939-AE5F-44DF-BB59-82B3E2AD3682}"/>
              </a:ext>
            </a:extLst>
          </p:cNvPr>
          <p:cNvSpPr/>
          <p:nvPr/>
        </p:nvSpPr>
        <p:spPr>
          <a:xfrm>
            <a:off x="0" y="662730"/>
            <a:ext cx="7013196" cy="49662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506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05775-83C4-4B46-8EBC-C96FFAA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F5890CD-6D2E-4AD5-A307-7C05DB3B993B}"/>
              </a:ext>
            </a:extLst>
          </p:cNvPr>
          <p:cNvSpPr/>
          <p:nvPr/>
        </p:nvSpPr>
        <p:spPr>
          <a:xfrm>
            <a:off x="548185" y="4260153"/>
            <a:ext cx="318782" cy="3187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33B10F9-8296-418B-9BF2-E7CC7516CB1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866967" y="4419544"/>
            <a:ext cx="57045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AD7592E-2368-4B8E-899A-98E103AEE9F2}"/>
              </a:ext>
            </a:extLst>
          </p:cNvPr>
          <p:cNvCxnSpPr>
            <a:cxnSpLocks/>
          </p:cNvCxnSpPr>
          <p:nvPr/>
        </p:nvCxnSpPr>
        <p:spPr>
          <a:xfrm flipV="1">
            <a:off x="1437418" y="4419544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233ED99-2F66-484E-B87F-A2311A942917}"/>
              </a:ext>
            </a:extLst>
          </p:cNvPr>
          <p:cNvCxnSpPr>
            <a:cxnSpLocks/>
          </p:cNvCxnSpPr>
          <p:nvPr/>
        </p:nvCxnSpPr>
        <p:spPr>
          <a:xfrm>
            <a:off x="1227693" y="4419544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DBC7AB71-8AC0-4C26-9294-0F6151610962}"/>
              </a:ext>
            </a:extLst>
          </p:cNvPr>
          <p:cNvSpPr txBox="1"/>
          <p:nvPr/>
        </p:nvSpPr>
        <p:spPr>
          <a:xfrm>
            <a:off x="489449" y="423487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96C3808-6215-4014-98C4-D19F99A9BE82}"/>
              </a:ext>
            </a:extLst>
          </p:cNvPr>
          <p:cNvSpPr/>
          <p:nvPr/>
        </p:nvSpPr>
        <p:spPr>
          <a:xfrm>
            <a:off x="5028600" y="4260153"/>
            <a:ext cx="318782" cy="3187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A412E89-68DE-4B28-BBF5-BBFB8C469A78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347382" y="4419544"/>
            <a:ext cx="57045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2226728-A92B-4352-87AF-2C7ACE04D6CC}"/>
              </a:ext>
            </a:extLst>
          </p:cNvPr>
          <p:cNvCxnSpPr>
            <a:cxnSpLocks/>
          </p:cNvCxnSpPr>
          <p:nvPr/>
        </p:nvCxnSpPr>
        <p:spPr>
          <a:xfrm flipV="1">
            <a:off x="5917833" y="4419544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80C7C94-FF7E-4913-8A1D-9F0DB49D8A27}"/>
              </a:ext>
            </a:extLst>
          </p:cNvPr>
          <p:cNvCxnSpPr>
            <a:cxnSpLocks/>
          </p:cNvCxnSpPr>
          <p:nvPr/>
        </p:nvCxnSpPr>
        <p:spPr>
          <a:xfrm>
            <a:off x="5708108" y="4419544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B44AE8D-7BBC-454D-8386-00A009F7A01D}"/>
              </a:ext>
            </a:extLst>
          </p:cNvPr>
          <p:cNvSpPr txBox="1"/>
          <p:nvPr/>
        </p:nvSpPr>
        <p:spPr>
          <a:xfrm>
            <a:off x="5004020" y="423487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</a:t>
            </a:r>
          </a:p>
        </p:txBody>
      </p:sp>
      <p:sp>
        <p:nvSpPr>
          <p:cNvPr id="19" name="Rechteck: eine Ecke abgeschnitten 18">
            <a:extLst>
              <a:ext uri="{FF2B5EF4-FFF2-40B4-BE49-F238E27FC236}">
                <a16:creationId xmlns:a16="http://schemas.microsoft.com/office/drawing/2014/main" id="{9F8A4DC9-E98B-46D3-A9F1-D81D3306FE7C}"/>
              </a:ext>
            </a:extLst>
          </p:cNvPr>
          <p:cNvSpPr/>
          <p:nvPr/>
        </p:nvSpPr>
        <p:spPr>
          <a:xfrm>
            <a:off x="548185" y="3059674"/>
            <a:ext cx="1258328" cy="36932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Nachricht</a:t>
            </a:r>
          </a:p>
        </p:txBody>
      </p:sp>
      <p:sp>
        <p:nvSpPr>
          <p:cNvPr id="20" name="Rahmen 19">
            <a:extLst>
              <a:ext uri="{FF2B5EF4-FFF2-40B4-BE49-F238E27FC236}">
                <a16:creationId xmlns:a16="http://schemas.microsoft.com/office/drawing/2014/main" id="{D6728899-E220-4A5D-905E-A94350C1E10B}"/>
              </a:ext>
            </a:extLst>
          </p:cNvPr>
          <p:cNvSpPr/>
          <p:nvPr/>
        </p:nvSpPr>
        <p:spPr>
          <a:xfrm>
            <a:off x="464985" y="3471262"/>
            <a:ext cx="1424729" cy="771787"/>
          </a:xfrm>
          <a:prstGeom prst="fram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Sender</a:t>
            </a:r>
          </a:p>
        </p:txBody>
      </p:sp>
      <p:sp>
        <p:nvSpPr>
          <p:cNvPr id="21" name="Rahmen 20">
            <a:extLst>
              <a:ext uri="{FF2B5EF4-FFF2-40B4-BE49-F238E27FC236}">
                <a16:creationId xmlns:a16="http://schemas.microsoft.com/office/drawing/2014/main" id="{73DA9795-C345-4E5C-8ED8-E1669051C94A}"/>
              </a:ext>
            </a:extLst>
          </p:cNvPr>
          <p:cNvSpPr/>
          <p:nvPr/>
        </p:nvSpPr>
        <p:spPr>
          <a:xfrm>
            <a:off x="4884587" y="3471262"/>
            <a:ext cx="1424730" cy="771787"/>
          </a:xfrm>
          <a:prstGeom prst="fram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Empfänger</a:t>
            </a:r>
          </a:p>
        </p:txBody>
      </p:sp>
      <p:sp>
        <p:nvSpPr>
          <p:cNvPr id="22" name="Rahmen 21">
            <a:extLst>
              <a:ext uri="{FF2B5EF4-FFF2-40B4-BE49-F238E27FC236}">
                <a16:creationId xmlns:a16="http://schemas.microsoft.com/office/drawing/2014/main" id="{306B6191-A274-4E12-9079-A188B400B43D}"/>
              </a:ext>
            </a:extLst>
          </p:cNvPr>
          <p:cNvSpPr/>
          <p:nvPr/>
        </p:nvSpPr>
        <p:spPr>
          <a:xfrm>
            <a:off x="2784837" y="1626107"/>
            <a:ext cx="1424729" cy="771787"/>
          </a:xfrm>
          <a:prstGeom prst="fram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Mithörer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0F27229-CBF0-4894-87A0-846183273558}"/>
              </a:ext>
            </a:extLst>
          </p:cNvPr>
          <p:cNvSpPr/>
          <p:nvPr/>
        </p:nvSpPr>
        <p:spPr>
          <a:xfrm>
            <a:off x="4997371" y="4823261"/>
            <a:ext cx="318782" cy="3187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8E7E82CD-DC6B-49DB-8B80-CC94D5A4AC5D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5316153" y="4982652"/>
            <a:ext cx="57045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366819F-2A4C-4008-B5A2-2AF5285569E5}"/>
              </a:ext>
            </a:extLst>
          </p:cNvPr>
          <p:cNvCxnSpPr>
            <a:cxnSpLocks/>
          </p:cNvCxnSpPr>
          <p:nvPr/>
        </p:nvCxnSpPr>
        <p:spPr>
          <a:xfrm flipV="1">
            <a:off x="5886604" y="4982652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98EE5DD7-595C-4C76-925D-8081B6A1D258}"/>
              </a:ext>
            </a:extLst>
          </p:cNvPr>
          <p:cNvCxnSpPr>
            <a:cxnSpLocks/>
          </p:cNvCxnSpPr>
          <p:nvPr/>
        </p:nvCxnSpPr>
        <p:spPr>
          <a:xfrm>
            <a:off x="5676879" y="4982652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4CCD543C-1677-4677-9F7D-232F9AA5CC90}"/>
              </a:ext>
            </a:extLst>
          </p:cNvPr>
          <p:cNvSpPr txBox="1"/>
          <p:nvPr/>
        </p:nvSpPr>
        <p:spPr>
          <a:xfrm>
            <a:off x="4965308" y="479798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9FBECC61-4E1D-4F22-B599-23166E9A15F8}"/>
              </a:ext>
            </a:extLst>
          </p:cNvPr>
          <p:cNvSpPr/>
          <p:nvPr/>
        </p:nvSpPr>
        <p:spPr>
          <a:xfrm>
            <a:off x="4319281" y="1689253"/>
            <a:ext cx="318782" cy="3187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F56BA77-DE13-46A3-AD6A-758173EA45FB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4638063" y="1848644"/>
            <a:ext cx="57045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D2C85920-72D5-40D9-AA66-2E0267A7FB49}"/>
              </a:ext>
            </a:extLst>
          </p:cNvPr>
          <p:cNvCxnSpPr>
            <a:cxnSpLocks/>
          </p:cNvCxnSpPr>
          <p:nvPr/>
        </p:nvCxnSpPr>
        <p:spPr>
          <a:xfrm flipV="1">
            <a:off x="5208514" y="1848644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0CA1964-3D5F-4073-AE69-4E7DBE2647DB}"/>
              </a:ext>
            </a:extLst>
          </p:cNvPr>
          <p:cNvCxnSpPr>
            <a:cxnSpLocks/>
          </p:cNvCxnSpPr>
          <p:nvPr/>
        </p:nvCxnSpPr>
        <p:spPr>
          <a:xfrm>
            <a:off x="4998789" y="1848644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37C6E622-405E-4533-BAAF-1C90F91553B4}"/>
              </a:ext>
            </a:extLst>
          </p:cNvPr>
          <p:cNvSpPr txBox="1"/>
          <p:nvPr/>
        </p:nvSpPr>
        <p:spPr>
          <a:xfrm>
            <a:off x="4287218" y="166397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0D97027-782E-4F16-85E4-B102ED002017}"/>
              </a:ext>
            </a:extLst>
          </p:cNvPr>
          <p:cNvSpPr/>
          <p:nvPr/>
        </p:nvSpPr>
        <p:spPr>
          <a:xfrm>
            <a:off x="4645500" y="1757853"/>
            <a:ext cx="478173" cy="6400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AS</a:t>
            </a:r>
          </a:p>
        </p:txBody>
      </p:sp>
      <p:sp>
        <p:nvSpPr>
          <p:cNvPr id="34" name="Halbbogen 33">
            <a:extLst>
              <a:ext uri="{FF2B5EF4-FFF2-40B4-BE49-F238E27FC236}">
                <a16:creationId xmlns:a16="http://schemas.microsoft.com/office/drawing/2014/main" id="{7A0E191B-59D8-45BB-AA1C-A9B585847F6C}"/>
              </a:ext>
            </a:extLst>
          </p:cNvPr>
          <p:cNvSpPr/>
          <p:nvPr/>
        </p:nvSpPr>
        <p:spPr>
          <a:xfrm>
            <a:off x="4709368" y="1487306"/>
            <a:ext cx="350436" cy="590567"/>
          </a:xfrm>
          <a:prstGeom prst="blockArc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B34E13A-2D66-4A3D-9199-A6ADDCCA5931}"/>
              </a:ext>
            </a:extLst>
          </p:cNvPr>
          <p:cNvSpPr txBox="1"/>
          <p:nvPr/>
        </p:nvSpPr>
        <p:spPr>
          <a:xfrm>
            <a:off x="3856443" y="165668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?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E9E8619-A088-4342-BECA-543FFC240402}"/>
              </a:ext>
            </a:extLst>
          </p:cNvPr>
          <p:cNvSpPr txBox="1"/>
          <p:nvPr/>
        </p:nvSpPr>
        <p:spPr>
          <a:xfrm>
            <a:off x="5965996" y="3487823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!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951F350-DF97-4C29-90E0-480497025844}"/>
              </a:ext>
            </a:extLst>
          </p:cNvPr>
          <p:cNvSpPr/>
          <p:nvPr/>
        </p:nvSpPr>
        <p:spPr>
          <a:xfrm>
            <a:off x="540748" y="4823261"/>
            <a:ext cx="318782" cy="3187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744F1D91-C3D3-40A6-B7BC-1DB386AB918D}"/>
              </a:ext>
            </a:extLst>
          </p:cNvPr>
          <p:cNvCxnSpPr>
            <a:cxnSpLocks/>
            <a:stCxn id="35" idx="6"/>
          </p:cNvCxnSpPr>
          <p:nvPr/>
        </p:nvCxnSpPr>
        <p:spPr>
          <a:xfrm>
            <a:off x="859530" y="4982652"/>
            <a:ext cx="57045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81612A5E-3E98-4EA9-BC17-324B5379FEAB}"/>
              </a:ext>
            </a:extLst>
          </p:cNvPr>
          <p:cNvCxnSpPr>
            <a:cxnSpLocks/>
          </p:cNvCxnSpPr>
          <p:nvPr/>
        </p:nvCxnSpPr>
        <p:spPr>
          <a:xfrm flipV="1">
            <a:off x="1429981" y="4982652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493EDA22-25BC-46E1-BFB0-914493F027BE}"/>
              </a:ext>
            </a:extLst>
          </p:cNvPr>
          <p:cNvCxnSpPr>
            <a:cxnSpLocks/>
          </p:cNvCxnSpPr>
          <p:nvPr/>
        </p:nvCxnSpPr>
        <p:spPr>
          <a:xfrm>
            <a:off x="1220256" y="4982652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92829894-496B-4B3F-9DB2-41030E9B014A}"/>
              </a:ext>
            </a:extLst>
          </p:cNvPr>
          <p:cNvSpPr txBox="1"/>
          <p:nvPr/>
        </p:nvSpPr>
        <p:spPr>
          <a:xfrm>
            <a:off x="508685" y="479798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</a:t>
            </a:r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8F76ED61-D68E-4475-8366-7639302B8FA3}"/>
              </a:ext>
            </a:extLst>
          </p:cNvPr>
          <p:cNvSpPr/>
          <p:nvPr/>
        </p:nvSpPr>
        <p:spPr>
          <a:xfrm>
            <a:off x="95818" y="2158237"/>
            <a:ext cx="2466360" cy="90600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Übermittelt den Se</a:t>
            </a: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6AE206F3-CDD9-4017-B8D4-679343B3FC07}"/>
              </a:ext>
            </a:extLst>
          </p:cNvPr>
          <p:cNvSpPr/>
          <p:nvPr/>
        </p:nvSpPr>
        <p:spPr>
          <a:xfrm>
            <a:off x="2490813" y="4689039"/>
            <a:ext cx="2466360" cy="90600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Empfängt den Se und decodiert mit Pr</a:t>
            </a:r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912ED8B7-1CE3-44C1-9C6B-D3074872FFD3}"/>
              </a:ext>
            </a:extLst>
          </p:cNvPr>
          <p:cNvSpPr/>
          <p:nvPr/>
        </p:nvSpPr>
        <p:spPr>
          <a:xfrm>
            <a:off x="2879972" y="2383257"/>
            <a:ext cx="2466360" cy="90600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Empfängt den SE, kann nicht decodieren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9CD3D88-9423-49F7-BF36-E5AACC3226A9}"/>
              </a:ext>
            </a:extLst>
          </p:cNvPr>
          <p:cNvSpPr/>
          <p:nvPr/>
        </p:nvSpPr>
        <p:spPr>
          <a:xfrm>
            <a:off x="0" y="662730"/>
            <a:ext cx="7013196" cy="49662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929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05775-83C4-4B46-8EBC-C96FFAA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4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F5890CD-6D2E-4AD5-A307-7C05DB3B993B}"/>
              </a:ext>
            </a:extLst>
          </p:cNvPr>
          <p:cNvSpPr/>
          <p:nvPr/>
        </p:nvSpPr>
        <p:spPr>
          <a:xfrm>
            <a:off x="548185" y="4260153"/>
            <a:ext cx="318782" cy="3187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33B10F9-8296-418B-9BF2-E7CC7516CB1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866967" y="4419544"/>
            <a:ext cx="57045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AD7592E-2368-4B8E-899A-98E103AEE9F2}"/>
              </a:ext>
            </a:extLst>
          </p:cNvPr>
          <p:cNvCxnSpPr>
            <a:cxnSpLocks/>
          </p:cNvCxnSpPr>
          <p:nvPr/>
        </p:nvCxnSpPr>
        <p:spPr>
          <a:xfrm flipV="1">
            <a:off x="1437418" y="4419544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233ED99-2F66-484E-B87F-A2311A942917}"/>
              </a:ext>
            </a:extLst>
          </p:cNvPr>
          <p:cNvCxnSpPr>
            <a:cxnSpLocks/>
          </p:cNvCxnSpPr>
          <p:nvPr/>
        </p:nvCxnSpPr>
        <p:spPr>
          <a:xfrm>
            <a:off x="1227693" y="4419544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DBC7AB71-8AC0-4C26-9294-0F6151610962}"/>
              </a:ext>
            </a:extLst>
          </p:cNvPr>
          <p:cNvSpPr txBox="1"/>
          <p:nvPr/>
        </p:nvSpPr>
        <p:spPr>
          <a:xfrm>
            <a:off x="489449" y="423487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96C3808-6215-4014-98C4-D19F99A9BE82}"/>
              </a:ext>
            </a:extLst>
          </p:cNvPr>
          <p:cNvSpPr/>
          <p:nvPr/>
        </p:nvSpPr>
        <p:spPr>
          <a:xfrm>
            <a:off x="5028600" y="4260153"/>
            <a:ext cx="318782" cy="3187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A412E89-68DE-4B28-BBF5-BBFB8C469A78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347382" y="4419544"/>
            <a:ext cx="57045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2226728-A92B-4352-87AF-2C7ACE04D6CC}"/>
              </a:ext>
            </a:extLst>
          </p:cNvPr>
          <p:cNvCxnSpPr>
            <a:cxnSpLocks/>
          </p:cNvCxnSpPr>
          <p:nvPr/>
        </p:nvCxnSpPr>
        <p:spPr>
          <a:xfrm flipV="1">
            <a:off x="5917833" y="4419544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80C7C94-FF7E-4913-8A1D-9F0DB49D8A27}"/>
              </a:ext>
            </a:extLst>
          </p:cNvPr>
          <p:cNvCxnSpPr>
            <a:cxnSpLocks/>
          </p:cNvCxnSpPr>
          <p:nvPr/>
        </p:nvCxnSpPr>
        <p:spPr>
          <a:xfrm>
            <a:off x="5708108" y="4419544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B44AE8D-7BBC-454D-8386-00A009F7A01D}"/>
              </a:ext>
            </a:extLst>
          </p:cNvPr>
          <p:cNvSpPr txBox="1"/>
          <p:nvPr/>
        </p:nvSpPr>
        <p:spPr>
          <a:xfrm>
            <a:off x="5004020" y="423487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</a:t>
            </a:r>
          </a:p>
        </p:txBody>
      </p:sp>
      <p:sp>
        <p:nvSpPr>
          <p:cNvPr id="19" name="Rechteck: eine Ecke abgeschnitten 18">
            <a:extLst>
              <a:ext uri="{FF2B5EF4-FFF2-40B4-BE49-F238E27FC236}">
                <a16:creationId xmlns:a16="http://schemas.microsoft.com/office/drawing/2014/main" id="{9F8A4DC9-E98B-46D3-A9F1-D81D3306FE7C}"/>
              </a:ext>
            </a:extLst>
          </p:cNvPr>
          <p:cNvSpPr/>
          <p:nvPr/>
        </p:nvSpPr>
        <p:spPr>
          <a:xfrm>
            <a:off x="548185" y="3059674"/>
            <a:ext cx="1258328" cy="36932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Nachricht</a:t>
            </a:r>
          </a:p>
        </p:txBody>
      </p:sp>
      <p:sp>
        <p:nvSpPr>
          <p:cNvPr id="20" name="Rahmen 19">
            <a:extLst>
              <a:ext uri="{FF2B5EF4-FFF2-40B4-BE49-F238E27FC236}">
                <a16:creationId xmlns:a16="http://schemas.microsoft.com/office/drawing/2014/main" id="{D6728899-E220-4A5D-905E-A94350C1E10B}"/>
              </a:ext>
            </a:extLst>
          </p:cNvPr>
          <p:cNvSpPr/>
          <p:nvPr/>
        </p:nvSpPr>
        <p:spPr>
          <a:xfrm>
            <a:off x="464985" y="3471262"/>
            <a:ext cx="1424729" cy="771787"/>
          </a:xfrm>
          <a:prstGeom prst="fram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Sender</a:t>
            </a:r>
          </a:p>
        </p:txBody>
      </p:sp>
      <p:sp>
        <p:nvSpPr>
          <p:cNvPr id="21" name="Rahmen 20">
            <a:extLst>
              <a:ext uri="{FF2B5EF4-FFF2-40B4-BE49-F238E27FC236}">
                <a16:creationId xmlns:a16="http://schemas.microsoft.com/office/drawing/2014/main" id="{73DA9795-C345-4E5C-8ED8-E1669051C94A}"/>
              </a:ext>
            </a:extLst>
          </p:cNvPr>
          <p:cNvSpPr/>
          <p:nvPr/>
        </p:nvSpPr>
        <p:spPr>
          <a:xfrm>
            <a:off x="4884587" y="3471262"/>
            <a:ext cx="1424730" cy="771787"/>
          </a:xfrm>
          <a:prstGeom prst="fram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Empfänger</a:t>
            </a:r>
          </a:p>
        </p:txBody>
      </p:sp>
      <p:sp>
        <p:nvSpPr>
          <p:cNvPr id="22" name="Rahmen 21">
            <a:extLst>
              <a:ext uri="{FF2B5EF4-FFF2-40B4-BE49-F238E27FC236}">
                <a16:creationId xmlns:a16="http://schemas.microsoft.com/office/drawing/2014/main" id="{306B6191-A274-4E12-9079-A188B400B43D}"/>
              </a:ext>
            </a:extLst>
          </p:cNvPr>
          <p:cNvSpPr/>
          <p:nvPr/>
        </p:nvSpPr>
        <p:spPr>
          <a:xfrm>
            <a:off x="2784837" y="1626107"/>
            <a:ext cx="1424729" cy="771787"/>
          </a:xfrm>
          <a:prstGeom prst="fram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Mithörer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0F27229-CBF0-4894-87A0-846183273558}"/>
              </a:ext>
            </a:extLst>
          </p:cNvPr>
          <p:cNvSpPr/>
          <p:nvPr/>
        </p:nvSpPr>
        <p:spPr>
          <a:xfrm>
            <a:off x="4997371" y="4823261"/>
            <a:ext cx="318782" cy="3187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8E7E82CD-DC6B-49DB-8B80-CC94D5A4AC5D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5316153" y="4982652"/>
            <a:ext cx="57045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366819F-2A4C-4008-B5A2-2AF5285569E5}"/>
              </a:ext>
            </a:extLst>
          </p:cNvPr>
          <p:cNvCxnSpPr>
            <a:cxnSpLocks/>
          </p:cNvCxnSpPr>
          <p:nvPr/>
        </p:nvCxnSpPr>
        <p:spPr>
          <a:xfrm flipV="1">
            <a:off x="5886604" y="4982652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98EE5DD7-595C-4C76-925D-8081B6A1D258}"/>
              </a:ext>
            </a:extLst>
          </p:cNvPr>
          <p:cNvCxnSpPr>
            <a:cxnSpLocks/>
          </p:cNvCxnSpPr>
          <p:nvPr/>
        </p:nvCxnSpPr>
        <p:spPr>
          <a:xfrm>
            <a:off x="5676879" y="4982652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4CCD543C-1677-4677-9F7D-232F9AA5CC90}"/>
              </a:ext>
            </a:extLst>
          </p:cNvPr>
          <p:cNvSpPr txBox="1"/>
          <p:nvPr/>
        </p:nvSpPr>
        <p:spPr>
          <a:xfrm>
            <a:off x="4965308" y="479798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9FBECC61-4E1D-4F22-B599-23166E9A15F8}"/>
              </a:ext>
            </a:extLst>
          </p:cNvPr>
          <p:cNvSpPr/>
          <p:nvPr/>
        </p:nvSpPr>
        <p:spPr>
          <a:xfrm>
            <a:off x="4319281" y="1689253"/>
            <a:ext cx="318782" cy="3187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F56BA77-DE13-46A3-AD6A-758173EA45FB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4638063" y="1848644"/>
            <a:ext cx="57045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D2C85920-72D5-40D9-AA66-2E0267A7FB49}"/>
              </a:ext>
            </a:extLst>
          </p:cNvPr>
          <p:cNvCxnSpPr>
            <a:cxnSpLocks/>
          </p:cNvCxnSpPr>
          <p:nvPr/>
        </p:nvCxnSpPr>
        <p:spPr>
          <a:xfrm flipV="1">
            <a:off x="5208514" y="1848644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0CA1964-3D5F-4073-AE69-4E7DBE2647DB}"/>
              </a:ext>
            </a:extLst>
          </p:cNvPr>
          <p:cNvCxnSpPr>
            <a:cxnSpLocks/>
          </p:cNvCxnSpPr>
          <p:nvPr/>
        </p:nvCxnSpPr>
        <p:spPr>
          <a:xfrm>
            <a:off x="4998789" y="1848644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37C6E622-405E-4533-BAAF-1C90F91553B4}"/>
              </a:ext>
            </a:extLst>
          </p:cNvPr>
          <p:cNvSpPr txBox="1"/>
          <p:nvPr/>
        </p:nvSpPr>
        <p:spPr>
          <a:xfrm>
            <a:off x="4287218" y="166397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0D97027-782E-4F16-85E4-B102ED002017}"/>
              </a:ext>
            </a:extLst>
          </p:cNvPr>
          <p:cNvSpPr/>
          <p:nvPr/>
        </p:nvSpPr>
        <p:spPr>
          <a:xfrm>
            <a:off x="4645500" y="1757853"/>
            <a:ext cx="478173" cy="6400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AS</a:t>
            </a:r>
          </a:p>
        </p:txBody>
      </p:sp>
      <p:sp>
        <p:nvSpPr>
          <p:cNvPr id="34" name="Halbbogen 33">
            <a:extLst>
              <a:ext uri="{FF2B5EF4-FFF2-40B4-BE49-F238E27FC236}">
                <a16:creationId xmlns:a16="http://schemas.microsoft.com/office/drawing/2014/main" id="{7A0E191B-59D8-45BB-AA1C-A9B585847F6C}"/>
              </a:ext>
            </a:extLst>
          </p:cNvPr>
          <p:cNvSpPr/>
          <p:nvPr/>
        </p:nvSpPr>
        <p:spPr>
          <a:xfrm>
            <a:off x="4709368" y="1487306"/>
            <a:ext cx="350436" cy="590567"/>
          </a:xfrm>
          <a:prstGeom prst="blockArc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B34E13A-2D66-4A3D-9199-A6ADDCCA5931}"/>
              </a:ext>
            </a:extLst>
          </p:cNvPr>
          <p:cNvSpPr txBox="1"/>
          <p:nvPr/>
        </p:nvSpPr>
        <p:spPr>
          <a:xfrm>
            <a:off x="3856443" y="165668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?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E9E8619-A088-4342-BECA-543FFC240402}"/>
              </a:ext>
            </a:extLst>
          </p:cNvPr>
          <p:cNvSpPr txBox="1"/>
          <p:nvPr/>
        </p:nvSpPr>
        <p:spPr>
          <a:xfrm>
            <a:off x="5965996" y="3487823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!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54C95977-E045-46C1-9A52-FD415B0CDA2F}"/>
              </a:ext>
            </a:extLst>
          </p:cNvPr>
          <p:cNvSpPr/>
          <p:nvPr/>
        </p:nvSpPr>
        <p:spPr>
          <a:xfrm>
            <a:off x="540748" y="4823261"/>
            <a:ext cx="318782" cy="3187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0BC67566-A450-431B-B5D9-7344C2F354ED}"/>
              </a:ext>
            </a:extLst>
          </p:cNvPr>
          <p:cNvCxnSpPr>
            <a:cxnSpLocks/>
            <a:stCxn id="35" idx="6"/>
          </p:cNvCxnSpPr>
          <p:nvPr/>
        </p:nvCxnSpPr>
        <p:spPr>
          <a:xfrm>
            <a:off x="859530" y="4982652"/>
            <a:ext cx="57045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6E1715B5-ADF5-4CD6-9AE8-1067AC0BB98E}"/>
              </a:ext>
            </a:extLst>
          </p:cNvPr>
          <p:cNvCxnSpPr>
            <a:cxnSpLocks/>
          </p:cNvCxnSpPr>
          <p:nvPr/>
        </p:nvCxnSpPr>
        <p:spPr>
          <a:xfrm flipV="1">
            <a:off x="1429981" y="4982652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EA72CB5C-7B51-48D7-8750-94EFDD4D3E7F}"/>
              </a:ext>
            </a:extLst>
          </p:cNvPr>
          <p:cNvCxnSpPr>
            <a:cxnSpLocks/>
          </p:cNvCxnSpPr>
          <p:nvPr/>
        </p:nvCxnSpPr>
        <p:spPr>
          <a:xfrm>
            <a:off x="1220256" y="4982652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D847D163-BF61-4AC8-AB8B-7FEF5D2323DB}"/>
              </a:ext>
            </a:extLst>
          </p:cNvPr>
          <p:cNvSpPr txBox="1"/>
          <p:nvPr/>
        </p:nvSpPr>
        <p:spPr>
          <a:xfrm>
            <a:off x="508685" y="479798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9F25038B-293F-4C2E-A0C5-56E4745D3BA0}"/>
              </a:ext>
            </a:extLst>
          </p:cNvPr>
          <p:cNvSpPr/>
          <p:nvPr/>
        </p:nvSpPr>
        <p:spPr>
          <a:xfrm>
            <a:off x="838200" y="2790080"/>
            <a:ext cx="478173" cy="6400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</a:p>
        </p:txBody>
      </p:sp>
      <p:sp>
        <p:nvSpPr>
          <p:cNvPr id="41" name="Halbbogen 40">
            <a:extLst>
              <a:ext uri="{FF2B5EF4-FFF2-40B4-BE49-F238E27FC236}">
                <a16:creationId xmlns:a16="http://schemas.microsoft.com/office/drawing/2014/main" id="{3E954640-EF76-46BA-9B17-01E82FB9EF67}"/>
              </a:ext>
            </a:extLst>
          </p:cNvPr>
          <p:cNvSpPr/>
          <p:nvPr/>
        </p:nvSpPr>
        <p:spPr>
          <a:xfrm>
            <a:off x="902068" y="2519533"/>
            <a:ext cx="350436" cy="590567"/>
          </a:xfrm>
          <a:prstGeom prst="blockArc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422C4C16-ADA7-47BB-B1D7-DDB83E542DDB}"/>
              </a:ext>
            </a:extLst>
          </p:cNvPr>
          <p:cNvSpPr/>
          <p:nvPr/>
        </p:nvSpPr>
        <p:spPr>
          <a:xfrm>
            <a:off x="68576" y="1820739"/>
            <a:ext cx="2466360" cy="90600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Nachricht sym. Verschl. mit Se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07F94C49-F6FD-47FD-A02F-F8C412FA0B78}"/>
              </a:ext>
            </a:extLst>
          </p:cNvPr>
          <p:cNvSpPr/>
          <p:nvPr/>
        </p:nvSpPr>
        <p:spPr>
          <a:xfrm>
            <a:off x="0" y="662730"/>
            <a:ext cx="7013196" cy="49662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9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05775-83C4-4B46-8EBC-C96FFAA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5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F5890CD-6D2E-4AD5-A307-7C05DB3B993B}"/>
              </a:ext>
            </a:extLst>
          </p:cNvPr>
          <p:cNvSpPr/>
          <p:nvPr/>
        </p:nvSpPr>
        <p:spPr>
          <a:xfrm>
            <a:off x="548185" y="4260153"/>
            <a:ext cx="318782" cy="3187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33B10F9-8296-418B-9BF2-E7CC7516CB1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866967" y="4419544"/>
            <a:ext cx="57045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AD7592E-2368-4B8E-899A-98E103AEE9F2}"/>
              </a:ext>
            </a:extLst>
          </p:cNvPr>
          <p:cNvCxnSpPr>
            <a:cxnSpLocks/>
          </p:cNvCxnSpPr>
          <p:nvPr/>
        </p:nvCxnSpPr>
        <p:spPr>
          <a:xfrm flipV="1">
            <a:off x="1437418" y="4419544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233ED99-2F66-484E-B87F-A2311A942917}"/>
              </a:ext>
            </a:extLst>
          </p:cNvPr>
          <p:cNvCxnSpPr>
            <a:cxnSpLocks/>
          </p:cNvCxnSpPr>
          <p:nvPr/>
        </p:nvCxnSpPr>
        <p:spPr>
          <a:xfrm>
            <a:off x="1227693" y="4419544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DBC7AB71-8AC0-4C26-9294-0F6151610962}"/>
              </a:ext>
            </a:extLst>
          </p:cNvPr>
          <p:cNvSpPr txBox="1"/>
          <p:nvPr/>
        </p:nvSpPr>
        <p:spPr>
          <a:xfrm>
            <a:off x="489449" y="423487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96C3808-6215-4014-98C4-D19F99A9BE82}"/>
              </a:ext>
            </a:extLst>
          </p:cNvPr>
          <p:cNvSpPr/>
          <p:nvPr/>
        </p:nvSpPr>
        <p:spPr>
          <a:xfrm>
            <a:off x="5028600" y="4260153"/>
            <a:ext cx="318782" cy="3187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A412E89-68DE-4B28-BBF5-BBFB8C469A78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347382" y="4419544"/>
            <a:ext cx="57045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2226728-A92B-4352-87AF-2C7ACE04D6CC}"/>
              </a:ext>
            </a:extLst>
          </p:cNvPr>
          <p:cNvCxnSpPr>
            <a:cxnSpLocks/>
          </p:cNvCxnSpPr>
          <p:nvPr/>
        </p:nvCxnSpPr>
        <p:spPr>
          <a:xfrm flipV="1">
            <a:off x="5917833" y="4419544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80C7C94-FF7E-4913-8A1D-9F0DB49D8A27}"/>
              </a:ext>
            </a:extLst>
          </p:cNvPr>
          <p:cNvCxnSpPr>
            <a:cxnSpLocks/>
          </p:cNvCxnSpPr>
          <p:nvPr/>
        </p:nvCxnSpPr>
        <p:spPr>
          <a:xfrm>
            <a:off x="5708108" y="4419544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B44AE8D-7BBC-454D-8386-00A009F7A01D}"/>
              </a:ext>
            </a:extLst>
          </p:cNvPr>
          <p:cNvSpPr txBox="1"/>
          <p:nvPr/>
        </p:nvSpPr>
        <p:spPr>
          <a:xfrm>
            <a:off x="5004020" y="423487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</a:t>
            </a:r>
          </a:p>
        </p:txBody>
      </p:sp>
      <p:sp>
        <p:nvSpPr>
          <p:cNvPr id="19" name="Rechteck: eine Ecke abgeschnitten 18">
            <a:extLst>
              <a:ext uri="{FF2B5EF4-FFF2-40B4-BE49-F238E27FC236}">
                <a16:creationId xmlns:a16="http://schemas.microsoft.com/office/drawing/2014/main" id="{9F8A4DC9-E98B-46D3-A9F1-D81D3306FE7C}"/>
              </a:ext>
            </a:extLst>
          </p:cNvPr>
          <p:cNvSpPr/>
          <p:nvPr/>
        </p:nvSpPr>
        <p:spPr>
          <a:xfrm>
            <a:off x="3666904" y="4788754"/>
            <a:ext cx="1258328" cy="36932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Nachricht</a:t>
            </a:r>
          </a:p>
        </p:txBody>
      </p:sp>
      <p:sp>
        <p:nvSpPr>
          <p:cNvPr id="20" name="Rahmen 19">
            <a:extLst>
              <a:ext uri="{FF2B5EF4-FFF2-40B4-BE49-F238E27FC236}">
                <a16:creationId xmlns:a16="http://schemas.microsoft.com/office/drawing/2014/main" id="{D6728899-E220-4A5D-905E-A94350C1E10B}"/>
              </a:ext>
            </a:extLst>
          </p:cNvPr>
          <p:cNvSpPr/>
          <p:nvPr/>
        </p:nvSpPr>
        <p:spPr>
          <a:xfrm>
            <a:off x="464985" y="3471262"/>
            <a:ext cx="1424729" cy="771787"/>
          </a:xfrm>
          <a:prstGeom prst="fram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Sender</a:t>
            </a:r>
          </a:p>
        </p:txBody>
      </p:sp>
      <p:sp>
        <p:nvSpPr>
          <p:cNvPr id="21" name="Rahmen 20">
            <a:extLst>
              <a:ext uri="{FF2B5EF4-FFF2-40B4-BE49-F238E27FC236}">
                <a16:creationId xmlns:a16="http://schemas.microsoft.com/office/drawing/2014/main" id="{73DA9795-C345-4E5C-8ED8-E1669051C94A}"/>
              </a:ext>
            </a:extLst>
          </p:cNvPr>
          <p:cNvSpPr/>
          <p:nvPr/>
        </p:nvSpPr>
        <p:spPr>
          <a:xfrm>
            <a:off x="4884587" y="3471262"/>
            <a:ext cx="1424730" cy="771787"/>
          </a:xfrm>
          <a:prstGeom prst="fram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Empfänger</a:t>
            </a:r>
          </a:p>
        </p:txBody>
      </p:sp>
      <p:sp>
        <p:nvSpPr>
          <p:cNvPr id="22" name="Rahmen 21">
            <a:extLst>
              <a:ext uri="{FF2B5EF4-FFF2-40B4-BE49-F238E27FC236}">
                <a16:creationId xmlns:a16="http://schemas.microsoft.com/office/drawing/2014/main" id="{306B6191-A274-4E12-9079-A188B400B43D}"/>
              </a:ext>
            </a:extLst>
          </p:cNvPr>
          <p:cNvSpPr/>
          <p:nvPr/>
        </p:nvSpPr>
        <p:spPr>
          <a:xfrm>
            <a:off x="2784837" y="1626107"/>
            <a:ext cx="1424729" cy="771787"/>
          </a:xfrm>
          <a:prstGeom prst="fram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Mithörer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0F27229-CBF0-4894-87A0-846183273558}"/>
              </a:ext>
            </a:extLst>
          </p:cNvPr>
          <p:cNvSpPr/>
          <p:nvPr/>
        </p:nvSpPr>
        <p:spPr>
          <a:xfrm>
            <a:off x="4997371" y="4823261"/>
            <a:ext cx="318782" cy="3187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8E7E82CD-DC6B-49DB-8B80-CC94D5A4AC5D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5316153" y="4982652"/>
            <a:ext cx="57045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366819F-2A4C-4008-B5A2-2AF5285569E5}"/>
              </a:ext>
            </a:extLst>
          </p:cNvPr>
          <p:cNvCxnSpPr>
            <a:cxnSpLocks/>
          </p:cNvCxnSpPr>
          <p:nvPr/>
        </p:nvCxnSpPr>
        <p:spPr>
          <a:xfrm flipV="1">
            <a:off x="5886604" y="4982652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98EE5DD7-595C-4C76-925D-8081B6A1D258}"/>
              </a:ext>
            </a:extLst>
          </p:cNvPr>
          <p:cNvCxnSpPr>
            <a:cxnSpLocks/>
          </p:cNvCxnSpPr>
          <p:nvPr/>
        </p:nvCxnSpPr>
        <p:spPr>
          <a:xfrm>
            <a:off x="5676879" y="4982652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4CCD543C-1677-4677-9F7D-232F9AA5CC90}"/>
              </a:ext>
            </a:extLst>
          </p:cNvPr>
          <p:cNvSpPr txBox="1"/>
          <p:nvPr/>
        </p:nvSpPr>
        <p:spPr>
          <a:xfrm>
            <a:off x="4965308" y="479798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9FBECC61-4E1D-4F22-B599-23166E9A15F8}"/>
              </a:ext>
            </a:extLst>
          </p:cNvPr>
          <p:cNvSpPr/>
          <p:nvPr/>
        </p:nvSpPr>
        <p:spPr>
          <a:xfrm>
            <a:off x="4319281" y="1689253"/>
            <a:ext cx="318782" cy="3187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F56BA77-DE13-46A3-AD6A-758173EA45FB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4638063" y="1848644"/>
            <a:ext cx="57045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D2C85920-72D5-40D9-AA66-2E0267A7FB49}"/>
              </a:ext>
            </a:extLst>
          </p:cNvPr>
          <p:cNvCxnSpPr>
            <a:cxnSpLocks/>
          </p:cNvCxnSpPr>
          <p:nvPr/>
        </p:nvCxnSpPr>
        <p:spPr>
          <a:xfrm flipV="1">
            <a:off x="5208514" y="1848644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0CA1964-3D5F-4073-AE69-4E7DBE2647DB}"/>
              </a:ext>
            </a:extLst>
          </p:cNvPr>
          <p:cNvCxnSpPr>
            <a:cxnSpLocks/>
          </p:cNvCxnSpPr>
          <p:nvPr/>
        </p:nvCxnSpPr>
        <p:spPr>
          <a:xfrm>
            <a:off x="4998789" y="1848644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37C6E622-405E-4533-BAAF-1C90F91553B4}"/>
              </a:ext>
            </a:extLst>
          </p:cNvPr>
          <p:cNvSpPr txBox="1"/>
          <p:nvPr/>
        </p:nvSpPr>
        <p:spPr>
          <a:xfrm>
            <a:off x="4287218" y="166397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0D97027-782E-4F16-85E4-B102ED002017}"/>
              </a:ext>
            </a:extLst>
          </p:cNvPr>
          <p:cNvSpPr/>
          <p:nvPr/>
        </p:nvSpPr>
        <p:spPr>
          <a:xfrm>
            <a:off x="4645500" y="1757853"/>
            <a:ext cx="478173" cy="6400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AS</a:t>
            </a:r>
          </a:p>
        </p:txBody>
      </p:sp>
      <p:sp>
        <p:nvSpPr>
          <p:cNvPr id="34" name="Halbbogen 33">
            <a:extLst>
              <a:ext uri="{FF2B5EF4-FFF2-40B4-BE49-F238E27FC236}">
                <a16:creationId xmlns:a16="http://schemas.microsoft.com/office/drawing/2014/main" id="{7A0E191B-59D8-45BB-AA1C-A9B585847F6C}"/>
              </a:ext>
            </a:extLst>
          </p:cNvPr>
          <p:cNvSpPr/>
          <p:nvPr/>
        </p:nvSpPr>
        <p:spPr>
          <a:xfrm>
            <a:off x="4709368" y="1487306"/>
            <a:ext cx="350436" cy="590567"/>
          </a:xfrm>
          <a:prstGeom prst="blockArc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B34E13A-2D66-4A3D-9199-A6ADDCCA5931}"/>
              </a:ext>
            </a:extLst>
          </p:cNvPr>
          <p:cNvSpPr txBox="1"/>
          <p:nvPr/>
        </p:nvSpPr>
        <p:spPr>
          <a:xfrm>
            <a:off x="3856443" y="165668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?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E9E8619-A088-4342-BECA-543FFC240402}"/>
              </a:ext>
            </a:extLst>
          </p:cNvPr>
          <p:cNvSpPr txBox="1"/>
          <p:nvPr/>
        </p:nvSpPr>
        <p:spPr>
          <a:xfrm>
            <a:off x="5965996" y="3487823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!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54C95977-E045-46C1-9A52-FD415B0CDA2F}"/>
              </a:ext>
            </a:extLst>
          </p:cNvPr>
          <p:cNvSpPr/>
          <p:nvPr/>
        </p:nvSpPr>
        <p:spPr>
          <a:xfrm>
            <a:off x="540748" y="4823261"/>
            <a:ext cx="318782" cy="3187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0BC67566-A450-431B-B5D9-7344C2F354ED}"/>
              </a:ext>
            </a:extLst>
          </p:cNvPr>
          <p:cNvCxnSpPr>
            <a:cxnSpLocks/>
            <a:stCxn id="35" idx="6"/>
          </p:cNvCxnSpPr>
          <p:nvPr/>
        </p:nvCxnSpPr>
        <p:spPr>
          <a:xfrm>
            <a:off x="859530" y="4982652"/>
            <a:ext cx="57045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6E1715B5-ADF5-4CD6-9AE8-1067AC0BB98E}"/>
              </a:ext>
            </a:extLst>
          </p:cNvPr>
          <p:cNvCxnSpPr>
            <a:cxnSpLocks/>
          </p:cNvCxnSpPr>
          <p:nvPr/>
        </p:nvCxnSpPr>
        <p:spPr>
          <a:xfrm flipV="1">
            <a:off x="1429981" y="4982652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EA72CB5C-7B51-48D7-8750-94EFDD4D3E7F}"/>
              </a:ext>
            </a:extLst>
          </p:cNvPr>
          <p:cNvCxnSpPr>
            <a:cxnSpLocks/>
          </p:cNvCxnSpPr>
          <p:nvPr/>
        </p:nvCxnSpPr>
        <p:spPr>
          <a:xfrm>
            <a:off x="1220256" y="4982652"/>
            <a:ext cx="0" cy="1593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D847D163-BF61-4AC8-AB8B-7FEF5D2323DB}"/>
              </a:ext>
            </a:extLst>
          </p:cNvPr>
          <p:cNvSpPr txBox="1"/>
          <p:nvPr/>
        </p:nvSpPr>
        <p:spPr>
          <a:xfrm>
            <a:off x="508685" y="479798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</a:t>
            </a: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8F69E476-B791-4B6C-84A1-2161965C1980}"/>
              </a:ext>
            </a:extLst>
          </p:cNvPr>
          <p:cNvSpPr/>
          <p:nvPr/>
        </p:nvSpPr>
        <p:spPr>
          <a:xfrm>
            <a:off x="0" y="2499608"/>
            <a:ext cx="2466360" cy="90600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Übermittelt die Nachricht</a:t>
            </a:r>
          </a:p>
        </p:txBody>
      </p:sp>
      <p:sp>
        <p:nvSpPr>
          <p:cNvPr id="44" name="Rechteck: eine Ecke abgeschnitten 43">
            <a:extLst>
              <a:ext uri="{FF2B5EF4-FFF2-40B4-BE49-F238E27FC236}">
                <a16:creationId xmlns:a16="http://schemas.microsoft.com/office/drawing/2014/main" id="{2EBAF0AA-E242-4E20-B8A0-2C9321640BA3}"/>
              </a:ext>
            </a:extLst>
          </p:cNvPr>
          <p:cNvSpPr/>
          <p:nvPr/>
        </p:nvSpPr>
        <p:spPr>
          <a:xfrm>
            <a:off x="5207920" y="2018703"/>
            <a:ext cx="1258328" cy="36932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Nachricht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56BB96F4-33C0-47CF-86BC-3E33CACC05A9}"/>
              </a:ext>
            </a:extLst>
          </p:cNvPr>
          <p:cNvSpPr/>
          <p:nvPr/>
        </p:nvSpPr>
        <p:spPr>
          <a:xfrm>
            <a:off x="5497935" y="1749109"/>
            <a:ext cx="478173" cy="6400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</a:p>
        </p:txBody>
      </p:sp>
      <p:sp>
        <p:nvSpPr>
          <p:cNvPr id="46" name="Halbbogen 45">
            <a:extLst>
              <a:ext uri="{FF2B5EF4-FFF2-40B4-BE49-F238E27FC236}">
                <a16:creationId xmlns:a16="http://schemas.microsoft.com/office/drawing/2014/main" id="{0F67DC3B-D787-4A37-8BF3-E020A237C8A1}"/>
              </a:ext>
            </a:extLst>
          </p:cNvPr>
          <p:cNvSpPr/>
          <p:nvPr/>
        </p:nvSpPr>
        <p:spPr>
          <a:xfrm>
            <a:off x="5561803" y="1478562"/>
            <a:ext cx="350436" cy="590567"/>
          </a:xfrm>
          <a:prstGeom prst="blockArc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95025F96-D8AD-4FA7-9BDD-6169C7A28E95}"/>
              </a:ext>
            </a:extLst>
          </p:cNvPr>
          <p:cNvSpPr/>
          <p:nvPr/>
        </p:nvSpPr>
        <p:spPr>
          <a:xfrm>
            <a:off x="2879972" y="2383257"/>
            <a:ext cx="2466360" cy="90600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Empfängt die Nachricht kann nicht decodieren</a:t>
            </a:r>
          </a:p>
        </p:txBody>
      </p: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A6757DA4-38B8-42E4-8A12-B818906BA174}"/>
              </a:ext>
            </a:extLst>
          </p:cNvPr>
          <p:cNvSpPr/>
          <p:nvPr/>
        </p:nvSpPr>
        <p:spPr>
          <a:xfrm>
            <a:off x="2401915" y="3834969"/>
            <a:ext cx="2466360" cy="90600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Empfängt die Nachricht und decodiert mit Pr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9818EDB-8399-4181-9513-234AD0FC296A}"/>
              </a:ext>
            </a:extLst>
          </p:cNvPr>
          <p:cNvSpPr/>
          <p:nvPr/>
        </p:nvSpPr>
        <p:spPr>
          <a:xfrm>
            <a:off x="0" y="662730"/>
            <a:ext cx="7013196" cy="49662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37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Breitbild</PresentationFormat>
  <Paragraphs>86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Ausgangssituation</vt:lpstr>
      <vt:lpstr>1</vt:lpstr>
      <vt:lpstr>2</vt:lpstr>
      <vt:lpstr>3</vt:lpstr>
      <vt:lpstr>4</vt:lpstr>
      <vt:lpstr>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Ralf Kagelmann</dc:creator>
  <cp:lastModifiedBy>Ralf Kagelmann</cp:lastModifiedBy>
  <cp:revision>3</cp:revision>
  <cp:lastPrinted>2020-05-12T15:05:47Z</cp:lastPrinted>
  <dcterms:created xsi:type="dcterms:W3CDTF">2020-05-12T14:55:33Z</dcterms:created>
  <dcterms:modified xsi:type="dcterms:W3CDTF">2020-05-12T15:15:45Z</dcterms:modified>
</cp:coreProperties>
</file>