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431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AD90A-0E06-4AD2-9CEF-6BD5E3EA0F1D}" type="datetimeFigureOut">
              <a:rPr lang="en-GB" smtClean="0"/>
              <a:t>30/06/2018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E3895-5D91-42F8-8698-42EB31512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41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E3895-5D91-42F8-8698-42EB315120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86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79B-6FC9-4217-B4C2-E8F5BEB39048}" type="datetime1">
              <a:rPr lang="ca-ES" smtClean="0"/>
              <a:t>30/6/2018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1C6D-F98F-4CC6-B1B8-3AC115D68149}" type="datetime1">
              <a:rPr lang="ca-ES" smtClean="0"/>
              <a:t>30/6/2018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901C-3C6D-4488-B241-C7E7BA24892F}" type="datetime1">
              <a:rPr lang="ca-ES" smtClean="0"/>
              <a:t>30/6/2018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AF90-747A-4A95-81EF-4B2735CF12C7}" type="datetime1">
              <a:rPr lang="ca-ES" smtClean="0"/>
              <a:t>30/6/2018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4ED-8BC0-47CA-A593-BBD23E563542}" type="datetime1">
              <a:rPr lang="ca-ES" smtClean="0"/>
              <a:t>30/6/2018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5FD2-4F35-4AB5-A517-5CA7A656765F}" type="datetime1">
              <a:rPr lang="ca-ES" smtClean="0"/>
              <a:t>30/6/2018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DA448-16E1-4D96-AFB0-DAE40FB6E8A3}" type="datetime1">
              <a:rPr lang="ca-ES" smtClean="0"/>
              <a:t>30/6/2018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FFE7-4CD0-4085-8C43-BC7D10C6F4DC}" type="datetime1">
              <a:rPr lang="ca-ES" smtClean="0"/>
              <a:t>30/6/2018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C9C6-7874-46D7-973B-FFE8FD05929F}" type="datetime1">
              <a:rPr lang="ca-ES" smtClean="0"/>
              <a:t>30/6/2018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9729-10CB-44BE-A12F-07FF7FB4D665}" type="datetime1">
              <a:rPr lang="ca-ES" smtClean="0"/>
              <a:t>30/6/2018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362E-3E69-4508-AF8A-1227CBF5C76C}" type="datetime1">
              <a:rPr lang="ca-ES" smtClean="0"/>
              <a:t>30/6/2018</a:t>
            </a:fld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624116E-0C08-4F73-BF98-84DD676B06E0}" type="slidenum">
              <a:rPr lang="ca-ES" smtClean="0"/>
              <a:t>‹#›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ca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DEC227-90A0-48DD-8490-E85EBEEE459A}" type="datetime1">
              <a:rPr lang="ca-ES" smtClean="0"/>
              <a:t>30/6/2018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a-ES" sz="4000" dirty="0" smtClean="0"/>
              <a:t>SUPERVISED LEARNING FOR GENRE CLASSIFICATION OF AUDIO TRACKS</a:t>
            </a:r>
            <a:endParaRPr lang="ca-E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Author</a:t>
            </a:r>
            <a:r>
              <a:rPr lang="ca-ES" dirty="0" smtClean="0"/>
              <a:t>: </a:t>
            </a:r>
            <a:r>
              <a:rPr lang="ca-ES" dirty="0" smtClean="0"/>
              <a:t>Angel </a:t>
            </a:r>
            <a:r>
              <a:rPr lang="ca-ES" dirty="0" smtClean="0"/>
              <a:t>Bergantiños </a:t>
            </a:r>
            <a:r>
              <a:rPr lang="ca-ES" dirty="0" err="1" smtClean="0"/>
              <a:t>Yeste</a:t>
            </a:r>
            <a:endParaRPr lang="ca-ES" dirty="0" smtClean="0"/>
          </a:p>
          <a:p>
            <a:r>
              <a:rPr lang="ca-ES" dirty="0" smtClean="0"/>
              <a:t>Director: Dr. Sergio Escalera Guerrero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8618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Results</a:t>
            </a:r>
            <a:r>
              <a:rPr lang="ca-ES" dirty="0" smtClean="0"/>
              <a:t>: </a:t>
            </a:r>
            <a:r>
              <a:rPr lang="ca-ES" dirty="0"/>
              <a:t>D</a:t>
            </a:r>
            <a:r>
              <a:rPr lang="ca-ES" dirty="0" smtClean="0"/>
              <a:t>ata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10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9988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Results</a:t>
            </a:r>
            <a:r>
              <a:rPr lang="ca-ES" dirty="0" smtClean="0"/>
              <a:t>: </a:t>
            </a:r>
            <a:r>
              <a:rPr lang="ca-ES" dirty="0" err="1" smtClean="0"/>
              <a:t>Evaluation</a:t>
            </a:r>
            <a:r>
              <a:rPr lang="ca-ES" dirty="0" smtClean="0"/>
              <a:t> protocol </a:t>
            </a:r>
            <a:r>
              <a:rPr lang="ca-ES" dirty="0" err="1" smtClean="0"/>
              <a:t>and</a:t>
            </a:r>
            <a:r>
              <a:rPr lang="ca-ES" dirty="0" smtClean="0"/>
              <a:t> </a:t>
            </a:r>
            <a:r>
              <a:rPr lang="ca-ES" dirty="0" err="1" smtClean="0"/>
              <a:t>method</a:t>
            </a:r>
            <a:r>
              <a:rPr lang="ca-ES" dirty="0" smtClean="0"/>
              <a:t> </a:t>
            </a:r>
            <a:r>
              <a:rPr lang="ca-ES" dirty="0" err="1" smtClean="0"/>
              <a:t>parameters</a:t>
            </a:r>
            <a:r>
              <a:rPr lang="ca-ES" dirty="0" smtClean="0"/>
              <a:t>.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11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6175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Results</a:t>
            </a:r>
            <a:r>
              <a:rPr lang="ca-ES" dirty="0" smtClean="0"/>
              <a:t>: </a:t>
            </a:r>
            <a:r>
              <a:rPr lang="ca-ES" dirty="0" err="1" smtClean="0"/>
              <a:t>Discussion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12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5875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Results</a:t>
            </a:r>
            <a:r>
              <a:rPr lang="ca-ES" dirty="0" smtClean="0"/>
              <a:t>: </a:t>
            </a:r>
            <a:r>
              <a:rPr lang="ca-ES" dirty="0" err="1" smtClean="0"/>
              <a:t>Discussion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13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2512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Results</a:t>
            </a:r>
            <a:r>
              <a:rPr lang="ca-ES" dirty="0" smtClean="0"/>
              <a:t>: </a:t>
            </a:r>
            <a:r>
              <a:rPr lang="ca-ES" dirty="0" err="1" smtClean="0"/>
              <a:t>Discussion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14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837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Conclussion</a:t>
            </a:r>
            <a:r>
              <a:rPr lang="ca-ES" dirty="0" smtClean="0"/>
              <a:t> </a:t>
            </a:r>
            <a:r>
              <a:rPr lang="ca-ES" dirty="0" err="1" smtClean="0"/>
              <a:t>and</a:t>
            </a:r>
            <a:r>
              <a:rPr lang="ca-ES" dirty="0" smtClean="0"/>
              <a:t> </a:t>
            </a:r>
            <a:r>
              <a:rPr lang="ca-ES" dirty="0" err="1" smtClean="0"/>
              <a:t>future</a:t>
            </a:r>
            <a:r>
              <a:rPr lang="ca-ES" dirty="0" smtClean="0"/>
              <a:t> </a:t>
            </a:r>
            <a:r>
              <a:rPr lang="ca-ES" dirty="0" err="1" smtClean="0"/>
              <a:t>work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15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39061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Thanks</a:t>
            </a:r>
            <a:r>
              <a:rPr lang="ca-ES" dirty="0" smtClean="0"/>
              <a:t> for </a:t>
            </a:r>
            <a:r>
              <a:rPr lang="ca-ES" dirty="0" err="1" smtClean="0"/>
              <a:t>your</a:t>
            </a:r>
            <a:r>
              <a:rPr lang="ca-ES" dirty="0" smtClean="0"/>
              <a:t> </a:t>
            </a:r>
            <a:r>
              <a:rPr lang="ca-ES" dirty="0" err="1" smtClean="0"/>
              <a:t>attention</a:t>
            </a:r>
            <a:r>
              <a:rPr lang="ca-ES" smtClean="0"/>
              <a:t>!</a:t>
            </a:r>
            <a:endParaRPr lang="ca-ES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16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434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17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7516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18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1460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Context </a:t>
            </a:r>
            <a:r>
              <a:rPr lang="ca-ES" dirty="0" err="1" smtClean="0"/>
              <a:t>and</a:t>
            </a:r>
            <a:r>
              <a:rPr lang="ca-ES" dirty="0" smtClean="0"/>
              <a:t> </a:t>
            </a:r>
            <a:r>
              <a:rPr lang="ca-ES" dirty="0" err="1" smtClean="0"/>
              <a:t>motivation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4500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History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9501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State of </a:t>
            </a:r>
            <a:r>
              <a:rPr lang="ca-ES" dirty="0" err="1" smtClean="0"/>
              <a:t>the</a:t>
            </a:r>
            <a:r>
              <a:rPr lang="ca-ES" dirty="0" smtClean="0"/>
              <a:t> art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AutoShape 2" descr="data:image/png;base64,iVBORw0KGgoAAAANSUhEUgAAA0EAAAECCAYAAAA4rtwyAAAABHNCSVQICAgIfAhkiAAAAAlwSFlzAAALEgAACxIB0t1+/AAAIABJREFUeJzs3XmQZFd9J/rv3XKtrH3rrXrvllpLC20IIQk1IAFGYOAJIeyHiTExvHljvwhH2PGCmCAchnh+aPzmjccOj4MYwgE2zx5swYyNhW0ZIQkQINTqVkvqVu9LrV1VWUvumXc557w/zr03b67VXZ3dnVn5+0Qo1J1ZWX1zu/f8zu93fkcRQggQQgghhBBCSJdQb/YBEEIIIYQQQsiNREEQIYQQQgghpKtQEEQIIYQQQgjpKhQEEUIIIYQQQroKBUGEEEIIIYSQrkJBECGEEEIIIaSrXFMQ9Oabb+Jzn/tcze0vvvginnzySTz99NN49tlnr+WfIIQQQgghhJCW0tf7wG984xv4/ve/j3g8XnG7bdt45pln8L3vfQ+RSASf/exn8f73vx9DQ0PXfLCEEEIIIYQQcq3WnQnavn07/uzP/gzVe62eP38eExMTSCQSMAwD99xzDw4fPnzNB0oIIYQQQgghrbDuIOjxxx+Hpmk1t+dyOSQSCf/v8Xgc2Wx2vf8MIYQQQgghhLRUyxsjJBIJ5PN5/+/5fB59fX2t/mcIIYQQQgghZF1aHgTt2rULk5OTSKfTsCwLhw8fxl133dX0MdUldYQQQgghhBByvay7MYJHURQAwHPPPYdCoYCnnnoKX/rSl/CFL3wBnHM8+eSTGB0dXfN3JJNUMkfIyEiCvgvEZzsMDhOIhq/5VN1x6LtASBl9HwiRRkYSa//QFVJEm6Rh6MtNCF3oSKVkqohMwcLuzd1XUkzfBULK6PtAiNTKIIg2SyWEkDbFuIDt8Jt9GIQQQsiGQ0EQIYS0Kdth4IyCIEIIIaTVKAgihJA2ZTsclAgihBBCWq9tgiDb4ZhepHpXQgjx2A4H4xQFEUIIIa3WRkEQw0qmdLMPgxBC2obNODhvi941hBBCyIbSNkGQwwUsm2Y8CSHE4zgcjIIgQgghpOXaJghijLogEUJIkO1QJogQQgi5HtpmBz7GOQVBhBASYDMOQUEQIYQQ0nJtEwRxLmBTK1hCCPE5dE4khBBCrov2KYfjAg6jGU9CCPE4TICawxFCCCGt1zZBkGkzMJr1JIS4hKBJEc4FOL0OhBBCSMu1TRBkOxyMLvaEENeb55a7PhDigoJBQggh5HponyDIplawhJCyoul0fRaEc4EufwkIIYSQ66JtgiCLMQiqhiOEuCyHdf16GCEoCCKEEEKuh7YJghxHQFFu9lEQQtqFabGu3yOHcwGO7n4NCCGEkOuhbYIg2+EUBBFCfJbDqRxOCMqQE0IIIddB+wRBjIIgQkiZZbOuD4KYENQYgRBCCLkO2iYIkpsCUhRECJFsxqkcjgOCyuEIIYSQlmubIIjTjCchJECWw93so7i5OKdyOEIIIeR6aJ8giNN+GISQMtumxgicc1AMRAghhLReGwVBoutnfQkhZQ4TFATRZqmEEELIddE+QRDth0EICeBCdH1jBEFlwoQQQsh10T5BkJzyvNmHQQhpE0Kg64MgzmlyiBBCCLke2icIEoJq3wkhPiGoHI4J+GXClBEihBBCWqd9giAuILp8wEMIKRMCYKy7zwlCyAx5tmDh3Gz6Zh8OIYQQsmG0VRDEaT8MQohLCOHuH9a9vIYxDhMwbXazD4cQQgjZMNoqCKL9MAghQRQEyUyQEAKW3d2vBSGEENJK7RMEiXInpFzRvtmHQwi5yThkBqSbeWslGRewKBNECCGEtEwbBUFyU0AhgFOTqzf7cAghN5sQ4Ly7sx+cA4LLBhGW092vBSGEENJKbRMEMbcxAuNU+04Ikdnhbh/3cyEgIMsCu700kBBCCGmltgmCuAAEZA283e0jH0KI2x2uu88FTHC/QQQFQYQQQkjrtE8QFMgEUdkHIUQIAafL2+YLLs+NDhNw6LxICCGEtIx+sw/Aw7ks+2Cc0wJgQgiEEF2fCfLOi7bDuz4gJIQQQlqpfTJBbmc4KocjhADynMC4AOOyJKwbyfOinBzq9k55hBBCSCu1TxDEvYs9BUGEEPiD/xMXV7q2WQrn3qaxomsDQUIIIeR6aJ8gyN0niHMBu8tLYAgh7h45HDBtDtalpWBccHC3MQIhhBBCWqd9giAuwAXABGWCCCEyC8KF3CS0e4Mg+C2yCSGEENI6bRMEBVvBdvsGiYQQgHMuNwm1GViXrofxyoRpPRAhhBDSWm0TBMnad7htYJWbfTiEkJtMlsgClsPBunRixGsYwziXKSFCCCGEtETbBEGCy4u9zQTFQIQQmQmCzATxbi2H48LfJ6g7XwFCCCHk+mibIIgJIRcAOzTjSQgBGAcgAJt1b2ME4a4JEoK6wxFCCCGt1DZBkFf7Tp3hCCGA1yxFTox06wbKnHMZCAlZGkcIIYSQ1mirIIgLgDEOhcrhCOl63G2Z3817hzF3nyBOQRAhhBDSUm0TBAl3nyCbNgUkhEBunOxlQbo1QywbI5TXBhFCCCGkNdomCGJuYwTaD4MQAnglsgKKAthOdwYAXnc44QZDhBBCCGmNtgmC/P0wnO6s/SeElAm3UYpXAta1mSAOcAi/NJAQQgghrdE+QZAQgXK4m300hJCbibnlX0IoABTYXdsYQQActCaIEEIIabG2CoK4KM8AE0K6F2Pl8wGAri2TFUKAw91HrTtfAkIIIeS60NfzIM45/uAP/gBnzpyBYRj4wz/8Q0xMTPj3f+tb38J3v/tdDAwMAAC++tWvYufOnWv8TpkJ4lyWgBBCuhfj3G0PLQDIzUK7jVcCJ3hlaSAhhBBCrt26gqAXXngBtm3jO9/5Dt58800888wz+PM//3P//hMnTuCP/uiPcODAgSv+nZzLHdG9+ndCSPdy3Jb53l5B3bhZqvfc5R5BVA5HCCGEtNK6gqCjR4/i4YcfBgAcPHgQx48fr7j/xIkT+PrXv46lpSU8+uij+OIXv7jm7/RmPakVLCGEMRn4cHTvRqHMDQQFyllyQgghhLTGutYE5XI59PT0+H/XNA08cIX+6Ec/iq9+9av4y7/8Sxw5cgQvv/zymr9TbgoIvx0sIaR7MVYuh/MyIt1GrotyA6EufQ0IIYSQ62VdmaCenh7k83n/75xzqGo5nvr85z/vB0nve9/78M477+DRRx9t+jsVBdANFbFYGHpIw8hIYj2HRkjHo88+YEMB40AkYkAoCmLRUNe9LumcCQjA0FWEowZCRbvrXoNue76ENEPfB0Jaa11B0N13342XXnoJH/nIR3Ds2DHs37/fvy+bzeLjH/84fvCDHyAajeLVV1/Fk08+uebvtB0Oy3SQzZZQKtpIJrPrOTRCOtrISII++wAWFnMAgELBQtFkyGRLXfe6pHMmGOcwLYZ83kKx1F3nRfouEFJG3wdCpFZOBqwrCHrsscfws5/9DE8//TQA4Gtf+xqee+45FAoFPPXUU/jd3/1d/MZv/AZCoRAefPBBPPLII01/n78AGPAXARNCupflbprMebkkrNswLsDc8mDRpa8BIYQQcr2sKwhSFAVf+cpXKm4LtsB+4okn8MQTT1zx7ytvjOgtBqarPSHdzLLlGkOO8kbK3Ya57bEFQA1jCCGEkBZri81SGeN+ByhvITQhpHtZjgyCRBd3jGRcgHH4E0TdGAgSQggh10tbBEEOF+VOUO6+GISQ7mW75XCyRLY7gyDLduQfhLeFwJU97sjpxet3UIQQQsgG0RZBEGPcnfH0/uu+AQ8hpMwOZIKY6M4S2XJJoLcuSsBhHMlUoenjFleLN+LwbrjZZO5mHwIhhJANpC2CIIdxvzECv4oBjzdbTAjZWGzmBkGQEyOsCzcK9V8DLpvFcC5QshguXW4eDKzmzBtxeDfci0dnb/YhEEII2UDaJAgSdTdGPDebbvq4X75DZR8b1Tf/6SSOnV262YdBbhIvE8SFcDcK7b4oyM+GwWuQIGA7HLmi1fRx6Vzz+zvVNGWCCCGEtFBbBEFeOZzfCtYtiZucb94Tfym9Mcs+CJAv2Xjl+NzNPgxyk3glsX6L7C4skbXdcjgRWBNkOQz5ktP0cfmSfSMO74bLFSxqDkEIIaRl2iIIsvxZX4AJQAgO2+HIF5tfzJczG7Psg7idsRgNeLoVcwe7QrjrBLvwo+CVw3n7JHEhUDQdFM3GQZBcN7TxXiz53BmWMqWbfSiEEEI2iLYIgkzL7QTlZoOYO+OZW2NGM52nIGij4hQEdTXOAkGQmwkqWU7TjFDRdDbU4nlvcgiBrQMKJQdOk9eAuaXFG433vN65uHKzD4UQQsgG0R5BkNsKVqC8JsiyOQprlH1YNjVG2KgcLsC6cTU8ARAoh/Pa5nOBM9MpZAqN17uULIbJheYltJ3EYeUMufc6lEwHSpPHMM79TFCzjFGnkc1zgNQGXe9ECCHkxmuLIMhvBSvKmwJaDgNbowbGdihTsFFxLprOeJONrVwO502MANm8Xc6O1OEwjpUNVCLLRWU2TAiBotV84odx4QdPL70xc92P8UaRG8eWnxshhBByrdoiCLLdjI7cLFU2SSiUHKy1a6pFLbI3LMYoE9TN/EwQhFsiy5Er2Sg2KZF1GEdqA5XIcr8aTsg22Rwwbda0OYDDhNttU+DC3MbKinmBECGEENIKbREEmXag7MNdF1QwHTSt+0C5heyb56iV8kbDOadMUBfzgiDB4WeCiqaDQqnxxIdpMVhrZEo6if8aBMrhHNY8EGBMNpXJlWyUNlo5HOc0MUIIIaRl2iII8jM6QpY9eAuA0WQMzLmA43AwzvGLE/M35kDJDeNQY4SuxioCALdRBhcomI0zQSWLbajOaN7eSBwCcMuEHcaaloQxLmA7DCuZEqwNFDAwJhvmbKT3lxBCyM3VFkGQvymgkAMdLgSKltMsBgLjsjwik7exTG1TNxw56N04gzhydbwgyMuAeOtjCk2yG5bD/bbSG4H/8RdyjRTnXplos3I4+RpML+Y2VNbEdEumaU0QIYSQVmmLIMircRcob45oWQxOk0GwwwQsh2N6Meu32CYbB6PGCF2tXAomM8PCzRA36whp2TJLUig5eOdS57dS9iYBuIB8/m45XLNsiGUz2EwguVr0G85sBBYFQYQQQlqsLYKgYOkL47JDnOVwsCbd3xzGIYTA6amUv6aIbBycWmR3tYrNUt1MiMN48wDAYbAdjoXVPE5Nrd6oQ71ugo0RymuCeNPJIcvmcByOdN5CwXQCHeY6e0LBywRRYwRCCCGt0hZBkLe5n98O153xbbopoPtzs0t5FE3Hv0jmis03WCWdwXHLfqgkrjsFM0HCzQTZTK4DbMSyOSybY2oh55fYdjIvgJEBkLcmiDcth7Pd9ZWrWRMl0/H3WjtyOnn9D/g68ia6KBNECCGkVdoiCPJmd7kQYIKDCwGb8aYXPK9lajpnoVCykcrK1rjHzlKnuE5XbpUuNsRglly96s1SmXA7nzUJihnnMG1HZkHW2Gi5E3ivgWyKIDND9lqZIPf7kilYKFoMmbzcXLTT102Wy+EoE0QIIaQ12iIIqmgFy+X/Lbt5EMTcVrH5kg0ugNmlPABgNdfZF3vibozIvM0RadDTjcqNEbymADIgdpqUyDImYFoc2YKF/AbICFcEglzul+Q4AqxZNsy9zwsCF1YLAOBPEnUqr4MolcgSQghplTYMgsoDnuZlH/JiWLLkxX4pVQQApLLWdT5acr0xJst/HM4pE9SlWCAL4jVLcdbIDjMuYNoMmbyNvBsECCEwtdiZm4b663lQLomznOZlwt73xSsPXsnI4Cdd6Ozzohf8UrMUQgghrdIWQRATlaUvshyu+X4Y5TVAcrCTd/cPyXT4xZ7Ikh/GZGMMb40D6S7BLIi3VtD7XDTiBUGpnOmvDXQYx8W5zA055lYrl8MFM0HNXwO7KhNUdFuK5wudnRnzgmJaE0QIIaRV9Jt9AEBtO1zOBew1yuHMqla5hWLlRZ90LsbkujABoNSkJTLZuJi3USiXGRDuloI12weICQHTYsgWbBQtBw7jMG3esc1SgiWBPBAINm8YwyseW7IcMN75+yd5WTHaQJkQQkirtEUQ5F3Y/CBIuAuA12iHW/l36h60UQTf+xIFtV3JW/vP3XI4wQUc3vycwDmHAJDJW7Ac2RRAiHK2uNOU21uXg8G19gmq7plgO7JjXqeHDt55ncpjCSGEtEp7lMN5mwLy8oXfdri/F1A9dtXeQJbDIAR1E9sIvKYIAFCijXC7Evc6Rrr7hnEBOE7z7LAXABRMBw4TmFvOo2g5/rrBTlO5TxD8MuG1SgKDLIfDcjhEh6+l8aoFqGU+IYSQVmmLTJBfDhf4s+VwtzsYh6FrNY+xqoIdL2jq8Gs9ASoGrRQEdad66wQ5E2s2RghaSpdgaG0xz7Mu3oDfOy9yLksCmwaCompyyGYwbdbxm4x6nwfqFkkIIaRV2mKEELxAe3/0gprqYMdTLwgybV5eTEw6VnC9V6fO4pNrw3lgTZDbMt1ZY7PU6gyJaTHkijZURbmux3q9+H0R3O543C0JlN0T65/nquMj2+EoluyGP98pvMwg442rAwghhJCr0RZBkKgIgoLlcAKWXX/QU10WIXeLb14qQjqDGXjPqbyxO3mnBL87nNsZzW7aFKDyPttmyJc6sykCUJkhF26jEMYEmGgcDHJeOzmU30Abx661JooQQgi5Um0RBAW7HZUvdrIVbKMWyTULgBmHaTffQ4N0hmAmiN7P7sQCa4KYGwg5jDfNBFVngU0vO9yhmQOvQ54Qcl0UILNdjtO421v1edFyg6AOfQl8XoDb7JpACCGEXI22CIJ4nSCIud2QGpVDVWeCbIe5F/sOv9oTWIEgiNOsb1fiwfUwbqOMK9ksNciymbuvTmd+hoId8kRgTYzDm2XIq7JhDkPBtDu+OxwLXBcoO0wIIaQV2iIICgY05f0gvE3/GmWCqi/2HPmiTY0RNoDgAI9anncn/3vsdoZjXGYFm5W7Vmd8LDdj0qmfIa9M2CuFA+CuCWqSCar3GtjNN1jtBMEy6UbrRAkhhJCr0RZBUDCpwwK130DjzU+rgyDL5pQJ2iCcwAei07takfXx2+aLciAgy8CarAliDTJBHdpWmQWeu/CDAJkhNxtkyOtNDtlup81OFtw4tnqjbEIIIWQ92iIIYoG2rv7FnskLXaFBEMSqgh2bceSLlltG19kX/G4XHLB16iw+uTbe2+59FoRfDnfljREsNwDo1IX0XkAj90+Tt3nrYRpNDtVrGLPW69YJgsFdcQM0eiCEEHLztUcQFJjY8wY/tiMveo1m/arXinhdkOReGjRw7mTB95YaI3Qnb02QN6i33T3AHMYaZntrAwAGi3VuKVhFd7iqDHnBbHBerHppbMZgdnA2zBM8/kYTY4QQQsjVaIsgKNjWtXrA0rgVbL0FwA6cJvXypDMEZ/Q7dQBLro33tgc3Twaat0iu1xnNcXjHBtLBw65+CqUrLBOW+wQ5TfcW6gTB95b2DiOEENIKbREEVWyWWt3mtlEXpKoLOuNAvigv9o26B711fvkaj5TcCKwiKO7cgRtZv3ImSP7d9oOgxi2SazpG2qyj18NUTA5VPbdG+x/VDYJMx99nqZ43zyWv8Uivv+DzL1m0JogQQsi1a4sgKDhDWT1r22jWr/piDwC5og3G5ezvTDJXc//JyZVrPFJyI1SWR3bmAJasn7c5KlCbCbQd3nAQXJ0JMm23O1yT8tjldPHaDvY6Cp7jqr8HpUblcFU/5zCBouX47cWPnF6secypqVQLjvb6Cn4MqEU2IYSQVmiLIKjZQLfkrgmqDmrqPaZQssE4YDkMr52svdhfXi5c45GSGyE4A06NEboPF6LcJbLOoH4la9Z/XPWaoKrOaPWyJz8/Md+KQ74ugk+9+nxXdCeHfnxsFscvljPc1RlyQE4OcXd/nVOTtQFPJ5wXGXWMJIQQ0mLtEQQ1KXkqmbLt9Z88+yZ+8ItLAORMcb0LYdGdIS5ZDNML2Zr7G5WQkPbCmsyAk43PYaK8UWid9z+ZKrrngKr1g9WlYG45nMM4uBD48bG5ivs5F5hezLf24FuINykLLVoMps3wvR9fwNvnV+Awjp++NVf39SqWHDhMwGYcl1dqn2/B7ba2mqsfXLaD4POiiRFCCCGt0BZBUL0Lt8e0GIqmg6LpYCaZAxcCz/3iUt3HeGsFSqaDXLEc8My7F36vjObZl87h28+fbuEzIK1ELbK721qL+LMFGycvreDL3/gl5pbKg/qavcMYh2kzMCZQMp2KnwVkl7FGDQbaQbOPfsl0kMqaKJRsLKWLOD+bxsW5TN3zomnLbJht84rW2iVLTjB5Jcd/9S+n/ImmdhM8J1gN1okSQgghV6NNgqDGF7WizbCaNVEwGZZSJUzNZzG9mKt7sfe6RpVs7rdRFULgOz86ByEETIvBYRzLmRIuXs5cnydDrllwwJMt1GbvLtF7t6E5nDedGCmaNuZXClhYLeKt88uYW8pjcj5Tu0+QzeR3ngvkSo6f8QCA2aUcMnnLP2f85789hpfemLk+T2idmgWCJYvh8koeXABL6RLOTKegKErdzKm3+XC2aPtbDggh8P/96xmULOYHFY4j6pbLtYPg88rVyej/8p2FG3k4hBBCNoC2CIKazXiapuPXrCdTRRw7twQF9S/23iLqQsl2L+4MFy9nsZIpwXI4LHcm1PuPtKdgmVMqZ9XsC/M/fnKBFkdvYIzVL3f1FE2GnBvQLK4WcOT0Ii4tZGse4zAB22FgjGMlXfI3YL44l8ELh2eQTBX9QGMpXcSly7UltDdTs0CwZDpYSpUAACuZEmaSORQtp0GGnPs/Z7rZ8AtzGSyuFpEr2ijZcu+lku2gYLZnyXDweeWqJkZMm+Glo+0VwBJCCGl/bREENcsElSzmL4TOFGycuLSCgln/Yu+1084U5IxntmDjyOlFlGyGfNFG0bRRMB0UTVliR6VW7Sn4cUjnTKRyVsX96ZxFnf42MMb4GucEB3m33HVxtYi55TxyBbvuOaFkMTicI5ku+lmf104uwOEcK5kSmNs1rWA6yLdZANA0ELSYv8YxX3Jw8XLWb4VdzQt8VjKmPzl09EwSps2wkinBdhhKFkPJZG27EWmzTNCpyVVk8lb1QwghhJCm2iIIatodzmIoBC56c8k8iiW7bhckr9QjV7RRMh0kU0XMLuVRKNq4vJyHzQTSORNF00HBcuqWWpGbL5gJshyOC3Pp8t9thnTexJlpedtbF5Zh2eV2wfUyROdn05T56yAOF02zw0WT+Wv+FlNFzCbzyBfrB0EFU64JSucs/zNwfi6DbMFG0XJg2sw9XzAUiu31GWleDucgHzjepXQJRdOpnyF3b0umi/7znV7MIVe0sZQq+nsJlSxZMmg7rCb7erMF39t8sfK8feFyGqs5C+kGjR2W6rRBp0wyIYSQtg+CTJshHcgEFC05W9nsMZm8BS6AZKqAZKqIgslwfk6uI1nNmihZDhxHYDldxC/fKbfITabav1VsN6h+b4MtfCfns8gUbH+R+wuHp/H175/w7/+HVy74g8fpxSy4EDhyehH/8MrFG3DkpBXMBnuDeYpWeX3PSqaEhdUi8iWnpjscIBtrMC6QL8kscKHk4PJy3g98TJtjNWvCcrj/O9shABBC1Ox7FFSyWE1GpGiypiV0q1lTthjPlLCULiJftLGwKjNky5kSSm4TmnTewj+/OuU/rh3WTwYzg7miXREgLizL4O4dNzv8X559E8+/Vj7+f/z5Jf/Pr7wtOwT+xQ/eoUCIEEK6XFsEQU1r3y0HqaoZvkLJAWtyAcsUZNB0ebmI5bSsm/cW03sXewCYXy3ilbfn3QGHwH/9n8cb7kZPbox80cLMYuWeUN77/xc/eAdvnF0CAJydSeHcTApTC1nMLOb8geul+SyybmnMT968jEvzWSxlTBw9k6RBT4dY630qmY5fCsaF/Pl8yW5YQucwGeAUSw6OnVtCvuQgV7BRNB2YtgyKANktTgiB59xBMxcC//zqZOue2FVgXKxZJpyuKhMtWQxNTqV+F7hzs2msZGTgN78iJxjmlvKydJAJLK4W8dYF+T2bWsjiv33/REXp8I3Mqgoh8MPDUxWZwXzR9rP404tZnHczxXPJAjJ5E+dmUhUbwE4vlM8nr7w1Dy4EFlaLeOWtypbphBBCuktbBEHNsjqMyxnMoILl+Juo1uPN6J6bTcNyB1Rpd2CcCpTFZAsWMnkTmYKNl4/NYmohh9NTKX8Q9vqpBf8CS26Mv3vpPOaqNm+cXy5gbimPN84k8bPjlwHIdRDf+udTyBRsZAuW//7mijZmk3JQa1oMxy8sI5kqYiVTwuIqZfo6gdXkuw3IjEe+qnStUGqcHXaY8JuhnJleBSD3DMsWbVg2x+KqLJcqmA7yJQfHL8qMwr++No3XTlZ2HWtUctVqjIs1AhrmT/aUb3OaTuJ458KTk6v+nxdT8rnPLOb9128xVUQqZ8F2OF54fQYLq0WcnlrF+Vl5LvzOj87iR0em1/3crsZKpoR//NklZAPP1bQ5Flby4Fzg28+fxnJGvienp1fx+qkkCiZDNi9vyxVttzJAPrdswcL0gmyW89aF5dp/kBBCSNdoiyCoWSYIkK1dgxxH1NSFB3kX+NVsyb8t7wZGy5mSP7golBzkig6mFrK44JbLnZ9N4xv/eAK2w3Hi0iq+8Y/vUAOFG2iqKgsEAO9MruK//s+35eAmsI7LC5ZMm2NqIQeHcWTzNubcmf103sTUQhZLqSK4AC7O13b/unQ5U/E5ITefucY+MEXLqdn4uNGaIP/+kgMugCk3K5AvOX63NK/xRrHk4PTUqv8Ze+NsEoupIrIFC8fdAfPX/+EEvv+z619audZeSUBt+/ii6TTdQ8d271tKB86LbjCZDKybWVwpIJO3sOROHgDAyckUvvUvp2A7HKmciRden7khZYPnZjPIlRxkqp7r7FIeL70xi3Oz5VK987MZvPK2nCTJFGwIIXDpcsYPhBiXa5+3VRRJAAAgAElEQVR++PoMsgUbydXatUJAe5RDEkIIuf7aIgiq3vm9Wr2Ap1lJhjeTnAp0DCqZ7m2BrNJSuoRs0cJsMu/PBk8t5nBmJo1TU6tYXC0guVrE1ELl4Nm0axcOHzm9iAXKNFyTQsnBUqr+wOTycvPX9vJyHrPJPFI5E5m8/LykchYuzGX9ANgb0AX906uTePM8zQi3E3uNSQfTqu1iljedppkTL2gKBgArGRMC5c+FAHDkdBKFko18ycZiqoiiyfDysTn83Uvn4DCOpXQRb55buqLnMb24/pbbbI29kgD4ZZ8eh4mmWTQr0DjG451Hg7dNLuRQshguLWSx4k4QHDmziNlkHudn00imS1jOlGrOd4t11lT+5M25it99tRqdU984u4SX3pituE1AlsMCMkDMFGQDCMvhmEvmsJIpIVuw/UYrK1mzJpvGOMd//ttja772hBBCOt+6giDOOX7/938fTz/9ND73uc9hamqq4v4XX3wRTz75JJ5++mk8++yzV/D7mt9v1Vkj0Gy22HF/nrFAR6GSvNhVb5joOAKr2ZI/E3p6KoVM3sLZ6RQWV0sQ7m3nZlNwGMeR04v48jd+WZFVWFjJ47//6CwOV5XOcC789rRkbaemVv2A5Wql8xbOTKcgAGQKJmyHI5O3KtaTVa+hmFnM4cSlVT8ABuQscLOZYCFEzRo10lprlcPlS47f7tpTLDlNJ1NKdQb73p+D7+fl5TwyBRs/f3ve/7z89M05JFNFvH5qEcsZE4upIgol2/9u//jYLP7ku29W/HsnLq3gT777FlbX+VmRa4KaD8Tr3Vtscr7xXrNgBskLJr1JIqAcKE4v5LCala/Bwor8jhw9m8RqpgSHCZy4uIpXT8yDcY6fvjmHP/yrIxXZlXOzKXzv5fM4fGqx4ji4WPu5eapLoT3HL6z4zVHqMW2G2cWs//rPLRdw6bLcS8p7fiWL4ex05eawz/18EicnV3FpvpxhKq3RqGOtcwYhhJD2tK4g6IUXXoBt2/jOd76D3/u938Mzzzzj32fbNp555hl885vfxLe//W387d/+LZaXm8+0c3H15WbNMkH1yte8m4LBk5cxuHg56w94vEHBmZmUXya1uFrE87+cwpHTSbxxdgnLmRLePr+MfMmGwzheeXseKxkT04uVF+Xv/eQ8vvLN13BqctW/zbIZ/vJfTuHVE/Oop5uDpuqM29VI50ycc9csZAs2FlcLFesIAFkeF/TTt+ZQNJ2KFrrHzi3huy+fBwDMJnN49qVzAORAp2Q5ODudwv/97SN4+Y1ZTC9m8Y8/v4SfH7+Mv//pBf/zUlhnIEekepMeaylarGlDBbPOfd6/E3y/vLKr4MB9KV2CaXP88HW5DiZflOuG/vR7b4Fx+f0/NblakQn5ybFZrGRMvPZOeWJECIGv//1x/Nn/eKviWOeW8vjuy+eQDGRBr6Qcrp5mA/ZmZb2mXX5czv3enJtN+dsOeE5eWvXPoQsrBbz4xizePLeMY2eXkC3YOHo2iUxBrsH5xfEFZIs2JqvKUP/mX8/gmb8+WvG9W82a+G/fP4ETFyv3/2oUBF2J2aWCP8GRyVt+8BMMoKsDqRMXV8AF8M6l8jn7b354BkfPJAEAk+56InlsJdgOxz+/OoW/+MFJOIzj5KUVPPfzS3ju55fw+mn5GaIgiRBC2pO+ngcdPXoUDz/8MADg4MGDOH78uH/f+fPnMTExgUQiAQC45557cPjwYXz4wx9u+PvWygTV0+ySUm/A4wkOErwN9rwOSUHTi3m/vGZ+tYClVBGRsO63i51ezOF7L5/HSH/Uv20mmQMXAhfn0vjpW/M4cnoR+ZKDl96YxS3bBwAAP3x9Gj8+Noc3zibREzNw+84hAPKC+ncvnsfp6RQevnMcn3xkNwAZGLx2cgFL6RLChoZPPbILfT1hAMCxs0n86OgsRvoj+OwH9sLQNfc4sjgzncbiagFbRxJ47x3jUBQFl+YzePmNOWwdieORg5sRMuTPmzbD0dNJZAsWdmxKYM+WfqiqAi4E3jq/jKVUEbfuGMDYQAyaqkBRFJQsBxcvZ2DaDDvGEuhPRADIgdZKpoT5lSJCuoqJsR7EIgYAGbienUnBtjn2TvQjETWgKAocxrGcLmG6znqgK5VMl7DglsxlCxbOzKRqyqOCGypyIXDanQVeTpVLpI6eWcLxi8t4z+3jePnoLH7y1hyG+yPoi4fxyltz6OsJYyldwl89fxqRkOZ3GgSAnx2fx87xBFYyJv7D5+7BaycXcGEug4fu3IRYRMdwXxQA8MaZJA7uGYaqKiiUbFy6nMX+7f1I5y0cPrOEPeM9GOiNVByrqij+/4UQUBQFgGxfnIjJ19fQNfS6f55bzuOdi6soWQzhkIaR/gj6e8IIhzTYNoftMAz2RmDoKuJRA/miDV1TEQ3r4EIgk7egKgp64yFwIffZSedNxCM6hnqjKFkOdE1FvuRAUxVAkWtOBhJh+dnhQmZaFMCyGAxdhQCgqgp0VYGqKlAVBQ4TYJzDsjkY5zB0rel6v2aqs0NBVpPJheBA3/uMLNcpnVwInCdeP7WIc7NpPP/aFKYXsrAcjtdPJnFpPoPPvH+vv8bQyyjMJHP4wS8mcfjUIgSAF4/O4EP3TwCQJZk/Pz6Pk5Or+J2nDiIRDcHhvCKTfaWavQbNmskEA08vm7Scrn0NgoHaxXnZmfHo6cXyOXAxh7/54VncMtHvl53NJOX3+vJyHv/0i0m8dnIBNhP419em8WuP7QMA/OjINF59ZwGTC1n83tN3YcA9n1xL1vXsTAqn3S5x2YJdN0heCrzPkwtZTLoTMd41wWEc52bTWFwt4radg/i7F89hJVPCv/vV2/Evv5zCSH8EZ2bSODOdwtmZFHJFx5+g0zUFv9w9D11T0RsP44n3bsff/+QChFDw8Yd2oC8egqLIc8DLx+bw2L3bYOgqGOdwHIGQoeLomSWcm03h8fu2+a+JEALZoo2eiIGSxRCLlC/jls3wytuXcctEPwxdw1BvBKoqz7FvnV/G1EIWiqJgy3Acu7f0wWYcjHFMLWSRiBoYHohhqDcMVVFkxlABeqIGOBewHY5ISIOiKMiXbCysFMC4wKahOOIRXTYgcdvXh3QVuq7CcM8pQgi5UXnJgaapEEIgGtb9jKcQAiFDg+ZedzgXcs8qxqFp8vcMJMLr/iwQQkg9iljHFNWXv/xlPP7443jkkUcAAIcOHcKPfvQjqKqK119/HX/913+NP/7jPwYA/Omf/ik2bdqET3/60w1/31P/4QdtvZmlN9gdSISRysp1BCP9ETgORzxqYCVrolByoCrA7i19mEnmK55PT1THfbeMYTVnYjVTwqS7OHu0P4IP3rsNS+kSjpxO+gOveFTHb3/yDkwt5PD9Vy4gHyhVGe2P4r5bR8C4rLf3ZrF3be7FpsEYVrNmRVc8BcC79o2gL27gyOmkP9M92BvGQCIMzuW+Iel8eeA5MdaDRCyElXQJ8ysFCMgLeiysI2RoCBsaskXLz6RFQhoSsRA4F3AYqyhXikd1DPSEwZi8cHslSJGQhp6oAUNTUTAd5IpW0w0y12Loqj/IiYZ1qCpqOogN90fwvzyyC7qm4sxMCi8cnoEAkIgZeODAGAolB2dn0lhMFbFlOA6byc5hm4fjGOqN4OTkChKx0BXNTt+6vR9nptNgXEB1BxKH7t6KlUwJPz9+GRNjvRjqC+PsdArpvI3xwSjSeQtFk6E3FsL9B0aRypqYXykgV3SQiOkomgy6psB2BEb6I+Bc4NJ8FpqmgDEZGEXDOgAZgNQbECvu/wUAXVdgqCqiEd0fnCRicsCTyplQFAWJqAyCMgXZLUzXFPREDVg2g6apMC0GRVGgKHLAmIiFoCoKGOd+gCgfpwKQx+gFQIoiy74EF7CZXAOjaSo4F007RraaguaTKvX0RA3kijaG+yJ+hmHX5l5ML+awdSSOi5flYLovHsK2sR5cnMtUlHruGE9gYiyBvngIPz42569N2bulD4fu3oK3LyzjFycWav/h60RXlZp9llQFTddZaaoCxgUSMcMvsds6Ekc6b6E3FsLCagEOEwgbGnZv6cXUQha5wHdyfDCK+28dQ8F0cG4m7a/n2bW5Fx97cAeOT6bw46PTTQO7Zrz3CACGesPQNRULVc0Qdm7qxW98aB9ePDqLuaW8v5/cluE4xgaj4FxmhwFgfCiGeXeiZftYDxZTJUQMFbmiDXuNY4xHdIwOxPxgMRrSMDGWwME9wzh+cRnvXFrF2GAUw31RXF7OgzGOvngY04s5CABjA1E8+q4tuDCXwUwyh9WsiUhIh+0wjPZHoesq4hEDs8kckukSdF2B4EJOdGgqiiarKc00dBWM8Yr3WFWA0YEoAMUPQGNhXQZmTAYumqYgm7dQcK9L8YiOWMRwuxPK772uK9BVFZqqIB414DgcJcuBaXNoqgIBIKTL77r89wV0TYXiTvIIyP3CGJfHFI8a+LcfO+BPGnajkZEEksn1V0sQslGMjCRa9rvWlQnq6elBPl8uI+CcQ1VlZV0ikai4L5/Po6+vr+nvU656CHJjeYO5XMn2j7RoMpiWA4eXN3fkAjg7U9tSu2g6OD+XQaZgojwMlQtzT8+ksewuNPYUig6ef30GpsUqAiBAtq89MyMvpMEynplkDqmciWzeqrggC8gZzrChVXRYWsmYWMnUH8xPL+QABQiGxw4T7uNrZ+lLFkPJqt/QIF90aoKR8mNaV/oXnOVtFFA7DseRs8vQVAXJVMF/L02b49xcRr7e3gL6TBGaIj/TXltkh4mKbFIzs8sFfyDPhSyzOjeXQSZngnGZIVhKlweP8yvl1y9TsHB+LoOlVMkv6aueEU/nTTAmBwsIPN3q8qVqwW+a4wg4YIF1JKxmEXv1++ow4XdTA2r/rUYBIuNX9l7zm7CX03rOPgX3cxL8rKVyci1aOld+DdN5C7lLKzUBftrNViZioYpOd8l0EW9fXMGlhfVnRdejXtC5VhzqPSaYucsWbfl3Uc5KmTbDyclVVE+35YoOTk6lYNkMuWL5e5VMFfHLU4uYXsiuOwACyu8RAL+NdrVMwcLzh2cwOZ+paMqSLdpITZsIudl1AH4A5P0+2Y0PVzR5ky85FU0eihbDdDKHeMzw11strMh97bznHJyYWkqX8M7kqtws2j0HeedPb31q2FD9UkXHkb8jmWrc+bJeZoyLynNR8N/xnke951Z9u3duqfcY73NT/e83WufLhczkvfzmZZyYTNX9GUJI93j83duxb2KgJb9rXUHQ3XffjZdeegkf+chHcOzYMezfv9+/b9euXZicnEQ6nUY0GsXhw4fxhS98oenvU1Sl6f1XS9eUhhfPevcFswie4Czo5uE4ltMl7Nrci9lkDpmCjS0jcRiair6eMKbmM5hO5tEXN/DFj92G104u4vjFZf/Cu2O8F7/79F1YyZh4/rUp/PQt2cb10Xdtwa99cB8cxvEvv5zET45dxlKmhP3bB/Dbn7wdjAk8+9I5nJ1NYylVRDSs49DdW/Ch+yfAmMC3/vkkDp9exFAigs+8fy/u3D2EmcUcfvzWHFbSJpbSBYz0R/HpQ3sw0h/Fd18+jzfOLGFkIIpbt/dj+1gCpsMxu5jDdDIH02bo7wnjtp0D2DaawOnJVZyZTqFoMgz3R9AbCyFkaIiGNaRyssaecY6+eEhme4Qsmci5AyFVVdGfCGGkNwKbCWQLFpKpIrg7Q5mIhaBrCoqmg0zBwpnp9LpL4sYGovJ3CzmLu2UkjtdOVi7I7o2H8O9/9TYAcoD05W/8Eqm8hcFEGL/z6TvhOBzf/KdTeOfSCp54zw6cn8vg2NklvGvfCIZ6w3j9lMygvX1hpd4hAAD6e0IAgP/jU3fgB69OYn65gH3b+hGPGvjkw7uQKZj4mxfO4sHbxrF3Wz9+9PoMFlNF7NiUwHLaxErOxFh/FB97cAdyJRsnLiwjlZPHmC3a0FQFlsOxd2sfGBN47eQCwobml5rFw/IrvZozkUwVYdoMIUNm3UK6Cj2QaYmGdWiqinhER75kQ9cV9MXCYFw2C4GioD8eAuMC6YIF0y1rS0RDsGyZlSrZTGZ1ILu69cZDsvzGEX7pqc04dFUB3J9TVQWqCiiQmQQhBBxHgAlZ+rKwUsCb51rbsc/QlIaz9WFDqwkeYxG9Zm1X8JywdaQHU4s57NnS53cXvGf/KE5cWMEH792Kv3vpHEoWw63bB/A5N9Nw7OySnzU6uGsIn3n/XhiGiv/nb97A6ekUeiI6PvP+vXj3gTFMzmfxlW8dbulroKqNS48jYb1m8kB+Lhpn6L0s2O4tfbg0n4XtcOwcT6BQYhgfiuGEew4cG4zitz55O155ax5HzyxiKS3Pi/u29eGLH7sNFuP47z88g1+kFxA2VDz5vt14+OBmaCEdv/snP6no6Hc1vPcIAO7aM4RoWK/Jru3Z3IcvfuwASpaDV08s4K+ePw0A2L25F7/++D5YNsP/9ZevIxLS8ZEHtuP516awkinhw+/ehmNnlxCPGphfLtRkmDwDiTAMTcFQXxQP3bkJ33/lIlRFwcE9w7hzzxBumRjAG2eS+NfXp3Dv/jHcMtGPY+eW4DCO0YEojp1dxuWVAt572zg+9O4JZAsWjpxOIuleD0yHYed4L2JhHaMDURw+tYiTk6sY7otAVRQM9oYRMjQUSo6fJVIVYKg3gr5EGJwJMCGQK9gI6bJ0bXwwBqBcEhqP6HC4gMM4YmEDuqYgnbOQKVqAkJn0RCwE02IwbfmfrskskKopSEQNWSpXcmA5DKqqQAiZCRKAXw5n6KocCwi5Js50GBgT0FQFkZCGTzyyC6rS2rFCJ6FMECHSTc8EPfbYY/jZz36Gp59+GgDwta99Dc899xwKhQKeeuopfOlLX8IXvvAFcM7x5JNPYnR0tOnva/WJLRLSG7ZljUX0ijKuksUw1Buumf0aG4jhslsXvnUkjt6YgVu390PXFLx9YQVbR3pw565BDPdH5bqAZB5bRnpw645B3LpjELbD8SfPvol3Jldx195hREI6Ng/r+OC923BqahU7xnvx9Af2AgB0TcUTD+7EA7eN42dvX8ahu7dCVRSouuLXzBdNB6qqIOyu41F1Bf/2Y7fhw+/ejrGBqL++Z2I8gc+N70c9T39gL558dLdbmlR2z76Ruj+/eSiOQ3dvXfP1bpXvvHB23UHQttEeJGIGzs1mMJAI49G7ttQNgjyxiIG92/px+NQihvsiSETlfbdMDEBVgV95YDt+cWIemZyFp9+/B6qqYOtIDzJ5C8cvrOD2XUMY7otgdimHRDSEVM7EXXuH8cCBMbx9cQU7N/fhtz91Z8X6HQDo74ng33/iDv/vH39oZ8UxBi90Az1hPHTn5qbP21trtpG8eGSm5UFQJKzDLtQ/J0TD5SDIK6Ea6AnXBEEjA1F/1v6B28Zg2gyf/8gt+I9/fRQLq0XcvnMQD98xjq2jCbz6zgLOTKewYzyB8cE4fu2D+/CRd0/g//3OMeRLDh6/bwLhkPzOPnj7OEo2w/sObsa7D4wBkOcpTb2yLENQs9K+SKg2sCvfp/lBkFfm1hcP1QRBg4kwVrJeENMPQ8/grr3DYFzgwlwGW0Z6sHU0jlu2DaBQsrGcSWLrSA+2jiTw9AcSeOLB7fgvz76F2WQeDxwYR8jQEDI0vPvAON65tIp3HxjDwwflZ36wL1pRbni17tk/Aihyb6jRwRiiIa3mZ4Z6w/5r89Cdm/D8a1NYWC1ifDCGQXcNzp4t/dg21oMP3LPVbV0OfOj+bRjui2J8MIaX35iFpip4+OBmzCTzSLoNMnpjIXzqkV1QVQWWw7B1JIH7bhmFwzgiofKl9137RvCuwDl4y0iP/+f33Lap4ngTsRAefdeWhs/5Q/dP+GvNCCGENLeuIEhRFHzlK1+puG3nzvJg7tChQzh06NAV/z51HZmgkK427CJlaI1/nyxvkIOhRFQuLN21uQ+pnFWR9t+7rR+ZgoV8ycFIfxRbhuN47x2b4DCBty+sYM/mPtyxexgAcNvOQbzy1mVsDVy8DF3F//r4Ppy4tFIRSGwb7cF//HcP1j224b4ofvWhXXXvi4brv1XbRnvq3t5IdQDUTsaGYut+bF88hE1DcZyblY0Cto72IBrSKloG98crF9Ye3DMsg6D+chOCQ3dvwd37hqEoCh44MI6Du4f8xg737B+F7TBkizY+9uCOiuAm6NG7yoOURj9DGtP1q3/NdE2BrqkNSyxDeu3n3svseBMLQDkI2rW5F7Nu57BoWEPRZLh95yAWVmahawoO7hnCpqE4+nvC2LW5F4wLHNgxAM0tCz6wYwDnZ1O4c3d5DcNAIoJ/89Fb0RszMNJf/qw/fHCzP/AvPx8VqqquuYdatYh7rI1eg0a7bQVfn96YgdWche3jvZhfKVSUxe3Y1IvVbNJfp6IowEN3bMJqxsSFuQz2T/T76zb2T/Tj9dPJivNiTzSE3/zIrVjJmbh956B/+527h/CffutB//Xz9F/DYviR/ii2jycwtZBDb9RALGrU/MxQf9T/s66p2LOlDwurRWwfL880HrpnC25xSy8ev68cYNx/qwxYH7tvGz547zZsHo6veUy6prb1OZgQQrrJuoKgVlsrCKq3QDcS1hoGQVqdi0zULfeIBGYDxwZjSKZLGBuQM44zyTy2j/VgdjmPnZsSmFrIIj+fxcRoD+5zL3i/8sB26LqKu/YN+7/n3v2jePv2Zezf1l/xb44PxTE+tPaFkUgHtg80LWVsptddgA7I2dKeqIG+nhBY1vL3nemNVw6CHjgwhhePzPhd2wD5OfECTlVVEI+GKh5j6Bo+/t7K7A1pLUOrnbGvuL9O+WosojftpuZlXUKGCstde9ATM5DJ2+iNh/xypqHeCFI5E4/dtw2HTy2iZDHs29qP2aUcPvbgTvzixAJ6YwbGB+PYNCQ/b1/46AHMJLMVA/gnHtyBbN7C3qpzwu7NzddHejS3ecTVioT0hkGQd3zBtSPeaxnMTCTiIazmZKfIU1OrWM2aiIV1FEwHd+4ewsXLGaxmTeze3IuPvmcHVFXBJx7eCQH4wQIAHLp7K05cXMHB3ZWL2TePxLF5pPa8WB0AATIbWs9ofwSpvOW/l9VUBdi+KYF5dx3OUF8EYwNR93fK56epsiQv6MMPTODMTAp37Cof88Hdw2hmE53jCSGkI7XFlFS9i19QvM4MXthoHL95pWFe62BAzuYClSVR40MxJKIGhnojGHVnBPdt68e24R4c3DOM0YEo4hEdBwIzliFDwxPv2VExe6woCv7Nr9yKu/Y2v1iS5kYHohjqi9S9r1l2DwAGeyPYu7Uf0XC5TXRfPISJ0Th097F9VZkgVVVw362j2Lv1ygam5MYIGc3PB7GIjli4MlCKhY2mkymxsPxMBAfVXgnkYKAd+W07BxCPGtgyHMdwXwSaCnzi4V24becQeuMhjPbLEqhghk9VFUyM9Vb8e6qi4Ncf37/uUl9Nk+ummgmegwBZChepU/LlMdwMWyJWPgfG3fbK0cDrOTGagKoAO8cTGHQzMXfsHkR/Twh37R3GcF8EfXEDe7b2+695LGLg1x/bV5HlUBUFv/2pOyuyKlcr+N4EHbp7Kx68bbzm9n73/U3EQhjujWKkLwpVASbGEhgblK2cR901L309YWwarAxgtgz34H/71dsbZt4JIYRsHG0SBDW/Px6pDIIUyLbTjXilHcGLfcy9qA0FLqq9sRDiUQM7N/ViZEBeGDcPx/GZD+xFf08YIwNyMWv1v1+PbBNMpU/XQlEUjPbXlsSNDUTx4Xdvr7k94QbHqiJb3cYjBgZ6wv7AqS8exq7NfX5gVa908EP3T2Dv1v6a28nNEzKaZ4KiIc0vUfTEIzq0Jt+/Hvez4pUshXQVw31ynySvmUXYUHHX3hH0ROT+VRNjCQz3R7FtrAef//AtAORaoN984sC6n9uVupJMUF9VZjMS1iq6mVXzXte+nvJ50RvsB/dg2TwcQ19PGONDcf+7dMvEAB44MIbeWAhDfRHs2dq/5vsEyADxWs6LuzfL4FKvmgQZ6Y/iiQe3oz8wqTXYG8b9B+T600TMgKGr2LO1D/GogeG+CKJh2cr5oTs2IWyo/h461XZt6q25jRBCyMbTFkGQusaU50CisiQpFtEryjeqeaUvE2OVteiAnCn0ZlBjER09UR0jA1F84J4t6E+EcXD3EPa5JSyffGgXPvP+vVf/hMi6feCerTULmPdu7cevPrwTE2M9uDXQCOC9d27y960ZcTN58ajhzzzHIjp2be7FSH8U0ZCGrVe5forcHMYasyKRkF6THY5HG2eCNFUO9sOGhh3uZyMeNdDnngu8iZFo2MBofxSb3LVpn3h4J8YHYhXByOP3TaDnCiZFrpWmqk0zW7quIBGvPC9GQnrTLJoXIO0Y7/Ub9XvBT3Ax/khfFL0xA/GIjv3b+hGP6Lhn/yiecs+Fd+8dwW/+yi3reVpXbctIHPu29fvfb0BOemwdiWOwN4rH75vwJ9Fu3zmI+28ZharICS7vuciASD73eETHvbeMYrA3gp0U7BBCSFdrjyCoyURh2NBqypi8AU0jXoZgx3jCv8h7A5vBvggibunHcF8EOzf3QddUDPdF8aH7tqE/Uc4UradhA7k2d+4equl41t8jN+D8rU/ejkfcBeS7NvXi04/uxpaRHvT3hGG42b/B3oi/xmf7WAJ37h7CSH8U+yb6/WwAaW/hJiVdgMx4eGVcnnhEb/h91TUVsYiGaFgOgHVNQSKqIxaRQcNm99wQC2v++hZANir53z9xewue0dWT5XCNzz/RkF73vNjsMV6G/MCOAfT3hKEq8Nshbx4qd08bH4ph62gPFEXBobu34MHbxyu+O/feMopo+MZ8lwxdw//52XdBCzyveNTwz+sffmACt2yX5cpbhnuwc1MvRgeifim0qioY7i0HUNvHEx21c4wAACAASURBVAgbGnpjIbz/7sZd1gghhGx8bVH43GxNUCSkVZRqKJAz/M0u9l65x0hfFCP9EeSKNvZs6cNLb8xioCeMaEhDBnINSrAUilqLtofqMhuvJGekP4aQIQPgiXE5SDuwfaAiaPrw/dv8gOh9bivZLUNx3H/L2A06enKtwmutCQrpfvOTnqiBsKEiHjGg1Vk3pkCWlsUjMrMxPhjDcH8U8VgI0ZCGiKFhZCAGTYVfYjc6UC7JvJKSr+tBVZqXw4VD5bVvnmhIa/qY3p4QVAXYNBjDYG8YDucYG5BrZjYNxREOaVAU2ZHtYw/uACBLVD/7wX0teU7rJfeVKj+vnmg5swPI53Py0gr2beuHoij4jQ/tx+4t5XV+Dx0st5n+9KN7AACfemRXxftMCCGk+7RJENT8Yh+chRwZiCIW1uuuI/I6i/VEQwgbKsYGYxgbiGFxtYQdm+Ri38FEWHYAi8iZVFoA236CnwcFwO4t5bKV3picBd7mlu98+tCeisduH68tcXn/PTduryNy7XRNbbrfTTSsw3CDk5H+iB/g1FsTFA1r0DQV8aiBaFiHoijYOZ4A4wLhkIZwSEMiZiASkpmhdtIsoKleFxWP6Guey4Z7IzILEg9h83AchZKD0YEYQoaGeNRAJKRBUxXEwvoVrYO8kYITZdUZ3U3DslX51lG53svLDHnu3V/ep857j6u79hFCCOk+7VEO1yQIioQ09LgznmFDwy0TA7ITlFJ76F6JXCIuBzV9PSHsm3A7hsVDiIZ192Kvy1ngNcpuyM0RDIJ64yGMBzo4KYqCeESv2FyQbCy6ptbN6ngiIQ097mB2dCCKLSNxxBqsCYqEdWiqgpH+iL9e5sCOQURCGvriIRiairChuYvm2ysIajY5FAnpfkmgrsmNfKPh+pkgr7xwqC+CUEg+133b+hGN6Bjui0DXVERCmh8ItmODl+CkV/V6sIO7h5CIh9bsMkoIIYQEtcVVY60Bzya3bn2oL4Lbdg7C0NW67WO9MqhExEDY0BAL67hv/6i/94t3WzSs+bPCpP0EB399PSH/ffXctXfYb4VLNh5NU5uXyIbLjRFG+6PYvblPtrOuSg+ripwY8db8eR3G7r91DNvHExjpj0Jxu5dFQprfQbJdNBvTR0OaX/Y7mJCL/KMhHWqdc2nY/f4MJMKIhOR5795bRhE2NCRiIf81asfXwBP8PCSqgqDB3gi2j1HTE0IIIVenLYKg5pkgHUN9URi6ipH+CO7YJYOgeoMkfzPAkO4HOSFDw8MHN0N1/xwy5MxvuEl3OXJzBYOgesHOR9+z4wYeDbnRZHvoxvdHQ7q/TnBivBfv2jeM23cOoXr8HzJky2hNU5CIhfzuaIau4tC7tmIgEYHunjM+fWhPTWnlzdasa2YkrGOzu0nnUF8E20bj0BtMDnl79wwkIn5AFDY0fPy9OxCPljvKRUJ6xbYC7ST4vOo1OPn1x27uuiVCCCGdpy0igWb7e0QMWbMfi+gY6Y8iEtLxxIPb8U+vTtb8rJcxiIY0RAOlLe9zO4pFwhoURcGvPLC97gaspD0EZ/Rv1sJ0cvPoa3RGi0dl6+bPf3g/3rVnGKqqQFNrg4aQriIc0uAwjnhEx3CgzTIg9xrzskN37Bpq/RO5Rs0CwUhIw1BfBJGQhuG+CG7fNYSZZB5anTJhQ1dlViykIRLI9OyfkA1FvDLiAzsG8ODttRuQtoPge1uvjNlosj8SIYQQUk9bZIKqy1iCImFZqnH3vhEccrt9jQ7E6maCvIt5OKxhbCBac3/Uzf54bZVJewoOgKs3SSQbn66pfjawXiAw2BtBX08Y77trS8Vnpfo0YugqQoZcX6RrKu7eO1x1v4bROueJdhF8btWvQzSkoydqYN+2fowNxJCIhfChd0/UXRMUDctueoamYqCnNtPjNVT44L3bajahbRdaxTmhLS5bhBBCOlxbZIKaz3jKQ/zc4/vXfEwsokOBzB7tn6jt/jPUF6l9EGk7enDAQ4udu44sh3ODIFUFZ9y/T4HsCFePWjU4DhkaQprqf572bK09J9y2c7DmtnYRHPhrmgrulF8HL6v9O58+CCFkH73eWKhuOVwsIptDGLpat3uit1lsO6t+LQghhJBr1RZXk2CpQ/VFvFEHt3oXwnhUh6bLWd8HDtSWdUyM0uLZTlAxu0+ZoK6jKOVyuOpMYLiqNXRQdTe1kK5B19Wmg+Y7dw83vO9mC2Z1qp9bsB22UvFztc0h4m4QpGsKHrpzE6pt64CmAhplhwkhhLRYWwRBwQtcdV1/pEEDg3prBhLREHRVrekm5nnvHbUDANJ+KgY8zdKEZMPyupz5ZXHuV1rXVIQbrP+oCYIMeS7o1EFzZalf5XNo1MWtehLJ0GXray8TVK+pwHvbdB1QUPC1CNM6QUIIIS3QFkGQ2mTQa+j1BzC1s76q3BhRVRrWjNPGqJ2hYi1Ehw5gybXxmqV433Nv4KurCgyj/ve7XibI0JpngtpZxffgioOg6pJAVZbDaUrDtuPtug4oKPje0nmcEEJIK7TF6CBY8uRd67yLXqOuP9ULgA1dRSxi+DOepHMFg1haE9SdVD8DJN9/7zutaWrdxf/Bx3gMLxPUoZ+hYNdMf42Ue1OkQSBQPWega3IPpE7fSDR4/O26lxEhhJDO0hZXRrVOOVyw3XU91bO+hq6hJ2q4M56UPehkapM1DqQ7VJfBeWtaGmWGgdpW+2E/E9SZ5wM/EFQA76n558VGmSCtNhuma51bEugJngYiYSqHI4QQcu3aYoSp1al997IBwf1+Gj0GkIODeESHqigVC4VJ5wkOWjt98EbWxwsAvO+5oigyoGkSFFdngkKGCl1XO7alsvdUVbV8TvOCoIblcFX7BBm6CkPv/ExQsMyPyuEIIYS0QltcGYMz/9VdoRrXvteuCYpHjIalMqRzBMsZKavXnYLBjwJ5jtD1xk1PgNqOkSH35zv1M+QHNEq5A5yhaW5GrMG6qKqnGnIbQ3Tqa+Dx1orqugyGCSGEkGvVFleT4Cyl5s8Ar1H2US8TFNVBMVDnC3Z/6tRF7eTaeN9vBTIzqKqKXxLXSG13OA2GrnVsh0E/EwTFP1Hr7saveoMgqLoxgmFoiIb1js+Oe58HQ1URou5whBBCWqAtRpjB8icl0BVK1xSErrAdrqGriIb0ji/7IKgY5FA5XHfyMrqKW96qKe7gv0lQXLccTlOgdWijlGA2DF7DGDerE2oUBFWdLkN+mfD1PNLrz58c05pnAwkhhJAr1RbF1RVrggILgHVNbdgOt7YcTkPI0Dp2ETQpi1QEQTTg6Ublxghy0K+qCgw0D4LqtciOhXVAXNdDvW68crhgYwRNlY0eGpfD1VsraaDTU+T+GrEmz50QQgi5Gm0RBAUDGsVvjS0HPI1mPKsvhIauImR0bv0/KQuHyu9tqEEQTDY2PwhSFCiKLA1TVaVhGRhQPxPUEzUgRGdGQX5SW5HBjaa65XBq4wYRtWXCGuJRo9NjoHLDHFWhdZ+EEEJaou2CIDXQBUmWfdQvh6teHGvoKkK61vG176RyTVAk1BYfUXKDBdtDex0fNVVpur6nOguSiIXQEzXAOzYICgSCqvxPX2Pz1+oAIaSrCBtaTXDUacoNc2hShBBCSGu0xQjTG7yo/3979x8jV1X+cfxzzrn3zu7O7Hb7Y7GIdAtIG3EtUPl+v6YGxAaEiBps2da20lobTUhqjKVoBdQSa9tEifFHEf2DNG0MESxoJETTSEgTooTYVANNJSHSBDWGDRHa7bbb3b3fP+6PmaXtbAt3du7Mfb/+gd3pLKfD3nvuc85znsdUVz8D36YHos/m7YdjA99GK8VMki3P95yskSZCqZMgqJBsTTpctSjCuQsCSLXl9Y3Gx0NdMqcs33fnXEjJu9pzUW7SuahzBzRn9gmKd8hbfHGo9kwQAABZyMWMkkxstibVwY8bHZ7L29Okkj/r1WmmiNZQu9pNY8RiOiMdLi6RXfdMUBwAzCiX1NXhaVZPh0q+U/kcvcbyLq2QZ6I0YRN/BvVSfs84ExQHgS0eA6XzAoVSAABZycXTQfJcY0x11dd3pu6qX+ltq7sdcSntt38frSfpa3JaUkfA/88iSh56k4URa438KXZ6nY0qh1U6fTlr4tLQYyp3+tM17EzVlgmP0gIl36v/Gbx957wU9wlq9XS4ZC5o1XLnAID8ycVOkKmpgpSkv/ieq7vql1SNS86PVDqjIKjSFTR4tGg0z0Wr3fXOhKG9JQf/a4Mgz7Py66WCGaOS79RbCdL7QeA7zaiUpmXMWUue95PFIWNM2iz1XJLPJ+mv1tnhyxjT8mmlSZo06XAAgKzkYkap3QlyJnro8T1bd9UvCX664lSXnnL0oDOjQhDU6jxXPd9FOdxisuk9IQ6EpPPqE1TyrWZUgnT3xxqj6xb2TcOIs5cEgsYoLRM+VWEEP140SMrM93RFn0N3ubXvi178WZAOBwDISi6eMG08qRslK7/RgV6vzi6A56ysqa54XjKnLEma2aKrvqhyLj4I7ih0UVTpTpCqOyH+FAGAc0alwFN3ZzApBa5VK0ZOOhMUn40K/PqLQ0lLgeQs3UUzOyVJvS2+OJT8vbgfAACykosZxauZ7KvpcFMcAI7/XKXTU0fgNGdGhyTpsvf2TMuY0TjWGNn4XBA7QcWUtsGxUX+c80mHc/FOUHeXHzUIbXFpOpxMmhboTXFW0k93gAL5ntXM7ui+2Nvii0PJ34t0OABAVnIxo1RXPKMHX5Okw9V54PFcVPa1r7dTXSVPlXjl9/KLCYLagbM2Lovcmqv4eHdsuhNk4l2QqEdQvZ0A37MqeU5zZ5frVpZsFdV0uCgdMAqCpjoTFL1nRiVQZ+DS++KHLp/d8PE2UsmnMAIAIFu5eFJwNUFQkg5X8l3dBx7PRc0DF17aqyCgSWq7cTZ6COT/azElz/nWqqYwQv17Qsl38n2n9/WV1TezY5pG2jjGVv+Zlsh2Jg2OzqYUWFkrzaiU1Fny0p3Umd2tvROUFEghHQ4AkJVclAyqNgWM09yMUTBFEOTiQ/OXXdyjTsootx1nrUI30exhoEmSpp9GSTpctAtQLz0y8KN0ud7ukpZ88OLpGmrDpE2kVVMhz9XfHY36qznN6i61VXn5UsCZIABAtnIRBCUTW9IU0dioP0y9zIekg/yc3k51lVo//x+TOWcUhuwCFVWaCmajEvrOGMlInXWa5waek+fZqFR2GwQAkwsjxIHgFBXyfM/Kd1bv66u0VcAQpGeCuCcAALKRiyAoOfRqZdKdoKn6WlT7yFhdeemM6RgmppEzppoThcKZ3CNHsnFuWFedggdRCm37/M7U7pBbkxRGqF8wxrNWnmc1d1aXvDYqKuJ7TkacCQIAZCcXQVBS/tTYpDqcjfr/1DkPkhRPMMbolv+dN11DxTSxzlQPRaBw0sIISQAQ7w6XS+e+ZUVBUOvvACXSlEBTrQ7npigO4Vy0MNTd5bdVZUXPGjmPkvkAgOzkIwiKd4JMkvtu6q/4JpJJPmmcivbhrJVR2OxhoElqGygnuyDlDl9dnee+L/hxeex2kZ4JinsEGRPd82yd3ZCorHx0pnLurK7pGmrDRdVA6/eJAgDgQuQrCDJRxTdrjDqCKP2hnnZa6cRkzrZuk0u8e9WdIJPuEHd3+emu8dl41mpWT2tXQatla37/k0Cws85OmBQHC3Gg8H9Xvaeh45tOUVU8yfO4JwAAspGLICjpAWFsnP4Sn/WZqrpRUjYV7cdZKxuyE1RU1Z2g6k7Ie/vKUZrsOXie1eye1i+NnUjS4aytpsRNFQQ5a+TFAeQV722fs5Kes7LWsusPAMhMLoKgIKgWRrDWxGkfbsqu75U6qTFobc5SHa7IahuFuvic4MWzynXf09Pl64OXzZqO4U0L31U/g6R/WmfJq3dUUs6Ztqyg5jkrY6T3X9I+gR0AoLlyEQQlq3umpjFi4FuVpwhyWr0BIM6t3rkHtD+bnoeJGoWez3O9MSY9R9MOknTf9EyQNeoqubq7IUnxhHZjrVHJd5o/t6fZQwEAtIlcHKrxnI3S4FQ9BO2s0Yxy/SBo9oz2SX3BZGEY6qLezmYPA01ibE1ltHiHuGhqzzwm98XAd+qqkxJn4vOU7ajS2V4V7wAAzZWLnSBnbZoGZ+NzQcYY/c8H6h/svap/5jSNENPtMx+9TP1zu5s9DDSJ76qV0awzk4oEFEXgvb1MuFHgOVWmqIDXUw6mY3jTblYbnfcCADRfLoIgz4t2fowxaf67pCl7QlzSV5mO4aEJ5l9M2kuRJSv+UWGEYqZH+l5t1cxo277kuynTgGdW2jNN+Nor5zR7CACANpKL3IIoHS7ZCTKURgYKrloUIDkTU7x7QtpEOk6FM9aoFDh9oL9+8YfeNj0r+dEPXdzsIQAA2kgugqCo+lNcGa6g+f8Aqny/WhQguTcUTe1uWBIInY9r3s+OCQAAU7ngdLiTJ0/qnnvu0RtvvKFyuaydO3dq1qzJK5Pbtm3TwYMHVS6XZYzRQw89pErl3KlrUQ+IOAC6gMkeQHsKalPBjJHNxXLN9PI9m54HcnFa4PmY0abpcAAAZOmCg6BHH31UCxcu1MaNG/X000/rZz/7me67775Jf+bw4cN65JFH1Nvbe14/08VFEaqFEQiCgCKbXBRAbVX6+nylO2AmORdUvM8AAIBGueD11YMHD+qGG26QJF1//fX605/+NOn1iYkJHT16VN/61re0atUq7du3b+pBWCNrbJr/X8RVXwBVaSlkE1ePLGAQ5KyN0+CiHmpFDAQBAGiUujtBjz/+uPbs2TPpe7Nnz1a5HHVuL5fLOnbs2KTXR0ZGdOedd2r9+vUaGxvT2rVrNTAwoIULF57zv5OkuySrnUV84AFQFcQNQaul84t3T3CuWjWzqMUhAABolLpB0ODgoAYHByd97ytf+YqGh4clScPDw+rpmVzKuLOzU3feeadKpZJKpZI+8pGP6MiRI3WDICkqB1sKPHVXSuro8NXXR48YFBO/+9K4jc7DlLtKcm5M3d0dhftcOk+MynNWpZKnSrmk4VPjhfsMivb3BerhegCydcFnghYvXqwDBw5o0aJFOnDggK677rpJr//jH//Qpk2b9OSTT2p8fFx/+ctftGzZsql/cBhqbGxcIydGdfr0mF5//djU7wHaTF9fN7/7kt5866SsNTp58rROjUb3haJ9LidHxxSGoU6fHtfIyKhGR4t1X+RaAKq4HoBIlosBFxwErVq1St/4xje0evVqBUGgBx98UJK0e/duzZs3T0uXLtXtt9+ulStXyvM8LVu2TFdcccWUP9fGaXDWRikgAIrLORudBZLSMzFFk7YOULVUOAAAyMYFB0EdHR360Y9+dMb3v/CFL6T/vn79eq1fv/6Cfm5yDohmqQCcjQoCKOkTVMB7QlIQwhT4MwAAoFFys75qbbTam/TFAFBc6S5IVCFansvNrWraJC0Dol5J3BcBAMhSbp4srLGyMqR9AJDnTNonJ5TkFzIIMpMCIG6LAABkJzdPFtbG5bGdEXM9UGzO2poUMCPPK+ZdIS0RTrNUAAAylaMgKEqF8+mUChSeTc8ERV+nzVMLxiW7QZZ0OAAAspSbJwtrjIyMnLNirgdgjY2LpIQKCpgOJ1XT4AzpcAAAZCo3TxZROpzkOyPy4QAk5aFDSZ7nmj2cpkiqZXJWEgCAbOUmCErSPjzPRk89AArNpRUjTWHT4YyRTFwwhtYBAABkJzdPFskZgCKWwgVwJhsXR/BccYOgpDCCsWInCACADOXmySLph+GRDgdAinsEGfmeK2SJbCk+K2minfJifgIAADRGbuZVa2xUHc6zUkgUBBRdUiLb96xcQXdBks/AkA4HAECm8hMEpTtBliNBAOTiVLDAs4VNBUsCIHbIAQDIltfsASSSEtmB5ygFCyBNBfM9J1fQdLgkEOSsJAAA2crNzJp2RreGCR9AWh665Bc4Hc5EFeKcM2wEAQCQodxEG+kBYFvcSlAAqqwxctYo8F1hgyATB4KeJU0YAIAs5ScdzkYrnZYgCICistDOGl3aVynsPSG5L3qeZScIAIAM5SYIctYoDAmCAESinSCrOb2dzR5K01gZGWvkO1vYc1EAADRCboKgpPprlA7nmjsYAE1njJFzxd7/sC7qD+SckVfQlEAAABohN0uL1tqoMIIxCtgJAgrPSIU9C5SICiNExWLYCQIAIDu52QlyRlJ8ELrkM9kDRWesCv/gn5YJd7bwu2IAAGQpN08YSTlcSzocAElGcZPQAkvui55nOSsJAECGcjOrWmtk4xLZ75lZ3IPQACLWSJ7NzS2qKaKdoOjeSJowAADZyc2saq2R4vz3+Rf3NHs4AJrMxOmxRZYsDllr5Dt2yAEAyEp+giBjZE2xH3gATFb0czDWmLhAhFXAWUkAADKTm1k1SfsAAImdIEmyVjI2OitJEAQAQHZyM6taW+0VBADGqPDFAKKdIKOukqdL+irNHg4AAG0jNyWyoz5BE80eBoCcSNLAiizaBYqCQd8Lmj0cAADaRm6eMFxcAQkApHgXpOA3BWsURYMAACBTuQmCrI36ggCAFDVLLXgMJGetLPdFAAAyl5sgyFhWfQFUOUvFyKhZarNHAQBA+8lNEEQ6HIBavuei/mEFZqXCB4IAADRCboKgqER2s0cBIC8CzxIExU2kAQBAtvITBDlOAAOo8j1b+F0QS0ogAAANkZsgyHdWYbMHASA3fM8VPgCwhp0gAAAaIT9BkGcVThAGAYhE6XDNHkVzGXaCAABoiNw8YkQ7QQRBACKlgJ0gayRT8M8AAIBGyE8Q5Fn6BAFIBVSHiwrGNHsQAAC0oVwFQUV/4AFQVfK5J1hnZHJzlwYAoH3kZnr1PSdX8AceAFXvf19v4dPhnDGy7AUBAJC53ARBAau+AGrM7C41ewhNZ6gOBwBAQ3jNHkDCd1aey01MBgBN52iWCgBAQ+QmCLLWyHfM9gCQ8DyrMKRqJgAAWctNEOSske+5Zg8DAHLDd0bjEywOAQCQtfwEQc7K90iHA4CE76ykiWYPAwCAtpObqMNZo4AgCABSHr2SAABoiNxEHVE6XG6GAwBNF3hWnuW+CABA1nIzu3YETh+YP7PZwwCA3PCckaNgDAAAmctNEGSMkWPFEwBSvkf/NAAAGuEdRx379+/X3XfffdbXHnvsMS1fvlwrV67Us88++07/EwBQaIHnol5BAAAgU++oOty2bdv03HPP6aqrrjrjtddff1179+7VE088oVOnTmnVqlVasmSJgiB414MFgCJxzsQV4gAAQJbe0ey6ePFibd269axN/P72t79p8eLF8n1flUpF/f39+vvf//6uBwoARdNZ8tRTZgEJAICs1d0Jevzxx7Vnz55J39uxY4c++clP6vnnnz/re4aHh9Xd3Z1+XS6Xdfz48QyGCgDF0t0VqLuLIAgAgKzVDYIGBwc1ODh4QT+wUqloeHg4/Xp4eFg9PT3vbHQAAAAAkLF3dCaonkWLFumHP/yhRkdHderUKb3yyiu68sorp3xfX1/3lH8GKAKuBSDCtQBUcT0A2XrHQZAxRsZUqxbt3r1b8+bN09KlS7V27VqtXr1aExMT2rRpE0URAAAAAOSGCc9W3QAAAAAA2hS1VwEAAAAUCkEQAAAAgEIhCAIAAABQKARBAAAAAAol8xLZkjQxMaGtW7fq5Zdflu/7+t73vqd58+alrz/zzDN66KGH5Hmeli9frsHBwSnfA7Sier/XQ0ND+trXvpb+2SNHjmjz5s1auXKlPvvZz6pSqUiSLr30Um3fvr0p4wey9te//lU/+MEPtHfv3knf3717t379619r5syZkqTvfve76u/v13e+8x3mBbSd06dP695779W//vUvjY6O6q677tLSpUvT15966int2bNHzjktWLBAW7dulTGGuQFtZ3x8XPfff79effVVGWP0wAMPTGqt09CYIWyAP/zhD+GWLVvCMAzDQ4cOhXfddVf62ujoaHjzzTeHb731Vjg6OhouX748HBoaqvseoFWd7+/1wYMHw3Xr1oUTExPhyZMnw9tvv306hwlMi1/84hfhpz71qXDlypVnvLZ58+bwpZdemvQ95gW0q3379oXbt28PwzAM//vf/4Y33nhj+trIyEh40003hSdPngzDMAw3bdoU/vGPf2RuQFvav39/eO+994ZhGIbPP//8tMYMDdkJOnjwoK6//npJ0tVXX60XX3wxfe2VV17RvHnz1N0dNf368Ic/rBdeeEGHDh0663t++ctf6re//a2stRoYGND999/fiCEDDVHvWkiEYaht27bpwQcflDFGR44c0cjIiDZs2KCxsTFt2rRJV199NdcCWl5/f79++tOf6utf//oZr7300kt6+OGHNTQ0pBtvvFFf/vKXz3n9cC2g1d1666265ZZbJEUZA8659LVSqaRf/epXKpVKkqSxsTF1dHQwN6At3XTTTfr4xz8uSfrnP/+pGTNmpK81OmZoSBB0/PjxdLtWkpxzmpiYkLVWx48fT/8yklQul3Xs2LGzvmd8fFxPPvmktm7dqoGBAT366KMaHx+fdLMA8qzetZB45plntGDBAs2fP1+S1NnZqQ0bNmhwcFCvvvqqvvSlL+n3v/891wJa3ic+8Qm99tprZ33ttttu05o1a1Qul7Vx40Y9++yzzAtoW11dXZKiOeKrX/3qpNRoY4xmzZolSdq7d69GRka0ZMkSvfzyy8wNaEvOOW3ZskX79+/Xj3/84/T7jY4ZGhIEVSoVDQ8Pp1/XPvR1d3dPem14eFg9PT1nfY9zTjt27NAjjzyi1157Tddcc41CeruihdS7FhK/+93vtG7duvTr+fPnq7+/P/333t5eDQ0NcS2gra1bty6d1D72sY/p8OHDzAtoa//+97+1ceNGrVmzRrfddtuk1yYmJvT9739fR48e1U9+8hNJXejvwQAAAgFJREFUzA1obzt37tTmzZu1YsUKPf300+ro6Gh4zNCQ6nCLFy/WgQMHJEmHDh3SwoUL09cuv/xyHT16VG+++aZGR0f1wgsv6Nprrz3nex577DE98MAD2rt3rw4fPqxDhw41YshAQ9S7FhIvvviirr322vTrJ554Qjt37pQk/ec//9Hw8LDmzJnDtYC2dezYMX3605/WiRMnFIah/vznP2tgYIB5AW1raGhIX/ziF3XPPfdo2bJlZ7z+7W9/W6Ojo9q1a1eaFsfcgHb0m9/8Rj//+c8lSR0dHTLGyBgjqfExQ0N2gm6++WY999xz+tznPidJ2rFjh5566imdOHFCK1as0JYtW7RhwwZNTEzojjvu0EUXXXTW90jSggULtHr1apXLZc2dO1eLFi1qxJCBhpjqWnjjjTcmbfVK0h133KFvfvObWrNmjSRp+/btaYUgrgW0g2SCq70W7r77bq1du1ZBEGjJkiW64YYbFIYh8wLa0sMPP6xjx45p165d2rVrlyRpxYoVGhkZ0cDAgPbt26frrrtOa9eulRTtlDI3oB3deuut2rJliz7/+c9rbGxM9913n/bv3z8tMYMJ2TcFAAAAUCA0SwUAAABQKARBAAAAAAqFIAgAAABAoRAEAQAAACgUgiAAAAAAhUIQBAAAAKBQCIIAAAAAFApBEAAAAIBC+X/vCG9V6mcf7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png;base64,iVBORw0KGgoAAAANSUhEUgAAA0EAAAECCAYAAAA4rtwyAAAABHNCSVQICAgIfAhkiAAAAAlwSFlzAAALEgAACxIB0t1+/AAAIABJREFUeJzs3XmQZFd9J/rv3XKtrH3rrXrvllpLC20IIQk1IAFGYOAJIeyHiTExvHljvwhH2PGCmCAchnh+aPzmjccOj4MYwgE2zx5swYyNhW0ZIQkQINTqVkvqVu9LrV1VWUvumXc557w/zr03b67VXZ3dnVn5+0Qo1J1ZWX1zu/f8zu93fkcRQggQQgghhBBCSJdQb/YBEEIIIYQQQsiNREEQIYQQQgghpKtQEEQIIYQQQgjpKhQEEUIIIYQQQroKBUGEEEIIIYSQrkJBECGEEEIIIaSrXFMQ9Oabb+Jzn/tcze0vvvginnzySTz99NN49tlnr+WfIIQQQgghhJCW0tf7wG984xv4/ve/j3g8XnG7bdt45pln8L3vfQ+RSASf/exn8f73vx9DQ0PXfLCEEEIIIYQQcq3WnQnavn07/uzP/gzVe62eP38eExMTSCQSMAwD99xzDw4fPnzNB0oIIYQQQgghrbDuIOjxxx+Hpmk1t+dyOSQSCf/v8Xgc2Wx2vf8MIYQQQgghhLRUyxsjJBIJ5PN5/+/5fB59fX2t/mcIIYQQQgghZF1aHgTt2rULk5OTSKfTsCwLhw8fxl133dX0MdUldYQQQgghhBByvay7MYJHURQAwHPPPYdCoYCnnnoKX/rSl/CFL3wBnHM8+eSTGB0dXfN3JJNUMkfIyEiCvgvEZzsMDhOIhq/5VN1x6LtASBl9HwiRRkYSa//QFVJEm6Rh6MtNCF3oSKVkqohMwcLuzd1XUkzfBULK6PtAiNTKIIg2SyWEkDbFuIDt8Jt9GIQQQsiGQ0EQIYS0Kdth4IyCIEIIIaTVKAgihJA2ZTsclAgihBBCWq9tgiDb4ZhepHpXQgjx2A4H4xQFEUIIIa3WRkEQw0qmdLMPgxBC2obNODhvi941hBBCyIbSNkGQwwUsm2Y8CSHE4zgcjIIgQgghpOXaJghijLogEUJIkO1QJogQQgi5HtpmBz7GOQVBhBASYDMOQUEQIYQQ0nJtEwRxLmBTK1hCCPE5dE4khBBCrov2KYfjAg6jGU9CCPE4TICawxFCCCGt1zZBkGkzMJr1JIS4hKBJEc4FOL0OhBBCSMu1TRBkOxyMLvaEENeb55a7PhDigoJBQggh5HponyDIplawhJCyoul0fRaEc4EufwkIIYSQ66JtgiCLMQiqhiOEuCyHdf16GCEoCCKEEEKuh7YJghxHQFFu9lEQQtqFabGu3yOHcwGO7n4NCCGEkOuhbYIg2+EUBBFCfJbDqRxOCMqQE0IIIddB+wRBjIIgQkiZZbOuD4KYENQYgRBCCLkO2iYIkpsCUhRECJFsxqkcjgOCyuEIIYSQlmubIIjTjCchJECWw93so7i5OKdyOEIIIeR6aJ8giNN+GISQMtumxgicc1AMRAghhLReGwVBoutnfQkhZQ4TFATRZqmEEELIddE+QRDth0EICeBCdH1jBEFlwoQQQsh10T5BkJzyvNmHQQhpE0Kg64MgzmlyiBBCCLke2icIEoJq3wkhPiGoHI4J+GXClBEihBBCWqd9giAuILp8wEMIKRMCYKy7zwlCyAx5tmDh3Gz6Zh8OIYQQsmG0VRDEaT8MQohLCOHuH9a9vIYxDhMwbXazD4cQQgjZMNoqCKL9MAghQRQEyUyQEAKW3d2vBSGEENJK7RMEiXInpFzRvtmHQwi5yThkBqSbeWslGRewKBNECCGEtEwbBUFyU0AhgFOTqzf7cAghN5sQ4Ly7sx+cA4LLBhGW092vBSGEENJKbRMEMbcxAuNU+04Ikdnhbh/3cyEgIMsCu700kBBCCGmltgmCuAAEZA283e0jH0KI2x2uu88FTHC/QQQFQYQQQkjrtE8QFMgEUdkHIUQIAafL2+YLLs+NDhNw6LxICCGEtIx+sw/Aw7ks+2Cc0wJgQgiEEF2fCfLOi7bDuz4gJIQQQlqpfTJBbmc4KocjhADynMC4AOOyJKwbyfOinBzq9k55hBBCSCu1TxDEvYs9BUGEEPiD/xMXV7q2WQrn3qaxomsDQUIIIeR6aJ8gyN0niHMBu8tLYAgh7h45HDBtDtalpWBccHC3MQIhhBBCWqd9giAuwAXABGWCCCEyC8KF3CS0e4Mg+C2yCSGEENI6bRMEBVvBdvsGiYQQgHMuNwm1GViXrofxyoRpPRAhhBDSWm0TBMnad7htYJWbfTiEkJtMlsgClsPBunRixGsYwziXKSFCCCGEtETbBEGCy4u9zQTFQIQQmQmCzATxbi2H48LfJ6g7XwFCCCHk+mibIIgJIRcAOzTjSQgBGAcgAJt1b2ME4a4JEoK6wxFCCCGt1DZBkFf7Tp3hCCGA1yxFTox06wbKnHMZCAlZGkcIIYSQ1mirIIgLgDEOhcrhCOl63G2Z3817hzF3nyBOQRAhhBDSUm0TBAl3nyCbNgUkhEBunOxlQbo1QywbI5TXBhFCCCGkNdomCGJuYwTaD4MQAnglsgKKAthOdwYAXnc44QZDhBBCCGmNtgmC/P0wnO6s/SeElAm3UYpXAta1mSAOcAi/NJAQQgghrdE+QZAQgXK4m300hJCbibnlX0IoABTYXdsYQQActCaIEEIIabG2CoK4KM8AE0K6F2Pl8wGAri2TFUKAw91HrTtfAkIIIeS60NfzIM45/uAP/gBnzpyBYRj4wz/8Q0xMTPj3f+tb38J3v/tdDAwMAAC++tWvYufOnWv8TpkJ4lyWgBBCuhfj3G0PLQDIzUK7jVcCJ3hlaSAhhBBCrt26gqAXXngBtm3jO9/5Dt58800888wz+PM//3P//hMnTuCP/uiPcODAgSv+nZzLHdG9+ndCSPdy3Jb53l5B3bhZqvfc5R5BVA5HCCGEtNK6gqCjR4/i4YcfBgAcPHgQx48fr7j/xIkT+PrXv46lpSU8+uij+OIXv7jm7/RmPakVLCGEMRn4cHTvRqHMDQQFyllyQgghhLTGutYE5XI59PT0+H/XNA08cIX+6Ec/iq9+9av4y7/8Sxw5cgQvv/zymr9TbgoIvx0sIaR7MVYuh/MyIt1GrotyA6EufQ0IIYSQ62VdmaCenh7k83n/75xzqGo5nvr85z/vB0nve9/78M477+DRRx9t+jsVBdANFbFYGHpIw8hIYj2HRkjHo88+YEMB40AkYkAoCmLRUNe9LumcCQjA0FWEowZCRbvrXoNue76ENEPfB0Jaa11B0N13342XXnoJH/nIR3Ds2DHs37/fvy+bzeLjH/84fvCDHyAajeLVV1/Fk08+uebvtB0Oy3SQzZZQKtpIJrPrOTRCOtrISII++wAWFnMAgELBQtFkyGRLXfe6pHMmGOcwLYZ83kKx1F3nRfouEFJG3wdCpFZOBqwrCHrsscfws5/9DE8//TQA4Gtf+xqee+45FAoFPPXUU/jd3/1d/MZv/AZCoRAefPBBPPLII01/n78AGPAXARNCupflbprMebkkrNswLsDc8mDRpa8BIYQQcr2sKwhSFAVf+cpXKm4LtsB+4okn8MQTT1zx7ytvjOgtBqarPSHdzLLlGkOO8kbK3Ya57bEFQA1jCCGEkBZri81SGeN+ByhvITQhpHtZjgyCRBd3jGRcgHH4E0TdGAgSQggh10tbBEEOF+VOUO6+GISQ7mW75XCyRLY7gyDLduQfhLeFwJU97sjpxet3UIQQQsgG0RZBEGPcnfH0/uu+AQ8hpMwOZIKY6M4S2XJJoLcuSsBhHMlUoenjFleLN+LwbrjZZO5mHwIhhJANpC2CIIdxvzECv4oBjzdbTAjZWGzmBkGQEyOsCzcK9V8DLpvFcC5QshguXW4eDKzmzBtxeDfci0dnb/YhEEII2UDaJAgSdTdGPDebbvq4X75DZR8b1Tf/6SSOnV262YdBbhIvE8SFcDcK7b4oyM+GwWuQIGA7HLmi1fRx6Vzz+zvVNGWCCCGEtFBbBEFeOZzfCtYtiZucb94Tfym9Mcs+CJAv2Xjl+NzNPgxyk3glsX6L7C4skbXdcjgRWBNkOQz5ktP0cfmSfSMO74bLFSxqDkEIIaRl2iIIsvxZX4AJQAgO2+HIF5tfzJczG7Psg7idsRgNeLoVcwe7QrjrBLvwo+CVw3n7JHEhUDQdFM3GQZBcN7TxXiz53BmWMqWbfSiEEEI2iLYIgkzL7QTlZoOYO+OZW2NGM52nIGij4hQEdTXOAkGQmwkqWU7TjFDRdDbU4nlvcgiBrQMKJQdOk9eAuaXFG433vN65uHKzD4UQQsgG0R5BkNsKVqC8JsiyOQprlH1YNjVG2KgcLsC6cTU8ARAoh/Pa5nOBM9MpZAqN17uULIbJheYltJ3EYeUMufc6lEwHSpPHMM79TFCzjFGnkc1zgNQGXe9ECCHkxmuLIMhvBSvKmwJaDgNbowbGdihTsFFxLprOeJONrVwO502MANm8Xc6O1OEwjpUNVCLLRWU2TAiBotV84odx4QdPL70xc92P8UaRG8eWnxshhBByrdoiCLLdjI7cLFU2SSiUHKy1a6pFLbI3LMYoE9TN/EwQhFsiy5Er2Sg2KZF1GEdqA5XIcr8aTsg22Rwwbda0OYDDhNttU+DC3MbKinmBECGEENIKbREEmXag7MNdF1QwHTSt+0C5heyb56iV8kbDOadMUBfzgiDB4WeCiqaDQqnxxIdpMVhrZEo6if8aBMrhHNY8EGBMNpXJlWyUNlo5HOc0MUIIIaRl2iII8jM6QpY9eAuA0WQMzLmA43AwzvGLE/M35kDJDeNQY4SuxioCALdRBhcomI0zQSWLbajOaN7eSBwCcMuEHcaaloQxLmA7DCuZEqwNFDAwJhvmbKT3lxBCyM3VFkGQvymgkAMdLgSKltMsBgLjsjwik7exTG1TNxw56N04gzhydbwgyMuAeOtjCk2yG5bD/bbSG4H/8RdyjRTnXplos3I4+RpML+Y2VNbEdEumaU0QIYSQVmmLIMircRcob45oWQxOk0GwwwQsh2N6Meu32CYbB6PGCF2tXAomM8PCzRA36whp2TJLUig5eOdS57dS9iYBuIB8/m45XLNsiGUz2EwguVr0G85sBBYFQYQQQlqsLYKgYOkL47JDnOVwsCbd3xzGIYTA6amUv6aIbBycWmR3tYrNUt1MiMN48wDAYbAdjoXVPE5Nrd6oQ71ugo0RymuCeNPJIcvmcByOdN5CwXQCHeY6e0LBywRRYwRCCCGt0hZBkLe5n98O153xbbopoPtzs0t5FE3Hv0jmis03WCWdwXHLfqgkrjsFM0HCzQTZTK4DbMSyOSybY2oh55fYdjIvgJEBkLcmiDcth7Pd9ZWrWRMl0/H3WjtyOnn9D/g68ia6KBNECCGkVdoiCPJmd7kQYIKDCwGb8aYXPK9lajpnoVCykcrK1rjHzlKnuE5XbpUuNsRglly96s1SmXA7nzUJihnnMG1HZkHW2Gi5E3ivgWyKIDND9lqZIPf7kilYKFoMmbzcXLTT102Wy+EoE0QIIaQ12iIIqmgFy+X/Lbt5EMTcVrH5kg0ugNmlPABgNdfZF3vibozIvM0RadDTjcqNEbymADIgdpqUyDImYFoc2YKF/AbICFcEglzul+Q4AqxZNsy9zwsCF1YLAOBPEnUqr4MolcgSQghplTYMgsoDnuZlH/JiWLLkxX4pVQQApLLWdT5acr0xJst/HM4pE9SlWCAL4jVLcdbIDjMuYNoMmbyNvBsECCEwtdiZm4b663lQLomznOZlwt73xSsPXsnI4Cdd6Ozzohf8UrMUQgghrdIWQRATlaUvshyu+X4Y5TVAcrCTd/cPyXT4xZ7Ikh/GZGMMb40D6S7BLIi3VtD7XDTiBUGpnOmvDXQYx8W5zA055lYrl8MFM0HNXwO7KhNUdFuK5wudnRnzgmJaE0QIIaRV9Jt9AEBtO1zOBew1yuHMqla5hWLlRZ90LsbkujABoNSkJTLZuJi3USiXGRDuloI12weICQHTYsgWbBQtBw7jMG3esc1SgiWBPBAINm8YwyseW7IcMN75+yd5WTHaQJkQQkirtEUQ5F3Y/CBIuAuA12iHW/l36h60UQTf+xIFtV3JW/vP3XI4wQUc3vycwDmHAJDJW7Ac2RRAiHK2uNOU21uXg8G19gmq7plgO7JjXqeHDt55ncpjCSGEtEp7lMN5mwLy8oXfdri/F1A9dtXeQJbDIAR1E9sIvKYIAFCijXC7Evc6Rrr7hnEBOE7z7LAXABRMBw4TmFvOo2g5/rrBTlO5TxD8MuG1SgKDLIfDcjhEh6+l8aoFqGU+IYSQVmmLTJBfDhf4s+VwtzsYh6FrNY+xqoIdL2jq8Gs9ASoGrRQEdad66wQ5E2s2RghaSpdgaG0xz7Mu3oDfOy9yLksCmwaCompyyGYwbdbxm4x6nwfqFkkIIaRV2mKEELxAe3/0gprqYMdTLwgybV5eTEw6VnC9V6fO4pNrw3lgTZDbMt1ZY7PU6gyJaTHkijZURbmux3q9+H0R3O543C0JlN0T65/nquMj2+EoluyGP98pvMwg442rAwghhJCr0RZBkKgIgoLlcAKWXX/QU10WIXeLb14qQjqDGXjPqbyxO3mnBL87nNsZzW7aFKDyPttmyJc6sykCUJkhF26jEMYEmGgcDHJeOzmU30Abx661JooQQgi5Um0RBAW7HZUvdrIVbKMWyTULgBmHaTffQ4N0hmAmiN7P7sQCa4KYGwg5jDfNBFVngU0vO9yhmQOvQ54Qcl0UILNdjtO421v1edFyg6AOfQl8XoDb7JpACCGEXI22CIJ4nSCIud2QGpVDVWeCbIe5F/sOv9oTWIEgiNOsb1fiwfUwbqOMK9ksNciymbuvTmd+hoId8kRgTYzDm2XIq7JhDkPBtDu+OxwLXBcoO0wIIaQV2iIICgY05f0gvE3/GmWCqi/2HPmiTY0RNoDgAI9anncn/3vsdoZjXGYFm5W7Vmd8LDdj0qmfIa9M2CuFA+CuCWqSCar3GtjNN1jtBMEy6UbrRAkhhJCr0RZBUDCpwwK130DjzU+rgyDL5pQJ2iCcwAei07takfXx2+aLciAgy8CarAliDTJBHdpWmQWeu/CDAJkhNxtkyOtNDtlup81OFtw4tnqjbEIIIWQ92iIIYoG2rv7FnskLXaFBEMSqgh2bceSLlltG19kX/G4XHLB16iw+uTbe2+59FoRfDnfljREsNwDo1IX0XkAj90+Tt3nrYRpNDtVrGLPW69YJgsFdcQM0eiCEEHLztUcQFJjY8wY/tiMveo1m/arXinhdkOReGjRw7mTB95YaI3Qnb02QN6i33T3AHMYaZntrAwAGi3VuKVhFd7iqDHnBbHBerHppbMZgdnA2zBM8/kYTY4QQQsjVaIsgKNjWtXrA0rgVbL0FwA6cJvXypDMEZ/Q7dQBLro33tgc3Twaat0iu1xnNcXjHBtLBw65+CqUrLBOW+wQ5TfcW6gTB95b2DiOEENIKbREEVWyWWt3mtlEXpKoLOuNAvigv9o26B711fvkaj5TcCKwiKO7cgRtZv3ImSP7d9oOgxi2SazpG2qyj18NUTA5VPbdG+x/VDYJMx99nqZ43zyWv8Uivv+DzL1m0JogQQsi1a4sgKDhDWT1r22jWr/piDwC5og3G5ezvTDJXc//JyZVrPFJyI1SWR3bmAJasn7c5KlCbCbQd3nAQXJ0JMm23O1yT8tjldPHaDvY6Cp7jqr8HpUblcFU/5zCBouX47cWPnF6secypqVQLjvb6Cn4MqEU2IYSQVmiLIKjZQLfkrgmqDmrqPaZQssE4YDkMr52svdhfXi5c45GSGyE4A06NEboPF6LcJbLOoH4la9Z/XPWaoKrOaPWyJz8/Md+KQ74ugk+9+nxXdCeHfnxsFscvljPc1RlyQE4OcXd/nVOTtQFPJ5wXGXWMJIQQ0mLtEQQ1KXkqmbLt9Z88+yZ+8ItLAORMcb0LYdGdIS5ZDNML2Zr7G5WQkPbCmsyAk43PYaK8UWid9z+ZKrrngKr1g9WlYG45nMM4uBD48bG5ivs5F5hezLf24FuINykLLVoMps3wvR9fwNvnV+Awjp++NVf39SqWHDhMwGYcl1dqn2/B7ba2mqsfXLaD4POiiRFCCCGt0BZBUL0Lt8e0GIqmg6LpYCaZAxcCz/3iUt3HeGsFSqaDXLEc8My7F36vjObZl87h28+fbuEzIK1ELbK721qL+LMFGycvreDL3/gl5pbKg/qavcMYh2kzMCZQMp2KnwVkl7FGDQbaQbOPfsl0kMqaKJRsLKWLOD+bxsW5TN3zomnLbJht84rW2iVLTjB5Jcd/9S+n/ImmdhM8J1gN1okSQgghV6NNgqDGF7WizbCaNVEwGZZSJUzNZzG9mKt7sfe6RpVs7rdRFULgOz86ByEETIvBYRzLmRIuXs5cnydDrllwwJMt1GbvLtF7t6E5nDedGCmaNuZXClhYLeKt88uYW8pjcj5Tu0+QzeR3ngvkSo6f8QCA2aUcMnnLP2f85789hpfemLk+T2idmgWCJYvh8koeXABL6RLOTKegKErdzKm3+XC2aPtbDggh8P/96xmULOYHFY4j6pbLtYPg88rVyej/8p2FG3k4hBBCNoC2CIKazXiapuPXrCdTRRw7twQF9S/23iLqQsl2L+4MFy9nsZIpwXI4LHcm1PuPtKdgmVMqZ9XsC/M/fnKBFkdvYIzVL3f1FE2GnBvQLK4WcOT0Ii4tZGse4zAB22FgjGMlXfI3YL44l8ELh2eQTBX9QGMpXcSly7UltDdTs0CwZDpYSpUAACuZEmaSORQtp0GGnPs/Z7rZ8AtzGSyuFpEr2ijZcu+lku2gYLZnyXDweeWqJkZMm+Glo+0VwBJCCGl/bREENcsElSzmL4TOFGycuLSCgln/Yu+1084U5IxntmDjyOlFlGyGfNFG0bRRMB0UTVliR6VW7Sn4cUjnTKRyVsX96ZxFnf42MMb4GucEB3m33HVxtYi55TxyBbvuOaFkMTicI5ku+lmf104uwOEcK5kSmNs1rWA6yLdZANA0ELSYv8YxX3Jw8XLWb4VdzQt8VjKmPzl09EwSps2wkinBdhhKFkPJZG27EWmzTNCpyVVk8lb1QwghhJCm2iIIatodzmIoBC56c8k8iiW7bhckr9QjV7RRMh0kU0XMLuVRKNq4vJyHzQTSORNF00HBcuqWWpGbL5gJshyOC3Pp8t9thnTexJlpedtbF5Zh2eV2wfUyROdn05T56yAOF02zw0WT+Wv+FlNFzCbzyBfrB0EFU64JSucs/zNwfi6DbMFG0XJg2sw9XzAUiu31GWleDucgHzjepXQJRdOpnyF3b0umi/7znV7MIVe0sZQq+nsJlSxZMmg7rCb7erMF39t8sfK8feFyGqs5C+kGjR2W6rRBp0wyIYSQtg+CTJshHcgEFC05W9nsMZm8BS6AZKqAZKqIgslwfk6uI1nNmihZDhxHYDldxC/fKbfITabav1VsN6h+b4MtfCfns8gUbH+R+wuHp/H175/w7/+HVy74g8fpxSy4EDhyehH/8MrFG3DkpBXMBnuDeYpWeX3PSqaEhdUi8iWnpjscIBtrMC6QL8kscKHk4PJy3g98TJtjNWvCcrj/O9shABBC1Ox7FFSyWE1GpGiypiV0q1lTthjPlLCULiJftLGwKjNky5kSSm4TmnTewj+/OuU/rh3WTwYzg7miXREgLizL4O4dNzv8X559E8+/Vj7+f/z5Jf/Pr7wtOwT+xQ/eoUCIEEK6XFsEQU1r3y0HqaoZvkLJAWtyAcsUZNB0ebmI5bSsm/cW03sXewCYXy3ilbfn3QGHwH/9n8cb7kZPbox80cLMYuWeUN77/xc/eAdvnF0CAJydSeHcTApTC1nMLOb8geul+SyybmnMT968jEvzWSxlTBw9k6RBT4dY630qmY5fCsaF/Pl8yW5YQucwGeAUSw6OnVtCvuQgV7BRNB2YtgyKANktTgiB59xBMxcC//zqZOue2FVgXKxZJpyuKhMtWQxNTqV+F7hzs2msZGTgN78iJxjmlvKydJAJLK4W8dYF+T2bWsjiv33/REXp8I3Mqgoh8MPDUxWZwXzR9rP404tZnHczxXPJAjJ5E+dmUhUbwE4vlM8nr7w1Dy4EFlaLeOWtypbphBBCuktbBEHNsjqMyxnMoILl+Juo1uPN6J6bTcNyB1Rpd2CcCpTFZAsWMnkTmYKNl4/NYmohh9NTKX8Q9vqpBf8CS26Mv3vpPOaqNm+cXy5gbimPN84k8bPjlwHIdRDf+udTyBRsZAuW//7mijZmk3JQa1oMxy8sI5kqYiVTwuIqZfo6gdXkuw3IjEe+qnStUGqcHXaY8JuhnJleBSD3DMsWbVg2x+KqLJcqmA7yJQfHL8qMwr++No3XTlZ2HWtUctVqjIs1AhrmT/aUb3OaTuJ458KTk6v+nxdT8rnPLOb9128xVUQqZ8F2OF54fQYLq0WcnlrF+Vl5LvzOj87iR0em1/3crsZKpoR//NklZAPP1bQ5Flby4Fzg28+fxnJGvienp1fx+qkkCiZDNi9vyxVttzJAPrdswcL0gmyW89aF5dp/kBBCSNdoiyCoWSYIkK1dgxxH1NSFB3kX+NVsyb8t7wZGy5mSP7golBzkig6mFrK44JbLnZ9N4xv/eAK2w3Hi0iq+8Y/vUAOFG2iqKgsEAO9MruK//s+35eAmsI7LC5ZMm2NqIQeHcWTzNubcmf103sTUQhZLqSK4AC7O13b/unQ5U/E5ITefucY+MEXLqdn4uNGaIP/+kgMugCk3K5AvOX63NK/xRrHk4PTUqv8Ze+NsEoupIrIFC8fdAfPX/+EEvv+z619audZeSUBt+/ii6TTdQ8d271tKB86LbjCZDKybWVwpIJO3sOROHgDAyckUvvUvp2A7HKmciRden7khZYPnZjPIlRxkqp7r7FIeL70xi3Oz5VK987MZvPK2nCTJFGwIIXDpcsYPhBiXa5+3VRRJAAAgAElEQVR++PoMsgUbydXatUJAe5RDEkIIuf7aIgiq3vm9Wr2Ap1lJhjeTnAp0DCqZ7m2BrNJSuoRs0cJsMu/PBk8t5nBmJo1TU6tYXC0guVrE1ELl4Nm0axcOHzm9iAXKNFyTQsnBUqr+wOTycvPX9vJyHrPJPFI5E5m8/LykchYuzGX9ANgb0AX906uTePM8zQi3E3uNSQfTqu1iljedppkTL2gKBgArGRMC5c+FAHDkdBKFko18ycZiqoiiyfDysTn83Uvn4DCOpXQRb55buqLnMb24/pbbbI29kgD4ZZ8eh4mmWTQr0DjG451Hg7dNLuRQshguLWSx4k4QHDmziNlkHudn00imS1jOlGrOd4t11lT+5M25it99tRqdU984u4SX3pituE1AlsMCMkDMFGQDCMvhmEvmsJIpIVuw/UYrK1mzJpvGOMd//ttja772hBBCOt+6giDOOX7/938fTz/9ND73uc9hamqq4v4XX3wRTz75JJ5++mk8++yzV/D7mt9v1Vkj0Gy22HF/nrFAR6GSvNhVb5joOAKr2ZI/E3p6KoVM3sLZ6RQWV0sQ7m3nZlNwGMeR04v48jd+WZFVWFjJ47//6CwOV5XOcC789rRkbaemVv2A5Wql8xbOTKcgAGQKJmyHI5O3KtaTVa+hmFnM4cSlVT8ABuQscLOZYCFEzRo10lprlcPlS47f7tpTLDlNJ1NKdQb73p+D7+fl5TwyBRs/f3ve/7z89M05JFNFvH5qEcsZE4upIgol2/9u//jYLP7ku29W/HsnLq3gT777FlbX+VmRa4KaD8Tr3Vtscr7xXrNgBskLJr1JIqAcKE4v5LCala/Bwor8jhw9m8RqpgSHCZy4uIpXT8yDcY6fvjmHP/yrIxXZlXOzKXzv5fM4fGqx4ji4WPu5eapLoT3HL6z4zVHqMW2G2cWs//rPLRdw6bLcS8p7fiWL4ex05eawz/18EicnV3FpvpxhKq3RqGOtcwYhhJD2tK4g6IUXXoBt2/jOd76D3/u938Mzzzzj32fbNp555hl885vfxLe//W387d/+LZaXm8+0c3H15WbNMkH1yte8m4LBk5cxuHg56w94vEHBmZmUXya1uFrE87+cwpHTSbxxdgnLmRLePr+MfMmGwzheeXseKxkT04uVF+Xv/eQ8vvLN13BqctW/zbIZ/vJfTuHVE/Oop5uDpuqM29VI50ycc9csZAs2FlcLFesIAFkeF/TTt+ZQNJ2KFrrHzi3huy+fBwDMJnN49qVzAORAp2Q5ODudwv/97SN4+Y1ZTC9m8Y8/v4SfH7+Mv//pBf/zUlhnIEekepMeaylarGlDBbPOfd6/E3y/vLKr4MB9KV2CaXP88HW5DiZflOuG/vR7b4Fx+f0/NblakQn5ybFZrGRMvPZOeWJECIGv//1x/Nn/eKviWOeW8vjuy+eQDGRBr6Qcrp5mA/ZmZb2mXX5czv3enJtN+dsOeE5eWvXPoQsrBbz4xizePLeMY2eXkC3YOHo2iUxBrsH5xfEFZIs2JqvKUP/mX8/gmb8+WvG9W82a+G/fP4ETFyv3/2oUBF2J2aWCP8GRyVt+8BMMoKsDqRMXV8AF8M6l8jn7b354BkfPJAEAk+56InlsJdgOxz+/OoW/+MFJOIzj5KUVPPfzS3ju55fw+mn5GaIgiRBC2pO+ngcdPXoUDz/8MADg4MGDOH78uH/f+fPnMTExgUQiAQC45557cPjwYXz4wx9u+PvWygTV0+ySUm/A4wkOErwN9rwOSUHTi3m/vGZ+tYClVBGRsO63i51ezOF7L5/HSH/Uv20mmQMXAhfn0vjpW/M4cnoR+ZKDl96YxS3bBwAAP3x9Gj8+Noc3zibREzNw+84hAPKC+ncvnsfp6RQevnMcn3xkNwAZGLx2cgFL6RLChoZPPbILfT1hAMCxs0n86OgsRvoj+OwH9sLQNfc4sjgzncbiagFbRxJ47x3jUBQFl+YzePmNOWwdieORg5sRMuTPmzbD0dNJZAsWdmxKYM+WfqiqAi4E3jq/jKVUEbfuGMDYQAyaqkBRFJQsBxcvZ2DaDDvGEuhPRADIgdZKpoT5lSJCuoqJsR7EIgYAGbienUnBtjn2TvQjETWgKAocxrGcLmG6znqgK5VMl7DglsxlCxbOzKRqyqOCGypyIXDanQVeTpVLpI6eWcLxi8t4z+3jePnoLH7y1hyG+yPoi4fxyltz6OsJYyldwl89fxqRkOZ3GgSAnx2fx87xBFYyJv7D5+7BaycXcGEug4fu3IRYRMdwXxQA8MaZJA7uGYaqKiiUbFy6nMX+7f1I5y0cPrOEPeM9GOiNVByrqij+/4UQUBQFgGxfnIjJ19fQNfS6f55bzuOdi6soWQzhkIaR/gj6e8IIhzTYNoftMAz2RmDoKuJRA/miDV1TEQ3r4EIgk7egKgp64yFwIffZSedNxCM6hnqjKFkOdE1FvuRAUxVAkWtOBhJh+dnhQmZaFMCyGAxdhQCgqgp0VYGqKlAVBQ4TYJzDsjkY5zB0rel6v2aqs0NBVpPJheBA3/uMLNcpnVwInCdeP7WIc7NpPP/aFKYXsrAcjtdPJnFpPoPPvH+vv8bQyyjMJHP4wS8mcfjUIgSAF4/O4EP3TwCQJZk/Pz6Pk5Or+J2nDiIRDcHhvCKTfaWavQbNmskEA08vm7Scrn0NgoHaxXnZmfHo6cXyOXAxh7/54VncMtHvl53NJOX3+vJyHv/0i0m8dnIBNhP419em8WuP7QMA/OjINF59ZwGTC1n83tN3YcA9n1xL1vXsTAqn3S5x2YJdN0heCrzPkwtZTLoTMd41wWEc52bTWFwt4radg/i7F89hJVPCv/vV2/Evv5zCSH8EZ2bSODOdwtmZFHJFx5+g0zUFv9w9D11T0RsP44n3bsff/+QChFDw8Yd2oC8egqLIc8DLx+bw2L3bYOgqGOdwHIGQoeLomSWcm03h8fu2+a+JEALZoo2eiIGSxRCLlC/jls3wytuXcctEPwxdw1BvBKoqz7FvnV/G1EIWiqJgy3Acu7f0wWYcjHFMLWSRiBoYHohhqDcMVVFkxlABeqIGOBewHY5ISIOiKMiXbCysFMC4wKahOOIRXTYgcdvXh3QVuq7CcM8pQgi5UXnJgaapEEIgGtb9jKcQAiFDg+ZedzgXcs8qxqFp8vcMJMLr/iwQQkg9iljHFNWXv/xlPP7443jkkUcAAIcOHcKPfvQjqKqK119/HX/913+NP/7jPwYA/Omf/ik2bdqET3/60w1/31P/4QdtvZmlN9gdSISRysp1BCP9ETgORzxqYCVrolByoCrA7i19mEnmK55PT1THfbeMYTVnYjVTwqS7OHu0P4IP3rsNS+kSjpxO+gOveFTHb3/yDkwt5PD9Vy4gHyhVGe2P4r5bR8C4rLf3ZrF3be7FpsEYVrNmRVc8BcC79o2gL27gyOmkP9M92BvGQCIMzuW+Iel8eeA5MdaDRCyElXQJ8ysFCMgLeiysI2RoCBsaskXLz6RFQhoSsRA4F3AYqyhXikd1DPSEwZi8cHslSJGQhp6oAUNTUTAd5IpW0w0y12Loqj/IiYZ1qCpqOogN90fwvzyyC7qm4sxMCi8cnoEAkIgZeODAGAolB2dn0lhMFbFlOA6byc5hm4fjGOqN4OTkChKx0BXNTt+6vR9nptNgXEB1BxKH7t6KlUwJPz9+GRNjvRjqC+PsdArpvI3xwSjSeQtFk6E3FsL9B0aRypqYXykgV3SQiOkomgy6psB2BEb6I+Bc4NJ8FpqmgDEZGEXDOgAZgNQbECvu/wUAXVdgqCqiEd0fnCRicsCTyplQFAWJqAyCMgXZLUzXFPREDVg2g6apMC0GRVGgKHLAmIiFoCoKGOd+gCgfpwKQx+gFQIoiy74EF7CZXAOjaSo4F007RraaguaTKvX0RA3kijaG+yJ+hmHX5l5ML+awdSSOi5flYLovHsK2sR5cnMtUlHruGE9gYiyBvngIPz42569N2bulD4fu3oK3LyzjFycWav/h60RXlZp9llQFTddZaaoCxgUSMcMvsds6Ekc6b6E3FsLCagEOEwgbGnZv6cXUQha5wHdyfDCK+28dQ8F0cG4m7a/n2bW5Fx97cAeOT6bw46PTTQO7Zrz3CACGesPQNRULVc0Qdm7qxW98aB9ePDqLuaW8v5/cluE4xgaj4FxmhwFgfCiGeXeiZftYDxZTJUQMFbmiDXuNY4xHdIwOxPxgMRrSMDGWwME9wzh+cRnvXFrF2GAUw31RXF7OgzGOvngY04s5CABjA1E8+q4tuDCXwUwyh9WsiUhIh+0wjPZHoesq4hEDs8kckukSdF2B4EJOdGgqiiarKc00dBWM8Yr3WFWA0YEoAMUPQGNhXQZmTAYumqYgm7dQcK9L8YiOWMRwuxPK772uK9BVFZqqIB414DgcJcuBaXNoqgIBIKTL77r89wV0TYXiTvIIyP3CGJfHFI8a+LcfO+BPGnajkZEEksn1V0sQslGMjCRa9rvWlQnq6elBPl8uI+CcQ1VlZV0ikai4L5/Po6+vr+nvU656CHJjeYO5XMn2j7RoMpiWA4eXN3fkAjg7U9tSu2g6OD+XQaZgojwMlQtzT8+ksewuNPYUig6ef30GpsUqAiBAtq89MyMvpMEynplkDqmciWzeqrggC8gZzrChVXRYWsmYWMnUH8xPL+QABQiGxw4T7uNrZ+lLFkPJqt/QIF90aoKR8mNaV/oXnOVtFFA7DseRs8vQVAXJVMF/L02b49xcRr7e3gL6TBGaIj/TXltkh4mKbFIzs8sFfyDPhSyzOjeXQSZngnGZIVhKlweP8yvl1y9TsHB+LoOlVMkv6aueEU/nTTAmBwsIPN3q8qVqwW+a4wg4YIF1JKxmEXv1++ow4XdTA2r/rUYBIuNX9l7zm7CX03rOPgX3cxL8rKVyci1aOld+DdN5C7lLKzUBftrNViZioYpOd8l0EW9fXMGlhfVnRdejXtC5VhzqPSaYucsWbfl3Uc5KmTbDyclVVE+35YoOTk6lYNkMuWL5e5VMFfHLU4uYXsiuOwACyu8RAL+NdrVMwcLzh2cwOZ+paMqSLdpITZsIudl1AH4A5P0+2Y0PVzR5ky85FU0eihbDdDKHeMzw11strMh97bznHJyYWkqX8M7kqtws2j0HeedPb31q2FD9UkXHkb8jmWrc+bJeZoyLynNR8N/xnke951Z9u3duqfcY73NT/e83WufLhczkvfzmZZyYTNX9GUJI93j83duxb2KgJb9rXUHQ3XffjZdeegkf+chHcOzYMezfv9+/b9euXZicnEQ6nUY0GsXhw4fxhS98oenvU1Sl6f1XS9eUhhfPevcFswie4Czo5uE4ltMl7Nrci9lkDpmCjS0jcRiair6eMKbmM5hO5tEXN/DFj92G104u4vjFZf/Cu2O8F7/79F1YyZh4/rUp/PQt2cb10Xdtwa99cB8cxvEvv5zET45dxlKmhP3bB/Dbn7wdjAk8+9I5nJ1NYylVRDSs49DdW/Ch+yfAmMC3/vkkDp9exFAigs+8fy/u3D2EmcUcfvzWHFbSJpbSBYz0R/HpQ3sw0h/Fd18+jzfOLGFkIIpbt/dj+1gCpsMxu5jDdDIH02bo7wnjtp0D2DaawOnJVZyZTqFoMgz3R9AbCyFkaIiGNaRyssaecY6+eEhme4Qsmci5AyFVVdGfCGGkNwKbCWQLFpKpIrg7Q5mIhaBrCoqmg0zBwpnp9LpL4sYGovJ3CzmLu2UkjtdOVi7I7o2H8O9/9TYAcoD05W/8Eqm8hcFEGL/z6TvhOBzf/KdTeOfSCp54zw6cn8vg2NklvGvfCIZ6w3j9lMygvX1hpd4hAAD6e0IAgP/jU3fgB69OYn65gH3b+hGPGvjkw7uQKZj4mxfO4sHbxrF3Wz9+9PoMFlNF7NiUwHLaxErOxFh/FB97cAdyJRsnLiwjlZPHmC3a0FQFlsOxd2sfGBN47eQCwobml5rFw/IrvZozkUwVYdoMIUNm3UK6Cj2QaYmGdWiqinhER75kQ9cV9MXCYFw2C4GioD8eAuMC6YIF0y1rS0RDsGyZlSrZTGZ1ILu69cZDsvzGEX7pqc04dFUB3J9TVQWqCiiQmQQhBBxHgAlZ+rKwUsCb51rbsc/QlIaz9WFDqwkeYxG9Zm1X8JywdaQHU4s57NnS53cXvGf/KE5cWMEH792Kv3vpHEoWw63bB/A5N9Nw7OySnzU6uGsIn3n/XhiGiv/nb97A6ekUeiI6PvP+vXj3gTFMzmfxlW8dbulroKqNS48jYb1m8kB+Lhpn6L0s2O4tfbg0n4XtcOwcT6BQYhgfiuGEew4cG4zitz55O155ax5HzyxiKS3Pi/u29eGLH7sNFuP47z88g1+kFxA2VDz5vt14+OBmaCEdv/snP6no6Hc1vPcIAO7aM4RoWK/Jru3Z3IcvfuwASpaDV08s4K+ePw0A2L25F7/++D5YNsP/9ZevIxLS8ZEHtuP516awkinhw+/ehmNnlxCPGphfLtRkmDwDiTAMTcFQXxQP3bkJ33/lIlRFwcE9w7hzzxBumRjAG2eS+NfXp3Dv/jHcMtGPY+eW4DCO0YEojp1dxuWVAt572zg+9O4JZAsWjpxOIuleD0yHYed4L2JhHaMDURw+tYiTk6sY7otAVRQM9oYRMjQUSo6fJVIVYKg3gr5EGJwJMCGQK9gI6bJ0bXwwBqBcEhqP6HC4gMM4YmEDuqYgnbOQKVqAkJn0RCwE02IwbfmfrskskKopSEQNWSpXcmA5DKqqQAiZCRKAXw5n6KocCwi5Js50GBgT0FQFkZCGTzyyC6rS2rFCJ6FMECHSTc8EPfbYY/jZz36Gp59+GgDwta99Dc899xwKhQKeeuopfOlLX8IXvvAFcM7x5JNPYnR0tOnva/WJLRLSG7ZljUX0ijKuksUw1Buumf0aG4jhslsXvnUkjt6YgVu390PXFLx9YQVbR3pw565BDPdH5bqAZB5bRnpw645B3LpjELbD8SfPvol3Jldx195hREI6Ng/r+OC923BqahU7xnvx9Af2AgB0TcUTD+7EA7eN42dvX8ahu7dCVRSouuLXzBdNB6qqIOyu41F1Bf/2Y7fhw+/ejrGBqL++Z2I8gc+N70c9T39gL558dLdbmlR2z76Ruj+/eSiOQ3dvXfP1bpXvvHB23UHQttEeJGIGzs1mMJAI49G7ttQNgjyxiIG92/px+NQihvsiSETlfbdMDEBVgV95YDt+cWIemZyFp9+/B6qqYOtIDzJ5C8cvrOD2XUMY7otgdimHRDSEVM7EXXuH8cCBMbx9cQU7N/fhtz91Z8X6HQDo74ng33/iDv/vH39oZ8UxBi90Az1hPHTn5qbP21trtpG8eGSm5UFQJKzDLtQ/J0TD5SDIK6Ea6AnXBEEjA1F/1v6B28Zg2gyf/8gt+I9/fRQLq0XcvnMQD98xjq2jCbz6zgLOTKewYzyB8cE4fu2D+/CRd0/g//3OMeRLDh6/bwLhkPzOPnj7OEo2w/sObsa7D4wBkOcpTb2yLENQs9K+SKg2sCvfp/lBkFfm1hcP1QRBg4kwVrJeENMPQ8/grr3DYFzgwlwGW0Z6sHU0jlu2DaBQsrGcSWLrSA+2jiTw9AcSeOLB7fgvz76F2WQeDxwYR8jQEDI0vPvAON65tIp3HxjDwwflZ36wL1pRbni17tk/Aihyb6jRwRiiIa3mZ4Z6w/5r89Cdm/D8a1NYWC1ifDCGQXcNzp4t/dg21oMP3LPVbV0OfOj+bRjui2J8MIaX35iFpip4+OBmzCTzSLoNMnpjIXzqkV1QVQWWw7B1JIH7bhmFwzgiofKl9137RvCuwDl4y0iP/+f33Lap4ngTsRAefdeWhs/5Q/dP+GvNCCGENLeuIEhRFHzlK1+puG3nzvJg7tChQzh06NAV/z51HZmgkK427CJlaI1/nyxvkIOhRFQuLN21uQ+pnFWR9t+7rR+ZgoV8ycFIfxRbhuN47x2b4DCBty+sYM/mPtyxexgAcNvOQbzy1mVsDVy8DF3F//r4Ppy4tFIRSGwb7cF//HcP1j224b4ofvWhXXXvi4brv1XbRnvq3t5IdQDUTsaGYut+bF88hE1DcZyblY0Cto72IBrSKloG98crF9Ye3DMsg6D+chOCQ3dvwd37hqEoCh44MI6Du4f8xg737B+F7TBkizY+9uCOiuAm6NG7yoOURj9DGtP1q3/NdE2BrqkNSyxDeu3n3svseBMLQDkI2rW5F7Nu57BoWEPRZLh95yAWVmahawoO7hnCpqE4+nvC2LW5F4wLHNgxAM0tCz6wYwDnZ1O4c3d5DcNAIoJ/89Fb0RszMNJf/qw/fHCzP/AvPx8VqqquuYdatYh7rI1eg0a7bQVfn96YgdWche3jvZhfKVSUxe3Y1IvVbNJfp6IowEN3bMJqxsSFuQz2T/T76zb2T/Tj9dPJivNiTzSE3/zIrVjJmbh956B/+527h/CffutB//Xz9F/DYviR/ii2jycwtZBDb9RALGrU/MxQf9T/s66p2LOlDwurRWwfL880HrpnC25xSy8ev68cYNx/qwxYH7tvGz547zZsHo6veUy6prb1OZgQQrrJuoKgVlsrCKq3QDcS1hoGQVqdi0zULfeIBGYDxwZjSKZLGBuQM44zyTy2j/VgdjmPnZsSmFrIIj+fxcRoD+5zL3i/8sB26LqKu/YN+7/n3v2jePv2Zezf1l/xb44PxTE+tPaFkUgHtg80LWVsptddgA7I2dKeqIG+nhBY1vL3nemNVw6CHjgwhhePzPhd2wD5OfECTlVVEI+GKh5j6Bo+/t7K7A1pLUOrnbGvuL9O+WosojftpuZlXUKGCstde9ATM5DJ2+iNh/xypqHeCFI5E4/dtw2HTy2iZDHs29qP2aUcPvbgTvzixAJ6YwbGB+PYNCQ/b1/46AHMJLMVA/gnHtyBbN7C3qpzwu7NzddHejS3ecTVioT0hkGQd3zBtSPeaxnMTCTiIazmZKfIU1OrWM2aiIV1FEwHd+4ewsXLGaxmTeze3IuPvmcHVFXBJx7eCQH4wQIAHLp7K05cXMHB3ZWL2TePxLF5pPa8WB0AATIbWs9ofwSpvOW/l9VUBdi+KYF5dx3OUF8EYwNR93fK56epsiQv6MMPTODMTAp37Cof88Hdw2hmE53jCSGkI7XFlFS9i19QvM4MXthoHL95pWFe62BAzuYClSVR40MxJKIGhnojGHVnBPdt68e24R4c3DOM0YEo4hEdBwIzliFDwxPv2VExe6woCv7Nr9yKu/Y2v1iS5kYHohjqi9S9r1l2DwAGeyPYu7Uf0XC5TXRfPISJ0Th097F9VZkgVVVw362j2Lv1ygam5MYIGc3PB7GIjli4MlCKhY2mkymxsPxMBAfVXgnkYKAd+W07BxCPGtgyHMdwXwSaCnzi4V24becQeuMhjPbLEqhghk9VFUyM9Vb8e6qi4Ncf37/uUl9Nk+ummgmegwBZChepU/LlMdwMWyJWPgfG3fbK0cDrOTGagKoAO8cTGHQzMXfsHkR/Twh37R3GcF8EfXEDe7b2+695LGLg1x/bV5HlUBUFv/2pOyuyKlcr+N4EHbp7Kx68bbzm9n73/U3EQhjujWKkLwpVASbGEhgblK2cR901L309YWwarAxgtgz34H/71dsbZt4JIYRsHG0SBDW/Px6pDIIUyLbTjXilHcGLfcy9qA0FLqq9sRDiUQM7N/ViZEBeGDcPx/GZD+xFf08YIwNyMWv1v1+PbBNMpU/XQlEUjPbXlsSNDUTx4Xdvr7k94QbHqiJb3cYjBgZ6wv7AqS8exq7NfX5gVa908EP3T2Dv1v6a28nNEzKaZ4KiIc0vUfTEIzq0Jt+/Hvez4pUshXQVw31ynySvmUXYUHHX3hH0ROT+VRNjCQz3R7FtrAef//AtAORaoN984sC6n9uVupJMUF9VZjMS1iq6mVXzXte+nvJ50RvsB/dg2TwcQ19PGONDcf+7dMvEAB44MIbeWAhDfRHs2dq/5vsEyADxWs6LuzfL4FKvmgQZ6Y/iiQe3oz8wqTXYG8b9B+T600TMgKGr2LO1D/GogeG+CKJh2cr5oTs2IWyo/h461XZt6q25jRBCyMbTFkGQusaU50CisiQpFtEryjeqeaUvE2OVteiAnCn0ZlBjER09UR0jA1F84J4t6E+EcXD3EPa5JSyffGgXPvP+vVf/hMi6feCerTULmPdu7cevPrwTE2M9uDXQCOC9d27y960ZcTN58ajhzzzHIjp2be7FSH8U0ZCGrVe5forcHMYasyKRkF6THY5HG2eCNFUO9sOGhh3uZyMeNdDnngu8iZFo2MBofxSb3LVpn3h4J8YHYhXByOP3TaDnCiZFrpWmqk0zW7quIBGvPC9GQnrTLJoXIO0Y7/Ub9XvBT3Ax/khfFL0xA/GIjv3b+hGP6Lhn/yiecs+Fd+8dwW/+yi3reVpXbctIHPu29fvfb0BOemwdiWOwN4rH75vwJ9Fu3zmI+28ZharICS7vuciASD73eETHvbeMYrA3gp0U7BBCSFdrjyCoyURh2NBqypi8AU0jXoZgx3jCv8h7A5vBvggibunHcF8EOzf3QddUDPdF8aH7tqE/Uc4UradhA7k2d+4equl41t8jN+D8rU/ejkfcBeS7NvXi04/uxpaRHvT3hGG42b/B3oi/xmf7WAJ37h7CSH8U+yb6/WwAaW/hJiVdgMx4eGVcnnhEb/h91TUVsYiGaFgOgHVNQSKqIxaRQcNm99wQC2v++hZANir53z9xewue0dWT5XCNzz/RkF73vNjsMV6G/MCOAfT3hKEq8Nshbx4qd08bH4ph62gPFEXBobu34MHbxyu+O/feMopo+MZ8lwxdw//52XdBCzyveNTwz+sffmACt2yX5cpbhnuwc1MvRgeifim0qioY7i0HUNvHEx21c4wAACAASURBVAgbGnpjIbz/7sZd1gghhGx8bVH43GxNUCSkVZRqKJAz/M0u9l65x0hfFCP9EeSKNvZs6cNLb8xioCeMaEhDBnINSrAUilqLtofqMhuvJGekP4aQIQPgiXE5SDuwfaAiaPrw/dv8gOh9bivZLUNx3H/L2A06enKtwmutCQrpfvOTnqiBsKEiHjGg1Vk3pkCWlsUjMrMxPhjDcH8U8VgI0ZCGiKFhZCAGTYVfYjc6UC7JvJKSr+tBVZqXw4VD5bVvnmhIa/qY3p4QVAXYNBjDYG8YDucYG5BrZjYNxREOaVAU2ZHtYw/uACBLVD/7wX0teU7rJfeVKj+vnmg5swPI53Py0gr2beuHoij4jQ/tx+4t5XV+Dx0st5n+9KN7AACfemRXxftMCCGk+7RJENT8Yh+chRwZiCIW1uuuI/I6i/VEQwgbKsYGYxgbiGFxtYQdm+Ri38FEWHYAi8iZVFoA236CnwcFwO4t5bKV3picBd7mlu98+tCeisduH68tcXn/PTduryNy7XRNbbrfTTSsw3CDk5H+iB/g1FsTFA1r0DQV8aiBaFiHoijYOZ4A4wLhkIZwSEMiZiASkpmhdtIsoKleFxWP6Guey4Z7IzILEg9h83AchZKD0YEYQoaGeNRAJKRBUxXEwvoVrYO8kYITZdUZ3U3DslX51lG53svLDHnu3V/ep857j6u79hFCCOk+7VEO1yQIioQ09LgznmFDwy0TA7ITlFJ76F6JXCIuBzV9PSHsm3A7hsVDiIZ192Kvy1ngNcpuyM0RDIJ64yGMBzo4KYqCeESv2FyQbCy6ptbN6ngiIQ097mB2dCCKLSNxxBqsCYqEdWiqgpH+iL9e5sCOQURCGvriIRiairChuYvm2ysIajY5FAnpfkmgrsmNfKPh+pkgr7xwqC+CUEg+133b+hGN6Bjui0DXVERCmh8ItmODl+CkV/V6sIO7h5CIh9bsMkoIIYQEtcVVY60Bzya3bn2oL4Lbdg7C0NW67WO9MqhExEDY0BAL67hv/6i/94t3WzSs+bPCpP0EB399PSH/ffXctXfYb4VLNh5NU5uXyIbLjRFG+6PYvblPtrOuSg+ripwY8db8eR3G7r91DNvHExjpj0Jxu5dFQprfQbJdNBvTR0OaX/Y7mJCL/KMhHWqdc2nY/f4MJMKIhOR5795bRhE2NCRiIf81asfXwBP8PCSqgqDB3gi2j1HTE0IIIVenLYKg5pkgHUN9URi6ipH+CO7YJYOgeoMkfzPAkO4HOSFDw8MHN0N1/xwy5MxvuEl3OXJzBYOgesHOR9+z4wYeDbnRZHvoxvdHQ7q/TnBivBfv2jeM23cOoXr8HzJky2hNU5CIhfzuaIau4tC7tmIgEYHunjM+fWhPTWnlzdasa2YkrGOzu0nnUF8E20bj0BtMDnl79wwkIn5AFDY0fPy9OxCPljvKRUJ6xbYC7ST4vOo1OPn1x27uuiVCCCGdpy0igWb7e0QMWbMfi+gY6Y8iEtLxxIPb8U+vTtb8rJcxiIY0RAOlLe9zO4pFwhoURcGvPLC97gaspD0EZ/Rv1sJ0cvPoa3RGi0dl6+bPf3g/3rVnGKqqQFNrg4aQriIc0uAwjnhEx3CgzTIg9xrzskN37Bpq/RO5Rs0CwUhIw1BfBJGQhuG+CG7fNYSZZB5anTJhQ1dlViykIRLI9OyfkA1FvDLiAzsG8ODttRuQtoPge1uvjNlosj8SIYQQUk9bZIKqy1iCImFZqnH3vhEccrt9jQ7E6maCvIt5OKxhbCBac3/Uzf54bZVJewoOgKs3SSQbn66pfjawXiAw2BtBX08Y77trS8Vnpfo0YugqQoZcX6RrKu7eO1x1v4bROueJdhF8btWvQzSkoydqYN+2fowNxJCIhfChd0/UXRMUDctueoamYqCnNtPjNVT44L3bajahbRdaxTmhLS5bhBBCOlxbZIKaz3jKQ/zc4/vXfEwsokOBzB7tn6jt/jPUF6l9EGk7enDAQ4udu44sh3ODIFUFZ9y/T4HsCFePWjU4DhkaQprqf572bK09J9y2c7DmtnYRHPhrmgrulF8HL6v9O58+CCFkH73eWKhuOVwsIptDGLpat3uit1lsO6t+LQghhJBr1RZXk2CpQ/VFvFEHt3oXwnhUh6bLWd8HDtSWdUyM0uLZTlAxu0+ZoK6jKOVyuOpMYLiqNXRQdTe1kK5B19Wmg+Y7dw83vO9mC2Z1qp9bsB22UvFztc0h4m4QpGsKHrpzE6pt64CmAhplhwkhhLRYWwRBwQtcdV1/pEEDg3prBhLREHRVrekm5nnvHbUDANJ+KgY8zdKEZMPyupz5ZXHuV1rXVIQbrP+oCYIMeS7o1EFzZalf5XNo1MWtehLJ0GXray8TVK+pwHvbdB1QUPC1CNM6QUIIIS3QFkGQ2mTQa+j1BzC1s76q3BhRVRrWjNPGqJ2hYi1Ehw5gybXxmqV433Nv4KurCgyj/ve7XibI0JpngtpZxffgioOg6pJAVZbDaUrDtuPtug4oKPje0nmcEEJIK7TF6CBY8uRd67yLXqOuP9ULgA1dRSxi+DOepHMFg1haE9SdVD8DJN9/7zutaWrdxf/Bx3gMLxPUoZ+hYNdMf42Ue1OkQSBQPWega3IPpE7fSDR4/O26lxEhhJDO0hZXRrVOOVyw3XU91bO+hq6hJ2q4M56UPehkapM1DqQ7VJfBeWtaGmWGgdpW+2E/E9SZ5wM/EFQA76n558VGmSCtNhuma51bEugJngYiYSqHI4QQcu3aYoSp1al997IBwf1+Gj0GkIODeESHqigVC4VJ5wkOWjt98EbWxwsAvO+5oigyoGkSFFdngkKGCl1XO7alsvdUVbV8TvOCoIblcFX7BBm6CkPv/ExQsMyPyuEIIYS0QltcGYMz/9VdoRrXvteuCYpHjIalMqRzBMsZKavXnYLBjwJ5jtD1xk1PgNqOkSH35zv1M+QHNEq5A5yhaW5GrMG6qKqnGnIbQ3Tqa+Dx1orqugyGCSGEkGvVFleT4Cyl5s8Ar1H2US8TFNVBMVDnC3Z/6tRF7eTaeN9vBTIzqKqKXxLXSG13OA2GrnVsh0E/EwTFP1Hr7saveoMgqLoxgmFoiIb1js+Oe58HQ1URou5whBBCWqAtRpjB8icl0BVK1xSErrAdrqGriIb0ji/7IKgY5FA5XHfyMrqKW96qKe7gv0lQXLccTlOgdWijlGA2DF7DGDerE2oUBFWdLkN+mfD1PNLrz58c05pnAwkhhJAr1RbF1RVrggILgHVNbdgOt7YcTkPI0Dp2ETQpi1QEQTTg6Ublxghy0K+qCgw0D4LqtciOhXVAXNdDvW68crhgYwRNlY0eGpfD1VsraaDTU+T+GrEmz50QQgi5Gm0RBAUDGsVvjS0HPI1mPKsvhIauImR0bv0/KQuHyu9tqEEQTDY2PwhSFCiKLA1TVaVhGRhQPxPUEzUgRGdGQX5SW5HBjaa65XBq4wYRtWXCGuJRo9NjoHLDHFWhdZ+EEEJaou2CIDXQBUmWfdQvh6teHGvoKkK61vG176RyTVAk1BYfUXKDBdtDex0fNVVpur6nOguSiIXQEzXAOzYICgSCqvxPX2Pz1+oAIaSrCBtaTXDUacoNc2hShBBCSGu0xQjTG7yo/3979x8jV1X+cfxzzrn3zu7O7Hb7Y7GIdAtIG3EtUPl+v6YGxAaEiBps2da20lobTUhqjKVoBdQSa9tEifFHEf2DNG0MESxoJETTSEgTooTYVANNJSHSBDWGDRHa7bbb3b3fP+6PmaXtbAt3du7Mfb/+gd3pLKfD3nvuc85znsdUVz8D36YHos/m7YdjA99GK8VMki3P95yskSZCqZMgqJBsTTpctSjCuQsCSLXl9Y3Gx0NdMqcs33fnXEjJu9pzUW7SuahzBzRn9gmKd8hbfHGo9kwQAABZyMWMkkxstibVwY8bHZ7L29Okkj/r1WmmiNZQu9pNY8RiOiMdLi6RXfdMUBwAzCiX1NXhaVZPh0q+U/kcvcbyLq2QZ6I0YRN/BvVSfs84ExQHgS0eA6XzAoVSAABZycXTQfJcY0x11dd3pu6qX+ltq7sdcSntt38frSfpa3JaUkfA/88iSh56k4URa438KXZ6nY0qh1U6fTlr4tLQYyp3+tM17EzVlgmP0gIl36v/Gbx957wU9wlq9XS4ZC5o1XLnAID8ycVOkKmpgpSkv/ieq7vql1SNS86PVDqjIKjSFTR4tGg0z0Wr3fXOhKG9JQf/a4Mgz7Py66WCGaOS79RbCdL7QeA7zaiUpmXMWUue95PFIWNM2iz1XJLPJ+mv1tnhyxjT8mmlSZo06XAAgKzkYkap3QlyJnro8T1bd9UvCX664lSXnnL0oDOjQhDU6jxXPd9FOdxisuk9IQ6EpPPqE1TyrWZUgnT3xxqj6xb2TcOIs5cEgsYoLRM+VWEEP140SMrM93RFn0N3ubXvi178WZAOBwDISi6eMG08qRslK7/RgV6vzi6A56ysqa54XjKnLEma2aKrvqhyLj4I7ih0UVTpTpCqOyH+FAGAc0alwFN3ZzApBa5VK0ZOOhMUn40K/PqLQ0lLgeQs3UUzOyVJvS2+OJT8vbgfAACykosZxauZ7KvpcFMcAI7/XKXTU0fgNGdGhyTpsvf2TMuY0TjWGNn4XBA7QcWUtsGxUX+c80mHc/FOUHeXHzUIbXFpOpxMmhboTXFW0k93gAL5ntXM7ui+2Nvii0PJ34t0OABAVnIxo1RXPKMHX5Okw9V54PFcVPa1r7dTXSVPlXjl9/KLCYLagbM2Lovcmqv4eHdsuhNk4l2QqEdQvZ0A37MqeU5zZ5frVpZsFdV0uCgdMAqCpjoTFL1nRiVQZ+DS++KHLp/d8PE2UsmnMAIAIFu5eFJwNUFQkg5X8l3dBx7PRc0DF17aqyCgSWq7cTZ6COT/azElz/nWqqYwQv17Qsl38n2n9/WV1TezY5pG2jjGVv+Zlsh2Jg2OzqYUWFkrzaiU1Fny0p3Umd2tvROUFEghHQ4AkJVclAyqNgWM09yMUTBFEOTiQ/OXXdyjTsootx1nrUI30exhoEmSpp9GSTpctAtQLz0y8KN0ud7ukpZ88OLpGmrDpE2kVVMhz9XfHY36qznN6i61VXn5UsCZIABAtnIRBCUTW9IU0dioP0y9zIekg/yc3k51lVo//x+TOWcUhuwCFVWaCmajEvrOGMlInXWa5waek+fZqFR2GwQAkwsjxIHgFBXyfM/Kd1bv66u0VcAQpGeCuCcAALKRiyAoOfRqZdKdoKn6WlT7yFhdeemM6RgmppEzppoThcKZ3CNHsnFuWFedggdRCm37/M7U7pBbkxRGqF8wxrNWnmc1d1aXvDYqKuJ7TkacCQIAZCcXQVBS/tTYpDqcjfr/1DkPkhRPMMbolv+dN11DxTSxzlQPRaBw0sIISQAQ7w6XS+e+ZUVBUOvvACXSlEBTrQ7npigO4Vy0MNTd5bdVZUXPGjmPkvkAgOzkIwiKd4JMkvtu6q/4JpJJPmmcivbhrJVR2OxhoElqGygnuyDlDl9dnee+L/hxeex2kZ4JinsEGRPd82yd3ZCorHx0pnLurK7pGmrDRdVA6/eJAgDgQuQrCDJRxTdrjDqCKP2hnnZa6cRkzrZuk0u8e9WdIJPuEHd3+emu8dl41mpWT2tXQatla37/k0Cws85OmBQHC3Gg8H9Xvaeh45tOUVU8yfO4JwAAspGLICjpAWFsnP4Sn/WZqrpRUjYV7cdZKxuyE1RU1Z2g6k7Ie/vKUZrsOXie1eye1i+NnUjS4aytpsRNFQQ5a+TFAeQV722fs5Kes7LWsusPAMhMLoKgIKgWRrDWxGkfbsqu75U6qTFobc5SHa7IahuFuvic4MWzynXf09Pl64OXzZqO4U0L31U/g6R/WmfJq3dUUs6Ztqyg5jkrY6T3X9I+gR0AoLlyEQQlq3umpjFi4FuVpwhyWr0BIM6t3rkHtD+bnoeJGoWez3O9MSY9R9MOknTf9EyQNeoqubq7IUnxhHZjrVHJd5o/t6fZQwEAtIlcHKrxnI3S4FQ9BO2s0Yxy/SBo9oz2SX3BZGEY6qLezmYPA01ibE1ltHiHuGhqzzwm98XAd+qqkxJn4vOU7ajS2V4V7wAAzZWLnSBnbZoGZ+NzQcYY/c8H6h/svap/5jSNENPtMx+9TP1zu5s9DDSJ76qV0awzk4oEFEXgvb1MuFHgOVWmqIDXUw6mY3jTblYbnfcCADRfLoIgz4t2fowxaf67pCl7QlzSV5mO4aEJ5l9M2kuRJSv+UWGEYqZH+l5t1cxo277kuynTgGdW2jNN+Nor5zR7CACANpKL3IIoHS7ZCTKURgYKrloUIDkTU7x7QtpEOk6FM9aoFDh9oL9+8YfeNj0r+dEPXdzsIQAA2kgugqCo+lNcGa6g+f8Aqny/WhQguTcUTe1uWBIInY9r3s+OCQAAU7ngdLiTJ0/qnnvu0RtvvKFyuaydO3dq1qzJK5Pbtm3TwYMHVS6XZYzRQw89pErl3KlrUQ+IOAC6gMkeQHsKalPBjJHNxXLN9PI9m54HcnFa4PmY0abpcAAAZOmCg6BHH31UCxcu1MaNG/X000/rZz/7me67775Jf+bw4cN65JFH1Nvbe14/08VFEaqFEQiCgCKbXBRAbVX6+nylO2AmORdUvM8AAIBGueD11YMHD+qGG26QJF1//fX605/+NOn1iYkJHT16VN/61re0atUq7du3b+pBWCNrbJr/X8RVXwBVaSlkE1ePLGAQ5KyN0+CiHmpFDAQBAGiUujtBjz/+uPbs2TPpe7Nnz1a5HHVuL5fLOnbs2KTXR0ZGdOedd2r9+vUaGxvT2rVrNTAwoIULF57zv5OkuySrnUV84AFQFcQNQaul84t3T3CuWjWzqMUhAABolLpB0ODgoAYHByd97ytf+YqGh4clScPDw+rpmVzKuLOzU3feeadKpZJKpZI+8pGP6MiRI3WDICkqB1sKPHVXSuro8NXXR48YFBO/+9K4jc7DlLtKcm5M3d0dhftcOk+MynNWpZKnSrmk4VPjhfsMivb3BerhegCydcFnghYvXqwDBw5o0aJFOnDggK677rpJr//jH//Qpk2b9OSTT2p8fFx/+ctftGzZsql/cBhqbGxcIydGdfr0mF5//djU7wHaTF9fN7/7kt5866SsNTp58rROjUb3haJ9LidHxxSGoU6fHtfIyKhGR4t1X+RaAKq4HoBIlosBFxwErVq1St/4xje0evVqBUGgBx98UJK0e/duzZs3T0uXLtXtt9+ulStXyvM8LVu2TFdcccWUP9fGaXDWRikgAIrLORudBZLSMzFFk7YOULVUOAAAyMYFB0EdHR360Y9+dMb3v/CFL6T/vn79eq1fv/6Cfm5yDohmqQCcjQoCKOkTVMB7QlIQwhT4MwAAoFFys75qbbTam/TFAFBc6S5IVCFansvNrWraJC0Dol5J3BcBAMhSbp4srLGyMqR9AJDnTNonJ5TkFzIIMpMCIG6LAABkJzdPFtbG5bGdEXM9UGzO2poUMCPPK+ZdIS0RTrNUAAAylaMgKEqF8+mUChSeTc8ERV+nzVMLxiW7QZZ0OAAAspSbJwtrjIyMnLNirgdgjY2LpIQKCpgOJ1XT4AzpcAAAZCo3TxZROpzkOyPy4QAk5aFDSZ7nmj2cpkiqZXJWEgCAbOUmCErSPjzPRk89AArNpRUjTWHT4YyRTFwwhtYBAABkJzdPFskZgCKWwgVwJhsXR/BccYOgpDCCsWInCACADOXmySLph+GRDgdAinsEGfmeK2SJbCk+K2minfJifgIAADRGbuZVa2xUHc6zUkgUBBRdUiLb96xcQXdBks/AkA4HAECm8hMEpTtBliNBAOTiVLDAs4VNBUsCIHbIAQDIltfsASSSEtmB5ygFCyBNBfM9J1fQdLgkEOSsJAAA2crNzJp2RreGCR9AWh665Bc4Hc5EFeKcM2wEAQCQodxEG+kBYFvcSlAAqqwxctYo8F1hgyATB4KeJU0YAIAs5ScdzkYrnZYgCICistDOGl3aVynsPSG5L3qeZScIAIAM5SYIctYoDAmCAESinSCrOb2dzR5K01gZGWvkO1vYc1EAADRCboKgpPprlA7nmjsYAE1njJFzxd7/sC7qD+SckVfQlEAAABohN0uL1tqoMIIxCtgJAgrPSIU9C5SICiNExWLYCQIAIDu52QlyRlJ8ELrkM9kDRWesCv/gn5YJd7bwu2IAAGQpN08YSTlcSzocAElGcZPQAkvui55nOSsJAECGcjOrWmtk4xLZ75lZ3IPQACLWSJ7NzS2qKaKdoOjeSJowAADZyc2saq2R4vz3+Rf3NHs4AJrMxOmxRZYsDllr5Dt2yAEAyEp+giBjZE2xH3gATFb0czDWmLhAhFXAWUkAADKTm1k1SfsAAImdIEmyVjI2OitJEAQAQHZyM6taW+0VBADGqPDFAKKdIKOukqdL+irNHg4AAG0jNyWyoz5BE80eBoCcSNLAiizaBYqCQd8Lmj0cAADaRm6eMFxcAQkApHgXpOA3BWsURYMAACBTuQmCrI36ggCAFDVLLXgMJGetLPdFAAAyl5sgyFhWfQFUOUvFyKhZarNHAQBA+8lNEEQ6HIBavuei/mEFZqXCB4IAADRCboKgqER2s0cBIC8CzxIExU2kAQBAtvITBDlOAAOo8j1b+F0QS0ogAAANkZsgyHdWYbMHASA3fM8VPgCwhp0gAAAaIT9BkGcVThAGAYhE6XDNHkVzGXaCAABoiNw8YkQ7QQRBACKlgJ0gayRT8M8AAIBGyE8Q5Fn6BAFIBVSHiwrGNHsQAAC0oVwFQUV/4AFQVfK5J1hnZHJzlwYAoH3kZnr1PSdX8AceAFXvf19v4dPhnDGy7AUBAJC53ARBAau+AGrM7C41ewhNZ6gOBwBAQ3jNHkDCd1aey01MBgBN52iWCgBAQ+QmCLLWyHfM9gCQ8DyrMKRqJgAAWctNEOSske+5Zg8DAHLDd0bjEywOAQCQtfwEQc7K90iHA4CE76ykiWYPAwCAtpObqMNZo4AgCABSHr2SAABoiNxEHVE6XG6GAwBNF3hWnuW+CABA1nIzu3YETh+YP7PZwwCA3PCckaNgDAAAmctNEGSMkWPFEwBSvkf/NAAAGuEdRx379+/X3XfffdbXHnvsMS1fvlwrV67Us88++07/EwBQaIHnol5BAAAgU++oOty2bdv03HPP6aqrrjrjtddff1179+7VE088oVOnTmnVqlVasmSJgiB414MFgCJxzsQV4gAAQJbe0ey6ePFibd269axN/P72t79p8eLF8n1flUpF/f39+vvf//6uBwoARdNZ8tRTZgEJAICs1d0Jevzxx7Vnz55J39uxY4c++clP6vnnnz/re4aHh9Xd3Z1+XS6Xdfz48QyGCgDF0t0VqLuLIAgAgKzVDYIGBwc1ODh4QT+wUqloeHg4/Xp4eFg9PT3vbHQAAAAAkLF3dCaonkWLFumHP/yhRkdHderUKb3yyiu68sorp3xfX1/3lH8GKAKuBSDCtQBUcT0A2XrHQZAxRsZUqxbt3r1b8+bN09KlS7V27VqtXr1aExMT2rRpE0URAAAAAOSGCc9W3QAAAAAA2hS1VwEAAAAUCkEQAAAAgEIhCAIAAABQKARBAAAAAAol8xLZkjQxMaGtW7fq5Zdflu/7+t73vqd58+alrz/zzDN66KGH5Hmeli9frsHBwSnfA7Sier/XQ0ND+trXvpb+2SNHjmjz5s1auXKlPvvZz6pSqUiSLr30Um3fvr0p4wey9te//lU/+MEPtHfv3knf3717t379619r5syZkqTvfve76u/v13e+8x3mBbSd06dP695779W//vUvjY6O6q677tLSpUvT15966int2bNHzjktWLBAW7dulTGGuQFtZ3x8XPfff79effVVGWP0wAMPTGqt09CYIWyAP/zhD+GWLVvCMAzDQ4cOhXfddVf62ujoaHjzzTeHb731Vjg6OhouX748HBoaqvseoFWd7+/1wYMHw3Xr1oUTExPhyZMnw9tvv306hwlMi1/84hfhpz71qXDlypVnvLZ58+bwpZdemvQ95gW0q3379oXbt28PwzAM//vf/4Y33nhj+trIyEh40003hSdPngzDMAw3bdoU/vGPf2RuQFvav39/eO+994ZhGIbPP//8tMYMDdkJOnjwoK6//npJ0tVXX60XX3wxfe2VV17RvHnz1N0dNf368Ic/rBdeeEGHDh0663t++ctf6re//a2stRoYGND999/fiCEDDVHvWkiEYaht27bpwQcflDFGR44c0cjIiDZs2KCxsTFt2rRJV199NdcCWl5/f79++tOf6utf//oZr7300kt6+OGHNTQ0pBtvvFFf/vKXz3n9cC2g1d1666265ZZbJEUZA8659LVSqaRf/epXKpVKkqSxsTF1dHQwN6At3XTTTfr4xz8uSfrnP/+pGTNmpK81OmZoSBB0/PjxdLtWkpxzmpiYkLVWx48fT/8yklQul3Xs2LGzvmd8fFxPPvmktm7dqoGBAT366KMaHx+fdLMA8qzetZB45plntGDBAs2fP1+S1NnZqQ0bNmhwcFCvvvqqvvSlL+n3v/891wJa3ic+8Qm99tprZ33ttttu05o1a1Qul7Vx40Y9++yzzAtoW11dXZKiOeKrX/3qpNRoY4xmzZolSdq7d69GRka0ZMkSvfzyy8wNaEvOOW3ZskX79+/Xj3/84/T7jY4ZGhIEVSoVDQ8Pp1/XPvR1d3dPem14eFg9PT1nfY9zTjt27NAjjzyi1157Tddcc41CeruihdS7FhK/+93vtG7duvTr+fPnq7+/P/333t5eDQ0NcS2gra1bty6d1D72sY/p8OHDzAtoa//+97+1ceNGrVmzRrfddtuk1yYmJvT9739fR48e1U9+8hNJXejvwQAAAgFJREFUzA1obzt37tTmzZu1YsUKPf300+ro6Gh4zNCQ6nCLFy/WgQMHJEmHDh3SwoUL09cuv/xyHT16VG+++aZGR0f1wgsv6Nprrz3nex577DE98MAD2rt3rw4fPqxDhw41YshAQ9S7FhIvvviirr322vTrJ554Qjt37pQk/ec//9Hw8LDmzJnDtYC2dezYMX3605/WiRMnFIah/vznP2tgYIB5AW1raGhIX/ziF3XPPfdo2bJlZ7z+7W9/W6Ojo9q1a1eaFsfcgHb0m9/8Rj//+c8lSR0dHTLGyBgjqfExQ0N2gm6++WY999xz+tznPidJ2rFjh5566imdOHFCK1as0JYtW7RhwwZNTEzojjvu0EUXXXTW90jSggULtHr1apXLZc2dO1eLFi1qxJCBhpjqWnjjjTcmbfVK0h133KFvfvObWrNmjSRp+/btaYUgrgW0g2SCq70W7r77bq1du1ZBEGjJkiW64YYbFIYh8wLa0sMPP6xjx45p165d2rVrlyRpxYoVGhkZ0cDAgPbt26frrrtOa9eulRTtlDI3oB3deuut2rJliz7/+c9rbGxM9913n/bv3z8tMYMJ2TcFAAAAUCA0SwUAAABQKARBAAAAAAqFIAgAAABAoRAEAQAAACgUgiAAAAAAhUIQBAAAAKBQCIIAAAAAFApBEAAAAIBC+X/vCG9V6mcf7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data:image/png;base64,iVBORw0KGgoAAAANSUhEUgAAA0EAAAECCAYAAAA4rtwyAAAABHNCSVQICAgIfAhkiAAAAAlwSFlzAAALEgAACxIB0t1+/AAAIABJREFUeJzs3XmQZFd9J/rv3XKtrH3rrXrvllpLC20IIQk1IAFGYOAJIeyHiTExvHljvwhH2PGCmCAchnh+aPzmjccOj4MYwgE2zx5swYyNhW0ZIQkQINTqVkvqVu9LrV1VWUvumXc557w/zr03b67VXZ3dnVn5+0Qo1J1ZWX1zu/f8zu93fkcRQggQQgghhBBCSJdQb/YBEEIIIYQQQsiNREEQIYQQQgghpKtQEEQIIYQQQgjpKhQEEUIIIYQQQroKBUGEEEIIIYSQrkJBECGEEEIIIaSrXFMQ9Oabb+Jzn/tcze0vvvginnzySTz99NN49tlnr+WfIIQQQgghhJCW0tf7wG984xv4/ve/j3g8XnG7bdt45pln8L3vfQ+RSASf/exn8f73vx9DQ0PXfLCEEEIIIYQQcq3WnQnavn07/uzP/gzVe62eP38eExMTSCQSMAwD99xzDw4fPnzNB0oIIYQQQgghrbDuIOjxxx+Hpmk1t+dyOSQSCf/v8Xgc2Wx2vf8MIYQQQgghhLRUyxsjJBIJ5PN5/+/5fB59fX2t/mcIIYQQQgghZF1aHgTt2rULk5OTSKfTsCwLhw8fxl133dX0MdUldYQQQgghhBByvay7MYJHURQAwHPPPYdCoYCnnnoKX/rSl/CFL3wBnHM8+eSTGB0dXfN3JJNUMkfIyEiCvgvEZzsMDhOIhq/5VN1x6LtASBl9HwiRRkYSa//QFVJEm6Rh6MtNCF3oSKVkqohMwcLuzd1XUkzfBULK6PtAiNTKIIg2SyWEkDbFuIDt8Jt9GIQQQsiGQ0EQIYS0Kdth4IyCIEIIIaTVKAgihJA2ZTsclAgihBBCWq9tgiDb4ZhepHpXQgjx2A4H4xQFEUIIIa3WRkEQw0qmdLMPgxBC2obNODhvi941hBBCyIbSNkGQwwUsm2Y8CSHE4zgcjIIgQgghpOXaJghijLogEUJIkO1QJogQQgi5HtpmBz7GOQVBhBASYDMOQUEQIYQQ0nJtEwRxLmBTK1hCCPE5dE4khBBCrov2KYfjAg6jGU9CCPE4TICawxFCCCGt1zZBkGkzMJr1JIS4hKBJEc4FOL0OhBBCSMu1TRBkOxyMLvaEENeb55a7PhDigoJBQggh5HponyDIplawhJCyoul0fRaEc4EufwkIIYSQ66JtgiCLMQiqhiOEuCyHdf16GCEoCCKEEEKuh7YJghxHQFFu9lEQQtqFabGu3yOHcwGO7n4NCCGEkOuhbYIg2+EUBBFCfJbDqRxOCMqQE0IIIddB+wRBjIIgQkiZZbOuD4KYENQYgRBCCLkO2iYIkpsCUhRECJFsxqkcjgOCyuEIIYSQlmubIIjTjCchJECWw93so7i5OKdyOEIIIeR6aJ8giNN+GISQMtumxgicc1AMRAghhLReGwVBoutnfQkhZQ4TFATRZqmEEELIddE+QRDth0EICeBCdH1jBEFlwoQQQsh10T5BkJzyvNmHQQhpE0Kg64MgzmlyiBBCCLke2icIEoJq3wkhPiGoHI4J+GXClBEihBBCWqd9giAuILp8wEMIKRMCYKy7zwlCyAx5tmDh3Gz6Zh8OIYQQsmG0VRDEaT8MQohLCOHuH9a9vIYxDhMwbXazD4cQQgjZMNoqCKL9MAghQRQEyUyQEAKW3d2vBSGEENJK7RMEiXInpFzRvtmHQwi5yThkBqSbeWslGRewKBNECCGEtEwbBUFyU0AhgFOTqzf7cAghN5sQ4Ly7sx+cA4LLBhGW092vBSGEENJKbRMEMbcxAuNU+04Ikdnhbh/3cyEgIMsCu700kBBCCGmltgmCuAAEZA283e0jH0KI2x2uu88FTHC/QQQFQYQQQkjrtE8QFMgEUdkHIUQIAafL2+YLLs+NDhNw6LxICCGEtIx+sw/Aw7ks+2Cc0wJgQgiEEF2fCfLOi7bDuz4gJIQQQlqpfTJBbmc4KocjhADynMC4AOOyJKwbyfOinBzq9k55hBBCSCu1TxDEvYs9BUGEEPiD/xMXV7q2WQrn3qaxomsDQUIIIeR6aJ8gyN0niHMBu8tLYAgh7h45HDBtDtalpWBccHC3MQIhhBBCWqd9giAuwAXABGWCCCEyC8KF3CS0e4Mg+C2yCSGEENI6bRMEBVvBdvsGiYQQgHMuNwm1GViXrofxyoRpPRAhhBDSWm0TBMnad7htYJWbfTiEkJtMlsgClsPBunRixGsYwziXKSFCCCGEtETbBEGCy4u9zQTFQIQQmQmCzATxbi2H48LfJ6g7XwFCCCHk+mibIIgJIRcAOzTjSQgBGAcgAJt1b2ME4a4JEoK6wxFCCCGt1DZBkFf7Tp3hCCGA1yxFTox06wbKnHMZCAlZGkcIIYSQ1mirIIgLgDEOhcrhCOl63G2Z3817hzF3nyBOQRAhhBDSUm0TBAl3nyCbNgUkhEBunOxlQbo1QywbI5TXBhFCCCGkNdomCGJuYwTaD4MQAnglsgKKAthOdwYAXnc44QZDhBBCCGmNtgmC/P0wnO6s/SeElAm3UYpXAta1mSAOcAi/NJAQQgghrdE+QZAQgXK4m300hJCbibnlX0IoABTYXdsYQQActCaIEEIIabG2CoK4KM8AE0K6F2Pl8wGAri2TFUKAw91HrTtfAkIIIeS60NfzIM45/uAP/gBnzpyBYRj4wz/8Q0xMTPj3f+tb38J3v/tdDAwMAAC++tWvYufOnWv8TpkJ4lyWgBBCuhfj3G0PLQDIzUK7jVcCJ3hlaSAhhBBCrt26gqAXXngBtm3jO9/5Dt58800888wz+PM//3P//hMnTuCP/uiPcODAgSv+nZzLHdG9+ndCSPdy3Jb53l5B3bhZqvfc5R5BVA5HCCGEtNK6gqCjR4/i4YcfBgAcPHgQx48fr7j/xIkT+PrXv46lpSU8+uij+OIXv7jm7/RmPakVLCGEMRn4cHTvRqHMDQQFyllyQgghhLTGutYE5XI59PT0+H/XNA08cIX+6Ec/iq9+9av4y7/8Sxw5cgQvv/zymr9TbgoIvx0sIaR7MVYuh/MyIt1GrotyA6EufQ0IIYSQ62VdmaCenh7k83n/75xzqGo5nvr85z/vB0nve9/78M477+DRRx9t+jsVBdANFbFYGHpIw8hIYj2HRkjHo88+YEMB40AkYkAoCmLRUNe9LumcCQjA0FWEowZCRbvrXoNue76ENEPfB0Jaa11B0N13342XXnoJH/nIR3Ds2DHs37/fvy+bzeLjH/84fvCDHyAajeLVV1/Fk08+uebvtB0Oy3SQzZZQKtpIJrPrOTRCOtrISII++wAWFnMAgELBQtFkyGRLXfe6pHMmGOcwLYZ83kKx1F3nRfouEFJG3wdCpFZOBqwrCHrsscfws5/9DE8//TQA4Gtf+xqee+45FAoFPPXUU/jd3/1d/MZv/AZCoRAefPBBPPLII01/n78AGPAXARNCupflbprMebkkrNswLsDc8mDRpa8BIYQQcr2sKwhSFAVf+cpXKm4LtsB+4okn8MQTT1zx7ytvjOgtBqarPSHdzLLlGkOO8kbK3Ya57bEFQA1jCCGEkBZri81SGeN+ByhvITQhpHtZjgyCRBd3jGRcgHH4E0TdGAgSQggh10tbBEEOF+VOUO6+GISQ7mW75XCyRLY7gyDLduQfhLeFwJU97sjpxet3UIQQQsgG0RZBEGPcnfH0/uu+AQ8hpMwOZIKY6M4S2XJJoLcuSsBhHMlUoenjFleLN+LwbrjZZO5mHwIhhJANpC2CIIdxvzECv4oBjzdbTAjZWGzmBkGQEyOsCzcK9V8DLpvFcC5QshguXW4eDKzmzBtxeDfci0dnb/YhEEII2UDaJAgSdTdGPDebbvq4X75DZR8b1Tf/6SSOnV262YdBbhIvE8SFcDcK7b4oyM+GwWuQIGA7HLmi1fRx6Vzz+zvVNGWCCCGEtFBbBEFeOZzfCtYtiZucb94Tfym9Mcs+CJAv2Xjl+NzNPgxyk3glsX6L7C4skbXdcjgRWBNkOQz5ktP0cfmSfSMO74bLFSxqDkEIIaRl2iIIsvxZX4AJQAgO2+HIF5tfzJczG7Psg7idsRgNeLoVcwe7QrjrBLvwo+CVw3n7JHEhUDQdFM3GQZBcN7TxXiz53BmWMqWbfSiEEEI2iLYIgkzL7QTlZoOYO+OZW2NGM52nIGij4hQEdTXOAkGQmwkqWU7TjFDRdDbU4nlvcgiBrQMKJQdOk9eAuaXFG433vN65uHKzD4UQQsgG0R5BkNsKVqC8JsiyOQprlH1YNjVG2KgcLsC6cTU8ARAoh/Pa5nOBM9MpZAqN17uULIbJheYltJ3EYeUMufc6lEwHSpPHMM79TFCzjFGnkc1zgNQGXe9ECCHkxmuLIMhvBSvKmwJaDgNbowbGdihTsFFxLprOeJONrVwO502MANm8Xc6O1OEwjpUNVCLLRWU2TAiBotV84odx4QdPL70xc92P8UaRG8eWnxshhBByrdoiCLLdjI7cLFU2SSiUHKy1a6pFLbI3LMYoE9TN/EwQhFsiy5Er2Sg2KZF1GEdqA5XIcr8aTsg22Rwwbda0OYDDhNttU+DC3MbKinmBECGEENIKbREEmXag7MNdF1QwHTSt+0C5heyb56iV8kbDOadMUBfzgiDB4WeCiqaDQqnxxIdpMVhrZEo6if8aBMrhHNY8EGBMNpXJlWyUNlo5HOc0MUIIIaRl2iII8jM6QpY9eAuA0WQMzLmA43AwzvGLE/M35kDJDeNQY4SuxioCALdRBhcomI0zQSWLbajOaN7eSBwCcMuEHcaaloQxLmA7DCuZEqwNFDAwJhvmbKT3lxBCyM3VFkGQvymgkAMdLgSKltMsBgLjsjwik7exTG1TNxw56N04gzhydbwgyMuAeOtjCk2yG5bD/bbSG4H/8RdyjRTnXplos3I4+RpML+Y2VNbEdEumaU0QIYSQVmmLIMircRcob45oWQxOk0GwwwQsh2N6Meu32CYbB6PGCF2tXAomM8PCzRA36whp2TJLUig5eOdS57dS9iYBuIB8/m45XLNsiGUz2EwguVr0G85sBBYFQYQQQlqsLYKgYOkL47JDnOVwsCbd3xzGIYTA6amUv6aIbBycWmR3tYrNUt1MiMN48wDAYbAdjoXVPE5Nrd6oQ71ugo0RymuCeNPJIcvmcByOdN5CwXQCHeY6e0LBywRRYwRCCCGt0hZBkLe5n98O153xbbopoPtzs0t5FE3Hv0jmis03WCWdwXHLfqgkrjsFM0HCzQTZTK4DbMSyOSybY2oh55fYdjIvgJEBkLcmiDcth7Pd9ZWrWRMl0/H3WjtyOnn9D/g68ia6KBNECCGkVdoiCPJmd7kQYIKDCwGb8aYXPK9lajpnoVCykcrK1rjHzlKnuE5XbpUuNsRglly96s1SmXA7nzUJihnnMG1HZkHW2Gi5E3ivgWyKIDND9lqZIPf7kilYKFoMmbzcXLTT102Wy+EoE0QIIaQ12iIIqmgFy+X/Lbt5EMTcVrH5kg0ugNmlPABgNdfZF3vibozIvM0RadDTjcqNEbymADIgdpqUyDImYFoc2YKF/AbICFcEglzul+Q4AqxZNsy9zwsCF1YLAOBPEnUqr4MolcgSQghplTYMgsoDnuZlH/JiWLLkxX4pVQQApLLWdT5acr0xJst/HM4pE9SlWCAL4jVLcdbIDjMuYNoMmbyNvBsECCEwtdiZm4b663lQLomznOZlwt73xSsPXsnI4Cdd6Ozzohf8UrMUQgghrdIWQRATlaUvshyu+X4Y5TVAcrCTd/cPyXT4xZ7Ikh/GZGMMb40D6S7BLIi3VtD7XDTiBUGpnOmvDXQYx8W5zA055lYrl8MFM0HNXwO7KhNUdFuK5wudnRnzgmJaE0QIIaRV9Jt9AEBtO1zOBew1yuHMqla5hWLlRZ90LsbkujABoNSkJTLZuJi3USiXGRDuloI12weICQHTYsgWbBQtBw7jMG3esc1SgiWBPBAINm8YwyseW7IcMN75+yd5WTHaQJkQQkirtEUQ5F3Y/CBIuAuA12iHW/l36h60UQTf+xIFtV3JW/vP3XI4wQUc3vycwDmHAJDJW7Ac2RRAiHK2uNOU21uXg8G19gmq7plgO7JjXqeHDt55ncpjCSGEtEp7lMN5mwLy8oXfdri/F1A9dtXeQJbDIAR1E9sIvKYIAFCijXC7Evc6Rrr7hnEBOE7z7LAXABRMBw4TmFvOo2g5/rrBTlO5TxD8MuG1SgKDLIfDcjhEh6+l8aoFqGU+IYSQVmmLTJBfDhf4s+VwtzsYh6FrNY+xqoIdL2jq8Gs9ASoGrRQEdad66wQ5E2s2RghaSpdgaG0xz7Mu3oDfOy9yLksCmwaCompyyGYwbdbxm4x6nwfqFkkIIaRV2mKEELxAe3/0gprqYMdTLwgybV5eTEw6VnC9V6fO4pNrw3lgTZDbMt1ZY7PU6gyJaTHkijZURbmux3q9+H0R3O543C0JlN0T65/nquMj2+EoluyGP98pvMwg442rAwghhJCr0RZBkKgIgoLlcAKWXX/QU10WIXeLb14qQjqDGXjPqbyxO3mnBL87nNsZzW7aFKDyPttmyJc6sykCUJkhF26jEMYEmGgcDHJeOzmU30Abx661JooQQgi5Um0RBAW7HZUvdrIVbKMWyTULgBmHaTffQ4N0hmAmiN7P7sQCa4KYGwg5jDfNBFVngU0vO9yhmQOvQ54Qcl0UILNdjtO421v1edFyg6AOfQl8XoDb7JpACCGEXI22CIJ4nSCIud2QGpVDVWeCbIe5F/sOv9oTWIEgiNOsb1fiwfUwbqOMK9ksNciymbuvTmd+hoId8kRgTYzDm2XIq7JhDkPBtDu+OxwLXBcoO0wIIaQV2iIICgY05f0gvE3/GmWCqi/2HPmiTY0RNoDgAI9anncn/3vsdoZjXGYFm5W7Vmd8LDdj0qmfIa9M2CuFA+CuCWqSCar3GtjNN1jtBMEy6UbrRAkhhJCr0RZBUDCpwwK130DjzU+rgyDL5pQJ2iCcwAei07takfXx2+aLciAgy8CarAliDTJBHdpWmQWeu/CDAJkhNxtkyOtNDtlup81OFtw4tnqjbEIIIWQ92iIIYoG2rv7FnskLXaFBEMSqgh2bceSLlltG19kX/G4XHLB16iw+uTbe2+59FoRfDnfljREsNwDo1IX0XkAj90+Tt3nrYRpNDtVrGLPW69YJgsFdcQM0eiCEEHLztUcQFJjY8wY/tiMveo1m/arXinhdkOReGjRw7mTB95YaI3Qnb02QN6i33T3AHMYaZntrAwAGi3VuKVhFd7iqDHnBbHBerHppbMZgdnA2zBM8/kYTY4QQQsjVaIsgKNjWtXrA0rgVbL0FwA6cJvXypDMEZ/Q7dQBLro33tgc3Twaat0iu1xnNcXjHBtLBw65+CqUrLBOW+wQ5TfcW6gTB95b2DiOEENIKbREEVWyWWt3mtlEXpKoLOuNAvigv9o26B711fvkaj5TcCKwiKO7cgRtZv3ImSP7d9oOgxi2SazpG2qyj18NUTA5VPbdG+x/VDYJMx99nqZ43zyWv8Uivv+DzL1m0JogQQsi1a4sgKDhDWT1r22jWr/piDwC5og3G5ezvTDJXc//JyZVrPFJyI1SWR3bmAJasn7c5KlCbCbQd3nAQXJ0JMm23O1yT8tjldPHaDvY6Cp7jqr8HpUblcFU/5zCBouX47cWPnF6secypqVQLjvb6Cn4MqEU2IYSQVmiLIKjZQLfkrgmqDmrqPaZQssE4YDkMr52svdhfXi5c45GSGyE4A06NEboPF6LcJbLOoH4la9Z/XPWaoKrOaPWyJz8/Md+KQ74ugk+9+nxXdCeHfnxsFscvljPc1RlyQE4OcXd/nVOTtQFPJ5wXGXWMJIQQ0mLtEQQ1KXkqmbLt9Z88+yZ+8ItLAORMcb0LYdGdIS5ZDNML2Zr7G5WQkPbCmsyAk43PYaK8UWid9z+ZKrrngKr1g9WlYG45nMM4uBD48bG5ivs5F5hezLf24FuINykLLVoMps3wvR9fwNvnV+Awjp++NVf39SqWHDhMwGYcl1dqn2/B7ba2mqsfXLaD4POiiRFCCCGt0BZBUL0Lt8e0GIqmg6LpYCaZAxcCz/3iUt3HeGsFSqaDXLEc8My7F36vjObZl87h28+fbuEzIK1ELbK721qL+LMFGycvreDL3/gl5pbKg/qavcMYh2kzMCZQMp2KnwVkl7FGDQbaQbOPfsl0kMqaKJRsLKWLOD+bxsW5TN3zomnLbJht84rW2iVLTjB5Jcd/9S+n/ImmdhM8J1gN1okSQgghV6NNgqDGF7WizbCaNVEwGZZSJUzNZzG9mKt7sfe6RpVs7rdRFULgOz86ByEETIvBYRzLmRIuXs5cnydDrllwwJMt1GbvLtF7t6E5nDedGCmaNuZXClhYLeKt88uYW8pjcj5Tu0+QzeR3ngvkSo6f8QCA2aUcMnnLP2f85789hpfemLk+T2idmgWCJYvh8koeXABL6RLOTKegKErdzKm3+XC2aPtbDggh8P/96xmULOYHFY4j6pbLtYPg88rVyej/8p2FG3k4hBBCNoC2CIKazXiapuPXrCdTRRw7twQF9S/23iLqQsl2L+4MFy9nsZIpwXI4LHcm1PuPtKdgmVMqZ9XsC/M/fnKBFkdvYIzVL3f1FE2GnBvQLK4WcOT0Ii4tZGse4zAB22FgjGMlXfI3YL44l8ELh2eQTBX9QGMpXcSly7UltDdTs0CwZDpYSpUAACuZEmaSORQtp0GGnPs/Z7rZ8AtzGSyuFpEr2ijZcu+lku2gYLZnyXDweeWqJkZMm+Glo+0VwBJCCGl/bREENcsElSzmL4TOFGycuLSCgln/Yu+1084U5IxntmDjyOlFlGyGfNFG0bRRMB0UTVliR6VW7Sn4cUjnTKRyVsX96ZxFnf42MMb4GucEB3m33HVxtYi55TxyBbvuOaFkMTicI5ku+lmf104uwOEcK5kSmNs1rWA6yLdZANA0ELSYv8YxX3Jw8XLWb4VdzQt8VjKmPzl09EwSps2wkinBdhhKFkPJZG27EWmzTNCpyVVk8lb1QwghhJCm2iIIatodzmIoBC56c8k8iiW7bhckr9QjV7RRMh0kU0XMLuVRKNq4vJyHzQTSORNF00HBcuqWWpGbL5gJshyOC3Pp8t9thnTexJlpedtbF5Zh2eV2wfUyROdn05T56yAOF02zw0WT+Wv+FlNFzCbzyBfrB0EFU64JSucs/zNwfi6DbMFG0XJg2sw9XzAUiu31GWleDucgHzjepXQJRdOpnyF3b0umi/7znV7MIVe0sZQq+nsJlSxZMmg7rCb7erMF39t8sfK8feFyGqs5C+kGjR2W6rRBp0wyIYSQtg+CTJshHcgEFC05W9nsMZm8BS6AZKqAZKqIgslwfk6uI1nNmihZDhxHYDldxC/fKbfITabav1VsN6h+b4MtfCfns8gUbH+R+wuHp/H175/w7/+HVy74g8fpxSy4EDhyehH/8MrFG3DkpBXMBnuDeYpWeX3PSqaEhdUi8iWnpjscIBtrMC6QL8kscKHk4PJy3g98TJtjNWvCcrj/O9shABBC1Ox7FFSyWE1GpGiypiV0q1lTthjPlLCULiJftLGwKjNky5kSSm4TmnTewj+/OuU/rh3WTwYzg7miXREgLizL4O4dNzv8X559E8+/Vj7+f/z5Jf/Pr7wtOwT+xQ/eoUCIEEK6XFsEQU1r3y0HqaoZvkLJAWtyAcsUZNB0ebmI5bSsm/cW03sXewCYXy3ilbfn3QGHwH/9n8cb7kZPbox80cLMYuWeUN77/xc/eAdvnF0CAJydSeHcTApTC1nMLOb8geul+SyybmnMT968jEvzWSxlTBw9k6RBT4dY630qmY5fCsaF/Pl8yW5YQucwGeAUSw6OnVtCvuQgV7BRNB2YtgyKANktTgiB59xBMxcC//zqZOue2FVgXKxZJpyuKhMtWQxNTqV+F7hzs2msZGTgN78iJxjmlvKydJAJLK4W8dYF+T2bWsjiv33/REXp8I3Mqgoh8MPDUxWZwXzR9rP404tZnHczxXPJAjJ5E+dmUhUbwE4vlM8nr7w1Dy4EFlaLeOWtypbphBBCuktbBEHNsjqMyxnMoILl+Juo1uPN6J6bTcNyB1Rpd2CcCpTFZAsWMnkTmYKNl4/NYmohh9NTKX8Q9vqpBf8CS26Mv3vpPOaqNm+cXy5gbimPN84k8bPjlwHIdRDf+udTyBRsZAuW//7mijZmk3JQa1oMxy8sI5kqYiVTwuIqZfo6gdXkuw3IjEe+qnStUGqcHXaY8JuhnJleBSD3DMsWbVg2x+KqLJcqmA7yJQfHL8qMwr++No3XTlZ2HWtUctVqjIs1AhrmT/aUb3OaTuJ458KTk6v+nxdT8rnPLOb9128xVUQqZ8F2OF54fQYLq0WcnlrF+Vl5LvzOj87iR0em1/3crsZKpoR//NklZAPP1bQ5Flby4Fzg28+fxnJGvienp1fx+qkkCiZDNi9vyxVttzJAPrdswcL0gmyW89aF5dp/kBBCSNdoiyCoWSYIkK1dgxxH1NSFB3kX+NVsyb8t7wZGy5mSP7golBzkig6mFrK44JbLnZ9N4xv/eAK2w3Hi0iq+8Y/vUAOFG2iqKgsEAO9MruK//s+35eAmsI7LC5ZMm2NqIQeHcWTzNubcmf103sTUQhZLqSK4AC7O13b/unQ5U/E5ITefucY+MEXLqdn4uNGaIP/+kgMugCk3K5AvOX63NK/xRrHk4PTUqv8Ze+NsEoupIrIFC8fdAfPX/+EEvv+z619audZeSUBt+/ii6TTdQ8d271tKB86LbjCZDKybWVwpIJO3sOROHgDAyckUvvUvp2A7HKmciRden7khZYPnZjPIlRxkqp7r7FIeL70xi3Oz5VK987MZvPK2nCTJFGwIIXDpcsYPhBiXa5+3VRRJAAAgAElEQVR++PoMsgUbydXatUJAe5RDEkIIuf7aIgiq3vm9Wr2Ap1lJhjeTnAp0DCqZ7m2BrNJSuoRs0cJsMu/PBk8t5nBmJo1TU6tYXC0guVrE1ELl4Nm0axcOHzm9iAXKNFyTQsnBUqr+wOTycvPX9vJyHrPJPFI5E5m8/LykchYuzGX9ANgb0AX906uTePM8zQi3E3uNSQfTqu1iljedppkTL2gKBgArGRMC5c+FAHDkdBKFko18ycZiqoiiyfDysTn83Uvn4DCOpXQRb55buqLnMb24/pbbbI29kgD4ZZ8eh4mmWTQr0DjG451Hg7dNLuRQshguLWSx4k4QHDmziNlkHudn00imS1jOlGrOd4t11lT+5M25it99tRqdU984u4SX3pituE1AlsMCMkDMFGQDCMvhmEvmsJIpIVuw/UYrK1mzJpvGOMd//ttja772hBBCOt+6giDOOX7/938fTz/9ND73uc9hamqq4v4XX3wRTz75JJ5++mk8++yzV/D7mt9v1Vkj0Gy22HF/nrFAR6GSvNhVb5joOAKr2ZI/E3p6KoVM3sLZ6RQWV0sQ7m3nZlNwGMeR04v48jd+WZFVWFjJ47//6CwOV5XOcC789rRkbaemVv2A5Wql8xbOTKcgAGQKJmyHI5O3KtaTVa+hmFnM4cSlVT8ABuQscLOZYCFEzRo10lprlcPlS47f7tpTLDlNJ1NKdQb73p+D7+fl5TwyBRs/f3ve/7z89M05JFNFvH5qEcsZE4upIgol2/9u//jYLP7ku29W/HsnLq3gT777FlbX+VmRa4KaD8Tr3Vtscr7xXrNgBskLJr1JIqAcKE4v5LCala/Bwor8jhw9m8RqpgSHCZy4uIpXT8yDcY6fvjmHP/yrIxXZlXOzKXzv5fM4fGqx4ji4WPu5eapLoT3HL6z4zVHqMW2G2cWs//rPLRdw6bLcS8p7fiWL4ex05eawz/18EicnV3FpvpxhKq3RqGOtcwYhhJD2tK4g6IUXXoBt2/jOd76D3/u938Mzzzzj32fbNp555hl885vfxLe//W387d/+LZaXm8+0c3H15WbNMkH1yte8m4LBk5cxuHg56w94vEHBmZmUXya1uFrE87+cwpHTSbxxdgnLmRLePr+MfMmGwzheeXseKxkT04uVF+Xv/eQ8vvLN13BqctW/zbIZ/vJfTuHVE/Oop5uDpuqM29VI50ycc9csZAs2FlcLFesIAFkeF/TTt+ZQNJ2KFrrHzi3huy+fBwDMJnN49qVzAORAp2Q5ODudwv/97SN4+Y1ZTC9m8Y8/v4SfH7+Mv//pBf/zUlhnIEekepMeaylarGlDBbPOfd6/E3y/vLKr4MB9KV2CaXP88HW5DiZflOuG/vR7b4Fx+f0/NblakQn5ybFZrGRMvPZOeWJECIGv//1x/Nn/eKviWOeW8vjuy+eQDGRBr6Qcrp5mA/ZmZb2mXX5czv3enJtN+dsOeE5eWvXPoQsrBbz4xizePLeMY2eXkC3YOHo2iUxBrsH5xfEFZIs2JqvKUP/mX8/gmb8+WvG9W82a+G/fP4ETFyv3/2oUBF2J2aWCP8GRyVt+8BMMoKsDqRMXV8AF8M6l8jn7b354BkfPJAEAk+56InlsJdgOxz+/OoW/+MFJOIzj5KUVPPfzS3ju55fw+mn5GaIgiRBC2pO+ngcdPXoUDz/8MADg4MGDOH78uH/f+fPnMTExgUQiAQC45557cPjwYXz4wx9u+PvWygTV0+ySUm/A4wkOErwN9rwOSUHTi3m/vGZ+tYClVBGRsO63i51ezOF7L5/HSH/Uv20mmQMXAhfn0vjpW/M4cnoR+ZKDl96YxS3bBwAAP3x9Gj8+Noc3zibREzNw+84hAPKC+ncvnsfp6RQevnMcn3xkNwAZGLx2cgFL6RLChoZPPbILfT1hAMCxs0n86OgsRvoj+OwH9sLQNfc4sjgzncbiagFbRxJ47x3jUBQFl+YzePmNOWwdieORg5sRMuTPmzbD0dNJZAsWdmxKYM+WfqiqAi4E3jq/jKVUEbfuGMDYQAyaqkBRFJQsBxcvZ2DaDDvGEuhPRADIgdZKpoT5lSJCuoqJsR7EIgYAGbienUnBtjn2TvQjETWgKAocxrGcLmG6znqgK5VMl7DglsxlCxbOzKRqyqOCGypyIXDanQVeTpVLpI6eWcLxi8t4z+3jePnoLH7y1hyG+yPoi4fxyltz6OsJYyldwl89fxqRkOZ3GgSAnx2fx87xBFYyJv7D5+7BaycXcGEug4fu3IRYRMdwXxQA8MaZJA7uGYaqKiiUbFy6nMX+7f1I5y0cPrOEPeM9GOiNVByrqij+/4UQUBQFgGxfnIjJ19fQNfS6f55bzuOdi6soWQzhkIaR/gj6e8IIhzTYNoftMAz2RmDoKuJRA/miDV1TEQ3r4EIgk7egKgp64yFwIffZSedNxCM6hnqjKFkOdE1FvuRAUxVAkWtOBhJh+dnhQmZaFMCyGAxdhQCgqgp0VYGqKlAVBQ4TYJzDsjkY5zB0rel6v2aqs0NBVpPJheBA3/uMLNcpnVwInCdeP7WIc7NpPP/aFKYXsrAcjtdPJnFpPoPPvH+vv8bQyyjMJHP4wS8mcfjUIgSAF4/O4EP3TwCQJZk/Pz6Pk5Or+J2nDiIRDcHhvCKTfaWavQbNmskEA08vm7Scrn0NgoHaxXnZmfHo6cXyOXAxh7/54VncMtHvl53NJOX3+vJyHv/0i0m8dnIBNhP419em8WuP7QMA/OjINF59ZwGTC1n83tN3YcA9n1xL1vXsTAqn3S5x2YJdN0heCrzPkwtZTLoTMd41wWEc52bTWFwt4radg/i7F89hJVPCv/vV2/Evv5zCSH8EZ2bSODOdwtmZFHJFx5+g0zUFv9w9D11T0RsP44n3bsff/+QChFDw8Yd2oC8egqLIc8DLx+bw2L3bYOgqGOdwHIGQoeLomSWcm03h8fu2+a+JEALZoo2eiIGSxRCLlC/jls3wytuXcctEPwxdw1BvBKoqz7FvnV/G1EIWiqJgy3Acu7f0wWYcjHFMLWSRiBoYHohhqDcMVVFkxlABeqIGOBewHY5ISIOiKMiXbCysFMC4wKahOOIRXTYgcdvXh3QVuq7CcM8pQgi5UXnJgaapEEIgGtb9jKcQAiFDg+ZedzgXcs8qxqFp8vcMJMLr/iwQQkg9iljHFNWXv/xlPP7443jkkUcAAIcOHcKPfvQjqKqK119/HX/913+NP/7jPwYA/Omf/ik2bdqET3/60w1/31P/4QdtvZmlN9gdSISRysp1BCP9ETgORzxqYCVrolByoCrA7i19mEnmK55PT1THfbeMYTVnYjVTwqS7OHu0P4IP3rsNS+kSjpxO+gOveFTHb3/yDkwt5PD9Vy4gHyhVGe2P4r5bR8C4rLf3ZrF3be7FpsEYVrNmRVc8BcC79o2gL27gyOmkP9M92BvGQCIMzuW+Iel8eeA5MdaDRCyElXQJ8ysFCMgLeiysI2RoCBsaskXLz6RFQhoSsRA4F3AYqyhXikd1DPSEwZi8cHslSJGQhp6oAUNTUTAd5IpW0w0y12Loqj/IiYZ1qCpqOogN90fwvzyyC7qm4sxMCi8cnoEAkIgZeODAGAolB2dn0lhMFbFlOA6byc5hm4fjGOqN4OTkChKx0BXNTt+6vR9nptNgXEB1BxKH7t6KlUwJPz9+GRNjvRjqC+PsdArpvI3xwSjSeQtFk6E3FsL9B0aRypqYXykgV3SQiOkomgy6psB2BEb6I+Bc4NJ8FpqmgDEZGEXDOgAZgNQbECvu/wUAXVdgqCqiEd0fnCRicsCTyplQFAWJqAyCMgXZLUzXFPREDVg2g6apMC0GRVGgKHLAmIiFoCoKGOd+gCgfpwKQx+gFQIoiy74EF7CZXAOjaSo4F007RraaguaTKvX0RA3kijaG+yJ+hmHX5l5ML+awdSSOi5flYLovHsK2sR5cnMtUlHruGE9gYiyBvngIPz42569N2bulD4fu3oK3LyzjFycWav/h60RXlZp9llQFTddZaaoCxgUSMcMvsds6Ekc6b6E3FsLCagEOEwgbGnZv6cXUQha5wHdyfDCK+28dQ8F0cG4m7a/n2bW5Fx97cAeOT6bw46PTTQO7Zrz3CACGesPQNRULVc0Qdm7qxW98aB9ePDqLuaW8v5/cluE4xgaj4FxmhwFgfCiGeXeiZftYDxZTJUQMFbmiDXuNY4xHdIwOxPxgMRrSMDGWwME9wzh+cRnvXFrF2GAUw31RXF7OgzGOvngY04s5CABjA1E8+q4tuDCXwUwyh9WsiUhIh+0wjPZHoesq4hEDs8kckukSdF2B4EJOdGgqiiarKc00dBWM8Yr3WFWA0YEoAMUPQGNhXQZmTAYumqYgm7dQcK9L8YiOWMRwuxPK772uK9BVFZqqIB414DgcJcuBaXNoqgIBIKTL77r89wV0TYXiTvIIyP3CGJfHFI8a+LcfO+BPGnajkZEEksn1V0sQslGMjCRa9rvWlQnq6elBPl8uI+CcQ1VlZV0ikai4L5/Po6+vr+nvU656CHJjeYO5XMn2j7RoMpiWA4eXN3fkAjg7U9tSu2g6OD+XQaZgojwMlQtzT8+ksewuNPYUig6ef30GpsUqAiBAtq89MyMvpMEynplkDqmciWzeqrggC8gZzrChVXRYWsmYWMnUH8xPL+QABQiGxw4T7uNrZ+lLFkPJqt/QIF90aoKR8mNaV/oXnOVtFFA7DseRs8vQVAXJVMF/L02b49xcRr7e3gL6TBGaIj/TXltkh4mKbFIzs8sFfyDPhSyzOjeXQSZngnGZIVhKlweP8yvl1y9TsHB+LoOlVMkv6aueEU/nTTAmBwsIPN3q8qVqwW+a4wg4YIF1JKxmEXv1++ow4XdTA2r/rUYBIuNX9l7zm7CX03rOPgX3cxL8rKVyci1aOld+DdN5C7lLKzUBftrNViZioYpOd8l0EW9fXMGlhfVnRdejXtC5VhzqPSaYucsWbfl3Uc5KmTbDyclVVE+35YoOTk6lYNkMuWL5e5VMFfHLU4uYXsiuOwACyu8RAL+NdrVMwcLzh2cwOZ+paMqSLdpITZsIudl1AH4A5P0+2Y0PVzR5ky85FU0eihbDdDKHeMzw11strMh97bznHJyYWkqX8M7kqtws2j0HeedPb31q2FD9UkXHkb8jmWrc+bJeZoyLynNR8N/xnke951Z9u3duqfcY73NT/e83WufLhczkvfzmZZyYTNX9GUJI93j83duxb2KgJb9rXUHQ3XffjZdeegkf+chHcOzYMezfv9+/b9euXZicnEQ6nUY0GsXhw4fxhS98oenvU1Sl6f1XS9eUhhfPevcFswie4Czo5uE4ltMl7Nrci9lkDpmCjS0jcRiair6eMKbmM5hO5tEXN/DFj92G104u4vjFZf/Cu2O8F7/79F1YyZh4/rUp/PQt2cb10Xdtwa99cB8cxvEvv5zET45dxlKmhP3bB/Dbn7wdjAk8+9I5nJ1NYylVRDSs49DdW/Ch+yfAmMC3/vkkDp9exFAigs+8fy/u3D2EmcUcfvzWHFbSJpbSBYz0R/HpQ3sw0h/Fd18+jzfOLGFkIIpbt/dj+1gCpsMxu5jDdDIH02bo7wnjtp0D2DaawOnJVZyZTqFoMgz3R9AbCyFkaIiGNaRyssaecY6+eEhme4Qsmci5AyFVVdGfCGGkNwKbCWQLFpKpIrg7Q5mIhaBrCoqmg0zBwpnp9LpL4sYGovJ3CzmLu2UkjtdOVi7I7o2H8O9/9TYAcoD05W/8Eqm8hcFEGL/z6TvhOBzf/KdTeOfSCp54zw6cn8vg2NklvGvfCIZ6w3j9lMygvX1hpd4hAAD6e0IAgP/jU3fgB69OYn65gH3b+hGPGvjkw7uQKZj4mxfO4sHbxrF3Wz9+9PoMFlNF7NiUwHLaxErOxFh/FB97cAdyJRsnLiwjlZPHmC3a0FQFlsOxd2sfGBN47eQCwobml5rFw/IrvZozkUwVYdoMIUNm3UK6Cj2QaYmGdWiqinhER75kQ9cV9MXCYFw2C4GioD8eAuMC6YIF0y1rS0RDsGyZlSrZTGZ1ILu69cZDsvzGEX7pqc04dFUB3J9TVQWqCiiQmQQhBBxHgAlZ+rKwUsCb51rbsc/QlIaz9WFDqwkeYxG9Zm1X8JywdaQHU4s57NnS53cXvGf/KE5cWMEH792Kv3vpHEoWw63bB/A5N9Nw7OySnzU6uGsIn3n/XhiGiv/nb97A6ekUeiI6PvP+vXj3gTFMzmfxlW8dbulroKqNS48jYb1m8kB+Lhpn6L0s2O4tfbg0n4XtcOwcT6BQYhgfiuGEew4cG4zitz55O155ax5HzyxiKS3Pi/u29eGLH7sNFuP47z88g1+kFxA2VDz5vt14+OBmaCEdv/snP6no6Hc1vPcIAO7aM4RoWK/Jru3Z3IcvfuwASpaDV08s4K+ePw0A2L25F7/++D5YNsP/9ZevIxLS8ZEHtuP516awkinhw+/ehmNnlxCPGphfLtRkmDwDiTAMTcFQXxQP3bkJ33/lIlRFwcE9w7hzzxBumRjAG2eS+NfXp3Dv/jHcMtGPY+eW4DCO0YEojp1dxuWVAt572zg+9O4JZAsWjpxOIuleD0yHYed4L2JhHaMDURw+tYiTk6sY7otAVRQM9oYRMjQUSo6fJVIVYKg3gr5EGJwJMCGQK9gI6bJ0bXwwBqBcEhqP6HC4gMM4YmEDuqYgnbOQKVqAkJn0RCwE02IwbfmfrskskKopSEQNWSpXcmA5DKqqQAiZCRKAXw5n6KocCwi5Js50GBgT0FQFkZCGTzyyC6rS2rFCJ6FMECHSTc8EPfbYY/jZz36Gp59+GgDwta99Dc899xwKhQKeeuopfOlLX8IXvvAFcM7x5JNPYnR0tOnva/WJLRLSG7ZljUX0ijKuksUw1Buumf0aG4jhslsXvnUkjt6YgVu390PXFLx9YQVbR3pw565BDPdH5bqAZB5bRnpw645B3LpjELbD8SfPvol3Jldx195hREI6Ng/r+OC923BqahU7xnvx9Af2AgB0TcUTD+7EA7eN42dvX8ahu7dCVRSouuLXzBdNB6qqIOyu41F1Bf/2Y7fhw+/ejrGBqL++Z2I8gc+N70c9T39gL558dLdbmlR2z76Ruj+/eSiOQ3dvXfP1bpXvvHB23UHQttEeJGIGzs1mMJAI49G7ttQNgjyxiIG92/px+NQihvsiSETlfbdMDEBVgV95YDt+cWIemZyFp9+/B6qqYOtIDzJ5C8cvrOD2XUMY7otgdimHRDSEVM7EXXuH8cCBMbx9cQU7N/fhtz91Z8X6HQDo74ng33/iDv/vH39oZ8UxBi90Az1hPHTn5qbP21trtpG8eGSm5UFQJKzDLtQ/J0TD5SDIK6Ea6AnXBEEjA1F/1v6B28Zg2gyf/8gt+I9/fRQLq0XcvnMQD98xjq2jCbz6zgLOTKewYzyB8cE4fu2D+/CRd0/g//3OMeRLDh6/bwLhkPzOPnj7OEo2w/sObsa7D4wBkOcpTb2yLENQs9K+SKg2sCvfp/lBkFfm1hcP1QRBg4kwVrJeENMPQ8/grr3DYFzgwlwGW0Z6sHU0jlu2DaBQsrGcSWLrSA+2jiTw9AcSeOLB7fgvz76F2WQeDxwYR8jQEDI0vPvAON65tIp3HxjDwwflZ36wL1pRbni17tk/Aihyb6jRwRiiIa3mZ4Z6w/5r89Cdm/D8a1NYWC1ifDCGQXcNzp4t/dg21oMP3LPVbV0OfOj+bRjui2J8MIaX35iFpip4+OBmzCTzSLoNMnpjIXzqkV1QVQWWw7B1JIH7bhmFwzgiofKl9137RvCuwDl4y0iP/+f33Lap4ngTsRAefdeWhs/5Q/dP+GvNCCGENLeuIEhRFHzlK1+puG3nzvJg7tChQzh06NAV/z51HZmgkK427CJlaI1/nyxvkIOhRFQuLN21uQ+pnFWR9t+7rR+ZgoV8ycFIfxRbhuN47x2b4DCBty+sYM/mPtyxexgAcNvOQbzy1mVsDVy8DF3F//r4Ppy4tFIRSGwb7cF//HcP1j224b4ofvWhXXXvi4brv1XbRnvq3t5IdQDUTsaGYut+bF88hE1DcZyblY0Cto72IBrSKloG98crF9Ye3DMsg6D+chOCQ3dvwd37hqEoCh44MI6Du4f8xg737B+F7TBkizY+9uCOiuAm6NG7yoOURj9DGtP1q3/NdE2BrqkNSyxDeu3n3svseBMLQDkI2rW5F7Nu57BoWEPRZLh95yAWVmahawoO7hnCpqE4+nvC2LW5F4wLHNgxAM0tCz6wYwDnZ1O4c3d5DcNAIoJ/89Fb0RszMNJf/qw/fHCzP/AvPx8VqqquuYdatYh7rI1eg0a7bQVfn96YgdWche3jvZhfKVSUxe3Y1IvVbNJfp6IowEN3bMJqxsSFuQz2T/T76zb2T/Tj9dPJivNiTzSE3/zIrVjJmbh956B/+527h/CffutB//Xz9F/DYviR/ii2jycwtZBDb9RALGrU/MxQf9T/s66p2LOlDwurRWwfL880HrpnC25xSy8ev68cYNx/qwxYH7tvGz547zZsHo6veUy6prb1OZgQQrrJuoKgVlsrCKq3QDcS1hoGQVqdi0zULfeIBGYDxwZjSKZLGBuQM44zyTy2j/VgdjmPnZsSmFrIIj+fxcRoD+5zL3i/8sB26LqKu/YN+7/n3v2jePv2Zezf1l/xb44PxTE+tPaFkUgHtg80LWVsptddgA7I2dKeqIG+nhBY1vL3nemNVw6CHjgwhhePzPhd2wD5OfECTlVVEI+GKh5j6Bo+/t7K7A1pLUOrnbGvuL9O+WosojftpuZlXUKGCstde9ATM5DJ2+iNh/xypqHeCFI5E4/dtw2HTy2iZDHs29qP2aUcPvbgTvzixAJ6YwbGB+PYNCQ/b1/46AHMJLMVA/gnHtyBbN7C3qpzwu7NzddHejS3ecTVioT0hkGQd3zBtSPeaxnMTCTiIazmZKfIU1OrWM2aiIV1FEwHd+4ewsXLGaxmTeze3IuPvmcHVFXBJx7eCQH4wQIAHLp7K05cXMHB3ZWL2TePxLF5pPa8WB0AATIbWs9ofwSpvOW/l9VUBdi+KYF5dx3OUF8EYwNR93fK56epsiQv6MMPTODMTAp37Cof88Hdw2hmE53jCSGkI7XFlFS9i19QvM4MXthoHL95pWFe62BAzuYClSVR40MxJKIGhnojGHVnBPdt68e24R4c3DOM0YEo4hEdBwIzliFDwxPv2VExe6woCv7Nr9yKu/Y2v1iS5kYHohjqi9S9r1l2DwAGeyPYu7Uf0XC5TXRfPISJ0Th097F9VZkgVVVw362j2Lv1ygam5MYIGc3PB7GIjli4MlCKhY2mkymxsPxMBAfVXgnkYKAd+W07BxCPGtgyHMdwXwSaCnzi4V24becQeuMhjPbLEqhghk9VFUyM9Vb8e6qi4Ncf37/uUl9Nk+ummgmegwBZChepU/LlMdwMWyJWPgfG3fbK0cDrOTGagKoAO8cTGHQzMXfsHkR/Twh37R3GcF8EfXEDe7b2+695LGLg1x/bV5HlUBUFv/2pOyuyKlcr+N4EHbp7Kx68bbzm9n73/U3EQhjujWKkLwpVASbGEhgblK2cR901L309YWwarAxgtgz34H/71dsbZt4JIYRsHG0SBDW/Px6pDIIUyLbTjXilHcGLfcy9qA0FLqq9sRDiUQM7N/ViZEBeGDcPx/GZD+xFf08YIwNyMWv1v1+PbBNMpU/XQlEUjPbXlsSNDUTx4Xdvr7k94QbHqiJb3cYjBgZ6wv7AqS8exq7NfX5gVa908EP3T2Dv1v6a28nNEzKaZ4KiIc0vUfTEIzq0Jt+/Hvez4pUshXQVw31ynySvmUXYUHHX3hH0ROT+VRNjCQz3R7FtrAef//AtAORaoN984sC6n9uVupJMUF9VZjMS1iq6mVXzXte+nvJ50RvsB/dg2TwcQ19PGONDcf+7dMvEAB44MIbeWAhDfRHs2dq/5vsEyADxWs6LuzfL4FKvmgQZ6Y/iiQe3oz8wqTXYG8b9B+T600TMgKGr2LO1D/GogeG+CKJh2cr5oTs2IWyo/h461XZt6q25jRBCyMbTFkGQusaU50CisiQpFtEryjeqeaUvE2OVteiAnCn0ZlBjER09UR0jA1F84J4t6E+EcXD3EPa5JSyffGgXPvP+vVf/hMi6feCerTULmPdu7cevPrwTE2M9uDXQCOC9d27y960ZcTN58ajhzzzHIjp2be7FSH8U0ZCGrVe5forcHMYasyKRkF6THY5HG2eCNFUO9sOGhh3uZyMeNdDnngu8iZFo2MBofxSb3LVpn3h4J8YHYhXByOP3TaDnCiZFrpWmqk0zW7quIBGvPC9GQnrTLJoXIO0Y7/Ub9XvBT3Ax/khfFL0xA/GIjv3b+hGP6Lhn/yiecs+Fd+8dwW/+yi3reVpXbctIHPu29fvfb0BOemwdiWOwN4rH75vwJ9Fu3zmI+28ZharICS7vuciASD73eETHvbeMYrA3gp0U7BBCSFdrjyCoyURh2NBqypi8AU0jXoZgx3jCv8h7A5vBvggibunHcF8EOzf3QddUDPdF8aH7tqE/Uc4UradhA7k2d+4equl41t8jN+D8rU/ejkfcBeS7NvXi04/uxpaRHvT3hGG42b/B3oi/xmf7WAJ37h7CSH8U+yb6/WwAaW/hJiVdgMx4eGVcnnhEb/h91TUVsYiGaFgOgHVNQSKqIxaRQcNm99wQC2v++hZANir53z9xewue0dWT5XCNzz/RkF73vNjsMV6G/MCOAfT3hKEq8Nshbx4qd08bH4ph62gPFEXBobu34MHbxyu+O/feMopo+MZ8lwxdw//52XdBCzyveNTwz+sffmACt2yX5cpbhnuwc1MvRgeifim0qioY7i0HUNvHEx21c4wAACAASURBVAgbGnpjIbz/7sZd1gghhGx8bVH43GxNUCSkVZRqKJAz/M0u9l65x0hfFCP9EeSKNvZs6cNLb8xioCeMaEhDBnINSrAUilqLtofqMhuvJGekP4aQIQPgiXE5SDuwfaAiaPrw/dv8gOh9bivZLUNx3H/L2A06enKtwmutCQrpfvOTnqiBsKEiHjGg1Vk3pkCWlsUjMrMxPhjDcH8U8VgI0ZCGiKFhZCAGTYVfYjc6UC7JvJKSr+tBVZqXw4VD5bVvnmhIa/qY3p4QVAXYNBjDYG8YDucYG5BrZjYNxREOaVAU2ZHtYw/uACBLVD/7wX0teU7rJfeVKj+vnmg5swPI53Py0gr2beuHoij4jQ/tx+4t5XV+Dx0st5n+9KN7AACfemRXxftMCCGk+7RJENT8Yh+chRwZiCIW1uuuI/I6i/VEQwgbKsYGYxgbiGFxtYQdm+Ri38FEWHYAi8iZVFoA236CnwcFwO4t5bKV3picBd7mlu98+tCeisduH68tcXn/PTduryNy7XRNbbrfTTSsw3CDk5H+iB/g1FsTFA1r0DQV8aiBaFiHoijYOZ4A4wLhkIZwSEMiZiASkpmhdtIsoKleFxWP6Guey4Z7IzILEg9h83AchZKD0YEYQoaGeNRAJKRBUxXEwvoVrYO8kYITZdUZ3U3DslX51lG53svLDHnu3V/ep857j6u79hFCCOk+7VEO1yQIioQ09LgznmFDwy0TA7ITlFJ76F6JXCIuBzV9PSHsm3A7hsVDiIZ192Kvy1ngNcpuyM0RDIJ64yGMBzo4KYqCeESv2FyQbCy6ptbN6ngiIQ097mB2dCCKLSNxxBqsCYqEdWiqgpH+iL9e5sCOQURCGvriIRiairChuYvm2ysIajY5FAnpfkmgrsmNfKPh+pkgr7xwqC+CUEg+133b+hGN6Bjui0DXVERCmh8ItmODl+CkV/V6sIO7h5CIh9bsMkoIIYQEtcVVY60Bzya3bn2oL4Lbdg7C0NW67WO9MqhExEDY0BAL67hv/6i/94t3WzSs+bPCpP0EB399PSH/ffXctXfYb4VLNh5NU5uXyIbLjRFG+6PYvblPtrOuSg+ripwY8db8eR3G7r91DNvHExjpj0Jxu5dFQprfQbJdNBvTR0OaX/Y7mJCL/KMhHWqdc2nY/f4MJMKIhOR5795bRhE2NCRiIf81asfXwBP8PCSqgqDB3gi2j1HTE0IIIVenLYKg5pkgHUN9URi6ipH+CO7YJYOgeoMkfzPAkO4HOSFDw8MHN0N1/xwy5MxvuEl3OXJzBYOgesHOR9+z4wYeDbnRZHvoxvdHQ7q/TnBivBfv2jeM23cOoXr8HzJky2hNU5CIhfzuaIau4tC7tmIgEYHunjM+fWhPTWnlzdasa2YkrGOzu0nnUF8E20bj0BtMDnl79wwkIn5AFDY0fPy9OxCPljvKRUJ6xbYC7ST4vOo1OPn1x27uuiVCCCGdpy0igWb7e0QMWbMfi+gY6Y8iEtLxxIPb8U+vTtb8rJcxiIY0RAOlLe9zO4pFwhoURcGvPLC97gaspD0EZ/Rv1sJ0cvPoa3RGi0dl6+bPf3g/3rVnGKqqQFNrg4aQriIc0uAwjnhEx3CgzTIg9xrzskN37Bpq/RO5Rs0CwUhIw1BfBJGQhuG+CG7fNYSZZB5anTJhQ1dlViykIRLI9OyfkA1FvDLiAzsG8ODttRuQtoPge1uvjNlosj8SIYQQUk9bZIKqy1iCImFZqnH3vhEccrt9jQ7E6maCvIt5OKxhbCBac3/Uzf54bZVJewoOgKs3SSQbn66pfjawXiAw2BtBX08Y77trS8Vnpfo0YugqQoZcX6RrKu7eO1x1v4bROueJdhF8btWvQzSkoydqYN+2fowNxJCIhfChd0/UXRMUDctueoamYqCnNtPjNVT44L3bajahbRdaxTmhLS5bhBBCOlxbZIKaz3jKQ/zc4/vXfEwsokOBzB7tn6jt/jPUF6l9EGk7enDAQ4udu44sh3ODIFUFZ9y/T4HsCFePWjU4DhkaQprqf572bK09J9y2c7DmtnYRHPhrmgrulF8HL6v9O58+CCFkH73eWKhuOVwsIptDGLpat3uit1lsO6t+LQghhJBr1RZXk2CpQ/VFvFEHt3oXwnhUh6bLWd8HDtSWdUyM0uLZTlAxu0+ZoK6jKOVyuOpMYLiqNXRQdTe1kK5B19Wmg+Y7dw83vO9mC2Z1qp9bsB22UvFztc0h4m4QpGsKHrpzE6pt64CmAhplhwkhhLRYWwRBwQtcdV1/pEEDg3prBhLREHRVrekm5nnvHbUDANJ+KgY8zdKEZMPyupz5ZXHuV1rXVIQbrP+oCYIMeS7o1EFzZalf5XNo1MWtehLJ0GXray8TVK+pwHvbdB1QUPC1CNM6QUIIIS3QFkGQ2mTQa+j1BzC1s76q3BhRVRrWjNPGqJ2hYi1Ehw5gybXxmqV433Nv4KurCgyj/ve7XibI0JpngtpZxffgioOg6pJAVZbDaUrDtuPtug4oKPje0nmcEEJIK7TF6CBY8uRd67yLXqOuP9ULgA1dRSxi+DOepHMFg1haE9SdVD8DJN9/7zutaWrdxf/Bx3gMLxPUoZ+hYNdMf42Ue1OkQSBQPWega3IPpE7fSDR4/O26lxEhhJDO0hZXRrVOOVyw3XU91bO+hq6hJ2q4M56UPehkapM1DqQ7VJfBeWtaGmWGgdpW+2E/E9SZ5wM/EFQA76n558VGmSCtNhuma51bEugJngYiYSqHI4QQcu3aYoSp1al997IBwf1+Gj0GkIODeESHqigVC4VJ5wkOWjt98EbWxwsAvO+5oigyoGkSFFdngkKGCl1XO7alsvdUVbV8TvOCoIblcFX7BBm6CkPv/ExQsMyPyuEIIYS0QltcGYMz/9VdoRrXvteuCYpHjIalMqRzBMsZKavXnYLBjwJ5jtD1xk1PgNqOkSH35zv1M+QHNEq5A5yhaW5GrMG6qKqnGnIbQ3Tqa+Dx1orqugyGCSGEkGvVFleT4Cyl5s8Ar1H2US8TFNVBMVDnC3Z/6tRF7eTaeN9vBTIzqKqKXxLXSG13OA2GrnVsh0E/EwTFP1Hr7saveoMgqLoxgmFoiIb1js+Oe58HQ1URou5whBBCWqAtRpjB8icl0BVK1xSErrAdrqGriIb0ji/7IKgY5FA5XHfyMrqKW96qKe7gv0lQXLccTlOgdWijlGA2DF7DGDerE2oUBFWdLkN+mfD1PNLrz58c05pnAwkhhJAr1RbF1RVrggILgHVNbdgOt7YcTkPI0Dp2ETQpi1QEQTTg6Ublxghy0K+qCgw0D4LqtciOhXVAXNdDvW68crhgYwRNlY0eGpfD1VsraaDTU+T+GrEmz50QQgi5Gm0RBAUDGsVvjS0HPI1mPKsvhIauImR0bv0/KQuHyu9tqEEQTDY2PwhSFCiKLA1TVaVhGRhQPxPUEzUgRGdGQX5SW5HBjaa65XBq4wYRtWXCGuJRo9NjoHLDHFWhdZ+EEEJaou2CIDXQBUmWfdQvh6teHGvoKkK61vG176RyTVAk1BYfUXKDBdtDex0fNVVpur6nOguSiIXQEzXAOzYICgSCqvxPX2Pz1+oAIaSrCBtaTXDUacoNc2hShBBCSGu0xQjTG7yo/3979x8jV1X+cfxzzrn3zu7O7Hb7Y7GIdAtIG3EtUPl+v6YGxAaEiBps2da20lobTUhqjKVoBdQSa9tEifFHEf2DNG0MESxoJETTSEgTooTYVANNJSHSBDWGDRHa7bbb3b3fP+6PmaXtbAt3du7Mfb/+gd3pLKfD3nvuc85znsdUVz8D36YHos/m7YdjA99GK8VMki3P95yskSZCqZMgqJBsTTpctSjCuQsCSLXl9Y3Gx0NdMqcs33fnXEjJu9pzUW7SuahzBzRn9gmKd8hbfHGo9kwQAABZyMWMkkxstibVwY8bHZ7L29Okkj/r1WmmiNZQu9pNY8RiOiMdLi6RXfdMUBwAzCiX1NXhaVZPh0q+U/kcvcbyLq2QZ6I0YRN/BvVSfs84ExQHgS0eA6XzAoVSAABZycXTQfJcY0x11dd3pu6qX+ltq7sdcSntt38frSfpa3JaUkfA/88iSh56k4URa438KXZ6nY0qh1U6fTlr4tLQYyp3+tM17EzVlgmP0gIl36v/Gbx957wU9wlq9XS4ZC5o1XLnAID8ycVOkKmpgpSkv/ieq7vql1SNS86PVDqjIKjSFTR4tGg0z0Wr3fXOhKG9JQf/a4Mgz7Py66WCGaOS79RbCdL7QeA7zaiUpmXMWUue95PFIWNM2iz1XJLPJ+mv1tnhyxjT8mmlSZo06XAAgKzkYkap3QlyJnro8T1bd9UvCX664lSXnnL0oDOjQhDU6jxXPd9FOdxisuk9IQ6EpPPqE1TyrWZUgnT3xxqj6xb2TcOIs5cEgsYoLRM+VWEEP140SMrM93RFn0N3ubXvi178WZAOBwDISi6eMG08qRslK7/RgV6vzi6A56ysqa54XjKnLEma2aKrvqhyLj4I7ih0UVTpTpCqOyH+FAGAc0alwFN3ZzApBa5VK0ZOOhMUn40K/PqLQ0lLgeQs3UUzOyVJvS2+OJT8vbgfAACykosZxauZ7KvpcFMcAI7/XKXTU0fgNGdGhyTpsvf2TMuY0TjWGNn4XBA7QcWUtsGxUX+c80mHc/FOUHeXHzUIbXFpOpxMmhboTXFW0k93gAL5ntXM7ui+2Nvii0PJ34t0OABAVnIxo1RXPKMHX5Okw9V54PFcVPa1r7dTXSVPlXjl9/KLCYLagbM2Lovcmqv4eHdsuhNk4l2QqEdQvZ0A37MqeU5zZ5frVpZsFdV0uCgdMAqCpjoTFL1nRiVQZ+DS++KHLp/d8PE2UsmnMAIAIFu5eFJwNUFQkg5X8l3dBx7PRc0DF17aqyCgSWq7cTZ6COT/azElz/nWqqYwQv17Qsl38n2n9/WV1TezY5pG2jjGVv+Zlsh2Jg2OzqYUWFkrzaiU1Fny0p3Umd2tvROUFEghHQ4AkJVclAyqNgWM09yMUTBFEOTiQ/OXXdyjTsootx1nrUI30exhoEmSpp9GSTpctAtQLz0y8KN0ud7ukpZ88OLpGmrDpE2kVVMhz9XfHY36qznN6i61VXn5UsCZIABAtnIRBCUTW9IU0dioP0y9zIekg/yc3k51lVo//x+TOWcUhuwCFVWaCmajEvrOGMlInXWa5waek+fZqFR2GwQAkwsjxIHgFBXyfM/Kd1bv66u0VcAQpGeCuCcAALKRiyAoOfRqZdKdoKn6WlT7yFhdeemM6RgmppEzppoThcKZ3CNHsnFuWFedggdRCm37/M7U7pBbkxRGqF8wxrNWnmc1d1aXvDYqKuJ7TkacCQIAZCcXQVBS/tTYpDqcjfr/1DkPkhRPMMbolv+dN11DxTSxzlQPRaBw0sIISQAQ7w6XS+e+ZUVBUOvvACXSlEBTrQ7npigO4Vy0MNTd5bdVZUXPGjmPkvkAgOzkIwiKd4JMkvtu6q/4JpJJPmmcivbhrJVR2OxhoElqGygnuyDlDl9dnee+L/hxeex2kZ4JinsEGRPd82yd3ZCorHx0pnLurK7pGmrDRdVA6/eJAgDgQuQrCDJRxTdrjDqCKP2hnnZa6cRkzrZuk0u8e9WdIJPuEHd3+emu8dl41mpWT2tXQatla37/k0Cws85OmBQHC3Gg8H9Xvaeh45tOUVU8yfO4JwAAspGLICjpAWFsnP4Sn/WZqrpRUjYV7cdZKxuyE1RU1Z2g6k7Ie/vKUZrsOXie1eye1i+NnUjS4aytpsRNFQQ5a+TFAeQV722fs5Kes7LWsusPAMhMLoKgIKgWRrDWxGkfbsqu75U6qTFobc5SHa7IahuFuvic4MWzynXf09Pl64OXzZqO4U0L31U/g6R/WmfJq3dUUs6Ztqyg5jkrY6T3X9I+gR0AoLlyEQQlq3umpjFi4FuVpwhyWr0BIM6t3rkHtD+bnoeJGoWez3O9MSY9R9MOknTf9EyQNeoqubq7IUnxhHZjrVHJd5o/t6fZQwEAtIlcHKrxnI3S4FQ9BO2s0Yxy/SBo9oz2SX3BZGEY6qLezmYPA01ibE1ltHiHuGhqzzwm98XAd+qqkxJn4vOU7ajS2V4V7wAAzZWLnSBnbZoGZ+NzQcYY/c8H6h/svap/5jSNENPtMx+9TP1zu5s9DDSJ76qV0awzk4oEFEXgvb1MuFHgOVWmqIDXUw6mY3jTblYbnfcCADRfLoIgz4t2fowxaf67pCl7QlzSV5mO4aEJ5l9M2kuRJSv+UWGEYqZH+l5t1cxo277kuynTgGdW2jNN+Nor5zR7CACANpKL3IIoHS7ZCTKURgYKrloUIDkTU7x7QtpEOk6FM9aoFDh9oL9+8YfeNj0r+dEPXdzsIQAA2kgugqCo+lNcGa6g+f8Aqny/WhQguTcUTe1uWBIInY9r3s+OCQAAU7ngdLiTJ0/qnnvu0RtvvKFyuaydO3dq1qzJK5Pbtm3TwYMHVS6XZYzRQw89pErl3KlrUQ+IOAC6gMkeQHsKalPBjJHNxXLN9PI9m54HcnFa4PmY0abpcAAAZOmCg6BHH31UCxcu1MaNG/X000/rZz/7me67775Jf+bw4cN65JFH1Nvbe14/08VFEaqFEQiCgCKbXBRAbVX6+nylO2AmORdUvM8AAIBGueD11YMHD+qGG26QJF1//fX605/+NOn1iYkJHT16VN/61re0atUq7du3b+pBWCNrbJr/X8RVXwBVaSlkE1ePLGAQ5KyN0+CiHmpFDAQBAGiUujtBjz/+uPbs2TPpe7Nnz1a5HHVuL5fLOnbs2KTXR0ZGdOedd2r9+vUaGxvT2rVrNTAwoIULF57zv5OkuySrnUV84AFQFcQNQaul84t3T3CuWjWzqMUhAABolLpB0ODgoAYHByd97ytf+YqGh4clScPDw+rpmVzKuLOzU3feeadKpZJKpZI+8pGP6MiRI3WDICkqB1sKPHVXSuro8NXXR48YFBO/+9K4jc7DlLtKcm5M3d0dhftcOk+MynNWpZKnSrmk4VPjhfsMivb3BerhegCydcFnghYvXqwDBw5o0aJFOnDggK677rpJr//jH//Qpk2b9OSTT2p8fFx/+ctftGzZsql/cBhqbGxcIydGdfr0mF5//djU7wHaTF9fN7/7kt5866SsNTp58rROjUb3haJ9LidHxxSGoU6fHtfIyKhGR4t1X+RaAKq4HoBIlosBFxwErVq1St/4xje0evVqBUGgBx98UJK0e/duzZs3T0uXLtXtt9+ulStXyvM8LVu2TFdcccWUP9fGaXDWRikgAIrLORudBZLSMzFFk7YOULVUOAAAyMYFB0EdHR360Y9+dMb3v/CFL6T/vn79eq1fv/6Cfm5yDohmqQCcjQoCKOkTVMB7QlIQwhT4MwAAoFFys75qbbTam/TFAFBc6S5IVCFansvNrWraJC0Dol5J3BcBAMhSbp4srLGyMqR9AJDnTNonJ5TkFzIIMpMCIG6LAABkJzdPFtbG5bGdEXM9UGzO2poUMCPPK+ZdIS0RTrNUAAAylaMgKEqF8+mUChSeTc8ERV+nzVMLxiW7QZZ0OAAAspSbJwtrjIyMnLNirgdgjY2LpIQKCpgOJ1XT4AzpcAAAZCo3TxZROpzkOyPy4QAk5aFDSZ7nmj2cpkiqZXJWEgCAbOUmCErSPjzPRk89AArNpRUjTWHT4YyRTFwwhtYBAABkJzdPFskZgCKWwgVwJhsXR/BccYOgpDCCsWInCACADOXmySLph+GRDgdAinsEGfmeK2SJbCk+K2minfJifgIAADRGbuZVa2xUHc6zUkgUBBRdUiLb96xcQXdBks/AkA4HAECm8hMEpTtBliNBAOTiVLDAs4VNBUsCIHbIAQDIltfsASSSEtmB5ygFCyBNBfM9J1fQdLgkEOSsJAAA2crNzJp2RreGCR9AWh665Bc4Hc5EFeKcM2wEAQCQodxEG+kBYFvcSlAAqqwxctYo8F1hgyATB4KeJU0YAIAs5ScdzkYrnZYgCICistDOGl3aVynsPSG5L3qeZScIAIAM5SYIctYoDAmCAESinSCrOb2dzR5K01gZGWvkO1vYc1EAADRCboKgpPprlA7nmjsYAE1njJFzxd7/sC7qD+SckVfQlEAAABohN0uL1tqoMIIxCtgJAgrPSIU9C5SICiNExWLYCQIAIDu52QlyRlJ8ELrkM9kDRWesCv/gn5YJd7bwu2IAAGQpN08YSTlcSzocAElGcZPQAkvui55nOSsJAECGcjOrWmtk4xLZ75lZ3IPQACLWSJ7NzS2qKaKdoOjeSJowAADZyc2saq2R4vz3+Rf3NHs4AJrMxOmxRZYsDllr5Dt2yAEAyEp+giBjZE2xH3gATFb0czDWmLhAhFXAWUkAADKTm1k1SfsAAImdIEmyVjI2OitJEAQAQHZyM6taW+0VBADGqPDFAKKdIKOukqdL+irNHg4AAG0jNyWyoz5BE80eBoCcSNLAiizaBYqCQd8Lmj0cAADaRm6eMFxcAQkApHgXpOA3BWsURYMAACBTuQmCrI36ggCAFDVLLXgMJGetLPdFAAAyl5sgyFhWfQFUOUvFyKhZarNHAQBA+8lNEEQ6HIBavuei/mEFZqXCB4IAADRCboKgqER2s0cBIC8CzxIExU2kAQBAtvITBDlOAAOo8j1b+F0QS0ogAAANkZsgyHdWYbMHASA3fM8VPgCwhp0gAAAaIT9BkGcVThAGAYhE6XDNHkVzGXaCAABoiNw8YkQ7QQRBACKlgJ0gayRT8M8AAIBGyE8Q5Fn6BAFIBVSHiwrGNHsQAAC0oVwFQUV/4AFQVfK5J1hnZHJzlwYAoH3kZnr1PSdX8AceAFXvf19v4dPhnDGy7AUBAJC53ARBAau+AGrM7C41ewhNZ6gOBwBAQ3jNHkDCd1aey01MBgBN52iWCgBAQ+QmCLLWyHfM9gCQ8DyrMKRqJgAAWctNEOSske+5Zg8DAHLDd0bjEywOAQCQtfwEQc7K90iHA4CE76ykiWYPAwCAtpObqMNZo4AgCABSHr2SAABoiNxEHVE6XG6GAwBNF3hWnuW+CABA1nIzu3YETh+YP7PZwwCA3PCckaNgDAAAmctNEGSMkWPFEwBSvkf/NAAAGuEdRx379+/X3XfffdbXHnvsMS1fvlwrV67Us88++07/EwBQaIHnol5BAAAgU++oOty2bdv03HPP6aqrrjrjtddff1179+7VE088oVOnTmnVqlVasmSJgiB414MFgCJxzsQV4gAAQJbe0ey6ePFibd269axN/P72t79p8eLF8n1flUpF/f39+vvf//6uBwoARdNZ8tRTZgEJAICs1d0Jevzxx7Vnz55J39uxY4c++clP6vnnnz/re4aHh9Xd3Z1+XS6Xdfz48QyGCgDF0t0VqLuLIAgAgKzVDYIGBwc1ODh4QT+wUqloeHg4/Xp4eFg9PT3vbHQAAAAAkLF3dCaonkWLFumHP/yhRkdHderUKb3yyiu68sorp3xfX1/3lH8GKAKuBSDCtQBUcT0A2XrHQZAxRsZUqxbt3r1b8+bN09KlS7V27VqtXr1aExMT2rRpE0URAAAAAOSGCc9W3QAAAAAA2hS1VwEAAAAUCkEQAAAAgEIhCAIAAABQKARBAAAAAAol8xLZkjQxMaGtW7fq5Zdflu/7+t73vqd58+alrz/zzDN66KGH5Hmeli9frsHBwSnfA7Sier/XQ0ND+trXvpb+2SNHjmjz5s1auXKlPvvZz6pSqUiSLr30Um3fvr0p4wey9te//lU/+MEPtHfv3knf3717t379619r5syZkqTvfve76u/v13e+8x3mBbSd06dP695779W//vUvjY6O6q677tLSpUvT15966int2bNHzjktWLBAW7dulTGGuQFtZ3x8XPfff79effVVGWP0wAMPTGqt09CYIWyAP/zhD+GWLVvCMAzDQ4cOhXfddVf62ujoaHjzzTeHb731Vjg6OhouX748HBoaqvseoFWd7+/1wYMHw3Xr1oUTExPhyZMnw9tvv306hwlMi1/84hfhpz71qXDlypVnvLZ58+bwpZdemvQ95gW0q3379oXbt28PwzAM//vf/4Y33nhj+trIyEh40003hSdPngzDMAw3bdoU/vGPf2RuQFvav39/eO+994ZhGIbPP//8tMYMDdkJOnjwoK6//npJ0tVXX60XX3wxfe2VV17RvHnz1N0dNf368Ic/rBdeeEGHDh0663t++ctf6re//a2stRoYGND999/fiCEDDVHvWkiEYaht27bpwQcflDFGR44c0cjIiDZs2KCxsTFt2rRJV199NdcCWl5/f79++tOf6utf//oZr7300kt6+OGHNTQ0pBtvvFFf/vKXz3n9cC2g1d1666265ZZbJEUZA8659LVSqaRf/epXKpVKkqSxsTF1dHQwN6At3XTTTfr4xz8uSfrnP/+pGTNmpK81OmZoSBB0/PjxdLtWkpxzmpiYkLVWx48fT/8yklQul3Xs2LGzvmd8fFxPPvmktm7dqoGBAT366KMaHx+fdLMA8qzetZB45plntGDBAs2fP1+S1NnZqQ0bNmhwcFCvvvqqvvSlL+n3v/891wJa3ic+8Qm99tprZ33ttttu05o1a1Qul7Vx40Y9++yzzAtoW11dXZKiOeKrX/3qpNRoY4xmzZolSdq7d69GRka0ZMkSvfzyy8wNaEvOOW3ZskX79+/Xj3/84/T7jY4ZGhIEVSoVDQ8Pp1/XPvR1d3dPem14eFg9PT1nfY9zTjt27NAjjzyi1157Tddcc41CeruihdS7FhK/+93vtG7duvTr+fPnq7+/P/333t5eDQ0NcS2gra1bty6d1D72sY/p8OHDzAtoa//+97+1ceNGrVmzRrfddtuk1yYmJvT9739fR48e1U9+8hNJXejvwQAAAgFJREFUzA1obzt37tTmzZu1YsUKPf300+ro6Gh4zNCQ6nCLFy/WgQMHJEmHDh3SwoUL09cuv/xyHT16VG+++aZGR0f1wgsv6Nprrz3nex577DE98MAD2rt3rw4fPqxDhw41YshAQ9S7FhIvvviirr322vTrJ554Qjt37pQk/ec//9Hw8LDmzJnDtYC2dezYMX3605/WiRMnFIah/vznP2tgYIB5AW1raGhIX/ziF3XPPfdo2bJlZ7z+7W9/W6Ojo9q1a1eaFsfcgHb0m9/8Rj//+c8lSR0dHTLGyBgjqfExQ0N2gm6++WY999xz+tznPidJ2rFjh5566imdOHFCK1as0JYtW7RhwwZNTEzojjvu0EUXXXTW90jSggULtHr1apXLZc2dO1eLFi1qxJCBhpjqWnjjjTcmbfVK0h133KFvfvObWrNmjSRp+/btaYUgrgW0g2SCq70W7r77bq1du1ZBEGjJkiW64YYbFIYh8wLa0sMPP6xjx45p165d2rVrlyRpxYoVGhkZ0cDAgPbt26frrrtOa9eulRTtlDI3oB3deuut2rJliz7/+c9rbGxM9913n/bv3z8tMYMJ2TcFAAAAUCA0SwUAAABQKARBAAAAAAqFIAgAAABAoRAEAQAAACgUgiAAAAAAhUIQBAAAAKBQCIIAAAAAFApBEAAAAIBC+X/vCG9V6mcf7w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4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7754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Method</a:t>
            </a:r>
            <a:r>
              <a:rPr lang="ca-ES" dirty="0" smtClean="0"/>
              <a:t> </a:t>
            </a:r>
            <a:r>
              <a:rPr lang="ca-ES" dirty="0" err="1" smtClean="0"/>
              <a:t>Whole</a:t>
            </a:r>
            <a:r>
              <a:rPr lang="ca-ES" dirty="0" smtClean="0"/>
              <a:t> </a:t>
            </a:r>
            <a:r>
              <a:rPr lang="ca-ES" dirty="0" err="1" smtClean="0"/>
              <a:t>overview</a:t>
            </a:r>
            <a:endParaRPr lang="ca-E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67544" y="1628800"/>
            <a:ext cx="7615534" cy="1656184"/>
            <a:chOff x="459432" y="3456533"/>
            <a:chExt cx="7615534" cy="1087933"/>
          </a:xfrm>
        </p:grpSpPr>
        <p:sp>
          <p:nvSpPr>
            <p:cNvPr id="13" name="Freeform 12"/>
            <p:cNvSpPr/>
            <p:nvPr/>
          </p:nvSpPr>
          <p:spPr>
            <a:xfrm>
              <a:off x="459432" y="3456533"/>
              <a:ext cx="2719833" cy="1087933"/>
            </a:xfrm>
            <a:custGeom>
              <a:avLst/>
              <a:gdLst>
                <a:gd name="connsiteX0" fmla="*/ 0 w 2719833"/>
                <a:gd name="connsiteY0" fmla="*/ 0 h 1087933"/>
                <a:gd name="connsiteX1" fmla="*/ 2175867 w 2719833"/>
                <a:gd name="connsiteY1" fmla="*/ 0 h 1087933"/>
                <a:gd name="connsiteX2" fmla="*/ 2719833 w 2719833"/>
                <a:gd name="connsiteY2" fmla="*/ 543967 h 1087933"/>
                <a:gd name="connsiteX3" fmla="*/ 2175867 w 2719833"/>
                <a:gd name="connsiteY3" fmla="*/ 1087933 h 1087933"/>
                <a:gd name="connsiteX4" fmla="*/ 0 w 2719833"/>
                <a:gd name="connsiteY4" fmla="*/ 1087933 h 1087933"/>
                <a:gd name="connsiteX5" fmla="*/ 543967 w 2719833"/>
                <a:gd name="connsiteY5" fmla="*/ 543967 h 1087933"/>
                <a:gd name="connsiteX6" fmla="*/ 0 w 2719833"/>
                <a:gd name="connsiteY6" fmla="*/ 0 h 108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9833" h="1087933">
                  <a:moveTo>
                    <a:pt x="0" y="0"/>
                  </a:moveTo>
                  <a:lnTo>
                    <a:pt x="2175867" y="0"/>
                  </a:lnTo>
                  <a:lnTo>
                    <a:pt x="2719833" y="543967"/>
                  </a:lnTo>
                  <a:lnTo>
                    <a:pt x="2175867" y="1087933"/>
                  </a:lnTo>
                  <a:lnTo>
                    <a:pt x="0" y="1087933"/>
                  </a:lnTo>
                  <a:lnTo>
                    <a:pt x="543967" y="5439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4000" tIns="86678" rIns="630644" bIns="86678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500" kern="1200" dirty="0" smtClean="0"/>
                <a:t> </a:t>
              </a:r>
              <a:endParaRPr lang="en-GB" sz="65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907283" y="3456533"/>
              <a:ext cx="2719833" cy="1087933"/>
            </a:xfrm>
            <a:custGeom>
              <a:avLst/>
              <a:gdLst>
                <a:gd name="connsiteX0" fmla="*/ 0 w 2719833"/>
                <a:gd name="connsiteY0" fmla="*/ 0 h 1087933"/>
                <a:gd name="connsiteX1" fmla="*/ 2175867 w 2719833"/>
                <a:gd name="connsiteY1" fmla="*/ 0 h 1087933"/>
                <a:gd name="connsiteX2" fmla="*/ 2719833 w 2719833"/>
                <a:gd name="connsiteY2" fmla="*/ 543967 h 1087933"/>
                <a:gd name="connsiteX3" fmla="*/ 2175867 w 2719833"/>
                <a:gd name="connsiteY3" fmla="*/ 1087933 h 1087933"/>
                <a:gd name="connsiteX4" fmla="*/ 0 w 2719833"/>
                <a:gd name="connsiteY4" fmla="*/ 1087933 h 1087933"/>
                <a:gd name="connsiteX5" fmla="*/ 543967 w 2719833"/>
                <a:gd name="connsiteY5" fmla="*/ 543967 h 1087933"/>
                <a:gd name="connsiteX6" fmla="*/ 0 w 2719833"/>
                <a:gd name="connsiteY6" fmla="*/ 0 h 108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9833" h="1087933">
                  <a:moveTo>
                    <a:pt x="0" y="0"/>
                  </a:moveTo>
                  <a:lnTo>
                    <a:pt x="2175867" y="0"/>
                  </a:lnTo>
                  <a:lnTo>
                    <a:pt x="2719833" y="543967"/>
                  </a:lnTo>
                  <a:lnTo>
                    <a:pt x="2175867" y="1087933"/>
                  </a:lnTo>
                  <a:lnTo>
                    <a:pt x="0" y="1087933"/>
                  </a:lnTo>
                  <a:lnTo>
                    <a:pt x="543967" y="5439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4000" tIns="86678" rIns="630644" bIns="86678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500" kern="1200" dirty="0" smtClean="0"/>
                <a:t> </a:t>
              </a:r>
              <a:endParaRPr lang="en-GB" sz="65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355133" y="3456533"/>
              <a:ext cx="2719833" cy="1087933"/>
            </a:xfrm>
            <a:custGeom>
              <a:avLst/>
              <a:gdLst>
                <a:gd name="connsiteX0" fmla="*/ 0 w 2719833"/>
                <a:gd name="connsiteY0" fmla="*/ 0 h 1087933"/>
                <a:gd name="connsiteX1" fmla="*/ 2175867 w 2719833"/>
                <a:gd name="connsiteY1" fmla="*/ 0 h 1087933"/>
                <a:gd name="connsiteX2" fmla="*/ 2719833 w 2719833"/>
                <a:gd name="connsiteY2" fmla="*/ 543967 h 1087933"/>
                <a:gd name="connsiteX3" fmla="*/ 2175867 w 2719833"/>
                <a:gd name="connsiteY3" fmla="*/ 1087933 h 1087933"/>
                <a:gd name="connsiteX4" fmla="*/ 0 w 2719833"/>
                <a:gd name="connsiteY4" fmla="*/ 1087933 h 1087933"/>
                <a:gd name="connsiteX5" fmla="*/ 543967 w 2719833"/>
                <a:gd name="connsiteY5" fmla="*/ 543967 h 1087933"/>
                <a:gd name="connsiteX6" fmla="*/ 0 w 2719833"/>
                <a:gd name="connsiteY6" fmla="*/ 0 h 108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9833" h="1087933">
                  <a:moveTo>
                    <a:pt x="0" y="0"/>
                  </a:moveTo>
                  <a:lnTo>
                    <a:pt x="2175867" y="0"/>
                  </a:lnTo>
                  <a:lnTo>
                    <a:pt x="2719833" y="543967"/>
                  </a:lnTo>
                  <a:lnTo>
                    <a:pt x="2175867" y="1087933"/>
                  </a:lnTo>
                  <a:lnTo>
                    <a:pt x="0" y="1087933"/>
                  </a:lnTo>
                  <a:lnTo>
                    <a:pt x="543967" y="5439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4000" tIns="86678" rIns="630644" bIns="86678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500" kern="1200" dirty="0" smtClean="0"/>
                <a:t> </a:t>
              </a:r>
              <a:endParaRPr lang="en-GB" sz="65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4992" y="4437112"/>
            <a:ext cx="7615534" cy="1656184"/>
            <a:chOff x="459432" y="3456533"/>
            <a:chExt cx="7615534" cy="1087933"/>
          </a:xfrm>
        </p:grpSpPr>
        <p:sp>
          <p:nvSpPr>
            <p:cNvPr id="30" name="Freeform 29"/>
            <p:cNvSpPr/>
            <p:nvPr/>
          </p:nvSpPr>
          <p:spPr>
            <a:xfrm>
              <a:off x="459432" y="3456533"/>
              <a:ext cx="2719833" cy="1087933"/>
            </a:xfrm>
            <a:custGeom>
              <a:avLst/>
              <a:gdLst>
                <a:gd name="connsiteX0" fmla="*/ 0 w 2719833"/>
                <a:gd name="connsiteY0" fmla="*/ 0 h 1087933"/>
                <a:gd name="connsiteX1" fmla="*/ 2175867 w 2719833"/>
                <a:gd name="connsiteY1" fmla="*/ 0 h 1087933"/>
                <a:gd name="connsiteX2" fmla="*/ 2719833 w 2719833"/>
                <a:gd name="connsiteY2" fmla="*/ 543967 h 1087933"/>
                <a:gd name="connsiteX3" fmla="*/ 2175867 w 2719833"/>
                <a:gd name="connsiteY3" fmla="*/ 1087933 h 1087933"/>
                <a:gd name="connsiteX4" fmla="*/ 0 w 2719833"/>
                <a:gd name="connsiteY4" fmla="*/ 1087933 h 1087933"/>
                <a:gd name="connsiteX5" fmla="*/ 543967 w 2719833"/>
                <a:gd name="connsiteY5" fmla="*/ 543967 h 1087933"/>
                <a:gd name="connsiteX6" fmla="*/ 0 w 2719833"/>
                <a:gd name="connsiteY6" fmla="*/ 0 h 108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9833" h="1087933">
                  <a:moveTo>
                    <a:pt x="0" y="0"/>
                  </a:moveTo>
                  <a:lnTo>
                    <a:pt x="2175867" y="0"/>
                  </a:lnTo>
                  <a:lnTo>
                    <a:pt x="2719833" y="543967"/>
                  </a:lnTo>
                  <a:lnTo>
                    <a:pt x="2175867" y="1087933"/>
                  </a:lnTo>
                  <a:lnTo>
                    <a:pt x="0" y="1087933"/>
                  </a:lnTo>
                  <a:lnTo>
                    <a:pt x="543967" y="5439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4000" tIns="86678" rIns="630644" bIns="86678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500" kern="1200" dirty="0" smtClean="0"/>
                <a:t> </a:t>
              </a:r>
              <a:endParaRPr lang="en-GB" sz="6500" kern="1200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907283" y="3456533"/>
              <a:ext cx="2719833" cy="1087933"/>
            </a:xfrm>
            <a:custGeom>
              <a:avLst/>
              <a:gdLst>
                <a:gd name="connsiteX0" fmla="*/ 0 w 2719833"/>
                <a:gd name="connsiteY0" fmla="*/ 0 h 1087933"/>
                <a:gd name="connsiteX1" fmla="*/ 2175867 w 2719833"/>
                <a:gd name="connsiteY1" fmla="*/ 0 h 1087933"/>
                <a:gd name="connsiteX2" fmla="*/ 2719833 w 2719833"/>
                <a:gd name="connsiteY2" fmla="*/ 543967 h 1087933"/>
                <a:gd name="connsiteX3" fmla="*/ 2175867 w 2719833"/>
                <a:gd name="connsiteY3" fmla="*/ 1087933 h 1087933"/>
                <a:gd name="connsiteX4" fmla="*/ 0 w 2719833"/>
                <a:gd name="connsiteY4" fmla="*/ 1087933 h 1087933"/>
                <a:gd name="connsiteX5" fmla="*/ 543967 w 2719833"/>
                <a:gd name="connsiteY5" fmla="*/ 543967 h 1087933"/>
                <a:gd name="connsiteX6" fmla="*/ 0 w 2719833"/>
                <a:gd name="connsiteY6" fmla="*/ 0 h 108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9833" h="1087933">
                  <a:moveTo>
                    <a:pt x="0" y="0"/>
                  </a:moveTo>
                  <a:lnTo>
                    <a:pt x="2175867" y="0"/>
                  </a:lnTo>
                  <a:lnTo>
                    <a:pt x="2719833" y="543967"/>
                  </a:lnTo>
                  <a:lnTo>
                    <a:pt x="2175867" y="1087933"/>
                  </a:lnTo>
                  <a:lnTo>
                    <a:pt x="0" y="1087933"/>
                  </a:lnTo>
                  <a:lnTo>
                    <a:pt x="543967" y="5439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4000" tIns="86678" rIns="630644" bIns="86678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500" kern="1200" dirty="0" smtClean="0"/>
                <a:t> </a:t>
              </a:r>
              <a:endParaRPr lang="en-GB" sz="6500" kern="1200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355133" y="3456533"/>
              <a:ext cx="2719833" cy="1087933"/>
            </a:xfrm>
            <a:custGeom>
              <a:avLst/>
              <a:gdLst>
                <a:gd name="connsiteX0" fmla="*/ 0 w 2719833"/>
                <a:gd name="connsiteY0" fmla="*/ 0 h 1087933"/>
                <a:gd name="connsiteX1" fmla="*/ 2175867 w 2719833"/>
                <a:gd name="connsiteY1" fmla="*/ 0 h 1087933"/>
                <a:gd name="connsiteX2" fmla="*/ 2719833 w 2719833"/>
                <a:gd name="connsiteY2" fmla="*/ 543967 h 1087933"/>
                <a:gd name="connsiteX3" fmla="*/ 2175867 w 2719833"/>
                <a:gd name="connsiteY3" fmla="*/ 1087933 h 1087933"/>
                <a:gd name="connsiteX4" fmla="*/ 0 w 2719833"/>
                <a:gd name="connsiteY4" fmla="*/ 1087933 h 1087933"/>
                <a:gd name="connsiteX5" fmla="*/ 543967 w 2719833"/>
                <a:gd name="connsiteY5" fmla="*/ 543967 h 1087933"/>
                <a:gd name="connsiteX6" fmla="*/ 0 w 2719833"/>
                <a:gd name="connsiteY6" fmla="*/ 0 h 1087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9833" h="1087933">
                  <a:moveTo>
                    <a:pt x="0" y="0"/>
                  </a:moveTo>
                  <a:lnTo>
                    <a:pt x="2175867" y="0"/>
                  </a:lnTo>
                  <a:lnTo>
                    <a:pt x="2719833" y="543967"/>
                  </a:lnTo>
                  <a:lnTo>
                    <a:pt x="2175867" y="1087933"/>
                  </a:lnTo>
                  <a:lnTo>
                    <a:pt x="0" y="1087933"/>
                  </a:lnTo>
                  <a:lnTo>
                    <a:pt x="543967" y="5439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4000" tIns="86678" rIns="630644" bIns="86678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6500" kern="1200" dirty="0" smtClean="0"/>
                <a:t> </a:t>
              </a:r>
              <a:endParaRPr lang="en-GB" sz="6500" kern="1200" dirty="0"/>
            </a:p>
          </p:txBody>
        </p:sp>
      </p:grpSp>
      <p:sp>
        <p:nvSpPr>
          <p:cNvPr id="33" name="AutoShape 2" descr="data:image/png;base64,iVBORw0KGgoAAAANSUhEUgAAA0EAAAECCAYAAAA4rtwyAAAABHNCSVQICAgIfAhkiAAAAAlwSFlzAAALEgAACxIB0t1+/AAAIABJREFUeJzs3XmQZFd9J/rv3XKtrH3rrXrvllpLC20IIQk1IAFGYOAJIeyHiTExvHljvwhH2PGCmCAchnh+aPzmjccOj4MYwgE2zx5swYyNhW0ZIQkQINTqVkvqVu9LrV1VWUvumXc557w/zr03b67VXZ3dnVn5+0Qo1J1ZWX1zu/f8zu93fkcRQggQQgghhBBCSJdQb/YBEEIIIYQQQsiNREEQIYQQQgghpKtQEEQIIYQQQgjpKhQEEUIIIYQQQroKBUGEEEIIIYSQrkJBECGEEEIIIaSrXFMQ9Oabb+Jzn/tcze0vvvginnzySTz99NN49tlnr+WfIIQQQgghhJCW0tf7wG984xv4/ve/j3g8XnG7bdt45pln8L3vfQ+RSASf/exn8f73vx9DQ0PXfLCEEEIIIYQQcq3WnQnavn07/uzP/gzVe62eP38eExMTSCQSMAwD99xzDw4fPnzNB0oIIYQQQgghrbDuIOjxxx+Hpmk1t+dyOSQSCf/v8Xgc2Wx2vf8MIYQQQgghhLRUyxsjJBIJ5PN5/+/5fB59fX2t/mcIIYQQQgghZF1aHgTt2rULk5OTSKfTsCwLhw8fxl133dX0MdUldYQQQgghhBByvay7MYJHURQAwHPPPYdCoYCnnnoKX/rSl/CFL3wBnHM8+eSTGB0dXfN3JJNUMkfIyEiCvgvEZzsMDhOIhq/5VN1x6LtASBl9HwiRRkYSa//QFVJEm6Rh6MtNCF3oSKVkqohMwcLuzd1XUkzfBULK6PtAiNTKIIg2SyWEkDbFuIDt8Jt9GIQQQsiGQ0EQIYS0Kdth4IyCIEIIIaTVKAgihJA2ZTsclAgihBBCWq9tgiDb4ZhepHpXQgjx2A4H4xQFEUIIIa3WRkEQw0qmdLMPgxBC2obNODhvi941hBBCyIbSNkGQwwUsm2Y8CSHE4zgcjIIgQgghpOXaJghijLogEUJIkO1QJogQQgi5HtpmBz7GOQVBhBASYDMOQUEQIYQQ0nJtEwRxLmBTK1hCCPE5dE4khBBCrov2KYfjAg6jGU9CCPE4TICawxFCCCGt1zZBkGkzMJr1JIS4hKBJEc4FOL0OhBBCSMu1TRBkOxyMLvaEENeb55a7PhDigoJBQggh5HponyDIplawhJCyoul0fRaEc4EufwkIIYSQ66JtgiCLMQiqhiOEuCyHdf16GCEoCCKEEEKuh7YJghxHQFFu9lEQQtqFabGu3yOHcwGO7n4NCCGEkOuhbYIg2+EUBBFCfJbDqRxOCMqQE0IIIddB+wRBjIIgQkiZZbOuD4KYENQYgRBCCLkO2iYIkpsCUhRECJFsxqkcjgOCyuEIIYSQlmubIIjTjCchJECWw93so7i5OKdyOEIIIeR6aJ8giNN+GISQMtumxgicc1AMRAghhLReGwVBoutnfQkhZQ4TFATRZqmEEELIddE+QRDth0EICeBCdH1jBEFlwoQQQsh10T5BkJzyvNmHQQhpE0Kg64MgzmlyiBBCCLke2icIEoJq3wkhPiGoHI4J+GXClBEihBBCWqd9giAuILp8wEMIKRMCYKy7zwlCyAx5tmDh3Gz6Zh8OIYQQsmG0VRDEaT8MQohLCOHuH9a9vIYxDhMwbXazD4cQQgjZMNoqCKL9MAghQRQEyUyQEAKW3d2vBSGEENJK7RMEiXInpFzRvtmHQwi5yThkBqSbeWslGRewKBNECCGEtEwbBUFyU0AhgFOTqzf7cAghN5sQ4Ly7sx+cA4LLBhGW092vBSGEENJKbRMEMbcxAuNU+04Ikdnhbh/3cyEgIMsCu700kBBCCGmltgmCuAAEZA283e0jH0KI2x2uu88FTHC/QQQFQYQQQkjrtE8QFMgEUdkHIUQIAafL2+YLLs+NDhNw6LxICCGEtIx+sw/Aw7ks+2Cc0wJgQgiEEF2fCfLOi7bDuz4gJIQQQlqpfTJBbmc4KocjhADynMC4AOOyJKwbyfOinBzq9k55hBBCSCu1TxDEvYs9BUGEEPiD/xMXV7q2WQrn3qaxomsDQUIIIeR6aJ8gyN0niHMBu8tLYAgh7h45HDBtDtalpWBccHC3MQIhhBBCWqd9giAuwAXABGWCCCEyC8KF3CS0e4Mg+C2yCSGEENI6bRMEBVvBdvsGiYQQgHMuNwm1GViXrofxyoRpPRAhhBDSWm0TBMnad7htYJWbfTiEkJtMlsgClsPBunRixGsYwziXKSFCCCGEtETbBEGCy4u9zQTFQIQQmQmCzATxbi2H48LfJ6g7XwFCCCHk+mibIIgJIRcAOzTjSQgBGAcgAJt1b2ME4a4JEoK6wxFCCCGt1DZBkFf7Tp3hCCGA1yxFTox06wbKnHMZCAlZGkcIIYSQ1mirIIgLgDEOhcrhCOl63G2Z3817hzF3nyBOQRAhhBDSUm0TBAl3nyCbNgUkhEBunOxlQbo1QywbI5TXBhFCCCGkNdomCGJuYwTaD4MQAnglsgKKAthOdwYAXnc44QZDhBBCCGmNtgmC/P0wnO6s/SeElAm3UYpXAta1mSAOcAi/NJAQQgghrdE+QZAQgXK4m300hJCbibnlX0IoABTYXdsYQQActCaIEEIIabG2CoK4KM8AE0K6F2Pl8wGAri2TFUKAw91HrTtfAkIIIeS60NfzIM45/uAP/gBnzpyBYRj4wz/8Q0xMTPj3f+tb38J3v/tdDAwMAAC++tWvYufOnWv8TpkJ4lyWgBBCuhfj3G0PLQDIzUK7jVcCJ3hlaSAhhBBCrt26gqAXXngBtm3jO9/5Dt58800888wz+PM//3P//hMnTuCP/uiPcODAgSv+nZzLHdG9+ndCSPdy3Jb53l5B3bhZqvfc5R5BVA5HCCGEtNK6gqCjR4/i4YcfBgAcPHgQx48fr7j/xIkT+PrXv46lpSU8+uij+OIXv7jm7/RmPakVLCGEMRn4cHTvRqHMDQQFyllyQgghhLTGutYE5XI59PT0+H/XNA08cIX+6Ec/iq9+9av4y7/8Sxw5cgQvv/zymr9TbgoIvx0sIaR7MVYuh/MyIt1GrotyA6EufQ0IIYSQ62VdmaCenh7k83n/75xzqGo5nvr85z/vB0nve9/78M477+DRRx9t+jsVBdANFbFYGHpIw8hIYj2HRkjHo88+YEMB40AkYkAoCmLRUNe9LumcCQjA0FWEowZCRbvrXoNue76ENEPfB0Jaa11B0N13342XXnoJH/nIR3Ds2DHs37/fvy+bzeLjH/84fvCDHyAajeLVV1/Fk08+uebvtB0Oy3SQzZZQKtpIJrPrOTRCOtrISII++wAWFnMAgELBQtFkyGRLXfe6pHMmGOcwLYZ83kKx1F3nRfouEFJG3wdCpFZOBqwrCHrsscfws5/9DE8//TQA4Gtf+xqee+45FAoFPPXUU/jd3/1d/MZv/AZCoRAefPBBPPLII01/n78AGPAXARNCupflbprMebkkrNswLsDc8mDRpa8BIYQQcr2sKwhSFAVf+cpXKm4LtsB+4okn8MQTT1zx7ytvjOgtBqarPSHdzLLlGkOO8kbK3Ya57bEFQA1jCCGEkBZri81SGeN+ByhvITQhpHtZjgyCRBd3jGRcgHH4E0TdGAgSQggh10tbBEEOF+VOUO6+GISQ7mW75XCyRLY7gyDLduQfhLeFwJU97sjpxet3UIQQQsgG0RZBEGPcnfH0/uu+AQ8hpMwOZIKY6M4S2XJJoLcuSsBhHMlUoenjFleLN+LwbrjZZO5mHwIhhJANpC2CIIdxvzECv4oBjzdbTAjZWGzmBkGQEyOsCzcK9V8DLpvFcC5QshguXW4eDKzmzBtxeDfci0dnb/YhEEII2UDaJAgSdTdGPDebbvq4X75DZR8b1Tf/6SSOnV262YdBbhIvE8SFcDcK7b4oyM+GwWuQIGA7HLmi1fRx6Vzz+zvVNGWCCCGEtFBbBEFeOZzfCtYtiZucb94Tfym9Mcs+CJAv2Xjl+NzNPgxyk3glsX6L7C4skbXdcjgRWBNkOQz5ktP0cfmSfSMO74bLFSxqDkEIIaRl2iIIsvxZX4AJQAgO2+HIF5tfzJczG7Psg7idsRgNeLoVcwe7QrjrBLvwo+CVw3n7JHEhUDQdFM3GQZBcN7TxXiz53BmWMqWbfSiEEEI2iLYIgkzL7QTlZoOYO+OZW2NGM52nIGij4hQEdTXOAkGQmwkqWU7TjFDRdDbU4nlvcgiBrQMKJQdOk9eAuaXFG433vN65uHKzD4UQQsgG0R5BkNsKVqC8JsiyOQprlH1YNjVG2KgcLsC6cTU8ARAoh/Pa5nOBM9MpZAqN17uULIbJheYltJ3EYeUMufc6lEwHSpPHMM79TFCzjFGnkc1zgNQGXe9ECCHkxmuLIMhvBSvKmwJaDgNbowbGdihTsFFxLprOeJONrVwO502MANm8Xc6O1OEwjpUNVCLLRWU2TAiBotV84odx4QdPL70xc92P8UaRG8eWnxshhBByrdoiCLLdjI7cLFU2SSiUHKy1a6pFLbI3LMYoE9TN/EwQhFsiy5Er2Sg2KZF1GEdqA5XIcr8aTsg22Rwwbda0OYDDhNttU+DC3MbKinmBECGEENIKbREEmXag7MNdF1QwHTSt+0C5heyb56iV8kbDOadMUBfzgiDB4WeCiqaDQqnxxIdpMVhrZEo6if8aBMrhHNY8EGBMNpXJlWyUNlo5HOc0MUIIIaRl2iII8jM6QpY9eAuA0WQMzLmA43AwzvGLE/M35kDJDeNQY4SuxioCALdRBhcomI0zQSWLbajOaN7eSBwCcMuEHcaaloQxLmA7DCuZEqwNFDAwJhvmbKT3lxBCyM3VFkGQvymgkAMdLgSKltMsBgLjsjwik7exTG1TNxw56N04gzhydbwgyMuAeOtjCk2yG5bD/bbSG4H/8RdyjRTnXplos3I4+RpML+Y2VNbEdEumaU0QIYSQVmmLIMircRcob45oWQxOk0GwwwQsh2N6Meu32CYbB6PGCF2tXAomM8PCzRA36whp2TJLUig5eOdS57dS9iYBuIB8/m45XLNsiGUz2EwguVr0G85sBBYFQYQQQlqsLYKgYOkL47JDnOVwsCbd3xzGIYTA6amUv6aIbBycWmR3tYrNUt1MiMN48wDAYbAdjoXVPE5Nrd6oQ71ugo0RymuCeNPJIcvmcByOdN5CwXQCHeY6e0LBywRRYwRCCCGt0hZBkLe5n98O153xbbopoPtzs0t5FE3Hv0jmis03WCWdwXHLfqgkrjsFM0HCzQTZTK4DbMSyOSybY2oh55fYdjIvgJEBkLcmiDcth7Pd9ZWrWRMl0/H3WjtyOnn9D/g68ia6KBNECCGkVdoiCPJmd7kQYIKDCwGb8aYXPK9lajpnoVCykcrK1rjHzlKnuE5XbpUuNsRglly96s1SmXA7nzUJihnnMG1HZkHW2Gi5E3ivgWyKIDND9lqZIPf7kilYKFoMmbzcXLTT102Wy+EoE0QIIaQ12iIIqmgFy+X/Lbt5EMTcVrH5kg0ugNmlPABgNdfZF3vibozIvM0RadDTjcqNEbymADIgdpqUyDImYFoc2YKF/AbICFcEglzul+Q4AqxZNsy9zwsCF1YLAOBPEnUqr4MolcgSQghplTYMgsoDnuZlH/JiWLLkxX4pVQQApLLWdT5acr0xJst/HM4pE9SlWCAL4jVLcdbIDjMuYNoMmbyNvBsECCEwtdiZm4b663lQLomznOZlwt73xSsPXsnI4Cdd6Ozzohf8UrMUQgghrdIWQRATlaUvshyu+X4Y5TVAcrCTd/cPyXT4xZ7Ikh/GZGMMb40D6S7BLIi3VtD7XDTiBUGpnOmvDXQYx8W5zA055lYrl8MFM0HNXwO7KhNUdFuK5wudnRnzgmJaE0QIIaRV9Jt9AEBtO1zOBew1yuHMqla5hWLlRZ90LsbkujABoNSkJTLZuJi3USiXGRDuloI12weICQHTYsgWbBQtBw7jMG3esc1SgiWBPBAINm8YwyseW7IcMN75+yd5WTHaQJkQQkirtEUQ5F3Y/CBIuAuA12iHW/l36h60UQTf+xIFtV3JW/vP3XI4wQUc3vycwDmHAJDJW7Ac2RRAiHK2uNOU21uXg8G19gmq7plgO7JjXqeHDt55ncpjCSGEtEp7lMN5mwLy8oXfdri/F1A9dtXeQJbDIAR1E9sIvKYIAFCijXC7Evc6Rrr7hnEBOE7z7LAXABRMBw4TmFvOo2g5/rrBTlO5TxD8MuG1SgKDLIfDcjhEh6+l8aoFqGU+IYSQVmmLTJBfDhf4s+VwtzsYh6FrNY+xqoIdL2jq8Gs9ASoGrRQEdad66wQ5E2s2RghaSpdgaG0xz7Mu3oDfOy9yLksCmwaCompyyGYwbdbxm4x6nwfqFkkIIaRV2mKEELxAe3/0gprqYMdTLwgybV5eTEw6VnC9V6fO4pNrw3lgTZDbMt1ZY7PU6gyJaTHkijZURbmux3q9+H0R3O543C0JlN0T65/nquMj2+EoluyGP98pvMwg442rAwghhJCr0RZBkKgIgoLlcAKWXX/QU10WIXeLb14qQjqDGXjPqbyxO3mnBL87nNsZzW7aFKDyPttmyJc6sykCUJkhF26jEMYEmGgcDHJeOzmU30Abx661JooQQgi5Um0RBAW7HZUvdrIVbKMWyTULgBmHaTffQ4N0hmAmiN7P7sQCa4KYGwg5jDfNBFVngU0vO9yhmQOvQ54Qcl0UILNdjtO421v1edFyg6AOfQl8XoDb7JpACCGEXI22CIJ4nSCIud2QGpVDVWeCbIe5F/sOv9oTWIEgiNOsb1fiwfUwbqOMK9ksNciymbuvTmd+hoId8kRgTYzDm2XIq7JhDkPBtDu+OxwLXBcoO0wIIaQV2iIICgY05f0gvE3/GmWCqi/2HPmiTY0RNoDgAI9anncn/3vsdoZjXGYFm5W7Vmd8LDdj0qmfIa9M2CuFA+CuCWqSCar3GtjNN1jtBMEy6UbrRAkhhJCr0RZBUDCpwwK130DjzU+rgyDL5pQJ2iCcwAei07takfXx2+aLciAgy8CarAliDTJBHdpWmQWeu/CDAJkhNxtkyOtNDtlup81OFtw4tnqjbEIIIWQ92iIIYoG2rv7FnskLXaFBEMSqgh2bceSLlltG19kX/G4XHLB16iw+uTbe2+59FoRfDnfljREsNwDo1IX0XkAj90+Tt3nrYRpNDtVrGLPW69YJgsFdcQM0eiCEEHLztUcQFJjY8wY/tiMveo1m/arXinhdkOReGjRw7mTB95YaI3Qnb02QN6i33T3AHMYaZntrAwAGi3VuKVhFd7iqDHnBbHBerHppbMZgdnA2zBM8/kYTY4QQQsjVaIsgKNjWtXrA0rgVbL0FwA6cJvXypDMEZ/Q7dQBLro33tgc3Twaat0iu1xnNcXjHBtLBw65+CqUrLBOW+wQ5TfcW6gTB95b2DiOEENIKbREEVWyWWt3mtlEXpKoLOuNAvigv9o26B711fvkaj5TcCKwiKO7cgRtZv3ImSP7d9oOgxi2SazpG2qyj18NUTA5VPbdG+x/VDYJMx99nqZ43zyWv8Uivv+DzL1m0JogQQsi1a4sgKDhDWT1r22jWr/piDwC5og3G5ezvTDJXc//JyZVrPFJyI1SWR3bmAJasn7c5KlCbCbQd3nAQXJ0JMm23O1yT8tjldPHaDvY6Cp7jqr8HpUblcFU/5zCBouX47cWPnF6secypqVQLjvb6Cn4MqEU2IYSQVmiLIKjZQLfkrgmqDmrqPaZQssE4YDkMr52svdhfXi5c45GSGyE4A06NEboPF6LcJbLOoH4la9Z/XPWaoKrOaPWyJz8/Md+KQ74ugk+9+nxXdCeHfnxsFscvljPc1RlyQE4OcXd/nVOTtQFPJ5wXGXWMJIQQ0mLtEQQ1KXkqmbLt9Z88+yZ+8ItLAORMcb0LYdGdIS5ZDNML2Zr7G5WQkPbCmsyAk43PYaK8UWid9z+ZKrrngKr1g9WlYG45nMM4uBD48bG5ivs5F5hezLf24FuINykLLVoMps3wvR9fwNvnV+Awjp++NVf39SqWHDhMwGYcl1dqn2/B7ba2mqsfXLaD4POiiRFCCCGt0BZBUL0Lt8e0GIqmg6LpYCaZAxcCz/3iUt3HeGsFSqaDXLEc8My7F36vjObZl87h28+fbuEzIK1ELbK721qL+LMFGycvreDL3/gl5pbKg/qavcMYh2kzMCZQMp2KnwVkl7FGDQbaQbOPfsl0kMqaKJRsLKWLOD+bxsW5TN3zomnLbJht84rW2iVLTjB5Jcd/9S+n/ImmdhM8J1gN1okSQgghV6NNgqDGF7WizbCaNVEwGZZSJUzNZzG9mKt7sfe6RpVs7rdRFULgOz86ByEETIvBYRzLmRIuXs5cnydDrllwwJMt1GbvLtF7t6E5nDedGCmaNuZXClhYLeKt88uYW8pjcj5Tu0+QzeR3ngvkSo6f8QCA2aUcMnnLP2f85789hpfemLk+T2idmgWCJYvh8koeXABL6RLOTKegKErdzKm3+XC2aPtbDggh8P/96xmULOYHFY4j6pbLtYPg88rVyej/8p2FG3k4hBBCNoC2CIKazXiapuPXrCdTRRw7twQF9S/23iLqQsl2L+4MFy9nsZIpwXI4LHcm1PuPtKdgmVMqZ9XsC/M/fnKBFkdvYIzVL3f1FE2GnBvQLK4WcOT0Ii4tZGse4zAB22FgjGMlXfI3YL44l8ELh2eQTBX9QGMpXcSly7UltDdTs0CwZDpYSpUAACuZEmaSORQtp0GGnPs/Z7rZ8AtzGSyuFpEr2ijZcu+lku2gYLZnyXDweeWqJkZMm+Glo+0VwBJCCGl/bREENcsElSzmL4TOFGycuLSCgln/Yu+1084U5IxntmDjyOlFlGyGfNFG0bRRMB0UTVliR6VW7Sn4cUjnTKRyVsX96ZxFnf42MMb4GucEB3m33HVxtYi55TxyBbvuOaFkMTicI5ku+lmf104uwOEcK5kSmNs1rWA6yLdZANA0ELSYv8YxX3Jw8XLWb4VdzQt8VjKmPzl09EwSps2wkinBdhhKFkPJZG27EWmzTNCpyVVk8lb1QwghhJCm2iIIatodzmIoBC56c8k8iiW7bhckr9QjV7RRMh0kU0XMLuVRKNq4vJyHzQTSORNF00HBcuqWWpGbL5gJshyOC3Pp8t9thnTexJlpedtbF5Zh2eV2wfUyROdn05T56yAOF02zw0WT+Wv+FlNFzCbzyBfrB0EFU64JSucs/zNwfi6DbMFG0XJg2sw9XzAUiu31GWleDucgHzjepXQJRdOpnyF3b0umi/7znV7MIVe0sZQq+nsJlSxZMmg7rCb7erMF39t8sfK8feFyGqs5C+kGjR2W6rRBp0wyIYSQtg+CTJshHcgEFC05W9nsMZm8BS6AZKqAZKqIgslwfk6uI1nNmihZDhxHYDldxC/fKbfITabav1VsN6h+b4MtfCfns8gUbH+R+wuHp/H175/w7/+HVy74g8fpxSy4EDhyehH/8MrFG3DkpBXMBnuDeYpWeX3PSqaEhdUi8iWnpjscIBtrMC6QL8kscKHk4PJy3g98TJtjNWvCcrj/O9shABBC1Ox7FFSyWE1GpGiypiV0q1lTthjPlLCULiJftLGwKjNky5kSSm4TmnTewj+/OuU/rh3WTwYzg7miXREgLizL4O4dNzv8X559E8+/Vj7+f/z5Jf/Pr7wtOwT+xQ/eoUCIEEK6XFsEQU1r3y0HqaoZvkLJAWtyAcsUZNB0ebmI5bSsm/cW03sXewCYXy3ilbfn3QGHwH/9n8cb7kZPbox80cLMYuWeUN77/xc/eAdvnF0CAJydSeHcTApTC1nMLOb8geul+SyybmnMT968jEvzWSxlTBw9k6RBT4dY630qmY5fCsaF/Pl8yW5YQucwGeAUSw6OnVtCvuQgV7BRNB2YtgyKANktTgiB59xBMxcC//zqZOue2FVgXKxZJpyuKhMtWQxNTqV+F7hzs2msZGTgN78iJxjmlvKydJAJLK4W8dYF+T2bWsjiv33/REXp8I3Mqgoh8MPDUxWZwXzR9rP404tZnHczxXPJAjJ5E+dmUhUbwE4vlM8nr7w1Dy4EFlaLeOWtypbphBBCuktbBEHNsjqMyxnMoILl+Juo1uPN6J6bTcNyB1Rpd2CcCpTFZAsWMnkTmYKNl4/NYmohh9NTKX8Q9vqpBf8CS26Mv3vpPOaqNm+cXy5gbimPN84k8bPjlwHIdRDf+udTyBRsZAuW//7mijZmk3JQa1oMxy8sI5kqYiVTwuIqZfo6gdXkuw3IjEe+qnStUGqcHXaY8JuhnJleBSD3DMsWbVg2x+KqLJcqmA7yJQfHL8qMwr++No3XTlZ2HWtUctVqjIs1AhrmT/aUb3OaTuJ458KTk6v+nxdT8rnPLOb9128xVUQqZ8F2OF54fQYLq0WcnlrF+Vl5LvzOj87iR0em1/3crsZKpoR//NklZAPP1bQ5Flby4Fzg28+fxnJGvienp1fx+qkkCiZDNi9vyxVttzJAPrdswcL0gmyW89aF5dp/kBBCSNdoiyCoWSYIkK1dgxxH1NSFB3kX+NVsyb8t7wZGy5mSP7golBzkig6mFrK44JbLnZ9N4xv/eAK2w3Hi0iq+8Y/vUAOFG2iqKgsEAO9MruK//s+35eAmsI7LC5ZMm2NqIQeHcWTzNubcmf103sTUQhZLqSK4AC7O13b/unQ5U/E5ITefucY+MEXLqdn4uNGaIP/+kgMugCk3K5AvOX63NK/xRrHk4PTUqv8Ze+NsEoupIrIFC8fdAfPX/+EEvv+z619audZeSUBt+/ii6TTdQ8d271tKB86LbjCZDKybWVwpIJO3sOROHgDAyckUvvUvp2A7HKmciRden7khZYPnZjPIlRxkqp7r7FIeL70xi3Oz5VK987MZvPK2nCTJFGwIIXDpcsYPhBiXa5+3VRRJAAAgAElEQVR++PoMsgUbydXatUJAe5RDEkIIuf7aIgiq3vm9Wr2Ap1lJhjeTnAp0DCqZ7m2BrNJSuoRs0cJsMu/PBk8t5nBmJo1TU6tYXC0guVrE1ELl4Nm0axcOHzm9iAXKNFyTQsnBUqr+wOTycvPX9vJyHrPJPFI5E5m8/LykchYuzGX9ANgb0AX906uTePM8zQi3E3uNSQfTqu1iljedppkTL2gKBgArGRMC5c+FAHDkdBKFko18ycZiqoiiyfDysTn83Uvn4DCOpXQRb55buqLnMb24/pbbbI29kgD4ZZ8eh4mmWTQr0DjG451Hg7dNLuRQshguLWSx4k4QHDmziNlkHudn00imS1jOlGrOd4t11lT+5M25it99tRqdU984u4SX3pituE1AlsMCMkDMFGQDCMvhmEvmsJIpIVuw/UYrK1mzJpvGOMd//ttja772hBBCOt+6giDOOX7/938fTz/9ND73uc9hamqq4v4XX3wRTz75JJ5++mk8++yzV/D7mt9v1Vkj0Gy22HF/nrFAR6GSvNhVb5joOAKr2ZI/E3p6KoVM3sLZ6RQWV0sQ7m3nZlNwGMeR04v48jd+WZFVWFjJ47//6CwOV5XOcC789rRkbaemVv2A5Wql8xbOTKcgAGQKJmyHI5O3KtaTVa+hmFnM4cSlVT8ABuQscLOZYCFEzRo10lprlcPlS47f7tpTLDlNJ1NKdQb73p+D7+fl5TwyBRs/f3ve/7z89M05JFNFvH5qEcsZE4upIgol2/9u//jYLP7ku29W/HsnLq3gT777FlbX+VmRa4KaD8Tr3Vtscr7xXrNgBskLJr1JIqAcKE4v5LCala/Bwor8jhw9m8RqpgSHCZy4uIpXT8yDcY6fvjmHP/yrIxXZlXOzKXzv5fM4fGqx4ji4WPu5eapLoT3HL6z4zVHqMW2G2cWs//rPLRdw6bLcS8p7fiWL4ex05eawz/18EicnV3FpvpxhKq3RqGOtcwYhhJD2tK4g6IUXXoBt2/jOd76D3/u938Mzzzzj32fbNp555hl885vfxLe//W387d/+LZaXm8+0c3H15WbNMkH1yte8m4LBk5cxuHg56w94vEHBmZmUXya1uFrE87+cwpHTSbxxdgnLmRLePr+MfMmGwzheeXseKxkT04uVF+Xv/eQ8vvLN13BqctW/zbIZ/vJfTuHVE/Oop5uDpuqM29VI50ycc9csZAs2FlcLFesIAFkeF/TTt+ZQNJ2KFrrHzi3huy+fBwDMJnN49qVzAORAp2Q5ODudwv/97SN4+Y1ZTC9m8Y8/v4SfH7+Mv//pBf/zUlhnIEekepMeaylarGlDBbPOfd6/E3y/vLKr4MB9KV2CaXP88HW5DiZflOuG/vR7b4Fx+f0/NblakQn5ybFZrGRMvPZOeWJECIGv//1x/Nn/eKviWOeW8vjuy+eQDGRBr6Qcrp5mA/ZmZb2mXX5czv3enJtN+dsOeE5eWvXPoQsrBbz4xizePLeMY2eXkC3YOHo2iUxBrsH5xfEFZIs2JqvKUP/mX8/gmb8+WvG9W82a+G/fP4ETFyv3/2oUBF2J2aWCP8GRyVt+8BMMoKsDqRMXV8AF8M6l8jn7b354BkfPJAEAk+56InlsJdgOxz+/OoW/+MFJOIzj5KUVPPfzS3ju55fw+mn5GaIgiRBC2pO+ngcdPXoUDz/8MADg4MGDOH78uH/f+fPnMTExgUQiAQC45557cPjwYXz4wx9u+PvWygTV0+ySUm/A4wkOErwN9rwOSUHTi3m/vGZ+tYClVBGRsO63i51ezOF7L5/HSH/Uv20mmQMXAhfn0vjpW/M4cnoR+ZKDl96YxS3bBwAAP3x9Gj8+Noc3zibREzNw+84hAPKC+ncvnsfp6RQevnMcn3xkNwAZGLx2cgFL6RLChoZPPbILfT1hAMCxs0n86OgsRvoj+OwH9sLQNfc4sjgzncbiagFbRxJ47x3jUBQFl+YzePmNOWwdieORg5sRMuTPmzbD0dNJZAsWdmxKYM+WfqiqAi4E3jq/jKVUEbfuGMDYQAyaqkBRFJQsBxcvZ2DaDDvGEuhPRADIgdZKpoT5lSJCuoqJsR7EIgYAGbienUnBtjn2TvQjETWgKAocxrGcLmG6znqgK5VMl7DglsxlCxbOzKRqyqOCGypyIXDanQVeTpVLpI6eWcLxi8t4z+3jePnoLH7y1hyG+yPoi4fxyltz6OsJYyldwl89fxqRkOZ3GgSAnx2fx87xBFYyJv7D5+7BaycXcGEug4fu3IRYRMdwXxQA8MaZJA7uGYaqKiiUbFy6nMX+7f1I5y0cPrOEPeM9GOiNVByrqij+/4UQUBQFgGxfnIjJ19fQNfS6f55bzuOdi6soWQzhkIaR/gj6e8IIhzTYNoftMAz2RmDoKuJRA/miDV1TEQ3r4EIgk7egKgp64yFwIffZSedNxCM6hnqjKFkOdE1FvuRAUxVAkWtOBhJh+dnhQmZaFMCyGAxdhQCgqgp0VYGqKlAVBQ4TYJzDsjkY5zB0rel6v2aqs0NBVpPJheBA3/uMLNcpnVwInCdeP7WIc7NpPP/aFKYXsrAcjtdPJnFpPoPPvH+vv8bQyyjMJHP4wS8mcfjUIgSAF4/O4EP3TwCQJZk/Pz6Pk5Or+J2nDiIRDcHhvCKTfaWavQbNmskEA08vm7Scrn0NgoHaxXnZmfHo6cXyOXAxh7/54VncMtHvl53NJOX3+vJyHv/0i0m8dnIBNhP419em8WuP7QMA/OjINF59ZwGTC1n83tN3YcA9n1xL1vXsTAqn3S5x2YJdN0heCrzPkwtZTLoTMd41wWEc52bTWFwt4radg/i7F89hJVPCv/vV2/Evv5zCSH8EZ2bSODOdwtmZFHJFx5+g0zUFv9w9D11T0RsP44n3bsff/+QChFDw8Yd2oC8egqLIc8DLx+bw2L3bYOgqGOdwHIGQoeLomSWcm03h8fu2+a+JEALZoo2eiIGSxRCLlC/jls3wytuXcctEPwxdw1BvBKoqz7FvnV/G1EIWiqJgy3Acu7f0wWYcjHFMLWSRiBoYHohhqDcMVVFkxlABeqIGOBewHY5ISIOiKMiXbCysFMC4wKahOOIRXTYgcdvXh3QVuq7CcM8pQgi5UXnJgaapEEIgGtb9jKcQAiFDg+ZedzgXcs8qxqFp8vcMJMLr/iwQQkg9iljHFNWXv/xlPP7443jkkUcAAIcOHcKPfvQjqKqK119/HX/913+NP/7jPwYA/Omf/ik2bdqET3/60w1/31P/4QdtvZmlN9gdSISRysp1BCP9ETgORzxqYCVrolByoCrA7i19mEnmK55PT1THfbeMYTVnYjVTwqS7OHu0P4IP3rsNS+kSjpxO+gOveFTHb3/yDkwt5PD9Vy4gHyhVGe2P4r5bR8C4rLf3ZrF3be7FpsEYVrNmRVc8BcC79o2gL27gyOmkP9M92BvGQCIMzuW+Iel8eeA5MdaDRCyElXQJ8ysFCMgLeiysI2RoCBsaskXLz6RFQhoSsRA4F3AYqyhXikd1DPSEwZi8cHslSJGQhp6oAUNTUTAd5IpW0w0y12Loqj/IiYZ1qCpqOogN90fwvzyyC7qm4sxMCi8cnoEAkIgZeODAGAolB2dn0lhMFbFlOA6byc5hm4fjGOqN4OTkChKx0BXNTt+6vR9nptNgXEB1BxKH7t6KlUwJPz9+GRNjvRjqC+PsdArpvI3xwSjSeQtFk6E3FsL9B0aRypqYXykgV3SQiOkomgy6psB2BEb6I+Bc4NJ8FpqmgDEZGEXDOgAZgNQbECvu/wUAXVdgqCqiEd0fnCRicsCTyplQFAWJqAyCMgXZLUzXFPREDVg2g6apMC0GRVGgKHLAmIiFoCoKGOd+gCgfpwKQx+gFQIoiy74EF7CZXAOjaSo4F007RraaguaTKvX0RA3kijaG+yJ+hmHX5l5ML+awdSSOi5flYLovHsK2sR5cnMtUlHruGE9gYiyBvngIPz42569N2bulD4fu3oK3LyzjFycWav/h60RXlZp9llQFTddZaaoCxgUSMcMvsds6Ekc6b6E3FsLCagEOEwgbGnZv6cXUQha5wHdyfDCK+28dQ8F0cG4m7a/n2bW5Fx97cAeOT6bw46PTTQO7Zrz3CACGesPQNRULVc0Qdm7qxW98aB9ePDqLuaW8v5/cluE4xgaj4FxmhwFgfCiGeXeiZftYDxZTJUQMFbmiDXuNY4xHdIwOxPxgMRrSMDGWwME9wzh+cRnvXFrF2GAUw31RXF7OgzGOvngY04s5CABjA1E8+q4tuDCXwUwyh9WsiUhIh+0wjPZHoesq4hEDs8kckukSdF2B4EJOdGgqiiarKc00dBWM8Yr3WFWA0YEoAMUPQGNhXQZmTAYumqYgm7dQcK9L8YiOWMRwuxPK772uK9BVFZqqIB414DgcJcuBaXNoqgIBIKTL77r89wV0TYXiTvIIyP3CGJfHFI8a+LcfO+BPGnajkZEEksn1V0sQslGMjCRa9rvWlQnq6elBPl8uI+CcQ1VlZV0ikai4L5/Po6+vr+nvU656CHJjeYO5XMn2j7RoMpiWA4eXN3fkAjg7U9tSu2g6OD+XQaZgojwMlQtzT8+ksewuNPYUig6ef30GpsUqAiBAtq89MyMvpMEynplkDqmciWzeqrggC8gZzrChVXRYWsmYWMnUH8xPL+QABQiGxw4T7uNrZ+lLFkPJqt/QIF90aoKR8mNaV/oXnOVtFFA7DseRs8vQVAXJVMF/L02b49xcRr7e3gL6TBGaIj/TXltkh4mKbFIzs8sFfyDPhSyzOjeXQSZngnGZIVhKlweP8yvl1y9TsHB+LoOlVMkv6aueEU/nTTAmBwsIPN3q8qVqwW+a4wg4YIF1JKxmEXv1++ow4XdTA2r/rUYBIuNX9l7zm7CX03rOPgX3cxL8rKVyci1aOld+DdN5C7lLKzUBftrNViZioYpOd8l0EW9fXMGlhfVnRdejXtC5VhzqPSaYucsWbfl3Uc5KmTbDyclVVE+35YoOTk6lYNkMuWL5e5VMFfHLU4uYXsiuOwACyu8RAL+NdrVMwcLzh2cwOZ+paMqSLdpITZsIudl1AH4A5P0+2Y0PVzR5ky85FU0eihbDdDKHeMzw11strMh97bznHJyYWkqX8M7kqtws2j0HeedPb31q2FD9UkXHkb8jmWrc+bJeZoyLynNR8N/xnke951Z9u3duqfcY73NT/e83WufLhczkvfzmZZyYTNX9GUJI93j83duxb2KgJb9rXUHQ3XffjZdeegkf+chHcOzYMezfv9+/b9euXZicnEQ6nUY0GsXhw4fxhS98oenvU1Sl6f1XS9eUhhfPevcFswie4Czo5uE4ltMl7Nrci9lkDpmCjS0jcRiair6eMKbmM5hO5tEXN/DFj92G104u4vjFZf/Cu2O8F7/79F1YyZh4/rUp/PQt2cb10Xdtwa99cB8cxvEvv5zET45dxlKmhP3bB/Dbn7wdjAk8+9I5nJ1NYylVRDSs49DdW/Ch+yfAmMC3/vkkDp9exFAigs+8fy/u3D2EmcUcfvzWHFbSJpbSBYz0R/HpQ3sw0h/Fd18+jzfOLGFkIIpbt/dj+1gCpsMxu5jDdDIH02bo7wnjtp0D2DaawOnJVZyZTqFoMgz3R9AbCyFkaIiGNaRyssaecY6+eEhme4Qsmci5AyFVVdGfCGGkNwKbCWQLFpKpIrg7Q5mIhaBrCoqmg0zBwpnp9LpL4sYGovJ3CzmLu2UkjtdOVi7I7o2H8O9/9TYAcoD05W/8Eqm8hcFEGL/z6TvhOBzf/KdTeOfSCp54zw6cn8vg2NklvGvfCIZ6w3j9lMygvX1hpd4hAAD6e0IAgP/jU3fgB69OYn65gH3b+hGPGvjkw7uQKZj4mxfO4sHbxrF3Wz9+9PoMFlNF7NiUwHLaxErOxFh/FB97cAdyJRsnLiwjlZPHmC3a0FQFlsOxd2sfGBN47eQCwobml5rFw/IrvZozkUwVYdoMIUNm3UK6Cj2QaYmGdWiqinhER75kQ9cV9MXCYFw2C4GioD8eAuMC6YIF0y1rS0RDsGyZlSrZTGZ1ILu69cZDsvzGEX7pqc04dFUB3J9TVQWqCiiQmQQhBBxHgAlZ+rKwUsCb51rbsc/QlIaz9WFDqwkeYxG9Zm1X8JywdaQHU4s57NnS53cXvGf/KE5cWMEH792Kv3vpHEoWw63bB/A5N9Nw7OySnzU6uGsIn3n/XhiGiv/nb97A6ekUeiI6PvP+vXj3gTFMzmfxlW8dbulroKqNS48jYb1m8kB+Lhpn6L0s2O4tfbg0n4XtcOwcT6BQYhgfiuGEew4cG4zitz55O155ax5HzyxiKS3Pi/u29eGLH7sNFuP47z88g1+kFxA2VDz5vt14+OBmaCEdv/snP6no6Hc1vPcIAO7aM4RoWK/Jru3Z3IcvfuwASpaDV08s4K+ePw0A2L25F7/++D5YNsP/9ZevIxLS8ZEHtuP516awkinhw+/ehmNnlxCPGphfLtRkmDwDiTAMTcFQXxQP3bkJ33/lIlRFwcE9w7hzzxBumRjAG2eS+NfXp3Dv/jHcMtGPY+eW4DCO0YEojp1dxuWVAt572zg+9O4JZAsWjpxOIuleD0yHYed4L2JhHaMDURw+tYiTk6sY7otAVRQM9oYRMjQUSo6fJVIVYKg3gr5EGJwJMCGQK9gI6bJ0bXwwBqBcEhqP6HC4gMM4YmEDuqYgnbOQKVqAkJn0RCwE02IwbfmfrskskKopSEQNWSpXcmA5DKqqQAiZCRKAXw5n6KocCwi5Js50GBgT0FQFkZCGTzyyC6rS2rFCJ6FMECHSTc8EPfbYY/jZz36Gp59+GgDwta99Dc899xwKhQKeeuopfOlLX8IXvvAFcM7x5JNPYnR0tOnva/WJLRLSG7ZljUX0ijKuksUw1Buumf0aG4jhslsXvnUkjt6YgVu390PXFLx9YQVbR3pw565BDPdH5bqAZB5bRnpw645B3LpjELbD8SfPvol3Jldx195hREI6Ng/r+OC923BqahU7xnvx9Af2AgB0TcUTD+7EA7eN42dvX8ahu7dCVRSouuLXzBdNB6qqIOyu41F1Bf/2Y7fhw+/ejrGBqL++Z2I8gc+N70c9T39gL558dLdbmlR2z76Ruj+/eSiOQ3dvXfP1bpXvvHB23UHQttEeJGIGzs1mMJAI49G7ttQNgjyxiIG92/px+NQihvsiSETlfbdMDEBVgV95YDt+cWIemZyFp9+/B6qqYOtIDzJ5C8cvrOD2XUMY7otgdimHRDSEVM7EXXuH8cCBMbx9cQU7N/fhtz91Z8X6HQDo74ng33/iDv/vH39oZ8UxBi90Az1hPHTn5qbP21trtpG8eGSm5UFQJKzDLtQ/J0TD5SDIK6Ea6AnXBEEjA1F/1v6B28Zg2gyf/8gt+I9/fRQLq0XcvnMQD98xjq2jCbz6zgLOTKewYzyB8cE4fu2D+/CRd0/g//3OMeRLDh6/bwLhkPzOPnj7OEo2w/sObsa7D4wBkOcpTb2yLENQs9K+SKg2sCvfp/lBkFfm1hcP1QRBg4kwVrJeENMPQ8/grr3DYFzgwlwGW0Z6sHU0jlu2DaBQsrGcSWLrSA+2jiTw9AcSeOLB7fgvz76F2WQeDxwYR8jQEDI0vPvAON65tIp3HxjDwwflZ36wL1pRbni17tk/Aihyb6jRwRiiIa3mZ4Z6w/5r89Cdm/D8a1NYWC1ifDCGQXcNzp4t/dg21oMP3LPVbV0OfOj+bRjui2J8MIaX35iFpip4+OBmzCTzSLoNMnpjIXzqkV1QVQWWw7B1JIH7bhmFwzgiofKl9137RvCuwDl4y0iP/+f33Lap4ngTsRAefdeWhs/5Q/dP+GvNCCGENLeuIEhRFHzlK1+puG3nzvJg7tChQzh06NAV/z51HZmgkK427CJlaI1/nyxvkIOhRFQuLN21uQ+pnFWR9t+7rR+ZgoV8ycFIfxRbhuN47x2b4DCBty+sYM/mPtyxexgAcNvOQbzy1mVsDVy8DF3F//r4Ppy4tFIRSGwb7cF//HcP1j224b4ofvWhXXXvi4brv1XbRnvq3t5IdQDUTsaGYut+bF88hE1DcZyblY0Cto72IBrSKloG98crF9Ye3DMsg6D+chOCQ3dvwd37hqEoCh44MI6Du4f8xg737B+F7TBkizY+9uCOiuAm6NG7yoOURj9DGtP1q3/NdE2BrqkNSyxDeu3n3svseBMLQDkI2rW5F7Nu57BoWEPRZLh95yAWVmahawoO7hnCpqE4+nvC2LW5F4wLHNgxAM0tCz6wYwDnZ1O4c3d5DcNAIoJ/89Fb0RszMNJf/qw/fHCzP/AvPx8VqqquuYdatYh7rI1eg0a7bQVfn96YgdWche3jvZhfKVSUxe3Y1IvVbNJfp6IowEN3bMJqxsSFuQz2T/T76zb2T/Tj9dPJivNiTzSE3/zIrVjJmbh956B/+527h/CffutB//Xz9F/DYviR/ii2jycwtZBDb9RALGrU/MxQf9T/s66p2LOlDwurRWwfL880HrpnC25xSy8ev68cYNx/qwxYH7tvGz547zZsHo6veUy6prb1OZgQQrrJuoKgVlsrCKq3QDcS1hoGQVqdi0zULfeIBGYDxwZjSKZLGBuQM44zyTy2j/VgdjmPnZsSmFrIIj+fxcRoD+5zL3i/8sB26LqKu/YN+7/n3v2jePv2Zezf1l/xb44PxTE+tPaFkUgHtg80LWVsptddgA7I2dKeqIG+nhBY1vL3nemNVw6CHjgwhhePzPhd2wD5OfECTlVVEI+GKh5j6Bo+/t7K7A1pLUOrnbGvuL9O+WosojftpuZlXUKGCstde9ATM5DJ2+iNh/xypqHeCFI5E4/dtw2HTy2iZDHs29qP2aUcPvbgTvzixAJ6YwbGB+PYNCQ/b1/46AHMJLMVA/gnHtyBbN7C3qpzwu7NzddHejS3ecTVioT0hkGQd3zBtSPeaxnMTCTiIazmZKfIU1OrWM2aiIV1FEwHd+4ewsXLGaxmTeze3IuPvmcHVFXBJx7eCQH4wQIAHLp7K05cXMHB3ZWL2TePxLF5pPa8WB0AATIbWs9ofwSpvOW/l9VUBdi+KYF5dx3OUF8EYwNR93fK56epsiQv6MMPTODMTAp37Cof88Hdw2hmE53jCSGkI7XFlFS9i19QvM4MXthoHL95pWFe62BAzuYClSVR40MxJKIGhnojGHVnBPdt68e24R4c3DOM0YEo4hEdBwIzliFDwxPv2VExe6woCv7Nr9yKu/Y2v1iS5kYHohjqi9S9r1l2DwAGeyPYu7Uf0XC5TXRfPISJ0Th097F9VZkgVVVw362j2Lv1ygam5MYIGc3PB7GIjli4MlCKhY2mkymxsPxMBAfVXgnkYKAd+W07BxCPGtgyHMdwXwSaCnzi4V24becQeuMhjPbLEqhghk9VFUyM9Vb8e6qi4Ncf37/uUl9Nk+ummgmegwBZChepU/LlMdwMWyJWPgfG3fbK0cDrOTGagKoAO8cTGHQzMXfsHkR/Twh37R3GcF8EfXEDe7b2+695LGLg1x/bV5HlUBUFv/2pOyuyKlcr+N4EHbp7Kx68bbzm9n73/U3EQhjujWKkLwpVASbGEhgblK2cR901L309YWwarAxgtgz34H/71dsbZt4JIYRsHG0SBDW/Px6pDIIUyLbTjXilHcGLfcy9qA0FLqq9sRDiUQM7N/ViZEBeGDcPx/GZD+xFf08YIwNyMWv1v1+PbBNMpU/XQlEUjPbXlsSNDUTx4Xdvr7k94QbHqiJb3cYjBgZ6wv7AqS8exq7NfX5gVa908EP3T2Dv1v6a28nNEzKaZ4KiIc0vUfTEIzq0Jt+/Hvez4pUshXQVw31ynySvmUXYUHHX3hH0ROT+VRNjCQz3R7FtrAef//AtAORaoN984sC6n9uVupJMUF9VZjMS1iq6mVXzXte+nvJ50RvsB/dg2TwcQ19PGONDcf+7dMvEAB44MIbeWAhDfRHs2dq/5vsEyADxWs6LuzfL4FKvmgQZ6Y/iiQe3oz8wqTXYG8b9B+T600TMgKGr2LO1D/GogeG+CKJh2cr5oTs2IWyo/h461XZt6q25jRBCyMbTFkGQusaU50CisiQpFtEryjeqeaUvE2OVteiAnCn0ZlBjER09UR0jA1F84J4t6E+EcXD3EPa5JSyffGgXPvP+vVf/hMi6feCerTULmPdu7cevPrwTE2M9uDXQCOC9d27y960ZcTN58ajhzzzHIjp2be7FSH8U0ZCGrVe5forcHMYasyKRkF6THY5HG2eCNFUO9sOGhh3uZyMeNdDnngu8iZFo2MBofxSb3LVpn3h4J8YHYhXByOP3TaDnCiZFrpWmqk0zW7quIBGvPC9GQnrTLJoXIO0Y7/Ub9XvBT3Ax/khfFL0xA/GIjv3b+hGP6Lhn/yiecs+Fd+8dwW/+yi3reVpXbctIHPu29fvfb0BOemwdiWOwN4rH75vwJ9Fu3zmI+28ZharICS7vuciASD73eETHvbeMYrA3gp0U7BBCSFdrjyCoyURh2NBqypi8AU0jXoZgx3jCv8h7A5vBvggibunHcF8EOzf3QddUDPdF8aH7tqE/Uc4UradhA7k2d+4equl41t8jN+D8rU/ejkfcBeS7NvXi04/uxpaRHvT3hGG42b/B3oi/xmf7WAJ37h7CSH8U+yb6/WwAaW/hJiVdgMx4eGVcnnhEb/h91TUVsYiGaFgOgHVNQSKqIxaRQcNm99wQC2v++hZANir53z9xewue0dWT5XCNzz/RkF73vNjsMV6G/MCOAfT3hKEq8Nshbx4qd08bH4ph62gPFEXBobu34MHbxyu+O/feMopo+MZ8lwxdw//52XdBCzyveNTwz+sffmACt2yX5cpbhnuwc1MvRgeifim0qioY7i0HUNvHEx21c4wAACAASURBVAgbGnpjIbz/7sZd1gghhGx8bVH43GxNUCSkVZRqKJAz/M0u9l65x0hfFCP9EeSKNvZs6cNLb8xioCeMaEhDBnINSrAUilqLtofqMhuvJGekP4aQIQPgiXE5SDuwfaAiaPrw/dv8gOh9bivZLUNx3H/L2A06enKtwmutCQrpfvOTnqiBsKEiHjGg1Vk3pkCWlsUjMrMxPhjDcH8U8VgI0ZCGiKFhZCAGTYVfYjc6UC7JvJKSr+tBVZqXw4VD5bVvnmhIa/qY3p4QVAXYNBjDYG8YDucYG5BrZjYNxREOaVAU2ZHtYw/uACBLVD/7wX0teU7rJfeVKj+vnmg5swPI53Py0gr2beuHoij4jQ/tx+4t5XV+Dx0st5n+9KN7AACfemRXxftMCCGk+7RJENT8Yh+chRwZiCIW1uuuI/I6i/VEQwgbKsYGYxgbiGFxtYQdm+Ri38FEWHYAi8iZVFoA236CnwcFwO4t5bKV3picBd7mlu98+tCeisduH68tcXn/PTduryNy7XRNbbrfTTSsw3CDk5H+iB/g1FsTFA1r0DQV8aiBaFiHoijYOZ4A4wLhkIZwSEMiZiASkpmhdtIsoKleFxWP6Guey4Z7IzILEg9h83AchZKD0YEYQoaGeNRAJKRBUxXEwvoVrYO8kYITZdUZ3U3DslX51lG53svLDHnu3V/ep857j6u79hFCCOk+7VEO1yQIioQ09LgznmFDwy0TA7ITlFJ76F6JXCIuBzV9PSHsm3A7hsVDiIZ192Kvy1ngNcpuyM0RDIJ64yGMBzo4KYqCeESv2FyQbCy6ptbN6ngiIQ097mB2dCCKLSNxxBqsCYqEdWiqgpH+iL9e5sCOQURCGvriIRiairChuYvm2ysIajY5FAnpfkmgrsmNfKPh+pkgr7xwqC+CUEg+133b+hGN6Bjui0DXVERCmh8ItmODl+CkV/V6sIO7h5CIh9bsMkoIIYQEtcVVY60Bzya3bn2oL4Lbdg7C0NW67WO9MqhExEDY0BAL67hv/6i/94t3WzSs+bPCpP0EB399PSH/ffXctXfYb4VLNh5NU5uXyIbLjRFG+6PYvblPtrOuSg+ripwY8db8eR3G7r91DNvHExjpj0Jxu5dFQprfQbJdNBvTR0OaX/Y7mJCL/KMhHWqdc2nY/f4MJMKIhOR5795bRhE2NCRiIf81asfXwBP8PCSqgqDB3gi2j1HTE0IIIVenLYKg5pkgHUN9URi6ipH+CO7YJYOgeoMkfzPAkO4HOSFDw8MHN0N1/xwy5MxvuEl3OXJzBYOgesHOR9+z4wYeDbnRZHvoxvdHQ7q/TnBivBfv2jeM23cOoXr8HzJky2hNU5CIhfzuaIau4tC7tmIgEYHunjM+fWhPTWnlzdasa2YkrGOzu0nnUF8E20bj0BtMDnl79wwkIn5AFDY0fPy9OxCPljvKRUJ6xbYC7ST4vOo1OPn1x27uuiVCCCGdpy0igWb7e0QMWbMfi+gY6Y8iEtLxxIPb8U+vTtb8rJcxiIY0RAOlLe9zO4pFwhoURcGvPLC97gaspD0EZ/Rv1sJ0cvPoa3RGi0dl6+bPf3g/3rVnGKqqQFNrg4aQriIc0uAwjnhEx3CgzTIg9xrzskN37Bpq/RO5Rs0CwUhIw1BfBJGQhuG+CG7fNYSZZB5anTJhQ1dlViykIRLI9OyfkA1FvDLiAzsG8ODttRuQtoPge1uvjNlosj8SIYQQUk9bZIKqy1iCImFZqnH3vhEccrt9jQ7E6maCvIt5OKxhbCBac3/Uzf54bZVJewoOgKs3SSQbn66pfjawXiAw2BtBX08Y77trS8Vnpfo0YugqQoZcX6RrKu7eO1x1v4bROueJdhF8btWvQzSkoydqYN+2fowNxJCIhfChd0/UXRMUDctueoamYqCnNtPjNVT44L3bajahbRdaxTmhLS5bhBBCOlxbZIKaz3jKQ/zc4/vXfEwsokOBzB7tn6jt/jPUF6l9EGk7enDAQ4udu44sh3ODIFUFZ9y/T4HsCFePWjU4DhkaQprqf572bK09J9y2c7DmtnYRHPhrmgrulF8HL6v9O58+CCFkH73eWKhuOVwsIptDGLpat3uit1lsO6t+LQghhJBr1RZXk2CpQ/VFvFEHt3oXwnhUh6bLWd8HDtSWdUyM0uLZTlAxu0+ZoK6jKOVyuOpMYLiqNXRQdTe1kK5B19Wmg+Y7dw83vO9mC2Z1qp9bsB22UvFztc0h4m4QpGsKHrpzE6pt64CmAhplhwkhhLRYWwRBwQtcdV1/pEEDg3prBhLREHRVrekm5nnvHbUDANJ+KgY8zdKEZMPyupz5ZXHuV1rXVIQbrP+oCYIMeS7o1EFzZalf5XNo1MWtehLJ0GXray8TVK+pwHvbdB1QUPC1CNM6QUIIIS3QFkGQ2mTQa+j1BzC1s76q3BhRVRrWjNPGqJ2hYi1Ehw5gybXxmqV433Nv4KurCgyj/ve7XibI0JpngtpZxffgioOg6pJAVZbDaUrDtuPtug4oKPje0nmcEEJIK7TF6CBY8uRd67yLXqOuP9ULgA1dRSxi+DOepHMFg1haE9SdVD8DJN9/7zutaWrdxf/Bx3gMLxPUoZ+hYNdMf42Ue1OkQSBQPWega3IPpE7fSDR4/O26lxEhhJDO0hZXRrVOOVyw3XU91bO+hq6hJ2q4M56UPehkapM1DqQ7VJfBeWtaGmWGgdpW+2E/E9SZ5wM/EFQA76n558VGmSCtNhuma51bEugJngYiYSqHI4QQcu3aYoSp1al997IBwf1+Gj0GkIODeESHqigVC4VJ5wkOWjt98EbWxwsAvO+5oigyoGkSFFdngkKGCl1XO7alsvdUVbV8TvOCoIblcFX7BBm6CkPv/ExQsMyPyuEIIYS0QltcGYMz/9VdoRrXvteuCYpHjIalMqRzBMsZKavXnYLBjwJ5jtD1xk1PgNqOkSH35zv1M+QHNEq5A5yhaW5GrMG6qKqnGnIbQ3Tqa+Dx1orqugyGCSGEkGvVFleT4Cyl5s8Ar1H2US8TFNVBMVDnC3Z/6tRF7eTaeN9vBTIzqKqKXxLXSG13OA2GrnVsh0E/EwTFP1Hr7saveoMgqLoxgmFoiIb1js+Oe58HQ1URou5whBBCWqAtRpjB8icl0BVK1xSErrAdrqGriIb0ji/7IKgY5FA5XHfyMrqKW96qKe7gv0lQXLccTlOgdWijlGA2DF7DGDerE2oUBFWdLkN+mfD1PNLrz58c05pnAwkhhJAr1RbF1RVrggILgHVNbdgOt7YcTkPI0Dp2ETQpi1QEQTTg6Ublxghy0K+qCgw0D4LqtciOhXVAXNdDvW68crhgYwRNlY0eGpfD1VsraaDTU+T+GrEmz50QQgi5Gm0RBAUDGsVvjS0HPI1mPKsvhIauImR0bv0/KQuHyu9tqEEQTDY2PwhSFCiKLA1TVaVhGRhQPxPUEzUgRGdGQX5SW5HBjaa65XBq4wYRtWXCGuJRo9NjoHLDHFWhdZ+EEEJaou2CIDXQBUmWfdQvh6teHGvoKkK61vG176RyTVAk1BYfUXKDBdtDex0fNVVpur6nOguSiIXQEzXAOzYICgSCqvxPX2Pz1+oAIaSrCBtaTXDUacoNc2hShBBCSGu0xQjTG7yo/3979x8jV1X+cfxzzrn3zu7O7Hb7Y7GIdAtIG3EtUPl+v6YGxAaEiBps2da20lobTUhqjKVoBdQSa9tEifFHEf2DNG0MESxoJETTSEgTooTYVANNJSHSBDWGDRHa7bbb3b3fP+6PmaXtbAt3du7Mfb/+gd3pLKfD3nvuc85znsdUVz8D36YHos/m7YdjA99GK8VMki3P95yskSZCqZMgqJBsTTpctSjCuQsCSLXl9Y3Gx0NdMqcs33fnXEjJu9pzUW7SuahzBzRn9gmKd8hbfHGo9kwQAABZyMWMkkxstibVwY8bHZ7L29Okkj/r1WmmiNZQu9pNY8RiOiMdLi6RXfdMUBwAzCiX1NXhaVZPh0q+U/kcvcbyLq2QZ6I0YRN/BvVSfs84ExQHgS0eA6XzAoVSAABZycXTQfJcY0x11dd3pu6qX+ltq7sdcSntt38frSfpa3JaUkfA/88iSh56k4URa438KXZ6nY0qh1U6fTlr4tLQYyp3+tM17EzVlgmP0gIl36v/Gbx957wU9wlq9XS4ZC5o1XLnAID8ycVOkKmpgpSkv/ieq7vql1SNS86PVDqjIKjSFTR4tGg0z0Wr3fXOhKG9JQf/a4Mgz7Py66WCGaOS79RbCdL7QeA7zaiUpmXMWUue95PFIWNM2iz1XJLPJ+mv1tnhyxjT8mmlSZo06XAAgKzkYkap3QlyJnro8T1bd9UvCX664lSXnnL0oDOjQhDU6jxXPd9FOdxisuk9IQ6EpPPqE1TyrWZUgnT3xxqj6xb2TcOIs5cEgsYoLRM+VWEEP140SMrM93RFn0N3ubXvi178WZAOBwDISi6eMG08qRslK7/RgV6vzi6A56ysqa54XjKnLEma2aKrvqhyLj4I7ih0UVTpTpCqOyH+FAGAc0alwFN3ZzApBa5VK0ZOOhMUn40K/PqLQ0lLgeQs3UUzOyVJvS2+OJT8vbgfAACykosZxauZ7KvpcFMcAI7/XKXTU0fgNGdGhyTpsvf2TMuY0TjWGNn4XBA7QcWUtsGxUX+c80mHc/FOUHeXHzUIbXFpOpxMmhboTXFW0k93gAL5ntXM7ui+2Nvii0PJ34t0OABAVnIxo1RXPKMHX5Okw9V54PFcVPa1r7dTXSVPlXjl9/KLCYLagbM2Lovcmqv4eHdsuhNk4l2QqEdQvZ0A37MqeU5zZ5frVpZsFdV0uCgdMAqCpjoTFL1nRiVQZ+DS++KHLp/d8PE2UsmnMAIAIFu5eFJwNUFQkg5X8l3dBx7PRc0DF17aqyCgSWq7cTZ6COT/azElz/nWqqYwQv17Qsl38n2n9/WV1TezY5pG2jjGVv+Zlsh2Jg2OzqYUWFkrzaiU1Fny0p3Umd2tvROUFEghHQ4AkJVclAyqNgWM09yMUTBFEOTiQ/OXXdyjTsootx1nrUI30exhoEmSpp9GSTpctAtQLz0y8KN0ud7ukpZ88OLpGmrDpE2kVVMhz9XfHY36qznN6i61VXn5UsCZIABAtnIRBCUTW9IU0dioP0y9zIekg/yc3k51lVo//x+TOWcUhuwCFVWaCmajEvrOGMlInXWa5waek+fZqFR2GwQAkwsjxIHgFBXyfM/Kd1bv66u0VcAQpGeCuCcAALKRiyAoOfRqZdKdoKn6WlT7yFhdeemM6RgmppEzppoThcKZ3CNHsnFuWFedggdRCm37/M7U7pBbkxRGqF8wxrNWnmc1d1aXvDYqKuJ7TkacCQIAZCcXQVBS/tTYpDqcjfr/1DkPkhRPMMbolv+dN11DxTSxzlQPRaBw0sIISQAQ7w6XS+e+ZUVBUOvvACXSlEBTrQ7npigO4Vy0MNTd5bdVZUXPGjmPkvkAgOzkIwiKd4JMkvtu6q/4JpJJPmmcivbhrJVR2OxhoElqGygnuyDlDl9dnee+L/hxeex2kZ4JinsEGRPd82yd3ZCorHx0pnLurK7pGmrDRdVA6/eJAgDgQuQrCDJRxTdrjDqCKP2hnnZa6cRkzrZuk0u8e9WdIJPuEHd3+emu8dl41mpWT2tXQatla37/k0Cws85OmBQHC3Gg8H9Xvaeh45tOUVU8yfO4JwAAspGLICjpAWFsnP4Sn/WZqrpRUjYV7cdZKxuyE1RU1Z2g6k7Ie/vKUZrsOXie1eye1i+NnUjS4aytpsRNFQQ5a+TFAeQV722fs5Kes7LWsusPAMhMLoKgIKgWRrDWxGkfbsqu75U6qTFobc5SHa7IahuFuvic4MWzynXf09Pl64OXzZqO4U0L31U/g6R/WmfJq3dUUs6Ztqyg5jkrY6T3X9I+gR0AoLlyEQQlq3umpjFi4FuVpwhyWr0BIM6t3rkHtD+bnoeJGoWez3O9MSY9R9MOknTf9EyQNeoqubq7IUnxhHZjrVHJd5o/t6fZQwEAtIlcHKrxnI3S4FQ9BO2s0Yxy/SBo9oz2SX3BZGEY6qLezmYPA01ibE1ltHiHuGhqzzwm98XAd+qqkxJn4vOU7ajS2V4V7wAAzZWLnSBnbZoGZ+NzQcYY/c8H6h/svap/5jSNENPtMx+9TP1zu5s9DDSJ76qV0awzk4oEFEXgvb1MuFHgOVWmqIDXUw6mY3jTblYbnfcCADRfLoIgz4t2fowxaf67pCl7QlzSV5mO4aEJ5l9M2kuRJSv+UWGEYqZH+l5t1cxo277kuynTgGdW2jNN+Nor5zR7CACANpKL3IIoHS7ZCTKURgYKrloUIDkTU7x7QtpEOk6FM9aoFDh9oL9+8YfeNj0r+dEPXdzsIQAA2kgugqCo+lNcGa6g+f8Aqny/WhQguTcUTe1uWBIInY9r3s+OCQAAU7ngdLiTJ0/qnnvu0RtvvKFyuaydO3dq1qzJK5Pbtm3TwYMHVS6XZYzRQw89pErl3KlrUQ+IOAC6gMkeQHsKalPBjJHNxXLN9PI9m54HcnFa4PmY0abpcAAAZOmCg6BHH31UCxcu1MaNG/X000/rZz/7me67775Jf+bw4cN65JFH1Nvbe14/08VFEaqFEQiCgCKbXBRAbVX6+nylO2AmORdUvM8AAIBGueD11YMHD+qGG26QJF1//fX605/+NOn1iYkJHT16VN/61re0atUq7du3b+pBWCNrbJr/X8RVXwBVaSlkE1ePLGAQ5KyN0+CiHmpFDAQBAGiUujtBjz/+uPbs2TPpe7Nnz1a5HHVuL5fLOnbs2KTXR0ZGdOedd2r9+vUaGxvT2rVrNTAwoIULF57zv5OkuySrnUV84AFQFcQNQaul84t3T3CuWjWzqMUhAABolLpB0ODgoAYHByd97ytf+YqGh4clScPDw+rpmVzKuLOzU3feeadKpZJKpZI+8pGP6MiRI3WDICkqB1sKPHVXSuro8NXXR48YFBO/+9K4jc7DlLtKcm5M3d0dhftcOk+MynNWpZKnSrmk4VPjhfsMivb3BerhegCydcFnghYvXqwDBw5o0aJFOnDggK677rpJr//jH//Qpk2b9OSTT2p8fFx/+ctftGzZsql/cBhqbGxcIydGdfr0mF5//djU7wHaTF9fN7/7kt5866SsNTp58rROjUb3haJ9LidHxxSGoU6fHtfIyKhGR4t1X+RaAKq4HoBIlosBFxwErVq1St/4xje0evVqBUGgBx98UJK0e/duzZs3T0uXLtXtt9+ulStXyvM8LVu2TFdcccWUP9fGaXDWRikgAIrLORudBZLSMzFFk7YOULVUOAAAyMYFB0EdHR360Y9+dMb3v/CFL6T/vn79eq1fv/6Cfm5yDohmqQCcjQoCKOkTVMB7QlIQwhT4MwAAoFFys75qbbTam/TFAFBc6S5IVCFansvNrWraJC0Dol5J3BcBAMhSbp4srLGyMqR9AJDnTNonJ5TkFzIIMpMCIG6LAABkJzdPFtbG5bGdEXM9UGzO2poUMCPPK+ZdIS0RTrNUAAAylaMgKEqF8+mUChSeTc8ERV+nzVMLxiW7QZZ0OAAAspSbJwtrjIyMnLNirgdgjY2LpIQKCpgOJ1XT4AzpcAAAZCo3TxZROpzkOyPy4QAk5aFDSZ7nmj2cpkiqZXJWEgCAbOUmCErSPjzPRk89AArNpRUjTWHT4YyRTFwwhtYBAABkJzdPFskZgCKWwgVwJhsXR/BccYOgpDCCsWInCACADOXmySLph+GRDgdAinsEGfmeK2SJbCk+K2minfJifgIAADRGbuZVa2xUHc6zUkgUBBRdUiLb96xcQXdBks/AkA4HAECm8hMEpTtBliNBAOTiVLDAs4VNBUsCIHbIAQDIltfsASSSEtmB5ygFCyBNBfM9J1fQdLgkEOSsJAAA2crNzJp2RreGCR9AWh665Bc4Hc5EFeKcM2wEAQCQodxEG+kBYFvcSlAAqqwxctYo8F1hgyATB4KeJU0YAIAs5ScdzkYrnZYgCICistDOGl3aVynsPSG5L3qeZScIAIAM5SYIctYoDAmCAESinSCrOb2dzR5K01gZGWvkO1vYc1EAADRCboKgpPprlA7nmjsYAE1njJFzxd7/sC7qD+SckVfQlEAAABohN0uL1tqoMIIxCtgJAgrPSIU9C5SICiNExWLYCQIAIDu52QlyRlJ8ELrkM9kDRWesCv/gn5YJd7bwu2IAAGQpN08YSTlcSzocAElGcZPQAkvui55nOSsJAECGcjOrWmtk4xLZ75lZ3IPQACLWSJ7NzS2qKaKdoOjeSJowAADZyc2saq2R4vz3+Rf3NHs4AJrMxOmxRZYsDllr5Dt2yAEAyEp+giBjZE2xH3gATFb0czDWmLhAhFXAWUkAADKTm1k1SfsAAImdIEmyVjI2OitJEAQAQHZyM6taW+0VBADGqPDFAKKdIKOukqdL+irNHg4AAG0jNyWyoz5BE80eBoCcSNLAiizaBYqCQd8Lmj0cAADaRm6eMFxcAQkApHgXpOA3BWsURYMAACBTuQmCrI36ggCAFDVLLXgMJGetLPdFAAAyl5sgyFhWfQFUOUvFyKhZarNHAQBA+8lNEEQ6HIBavuei/mEFZqXCB4IAADRCboKgqER2s0cBIC8CzxIExU2kAQBAtvITBDlOAAOo8j1b+F0QS0ogAAANkZsgyHdWYbMHASA3fM8VPgCwhp0gAAAaIT9BkGcVThAGAYhE6XDNHkVzGXaCAABoiNw8YkQ7QQRBACKlgJ0gayRT8M8AAIBGyE8Q5Fn6BAFIBVSHiwrGNHsQAAC0oVwFQUV/4AFQVfK5J1hnZHJzlwYAoH3kZnr1PSdX8AceAFXvf19v4dPhnDGy7AUBAJC53ARBAau+AGrM7C41ewhNZ6gOBwBAQ3jNHkDCd1aey01MBgBN52iWCgBAQ+QmCLLWyHfM9gCQ8DyrMKRqJgAAWctNEOSske+5Zg8DAHLDd0bjEywOAQCQtfwEQc7K90iHA4CE76ykiWYPAwCAtpObqMNZo4AgCABSHr2SAABoiNxEHVE6XG6GAwBNF3hWnuW+CABA1nIzu3YETh+YP7PZwwCA3PCckaNgDAAAmctNEGSMkWPFEwBSvkf/NAAAGuEdRx379+/X3XfffdbXHnvsMS1fvlwrV67Us88++07/EwBQaIHnol5BAAAgU++oOty2bdv03HPP6aqrrjrjtddff1179+7VE088oVOnTmnVqlVasmSJgiB414MFgCJxzsQV4gAAQJbe0ey6ePFibd269axN/P72t79p8eLF8n1flUpF/f39+vvf//6uBwoARdNZ8tRTZgEJAICs1d0Jevzxx7Vnz55J39uxY4c++clP6vnnnz/re4aHh9Xd3Z1+XS6Xdfz48QyGCgDF0t0VqLuLIAgAgKzVDYIGBwc1ODh4QT+wUqloeHg4/Xp4eFg9PT3vbHQAAAAAkLF3dCaonkWLFumHP/yhRkdHderUKb3yyiu68sorp3xfX1/3lH8GKAKuBSDCtQBUcT0A2XrHQZAxRsZUqxbt3r1b8+bN09KlS7V27VqtXr1aExMT2rRpE0URAAAAAOSGCc9W3QAAAAAA2hS1VwEAAAAUCkEQAAAAgEIhCAIAAABQKARBAAAAAAol8xLZkjQxMaGtW7fq5Zdflu/7+t73vqd58+alrz/zzDN66KGH5Hmeli9frsHBwSnfA7Sier/XQ0ND+trXvpb+2SNHjmjz5s1auXKlPvvZz6pSqUiSLr30Um3fvr0p4wey9te//lU/+MEPtHfv3knf3717t379619r5syZkqTvfve76u/v13e+8x3mBbSd06dP695779W//vUvjY6O6q677tLSpUvT15966int2bNHzjktWLBAW7dulTGGuQFtZ3x8XPfff79effVVGWP0wAMPTGqt09CYIWyAP/zhD+GWLVvCMAzDQ4cOhXfddVf62ujoaHjzzTeHb731Vjg6OhouX748HBoaqvseoFWd7+/1wYMHw3Xr1oUTExPhyZMnw9tvv306hwlMi1/84hfhpz71qXDlypVnvLZ58+bwpZdemvQ95gW0q3379oXbt28PwzAM//vf/4Y33nhj+trIyEh40003hSdPngzDMAw3bdoU/vGPf2RuQFvav39/eO+994ZhGIbPP//8tMYMDdkJOnjwoK6//npJ0tVXX60XX3wxfe2VV17RvHnz1N0dNf368Ic/rBdeeEGHDh0663t++ctf6re//a2stRoYGND999/fiCEDDVHvWkiEYaht27bpwQcflDFGR44c0cjIiDZs2KCxsTFt2rRJV199NdcCWl5/f79++tOf6utf//oZr7300kt6+OGHNTQ0pBtvvFFf/vKXz3n9cC2g1d1666265ZZbJEUZA8659LVSqaRf/epXKpVKkqSxsTF1dHQwN6At3XTTTfr4xz8uSfrnP/+pGTNmpK81OmZoSBB0/PjxdLtWkpxzmpiYkLVWx48fT/8yklQul3Xs2LGzvmd8fFxPPvmktm7dqoGBAT366KMaHx+fdLMA8qzetZB45plntGDBAs2fP1+S1NnZqQ0bNmhwcFCvvvqqvvSlL+n3v/891wJa3ic+8Qm99tprZ33ttttu05o1a1Qul7Vx40Y9++yzzAtoW11dXZKiOeKrX/3qpNRoY4xmzZolSdq7d69GRka0ZMkSvfzyy8wNaEvOOW3ZskX79+/Xj3/84/T7jY4ZGhIEVSoVDQ8Pp1/XPvR1d3dPem14eFg9PT1nfY9zTjt27NAjjzyi1157Tddcc41CeruihdS7FhK/+93vtG7duvTr+fPnq7+/P/333t5eDQ0NcS2gra1bty6d1D72sY/p8OHDzAtoa//+97+1ceNGrVmzRrfddtuk1yYmJvT9739fR48e1U9+8hNJXejvwQAAAgFJREFUzA1obzt37tTmzZu1YsUKPf300+ro6Gh4zNCQ6nCLFy/WgQMHJEmHDh3SwoUL09cuv/xyHT16VG+++aZGR0f1wgsv6Nprrz3nex577DE98MAD2rt3rw4fPqxDhw41YshAQ9S7FhIvvviirr322vTrJ554Qjt37pQk/ec//9Hw8LDmzJnDtYC2dezYMX3605/WiRMnFIah/vznP2tgYIB5AW1raGhIX/ziF3XPPfdo2bJlZ7z+7W9/W6Ojo9q1a1eaFsfcgHb0m9/8Rj//+c8lSR0dHTLGyBgjqfExQ0N2gm6++WY999xz+tznPidJ2rFjh5566imdOHFCK1as0JYtW7RhwwZNTEzojjvu0EUXXXTW90jSggULtHr1apXLZc2dO1eLFi1qxJCBhpjqWnjjjTcmbfVK0h133KFvfvObWrNmjSRp+/btaYUgrgW0g2SCq70W7r77bq1du1ZBEGjJkiW64YYbFIYh8wLa0sMPP6xjx45p165d2rVrlyRpxYoVGhkZ0cDAgPbt26frrrtOa9eulRTtlDI3oB3deuut2rJliz7/+c9rbGxM9913n/bv3z8tMYMJ2TcFAAAAUCA0SwUAAABQKARBAAAAAAqFIAgAAABAoRAEAQAAACgUgiAAAAAAhUIQBAAAAKBQCIIAAAAAFApBEAAAAIBC+X/vCG9V6mcf7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 descr="Image result for contact daft punk wave for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92" y="2060848"/>
            <a:ext cx="150623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03595"/>
            <a:ext cx="1536800" cy="50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131792" y="1700808"/>
            <a:ext cx="142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RAW SONG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3936715" y="170977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MFCC</a:t>
            </a:r>
            <a:endParaRPr lang="en-GB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5</a:t>
            </a:fld>
            <a:endParaRPr lang="ca-ES"/>
          </a:p>
        </p:txBody>
      </p:sp>
      <p:pic>
        <p:nvPicPr>
          <p:cNvPr id="1034" name="Picture 10" descr="Image result for support vector machine rb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310" y="4941168"/>
            <a:ext cx="1383918" cy="103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625310" y="4509120"/>
            <a:ext cx="123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LEARNING</a:t>
            </a:r>
            <a:endParaRPr lang="en-GB" dirty="0"/>
          </a:p>
        </p:txBody>
      </p:sp>
      <p:pic>
        <p:nvPicPr>
          <p:cNvPr id="1036" name="Picture 12" descr="Image result for music gen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252" y="5085184"/>
            <a:ext cx="1267270" cy="68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163248" y="4571836"/>
            <a:ext cx="123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GENRE</a:t>
            </a:r>
            <a:endParaRPr lang="en-GB" dirty="0"/>
          </a:p>
        </p:txBody>
      </p:sp>
      <p:pic>
        <p:nvPicPr>
          <p:cNvPr id="47" name="Picture 8" descr="Image result for pc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61405"/>
            <a:ext cx="1631454" cy="59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6372200" y="170324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15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Method</a:t>
            </a:r>
            <a:r>
              <a:rPr lang="ca-ES" dirty="0" smtClean="0"/>
              <a:t>: MFCC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879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Method</a:t>
            </a:r>
            <a:r>
              <a:rPr lang="ca-ES" dirty="0" smtClean="0"/>
              <a:t>: PCA </a:t>
            </a:r>
            <a:r>
              <a:rPr lang="ca-ES" dirty="0" err="1" smtClean="0"/>
              <a:t>and</a:t>
            </a:r>
            <a:r>
              <a:rPr lang="ca-ES" dirty="0" smtClean="0"/>
              <a:t> </a:t>
            </a:r>
            <a:r>
              <a:rPr lang="ca-ES" dirty="0" err="1" smtClean="0"/>
              <a:t>Feature</a:t>
            </a:r>
            <a:r>
              <a:rPr lang="ca-ES" dirty="0" smtClean="0"/>
              <a:t> </a:t>
            </a:r>
            <a:r>
              <a:rPr lang="ca-ES" dirty="0" err="1" smtClean="0"/>
              <a:t>representation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1875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Method</a:t>
            </a:r>
            <a:r>
              <a:rPr lang="ca-ES" dirty="0" smtClean="0"/>
              <a:t>: PCA </a:t>
            </a:r>
            <a:r>
              <a:rPr lang="ca-ES" dirty="0" err="1" smtClean="0"/>
              <a:t>and</a:t>
            </a:r>
            <a:r>
              <a:rPr lang="ca-ES" dirty="0" smtClean="0"/>
              <a:t> </a:t>
            </a:r>
            <a:r>
              <a:rPr lang="ca-ES" dirty="0" err="1" smtClean="0"/>
              <a:t>Feature</a:t>
            </a:r>
            <a:r>
              <a:rPr lang="ca-ES" dirty="0" smtClean="0"/>
              <a:t> </a:t>
            </a:r>
            <a:r>
              <a:rPr lang="ca-ES" dirty="0" err="1" smtClean="0"/>
              <a:t>representation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8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3037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Method</a:t>
            </a:r>
            <a:r>
              <a:rPr lang="ca-ES" dirty="0" smtClean="0"/>
              <a:t>: </a:t>
            </a:r>
            <a:r>
              <a:rPr lang="ca-ES" dirty="0" err="1" smtClean="0"/>
              <a:t>learning</a:t>
            </a:r>
            <a:r>
              <a:rPr lang="ca-ES" dirty="0" smtClean="0"/>
              <a:t> </a:t>
            </a:r>
            <a:r>
              <a:rPr lang="ca-ES" dirty="0" err="1" smtClean="0"/>
              <a:t>schemes</a:t>
            </a:r>
            <a:endParaRPr lang="ca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4116E-0C08-4F73-BF98-84DD676B06E0}" type="slidenum">
              <a:rPr lang="ca-ES" smtClean="0"/>
              <a:t>9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19014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</TotalTime>
  <Words>109</Words>
  <Application>Microsoft Office PowerPoint</Application>
  <PresentationFormat>On-screen Show (4:3)</PresentationFormat>
  <Paragraphs>47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SUPERVISED LEARNING FOR GENRE CLASSIFICATION OF AUDIO TRACKS</vt:lpstr>
      <vt:lpstr>Context and motivation</vt:lpstr>
      <vt:lpstr>History</vt:lpstr>
      <vt:lpstr>State of the art</vt:lpstr>
      <vt:lpstr>Method Whole overview</vt:lpstr>
      <vt:lpstr>Method: MFCC</vt:lpstr>
      <vt:lpstr>Method: PCA and Feature representation</vt:lpstr>
      <vt:lpstr>Method: PCA and Feature representation</vt:lpstr>
      <vt:lpstr>Method: learning schemes</vt:lpstr>
      <vt:lpstr>Results: Data</vt:lpstr>
      <vt:lpstr>Results: Evaluation protocol and method parameters.</vt:lpstr>
      <vt:lpstr>Results: Discussion</vt:lpstr>
      <vt:lpstr>Results: Discussion</vt:lpstr>
      <vt:lpstr>Results: Discussion</vt:lpstr>
      <vt:lpstr>Conclussion and future work</vt:lpstr>
      <vt:lpstr>Thanks for your attention!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Ángel Bergantiños Yeste</dc:creator>
  <cp:lastModifiedBy>Ángel Bergantiños Yeste</cp:lastModifiedBy>
  <cp:revision>6</cp:revision>
  <dcterms:created xsi:type="dcterms:W3CDTF">2018-06-30T09:55:29Z</dcterms:created>
  <dcterms:modified xsi:type="dcterms:W3CDTF">2018-06-30T15:23:26Z</dcterms:modified>
</cp:coreProperties>
</file>