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B2B7-8800-32B4-7A78-3AA449AF4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376CF-477E-A4A0-3B45-F177E05B8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9E1CD-4387-3195-466F-9DD6E47F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7488-DCFD-B29F-73FD-3D0BDB33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E241-8E21-9028-51EF-ABD9DA0C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1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1A84-D1FD-E1E5-4FEE-5A287AB1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4703E-5B5B-4E27-EE18-CA2087ED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21FF-3048-7001-1130-1CFBD9A6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0E55-170C-4F91-D504-4EEB664E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44978-4A30-87B9-127D-EC09B06A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40CFE-1484-999C-EFA2-790FF8102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E520-1B76-993E-9F0D-F67E0AFE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A37C9-CDAA-E937-6796-485396E7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BCF4-942F-A15D-238F-8D4BB277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2EE8-0CB2-4D32-DEF5-33B6CF02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0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F964-24FA-18FD-D0BD-DDA13CF7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D88B-5BD1-D11E-9D56-D9F3765E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DECB-E24F-5D17-21E5-AFAD6501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97E1-7020-C806-452A-BB9EA0C1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202B-8D2E-CA0C-459D-441ACD30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2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DFFC-A58E-AFFB-EBB4-C8D7C818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FF5D3-83F7-52F7-5F71-AF8101A1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4576E-367D-3DF3-A2E4-4803F4D7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AFCBE-0E5E-8005-440D-E7F89E0B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B8B2-5035-C6E2-02DD-016D6D13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6D60-24FF-3445-4ADF-31C3B35C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63AF-F9FB-9781-2005-821D47458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556F0-2A7C-7A5A-03B1-210661C01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5FC5-9B23-F0CA-4FD8-3A1FCEBD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B8F95-1B46-7CCC-DF25-D30B1190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59166-6AC3-C997-62B0-EE662FF9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589F-A3FB-1B96-BFC6-D0F22AA0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24B30-95BF-4754-EEB5-D5B3292A7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D6F95-DF23-D369-40BF-AF32394CB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FA7DE-359B-E74A-048B-6DB80F552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E29A0-8D84-05F0-9117-110CBF681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DB5C7-A3FD-2ACB-AE37-BC8EDABC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CD266-AE59-ABB0-9CA0-96CCE03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A18DC-7B2E-8FC7-8EFC-67DE834A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3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8FD1-2D9A-CDCA-0D50-E50493A2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754DA-73B7-4F6B-7F70-A0E09F29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BA7F7-CA91-61C9-63E0-22D441F6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2E3C5-2FDF-B2C9-53E6-27413572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7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2690F-377F-67FC-8D78-05D2E860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9254A-900B-1409-7DB5-D5E44727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0F4A-773A-A254-CFD5-07A56B9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0E9B-A0EC-E00E-42E9-F6BA64B3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23B1-F6AC-E585-B37C-467EDA4B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79599-8FF3-2A3E-E883-03BE459E9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A41B-B848-A548-5022-21B51BC5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28C2A-04AA-0212-002B-C8079487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90E2D-464B-0E92-5DB1-764AE9CE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1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48D2-141F-9751-F710-0C6C15E8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0FF10-C601-340E-8D7B-B920634DA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4E6B0-1D95-F6F2-DB33-5DAFCB635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2542-776C-B718-C82F-8CDFE473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1F9FC-73DA-8EEF-E645-0C3DB4AF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31881-960D-394B-2EB2-2C9BF4CF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8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15C8E-DD7C-ADF6-81A8-329C7994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F374-E161-3E75-FE60-8E10D0DCD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4EAD-E9AB-1A1A-519F-0608BB307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7F6D-4256-4705-A36D-9DBA0488A5F3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2E47-6604-8F97-B3E8-69C779F6D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60C37-B1F1-8378-4E7D-1BB0530AF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2095-73B4-43AB-A566-D8FCE121F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6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7A2FE1-4D34-BE04-1071-14904890F13D}"/>
              </a:ext>
            </a:extLst>
          </p:cNvPr>
          <p:cNvSpPr txBox="1"/>
          <p:nvPr/>
        </p:nvSpPr>
        <p:spPr>
          <a:xfrm>
            <a:off x="833120" y="680720"/>
            <a:ext cx="105257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import random</a:t>
            </a:r>
          </a:p>
          <a:p>
            <a:endParaRPr lang="en-US" sz="800" dirty="0"/>
          </a:p>
          <a:p>
            <a:r>
              <a:rPr lang="en-US" sz="800" dirty="0"/>
              <a:t>a=0</a:t>
            </a:r>
          </a:p>
          <a:p>
            <a:r>
              <a:rPr lang="en-US" sz="800" dirty="0"/>
              <a:t>b=0</a:t>
            </a:r>
          </a:p>
          <a:p>
            <a:r>
              <a:rPr lang="en-US" sz="800" dirty="0"/>
              <a:t>c=0</a:t>
            </a:r>
          </a:p>
          <a:p>
            <a:endParaRPr lang="en-US" sz="800" dirty="0"/>
          </a:p>
          <a:p>
            <a:r>
              <a:rPr lang="en-US" sz="800" dirty="0"/>
              <a:t>while True:</a:t>
            </a:r>
          </a:p>
          <a:p>
            <a:r>
              <a:rPr lang="en-US" sz="800" dirty="0"/>
              <a:t>    c+=1</a:t>
            </a:r>
          </a:p>
          <a:p>
            <a:r>
              <a:rPr lang="en-US" sz="800" dirty="0"/>
              <a:t>    if c&gt;1:</a:t>
            </a:r>
          </a:p>
          <a:p>
            <a:r>
              <a:rPr lang="en-US" sz="800" dirty="0"/>
              <a:t>        print("press 'yes' to play again or press 'no' to end the game.")</a:t>
            </a:r>
          </a:p>
          <a:p>
            <a:r>
              <a:rPr lang="en-US" sz="800" dirty="0"/>
              <a:t>        user1=input().lower()</a:t>
            </a:r>
          </a:p>
          <a:p>
            <a:r>
              <a:rPr lang="en-US" sz="800" dirty="0"/>
              <a:t>        if user1=='yes':</a:t>
            </a:r>
          </a:p>
          <a:p>
            <a:r>
              <a:rPr lang="en-US" sz="800" dirty="0"/>
              <a:t>            choices=['</a:t>
            </a:r>
            <a:r>
              <a:rPr lang="en-US" sz="800" dirty="0" err="1"/>
              <a:t>rock','paper','scissors</a:t>
            </a:r>
            <a:r>
              <a:rPr lang="en-US" sz="800" dirty="0"/>
              <a:t>']</a:t>
            </a:r>
          </a:p>
          <a:p>
            <a:r>
              <a:rPr lang="en-US" sz="800" dirty="0"/>
              <a:t>            computer=</a:t>
            </a:r>
            <a:r>
              <a:rPr lang="en-US" sz="800" dirty="0" err="1"/>
              <a:t>random.choice</a:t>
            </a:r>
            <a:r>
              <a:rPr lang="en-US" sz="800" dirty="0"/>
              <a:t>(choices)</a:t>
            </a:r>
          </a:p>
          <a:p>
            <a:r>
              <a:rPr lang="en-US" sz="800" dirty="0"/>
              <a:t>            player=input("rock, paper, or scissors?: ").lower()</a:t>
            </a:r>
          </a:p>
          <a:p>
            <a:r>
              <a:rPr lang="en-US" sz="800" dirty="0"/>
              <a:t>            print("computer: ",computer)</a:t>
            </a:r>
          </a:p>
          <a:p>
            <a:r>
              <a:rPr lang="en-US" sz="800" dirty="0"/>
              <a:t>            print("player: ",player)</a:t>
            </a:r>
          </a:p>
          <a:p>
            <a:r>
              <a:rPr lang="en-US" sz="800" dirty="0"/>
              <a:t>            if player==computer:</a:t>
            </a:r>
          </a:p>
          <a:p>
            <a:r>
              <a:rPr lang="en-US" sz="800" dirty="0"/>
              <a:t>                print("Tie.")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elif</a:t>
            </a:r>
            <a:r>
              <a:rPr lang="en-US" sz="800" dirty="0"/>
              <a:t> (player=='rock' and computer=='paper') or (player=='paper' and computer=='scissors') or (player=='scissors' and computer=='rock'):</a:t>
            </a:r>
          </a:p>
          <a:p>
            <a:r>
              <a:rPr lang="en-US" sz="800" dirty="0"/>
              <a:t>                a+=1</a:t>
            </a:r>
          </a:p>
          <a:p>
            <a:r>
              <a:rPr lang="en-US" sz="800" dirty="0"/>
              <a:t>                print("you lose")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elif</a:t>
            </a:r>
            <a:r>
              <a:rPr lang="en-US" sz="800" dirty="0"/>
              <a:t> (player=='rock' and computer=='scissors') or (player=='paper' and computer=='rock') or (player=='scissors' and computer=='paper'):</a:t>
            </a:r>
          </a:p>
          <a:p>
            <a:r>
              <a:rPr lang="en-US" sz="800" dirty="0"/>
              <a:t>                b+=1</a:t>
            </a:r>
          </a:p>
          <a:p>
            <a:r>
              <a:rPr lang="en-US" sz="800" dirty="0"/>
              <a:t>                print("you win")</a:t>
            </a:r>
          </a:p>
          <a:p>
            <a:r>
              <a:rPr lang="en-US" sz="800" dirty="0"/>
              <a:t>            else:</a:t>
            </a:r>
          </a:p>
          <a:p>
            <a:r>
              <a:rPr lang="en-US" sz="800" dirty="0"/>
              <a:t>                print("please enter a valid input")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elif</a:t>
            </a:r>
            <a:r>
              <a:rPr lang="en-US" sz="800" dirty="0"/>
              <a:t> user1=='no':</a:t>
            </a:r>
          </a:p>
          <a:p>
            <a:r>
              <a:rPr lang="en-US" sz="800" dirty="0"/>
              <a:t>            print("so the final score is: CPU = {} ; USER = {}".format(a, b))</a:t>
            </a:r>
          </a:p>
          <a:p>
            <a:r>
              <a:rPr lang="en-US" sz="800" dirty="0"/>
              <a:t>            exit()</a:t>
            </a:r>
          </a:p>
          <a:p>
            <a:r>
              <a:rPr lang="en-US" sz="800" dirty="0"/>
              <a:t>        else:</a:t>
            </a:r>
          </a:p>
          <a:p>
            <a:r>
              <a:rPr lang="en-US" sz="800" dirty="0"/>
              <a:t>            print("please mind your input.")</a:t>
            </a:r>
          </a:p>
          <a:p>
            <a:r>
              <a:rPr lang="en-US" sz="800" dirty="0"/>
              <a:t>    else:</a:t>
            </a:r>
          </a:p>
          <a:p>
            <a:r>
              <a:rPr lang="en-US" sz="800" dirty="0"/>
              <a:t>        choices = ['rock', 'paper', 'scissors']</a:t>
            </a:r>
          </a:p>
          <a:p>
            <a:r>
              <a:rPr lang="en-US" sz="800" dirty="0"/>
              <a:t>        computer = </a:t>
            </a:r>
            <a:r>
              <a:rPr lang="en-US" sz="800" dirty="0" err="1"/>
              <a:t>random.choice</a:t>
            </a:r>
            <a:r>
              <a:rPr lang="en-US" sz="800" dirty="0"/>
              <a:t>(choices)</a:t>
            </a:r>
          </a:p>
          <a:p>
            <a:r>
              <a:rPr lang="en-US" sz="800" dirty="0"/>
              <a:t>        player = input("rock, paper, or scissors?: ").lower()</a:t>
            </a:r>
          </a:p>
          <a:p>
            <a:r>
              <a:rPr lang="en-US" sz="800" dirty="0"/>
              <a:t>        print("computer: ", computer)</a:t>
            </a:r>
          </a:p>
          <a:p>
            <a:r>
              <a:rPr lang="en-US" sz="800" dirty="0"/>
              <a:t>        print("player: ", player)</a:t>
            </a:r>
          </a:p>
          <a:p>
            <a:r>
              <a:rPr lang="en-US" sz="800" dirty="0"/>
              <a:t>        if player==computer:</a:t>
            </a:r>
          </a:p>
          <a:p>
            <a:r>
              <a:rPr lang="en-US" sz="800" dirty="0"/>
              <a:t>            print("Tie.")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elif</a:t>
            </a:r>
            <a:r>
              <a:rPr lang="en-US" sz="800" dirty="0"/>
              <a:t> (player=='rock' and computer=='paper') or (player=='paper' and computer=='scissors') or (player=='scissors' and computer=='rock'):</a:t>
            </a:r>
          </a:p>
          <a:p>
            <a:r>
              <a:rPr lang="en-US" sz="800" dirty="0"/>
              <a:t>            a+=1</a:t>
            </a:r>
          </a:p>
          <a:p>
            <a:r>
              <a:rPr lang="en-US" sz="800" dirty="0"/>
              <a:t>            print("you lose")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elif</a:t>
            </a:r>
            <a:r>
              <a:rPr lang="en-US" sz="800" dirty="0"/>
              <a:t> (player=='rock' and computer=='scissors') or (player=='paper' and computer=='rock') or (player=='scissors' and computer=='paper'):</a:t>
            </a:r>
          </a:p>
          <a:p>
            <a:r>
              <a:rPr lang="en-US" sz="800" dirty="0"/>
              <a:t>            b+=1</a:t>
            </a:r>
          </a:p>
          <a:p>
            <a:r>
              <a:rPr lang="en-US" sz="800" dirty="0"/>
              <a:t>            print("you win")</a:t>
            </a:r>
          </a:p>
          <a:p>
            <a:r>
              <a:rPr lang="en-US" sz="800" dirty="0"/>
              <a:t>        else:</a:t>
            </a:r>
          </a:p>
          <a:p>
            <a:r>
              <a:rPr lang="en-US" sz="800" dirty="0"/>
              <a:t>            print("please enter a valid input")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37053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B6CE0A-9234-6810-9985-A8EB689DE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1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58F159-CC3D-4ACB-B34A-F4FD3B922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8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C8FD5-D02F-BC4B-2843-D462B29FF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3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421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Soumyadeep Mandal</dc:creator>
  <cp:lastModifiedBy>Soumyadeep Mandal</cp:lastModifiedBy>
  <cp:revision>2</cp:revision>
  <dcterms:created xsi:type="dcterms:W3CDTF">2022-11-20T11:19:42Z</dcterms:created>
  <dcterms:modified xsi:type="dcterms:W3CDTF">2022-11-20T12:02:27Z</dcterms:modified>
</cp:coreProperties>
</file>