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2B02-E8D3-4651-B48A-6337703B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AD0A1-E3AB-4012-A64E-FC16E42F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65DC5-165D-40F2-97C9-635BDA3D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90AC7-F40B-492A-A9DC-DDD4DDFA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E85A1-35D1-4252-8767-0F8FCFC1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6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A4F9-193D-4985-BD05-86F121F1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5189D4-8D3A-4F07-A903-A8B1C3F0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7187F-51CA-4C48-B4A8-99D699F9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A888B-09F7-44B8-8847-25AFCF71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A219A-28C4-463A-9A31-FCFB7F4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5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33AA3-C9E6-481A-A38D-D6435F7BD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166663-17A1-4873-9069-01A6137E5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BFA83-23B4-4A08-A92C-A302A9F6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3F282-1D77-4A1B-9776-DD82D63F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D58FD-A788-4486-874A-D5E109B4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8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65AD9-BEE5-4782-AFBA-04404606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AF52E-1BF9-4688-9BEF-D48FCF16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0B9A1-1385-4406-8BDE-6A0355C3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F67BA-970A-4C2A-B6D7-C83E7626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94477-0F2F-4F44-9470-F9853EF1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7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FA70-624E-411B-9D15-4A34311E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04449-8A80-4CBB-B346-A8E91E0F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FFD7E-D5B2-4137-A4E9-EA854C02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7FF93-3B0C-4169-A37E-AD285AE5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6580-6CF7-484C-B81A-1390DAD9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27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EAAE1-6123-48CA-9637-A48660C9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AECD5-96A7-4649-8F4C-1BBEA2E0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134600-010B-4B06-954D-AB8CE3BC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BEAFA-17F4-4891-A843-ADAF30EB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018808-A510-4CEB-8507-8EB0EA08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7AB12-0F52-4017-B0B9-E3D81505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2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44C4E-092B-4078-ACD0-ED09E2D5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C8C9C-D295-48B8-BFDA-99B64237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71D4E0-E614-40C7-B208-7C03ACF4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70D764-D278-422C-AB56-43C29B1F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3EFD3-910B-47CF-AE17-98D3705C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4C3030-D205-4C4A-8293-5C971FE4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FFFF98-D448-45F0-8213-590A0F7D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D4897D-6F45-4320-97C7-1A388203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60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8F4F-89E2-44EF-9F79-B244DB0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40BBC-5036-4049-9237-2B801D3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CA7FD3-C05D-4825-A773-7FCD452E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8BDECC-7F4D-4FA5-A554-06EA92CF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83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A6D645-63AC-4CB6-B59E-5F3CD00B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DA031B-7906-4BB9-BF0F-85D6B7DC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2335A5-333A-43C4-84FE-457A31FD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2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A096F-AC5A-4149-B6D3-4DB8E8DC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ACA1A-EF48-444E-874C-76DEDC75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E3611B-1872-47BE-9F21-79ADB3F6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EB006-DA77-41CD-A9E7-F481B2A0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3C913-B5FC-424A-83D3-773F82FF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1F7B0F-CC47-4C17-932F-57B52D36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0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04CFB-34AE-4DF5-ADF5-9A306019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779E07-46FA-44DB-9131-8A96ECD9F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0B4AC4-1CF5-4FFD-8825-B1E6B96A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83837-B3AF-4A3A-91AC-675C871C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E4C719-A92D-45B4-B7A0-47CDAEC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22BBC-7781-45D0-B097-44075987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393C28-9917-426E-A5A2-6E4BA0DE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8DB24-A606-45C8-A838-2875FAE7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0D46E-3FE0-4455-8EBD-1B5FF4DC4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8A88-F4C5-4C02-8CB2-469089ADB0E4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A4B9F-40C6-4A20-8E87-95A1DC10B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8B286-07FB-4E38-9CEE-C9138EED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4D655-869B-4A0C-9D15-4892EC46F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6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DE3E7-2749-4799-B823-B4CD64DB1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27431-02C7-4A03-B28D-E6393D1B9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FDCC9B-E316-4719-9AF9-D7E42D9D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445"/>
            <a:ext cx="12192000" cy="40151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394D0E-D182-4563-B6EF-DB91B5FD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48"/>
            <a:ext cx="12192000" cy="65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9BE71B-52FF-402A-93F5-C13C9C13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64"/>
            <a:ext cx="12192000" cy="6496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5B5970-0EAA-4472-AF9C-B5EA1426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5D961-3CB7-4CDE-94A8-57A3B80F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05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247A6-F036-4BDA-B383-F6B19951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DF5E8-2801-4B1B-B0F8-29D6911E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2A0FF0-4050-4A3E-84C8-800A12FB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6" y="0"/>
            <a:ext cx="11708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FB4E-837B-4CB2-A38E-4F874099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AFA32-4520-492B-8A5E-F940C590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E2F025-9796-40F0-93CC-C5674E8F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9062"/>
            <a:ext cx="11706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1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garcia</dc:creator>
  <cp:lastModifiedBy>rafael garcia</cp:lastModifiedBy>
  <cp:revision>4</cp:revision>
  <dcterms:created xsi:type="dcterms:W3CDTF">2020-05-17T20:41:18Z</dcterms:created>
  <dcterms:modified xsi:type="dcterms:W3CDTF">2020-05-18T00:39:27Z</dcterms:modified>
</cp:coreProperties>
</file>