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3FD7-B303-4087-A1A5-FAED1CF1DE5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7379-96AA-4C33-B0DB-173C8A8F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7379-96AA-4C33-B0DB-173C8A8F1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FE18-E8E9-40EA-8F92-032BFB24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1D52-4C8F-4B1D-A980-7DD961AA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FD6C-34C0-4BD3-B652-058A276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DE54-63D3-4E56-A1F2-14924DEB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050-B477-4ABE-BE20-545EEB9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CAA-BA40-490C-A1A1-B813015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3647-BA6C-4868-99E7-0DED85ED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B341-FD3C-42D7-8894-03B67B8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1B19-6768-4EB2-94F0-784880B3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4F06-B2DC-40FE-837F-CBB5B7BB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84E96-09CF-4923-99B2-4574DC5E2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F75C0-75B5-4A95-82DE-F17AA867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ECB7-33E7-4054-A34E-3260634F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79F1-29F4-4D45-B3D9-2FDA1C73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5756-7710-46A3-A774-6552E8EF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F638-7C50-4B61-8C75-DF4F7BEE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245F-6612-4928-BA59-5A97C709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3F33-5DBD-4E18-A69D-62154EB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DEF5-564C-46E8-8669-EA5B26BF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94ED-8F4A-417D-8BD8-3A3A542D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6585-5B6E-4800-A593-46DB1DE2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EA33-8D46-4522-8BEA-E2D7CB59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57F8-2E82-4F82-9E76-AC74FC60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F3C-1FF0-4C51-93A3-9B73CFE5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6C9B-753E-427A-9EDD-9467F754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76B8-1926-4EC0-9357-D67158F9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2889-4963-4DFA-ACDC-470D15D8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5838-645E-4668-A11E-2E87B14D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51AC-74A5-4518-A0DA-A80BA00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6AA0-A305-4510-B11B-6CD7BA46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1A7F0-F8A0-4845-87E2-585A2A5C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A83B-3201-43F6-8AFB-2C09921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922A-5F48-4D4F-809A-7CCF7775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2DFA-2ACE-4BD0-AF5E-463C73AF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C6AA9-86BB-4F26-A09B-698A7F745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334E1-66B4-4D96-9669-7EBB97CEF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38DC-443A-4EA6-ACF6-0BE5ED4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D0B7E-165D-4706-B466-C6F05DEB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E7438-656F-4468-916A-59BC152D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0859-E041-4E0C-81DB-D8E0A87C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8C9B3-92BD-4FF5-8BAD-2C5208C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7725-0B8A-469A-ABBE-DD53FE76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7441-D6E9-481B-ABC7-255DE4F0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059A-BA22-4F19-A3C3-244B008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E0B37-C602-4223-B73B-EDA8BCD2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FFD3-8035-4A17-A5F9-CCFA7FFB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12D5-3223-463B-87AE-95CFB9C9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9A6-B836-4B7A-B1C3-1AF9DAE8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353A-44CB-4530-8418-F4A40440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E412-9B56-4ED1-A34D-941C36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C3F6-9F41-49F8-B27E-7C05A017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C11A-F6FB-48D6-85BA-789A3B8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7EA9-FCFE-4696-920B-0625A217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0F6F1-0EDF-4CF4-B29E-C18DF57D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9BD20-44DE-4A19-B722-FBD0119E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3BC1-C75C-42B3-9224-ED6C615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FDA-6487-4608-9D38-783C953F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449F-2B15-40F9-A250-3B60F3C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77396-7E39-4F91-8CC2-D1787C5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AD5E-05D6-4E48-9551-18B487C3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51F0-C846-4497-AA53-A48FDA2A3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0921-49DC-4C8B-988C-B34B893E10C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2FFA-FE17-4FDA-9789-E7F7BE09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67A8-E8EF-41E3-8B52-A56DB2A7E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E69F-0F77-4059-8F11-65E0F5AC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3F40BC-F087-4D6A-9723-4139DAE7D5F3}"/>
              </a:ext>
            </a:extLst>
          </p:cNvPr>
          <p:cNvGrpSpPr/>
          <p:nvPr/>
        </p:nvGrpSpPr>
        <p:grpSpPr>
          <a:xfrm>
            <a:off x="679207" y="535530"/>
            <a:ext cx="6702669" cy="4006604"/>
            <a:chOff x="679207" y="535530"/>
            <a:chExt cx="6702669" cy="4006604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F7AF9EF-5A5F-47B3-8C7F-0BF0A9BAC1F7}"/>
                </a:ext>
              </a:extLst>
            </p:cNvPr>
            <p:cNvSpPr txBox="1">
              <a:spLocks/>
            </p:cNvSpPr>
            <p:nvPr/>
          </p:nvSpPr>
          <p:spPr>
            <a:xfrm>
              <a:off x="679207" y="547097"/>
              <a:ext cx="2617658" cy="29250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CCSDS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ccsds_interface.py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ccsds_packet_interface.py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ccsds_primary_header.py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ccsds_plugin.py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r>
                <a:rPr lang="en-US" sz="1200" dirty="0">
                  <a:cs typeface="Times New Roman" panose="02020603050405020304" pitchFamily="18" charset="0"/>
                </a:rPr>
                <a:t>/ccsds_v1</a:t>
              </a:r>
            </a:p>
            <a:p>
              <a:pPr marL="288925" indent="-17462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ccsds_v1.py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r>
                <a:rPr lang="en-US" sz="1200" dirty="0">
                  <a:cs typeface="Times New Roman" panose="02020603050405020304" pitchFamily="18" charset="0"/>
                </a:rPr>
                <a:t>/ccsds_v2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ccsds_v2.py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</a:t>
              </a:r>
              <a:r>
                <a:rPr lang="en-US" sz="1200" dirty="0" err="1">
                  <a:cs typeface="Times New Roman" panose="02020603050405020304" pitchFamily="18" charset="0"/>
                </a:rPr>
                <a:t>cfe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ccsds_secondary_header.py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>
                  <a:cs typeface="Times New Roman" panose="02020603050405020304" pitchFamily="18" charset="0"/>
                </a:rPr>
                <a:t>ctf</a:t>
              </a:r>
              <a:r>
                <a:rPr lang="en-US" sz="1200" dirty="0">
                  <a:cs typeface="Times New Roman" panose="02020603050405020304" pitchFamily="18" charset="0"/>
                </a:rPr>
                <a:t>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ccsds_plugin</a:t>
              </a:r>
              <a:r>
                <a:rPr lang="en-US" sz="1200" dirty="0">
                  <a:cs typeface="Times New Roman" panose="02020603050405020304" pitchFamily="18" charset="0"/>
                </a:rPr>
                <a:t>/readers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ccdd_export_reader.py</a:t>
              </a:r>
            </a:p>
            <a:p>
              <a:pPr marL="288925" indent="-168275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command_builder.py</a:t>
              </a: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89EF3ED-1D6A-4172-B236-35D5013B2D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7" y="3901823"/>
              <a:ext cx="2321168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Control Flow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>
                  <a:cs typeface="Times New Roman" panose="02020603050405020304" pitchFamily="18" charset="0"/>
                </a:rPr>
                <a:t>ctf/plugins/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control_flow_plugin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control_flow_plugin.py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0BEA3D3-E6C9-4A53-9798-FE7B6EE6B7FD}"/>
                </a:ext>
              </a:extLst>
            </p:cNvPr>
            <p:cNvSpPr txBox="1">
              <a:spLocks/>
            </p:cNvSpPr>
            <p:nvPr/>
          </p:nvSpPr>
          <p:spPr>
            <a:xfrm>
              <a:off x="3369157" y="537572"/>
              <a:ext cx="1835393" cy="30840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b="1" i="1" dirty="0"/>
                <a:t>Core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/>
                <a:t>ctf</a:t>
              </a:r>
              <a:r>
                <a:rPr lang="en-US" sz="1200" dirty="0"/>
                <a:t>/lib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args_validation.py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ctf_global.py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ctf_utility.py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event_types.py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exceptions.py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ftp_interface.py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logger.py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plugin_manager.py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script_manager.py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status.py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status_manager.py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test.py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test_script.py</a:t>
              </a:r>
            </a:p>
            <a:p>
              <a:pPr marL="285750" indent="-171450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time_interface.py</a:t>
              </a:r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79759AC8-9BC7-43DC-9E8F-900D5EB88D8C}"/>
                </a:ext>
              </a:extLst>
            </p:cNvPr>
            <p:cNvSpPr txBox="1">
              <a:spLocks/>
            </p:cNvSpPr>
            <p:nvPr/>
          </p:nvSpPr>
          <p:spPr>
            <a:xfrm>
              <a:off x="3086085" y="3901823"/>
              <a:ext cx="2105032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/>
                <a:t>Variable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ctf/plugins/</a:t>
              </a:r>
              <a:r>
                <a:rPr lang="en-US" sz="1200" dirty="0" err="1"/>
                <a:t>variable_plugin</a:t>
              </a:r>
              <a:endParaRPr lang="en-US" sz="1200" dirty="0"/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variable_plugin.py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C6C54FDC-64C5-483B-958C-5208083DF0A7}"/>
                </a:ext>
              </a:extLst>
            </p:cNvPr>
            <p:cNvSpPr txBox="1">
              <a:spLocks/>
            </p:cNvSpPr>
            <p:nvPr/>
          </p:nvSpPr>
          <p:spPr>
            <a:xfrm>
              <a:off x="5276842" y="535530"/>
              <a:ext cx="2105033" cy="25505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/>
                <a:t>CFS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/>
                <a:t>ctf</a:t>
              </a:r>
              <a:r>
                <a:rPr lang="en-US" sz="1200" dirty="0"/>
                <a:t>/plugins/</a:t>
              </a:r>
              <a:r>
                <a:rPr lang="en-US" sz="1200" dirty="0" err="1"/>
                <a:t>cfs</a:t>
              </a:r>
              <a:endParaRPr lang="en-US" sz="1200" dirty="0"/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cfs_plugin.py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cfs_config.py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cfs_time_manager.py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 err="1"/>
                <a:t>ctf</a:t>
              </a:r>
              <a:r>
                <a:rPr lang="en-US" sz="1200" dirty="0"/>
                <a:t>/plugins/</a:t>
              </a:r>
              <a:r>
                <a:rPr lang="en-US" sz="1200" dirty="0" err="1"/>
                <a:t>cfs</a:t>
              </a:r>
              <a:r>
                <a:rPr lang="en-US" sz="1200" dirty="0"/>
                <a:t>/</a:t>
              </a:r>
              <a:r>
                <a:rPr lang="en-US" sz="1200" dirty="0" err="1"/>
                <a:t>pycfs</a:t>
              </a:r>
              <a:endParaRPr lang="en-US" sz="1200" dirty="0"/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cfs_controllers.py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command_interface.py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local_cfs_interface.py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output_app_interface.py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remote_cfs_interface.py</a:t>
              </a: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tlm_listener.py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9FB93958-7A33-4F11-9B13-8D73045B1E42}"/>
                </a:ext>
              </a:extLst>
            </p:cNvPr>
            <p:cNvSpPr txBox="1">
              <a:spLocks/>
            </p:cNvSpPr>
            <p:nvPr/>
          </p:nvSpPr>
          <p:spPr>
            <a:xfrm>
              <a:off x="5276841" y="3152027"/>
              <a:ext cx="2105032" cy="640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>
                  <a:cs typeface="Times New Roman" panose="02020603050405020304" pitchFamily="18" charset="0"/>
                </a:rPr>
                <a:t>SSH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>
                  <a:cs typeface="Times New Roman" panose="02020603050405020304" pitchFamily="18" charset="0"/>
                </a:rPr>
                <a:t>ctf/plugins/</a:t>
              </a:r>
              <a:r>
                <a:rPr lang="en-US" sz="1200" dirty="0" err="1">
                  <a:cs typeface="Times New Roman" panose="02020603050405020304" pitchFamily="18" charset="0"/>
                </a:rPr>
                <a:t>ssh</a:t>
              </a:r>
              <a:endParaRPr lang="en-US" sz="1200" dirty="0">
                <a:cs typeface="Times New Roman" panose="02020603050405020304" pitchFamily="18" charset="0"/>
              </a:endParaRPr>
            </a:p>
            <a:p>
              <a:pPr marL="285750" indent="-17145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cs typeface="Times New Roman" panose="02020603050405020304" pitchFamily="18" charset="0"/>
                </a:rPr>
                <a:t>ssh_plugin.py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8D1EF221-5D3C-4394-9506-4EF68C50844D}"/>
                </a:ext>
              </a:extLst>
            </p:cNvPr>
            <p:cNvSpPr txBox="1">
              <a:spLocks/>
            </p:cNvSpPr>
            <p:nvPr/>
          </p:nvSpPr>
          <p:spPr>
            <a:xfrm>
              <a:off x="5276828" y="3880326"/>
              <a:ext cx="2105048" cy="661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b="1" i="1" dirty="0" err="1"/>
                <a:t>UserIO</a:t>
              </a:r>
              <a:r>
                <a:rPr lang="en-US" sz="1200" b="1" i="1" dirty="0"/>
                <a:t> Plugin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200" dirty="0"/>
                <a:t>ctf/plugins/</a:t>
              </a:r>
              <a:r>
                <a:rPr lang="en-US" sz="1200" dirty="0" err="1"/>
                <a:t>userio_plugin</a:t>
              </a:r>
              <a:endParaRPr lang="en-US" sz="1200" dirty="0"/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/>
                <a:t>userio_plugin.py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5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EF1E72D-EBB7-48E8-A6F6-1A55A7618522}"/>
              </a:ext>
            </a:extLst>
          </p:cNvPr>
          <p:cNvSpPr txBox="1">
            <a:spLocks/>
          </p:cNvSpPr>
          <p:nvPr/>
        </p:nvSpPr>
        <p:spPr>
          <a:xfrm>
            <a:off x="4935424" y="243736"/>
            <a:ext cx="2959223" cy="477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Lib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/>
              <a:t>ctf/lib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args_validation.py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ctf_global.py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ctf_utility.py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event_types.py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exceptions.py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ftp_interface.py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logger.py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plugin_manager.py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script_manager.py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status.py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status_manager.py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test.py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test_script.py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time_interface.py</a:t>
            </a:r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50E651-519B-4DF1-9563-A5E198809077}"/>
              </a:ext>
            </a:extLst>
          </p:cNvPr>
          <p:cNvSpPr txBox="1">
            <a:spLocks/>
          </p:cNvSpPr>
          <p:nvPr/>
        </p:nvSpPr>
        <p:spPr>
          <a:xfrm>
            <a:off x="432316" y="227188"/>
            <a:ext cx="4204339" cy="4631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CCSDS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ccsds_packet_interface.py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ccsds_primary_header.py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ccsds_plugin.py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r>
              <a:rPr lang="en-US" sz="2000" dirty="0"/>
              <a:t>/ccsds_v1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ccsds_v1.py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r>
              <a:rPr lang="en-US" sz="2000" dirty="0"/>
              <a:t>/ccsds_v2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ccsds_v2.py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</a:t>
            </a:r>
            <a:r>
              <a:rPr lang="en-US" sz="2000" dirty="0" err="1"/>
              <a:t>cfe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ccsds_secondary_header.py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ccsds_plugin</a:t>
            </a:r>
            <a:r>
              <a:rPr lang="en-US" sz="2000" dirty="0"/>
              <a:t>/readers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ccdd_export_reader.py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command_builder.py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286B72C-322A-49D8-A537-5389C5F73A54}"/>
              </a:ext>
            </a:extLst>
          </p:cNvPr>
          <p:cNvSpPr txBox="1">
            <a:spLocks/>
          </p:cNvSpPr>
          <p:nvPr/>
        </p:nvSpPr>
        <p:spPr>
          <a:xfrm>
            <a:off x="8193416" y="243735"/>
            <a:ext cx="3463502" cy="4038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CFS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cfs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cfs_plugin.py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cfs_config.py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cfs_time_manager.py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cfs</a:t>
            </a:r>
            <a:r>
              <a:rPr lang="en-US" sz="2000" dirty="0"/>
              <a:t>/</a:t>
            </a:r>
            <a:r>
              <a:rPr lang="en-US" sz="2000" dirty="0" err="1"/>
              <a:t>pycfs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cfs_controllers.py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command_interface.py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local_cfs_interface.py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output_app_interface.py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remote_cfs_interface.py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tlm_listener.py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E2ECE1-B842-4CE3-B564-39C145E3F5C4}"/>
              </a:ext>
            </a:extLst>
          </p:cNvPr>
          <p:cNvSpPr txBox="1">
            <a:spLocks/>
          </p:cNvSpPr>
          <p:nvPr/>
        </p:nvSpPr>
        <p:spPr>
          <a:xfrm>
            <a:off x="4413704" y="5457191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Control Flow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control_flow_plugin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control_flow_plugin.py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D85298-714C-4DA2-9D4C-3AE7B9779AE7}"/>
              </a:ext>
            </a:extLst>
          </p:cNvPr>
          <p:cNvSpPr txBox="1">
            <a:spLocks/>
          </p:cNvSpPr>
          <p:nvPr/>
        </p:nvSpPr>
        <p:spPr>
          <a:xfrm>
            <a:off x="8193416" y="5015346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Example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ctf</a:t>
            </a:r>
            <a:r>
              <a:rPr lang="en-US" sz="2000" dirty="0"/>
              <a:t>/plugins/</a:t>
            </a:r>
            <a:r>
              <a:rPr lang="en-US" sz="2000" dirty="0" err="1"/>
              <a:t>example_plugin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example_plugin.py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55C2979-8EA4-4AF2-BB51-019116048102}"/>
              </a:ext>
            </a:extLst>
          </p:cNvPr>
          <p:cNvSpPr txBox="1">
            <a:spLocks/>
          </p:cNvSpPr>
          <p:nvPr/>
        </p:nvSpPr>
        <p:spPr>
          <a:xfrm>
            <a:off x="432316" y="5479836"/>
            <a:ext cx="3556762" cy="1059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SSH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ssh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ssh_plugin.py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387130-F654-41F4-AD76-95F334F112ED}"/>
              </a:ext>
            </a:extLst>
          </p:cNvPr>
          <p:cNvSpPr txBox="1">
            <a:spLocks/>
          </p:cNvSpPr>
          <p:nvPr/>
        </p:nvSpPr>
        <p:spPr>
          <a:xfrm>
            <a:off x="432316" y="6858000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err="1"/>
              <a:t>UserIO</a:t>
            </a:r>
            <a:r>
              <a:rPr lang="en-US" sz="2200" dirty="0"/>
              <a:t>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userio_plugin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userio_plugin.py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67645C3-C424-49D8-80BB-3B70DA1E665D}"/>
              </a:ext>
            </a:extLst>
          </p:cNvPr>
          <p:cNvSpPr txBox="1">
            <a:spLocks/>
          </p:cNvSpPr>
          <p:nvPr/>
        </p:nvSpPr>
        <p:spPr>
          <a:xfrm>
            <a:off x="4413704" y="6858000"/>
            <a:ext cx="3556762" cy="1082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err="1"/>
              <a:t>UserIO</a:t>
            </a:r>
            <a:r>
              <a:rPr lang="en-US" sz="2200" dirty="0"/>
              <a:t> Plugin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ctf/plugins/</a:t>
            </a:r>
            <a:r>
              <a:rPr lang="en-US" sz="2000" dirty="0" err="1"/>
              <a:t>variable_plugin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variable_plugin_plugin.py</a:t>
            </a:r>
          </a:p>
        </p:txBody>
      </p:sp>
    </p:spTree>
    <p:extLst>
      <p:ext uri="{BB962C8B-B14F-4D97-AF65-F5344CB8AC3E}">
        <p14:creationId xmlns:p14="http://schemas.microsoft.com/office/powerpoint/2010/main" val="295432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5C37FCB-D791-43C2-A923-B3B15122B58C}"/>
              </a:ext>
            </a:extLst>
          </p:cNvPr>
          <p:cNvGrpSpPr/>
          <p:nvPr/>
        </p:nvGrpSpPr>
        <p:grpSpPr>
          <a:xfrm>
            <a:off x="3928087" y="1624196"/>
            <a:ext cx="2607847" cy="3463983"/>
            <a:chOff x="3917003" y="1624196"/>
            <a:chExt cx="2607847" cy="346398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9D6CD4-C058-42CE-B8EF-9D7B21245A6A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42" y="1791072"/>
              <a:ext cx="4596" cy="390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247381-1F36-4C3C-8B55-A132FCAF3BDC}"/>
                </a:ext>
              </a:extLst>
            </p:cNvPr>
            <p:cNvSpPr/>
            <p:nvPr/>
          </p:nvSpPr>
          <p:spPr>
            <a:xfrm>
              <a:off x="4065933" y="1624196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011CC4-DC4D-4AE9-9C9D-56E23334DF91}"/>
                </a:ext>
              </a:extLst>
            </p:cNvPr>
            <p:cNvSpPr/>
            <p:nvPr/>
          </p:nvSpPr>
          <p:spPr>
            <a:xfrm>
              <a:off x="3932808" y="2179413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Process Command Line Arguments  and Configuration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5C33B8-EDBC-40F9-A13B-556B75A998C4}"/>
                </a:ext>
              </a:extLst>
            </p:cNvPr>
            <p:cNvSpPr/>
            <p:nvPr/>
          </p:nvSpPr>
          <p:spPr>
            <a:xfrm>
              <a:off x="3917003" y="2829482"/>
              <a:ext cx="2592042" cy="401833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Load Available Plugins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AD4D4-1EE5-4C31-828E-A1DE7CCE06F5}"/>
                </a:ext>
              </a:extLst>
            </p:cNvPr>
            <p:cNvSpPr/>
            <p:nvPr/>
          </p:nvSpPr>
          <p:spPr>
            <a:xfrm>
              <a:off x="3932808" y="3406902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Initialize Status Manager and GUI Socket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D56D66-11C3-4786-A0A6-25859B894A54}"/>
                </a:ext>
              </a:extLst>
            </p:cNvPr>
            <p:cNvSpPr/>
            <p:nvPr/>
          </p:nvSpPr>
          <p:spPr>
            <a:xfrm>
              <a:off x="3932808" y="4088552"/>
              <a:ext cx="2592042" cy="48753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Initialize Script Manager and Parse Test Scripts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3D8037-A8C2-4F85-9E9F-5BE7B9675A38}"/>
                </a:ext>
              </a:extLst>
            </p:cNvPr>
            <p:cNvSpPr/>
            <p:nvPr/>
          </p:nvSpPr>
          <p:spPr>
            <a:xfrm>
              <a:off x="4065933" y="4738621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Run Test Scripts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82739-6807-4C3B-917E-6BCECE177DDD}"/>
                </a:ext>
              </a:extLst>
            </p:cNvPr>
            <p:cNvCxnSpPr>
              <a:cxnSpLocks/>
            </p:cNvCxnSpPr>
            <p:nvPr/>
          </p:nvCxnSpPr>
          <p:spPr>
            <a:xfrm>
              <a:off x="5140642" y="2666944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826EC80-D58E-4750-BC0E-923319657C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8082" y="3924280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BA0699-D7DA-463A-BE0C-52D97E8617A3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60" y="3262896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5A7EAD0-F1C7-4D2A-B187-7FA771411958}"/>
                </a:ext>
              </a:extLst>
            </p:cNvPr>
            <p:cNvCxnSpPr>
              <a:cxnSpLocks/>
            </p:cNvCxnSpPr>
            <p:nvPr/>
          </p:nvCxnSpPr>
          <p:spPr>
            <a:xfrm>
              <a:off x="5081401" y="459461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2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9B43D-3C77-416D-AEFA-BC40A59D503D}"/>
              </a:ext>
            </a:extLst>
          </p:cNvPr>
          <p:cNvGrpSpPr/>
          <p:nvPr/>
        </p:nvGrpSpPr>
        <p:grpSpPr>
          <a:xfrm>
            <a:off x="2370472" y="943606"/>
            <a:ext cx="5347362" cy="4970787"/>
            <a:chOff x="2370472" y="943606"/>
            <a:chExt cx="5347362" cy="497078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2646AF-577C-4A3D-9BA1-A685B9CA7774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1110482"/>
              <a:ext cx="4596" cy="390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A4794-3879-46BB-AF7E-67E265AD4D74}"/>
                </a:ext>
              </a:extLst>
            </p:cNvPr>
            <p:cNvSpPr/>
            <p:nvPr/>
          </p:nvSpPr>
          <p:spPr>
            <a:xfrm>
              <a:off x="4308385" y="943606"/>
              <a:ext cx="214941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Initialization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298D48-B6CB-48B1-8DDE-359B08B65749}"/>
                </a:ext>
              </a:extLst>
            </p:cNvPr>
            <p:cNvSpPr/>
            <p:nvPr/>
          </p:nvSpPr>
          <p:spPr>
            <a:xfrm>
              <a:off x="4159455" y="2148893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Update Scripts Status</a:t>
              </a:r>
            </a:p>
            <a:p>
              <a:pPr algn="ctr"/>
              <a:r>
                <a:rPr lang="en-US" sz="1000" dirty="0"/>
                <a:t>Set Active Script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DB73792-758F-4AE9-A1DE-6B3DA77FA2F1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1986354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9C87B3-18DF-4289-AF5A-55F5C5315558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3053190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9D0D49-E255-429D-BE50-CBF856B2B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94" y="2472768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3427-9D76-4414-BDCB-108D3B2CE7D3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3504398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DCF4CAA9-D8EF-4041-840D-3907F4156B65}"/>
                </a:ext>
              </a:extLst>
            </p:cNvPr>
            <p:cNvSpPr/>
            <p:nvPr/>
          </p:nvSpPr>
          <p:spPr>
            <a:xfrm>
              <a:off x="4175260" y="1546248"/>
              <a:ext cx="2478879" cy="34955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Test Queue Empty ?</a:t>
              </a:r>
            </a:p>
          </p:txBody>
        </p:sp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16928912-8E6C-4B9E-9418-9E9B9FDC9C52}"/>
                </a:ext>
              </a:extLst>
            </p:cNvPr>
            <p:cNvSpPr/>
            <p:nvPr/>
          </p:nvSpPr>
          <p:spPr>
            <a:xfrm>
              <a:off x="4143654" y="2642301"/>
              <a:ext cx="2478879" cy="34955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Instruction Queue Empty?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38E5AA-9C17-471F-9329-135359D63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4915" y="2815882"/>
              <a:ext cx="8371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CA23D6-7881-47C7-AEC2-EAFD7712388C}"/>
                </a:ext>
              </a:extLst>
            </p:cNvPr>
            <p:cNvCxnSpPr>
              <a:cxnSpLocks/>
            </p:cNvCxnSpPr>
            <p:nvPr/>
          </p:nvCxnSpPr>
          <p:spPr>
            <a:xfrm>
              <a:off x="7532096" y="1412395"/>
              <a:ext cx="0" cy="14046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A9C099-D648-4A04-A124-BF18DA2AC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2243" y="1412395"/>
              <a:ext cx="1979853" cy="196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82DE8BE-D327-4F8A-ABF8-810A86AA2812}"/>
                </a:ext>
              </a:extLst>
            </p:cNvPr>
            <p:cNvSpPr/>
            <p:nvPr/>
          </p:nvSpPr>
          <p:spPr>
            <a:xfrm>
              <a:off x="7346359" y="2045796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9AD569-8BD9-4B3D-8251-0C9427201082}"/>
                </a:ext>
              </a:extLst>
            </p:cNvPr>
            <p:cNvSpPr/>
            <p:nvPr/>
          </p:nvSpPr>
          <p:spPr>
            <a:xfrm>
              <a:off x="5471281" y="1937592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62D2CEF-4994-404E-8054-710BB774BD7F}"/>
                </a:ext>
              </a:extLst>
            </p:cNvPr>
            <p:cNvSpPr/>
            <p:nvPr/>
          </p:nvSpPr>
          <p:spPr>
            <a:xfrm>
              <a:off x="4143654" y="3195619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Process Instruction Delay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E331F5E-73D0-44EA-9CFD-A2A306F20D53}"/>
                </a:ext>
              </a:extLst>
            </p:cNvPr>
            <p:cNvSpPr/>
            <p:nvPr/>
          </p:nvSpPr>
          <p:spPr>
            <a:xfrm>
              <a:off x="4143654" y="3648404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Search Plugin Manager For The Plugin To Execute The Test Instruction 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7388454-AE76-4700-BCF7-97E6BE677D5D}"/>
                </a:ext>
              </a:extLst>
            </p:cNvPr>
            <p:cNvSpPr/>
            <p:nvPr/>
          </p:nvSpPr>
          <p:spPr>
            <a:xfrm>
              <a:off x="4143654" y="4098801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Execute The Instruction With Selected Plugin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722EBF9-9079-4896-ADD2-61FE1AC149E0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395479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C323AB6-B7DE-4AAD-A7C6-303885345B39}"/>
                </a:ext>
              </a:extLst>
            </p:cNvPr>
            <p:cNvSpPr/>
            <p:nvPr/>
          </p:nvSpPr>
          <p:spPr>
            <a:xfrm>
              <a:off x="4062097" y="5131389"/>
              <a:ext cx="2592042" cy="270876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rgbClr val="B3D7EE"/>
            </a:solidFill>
            <a:ln w="9525" cap="flat">
              <a:solidFill>
                <a:srgbClr val="B3D7E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Log and Update Instruction Execution Status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3728DC-3E50-4EC7-99A7-883F0F0B7E0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4414535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40C119-5C6A-483B-9885-361129C2841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718" y="5587970"/>
              <a:ext cx="19340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538C4D-F9B5-412A-96CF-1314786F9B0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959" y="5402265"/>
              <a:ext cx="0" cy="1894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F9021D-94F4-4509-853E-E461CECBA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8718" y="2520935"/>
              <a:ext cx="16203" cy="30670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B9F2240-9ABC-4A28-A597-2C45AD7D3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417" y="2513179"/>
              <a:ext cx="1825304" cy="1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8E77F8-68F5-4F9B-8F2D-F9127B776A91}"/>
                </a:ext>
              </a:extLst>
            </p:cNvPr>
            <p:cNvSpPr/>
            <p:nvPr/>
          </p:nvSpPr>
          <p:spPr>
            <a:xfrm>
              <a:off x="2370472" y="1546248"/>
              <a:ext cx="1006738" cy="349558"/>
            </a:xfrm>
            <a:custGeom>
              <a:avLst/>
              <a:gdLst>
                <a:gd name="connsiteX0" fmla="*/ 352742 w 1428750"/>
                <a:gd name="connsiteY0" fmla="*/ 263 h 715965"/>
                <a:gd name="connsiteX1" fmla="*/ 273446 w 1428750"/>
                <a:gd name="connsiteY1" fmla="*/ 9302 h 715965"/>
                <a:gd name="connsiteX2" fmla="*/ 241328 w 1428750"/>
                <a:gd name="connsiteY2" fmla="*/ 18331 h 715965"/>
                <a:gd name="connsiteX3" fmla="*/ 217191 w 1428750"/>
                <a:gd name="connsiteY3" fmla="*/ 27371 h 715965"/>
                <a:gd name="connsiteX4" fmla="*/ 197275 w 1428750"/>
                <a:gd name="connsiteY4" fmla="*/ 36410 h 715965"/>
                <a:gd name="connsiteX5" fmla="*/ 180101 w 1428750"/>
                <a:gd name="connsiteY5" fmla="*/ 45449 h 715965"/>
                <a:gd name="connsiteX6" fmla="*/ 164918 w 1428750"/>
                <a:gd name="connsiteY6" fmla="*/ 54479 h 715965"/>
                <a:gd name="connsiteX7" fmla="*/ 151288 w 1428750"/>
                <a:gd name="connsiteY7" fmla="*/ 63518 h 715965"/>
                <a:gd name="connsiteX8" fmla="*/ 138896 w 1428750"/>
                <a:gd name="connsiteY8" fmla="*/ 72557 h 715965"/>
                <a:gd name="connsiteX9" fmla="*/ 127552 w 1428750"/>
                <a:gd name="connsiteY9" fmla="*/ 81587 h 715965"/>
                <a:gd name="connsiteX10" fmla="*/ 117093 w 1428750"/>
                <a:gd name="connsiteY10" fmla="*/ 90626 h 715965"/>
                <a:gd name="connsiteX11" fmla="*/ 107416 w 1428750"/>
                <a:gd name="connsiteY11" fmla="*/ 99665 h 715965"/>
                <a:gd name="connsiteX12" fmla="*/ 98434 w 1428750"/>
                <a:gd name="connsiteY12" fmla="*/ 108705 h 715965"/>
                <a:gd name="connsiteX13" fmla="*/ 90061 w 1428750"/>
                <a:gd name="connsiteY13" fmla="*/ 117734 h 715965"/>
                <a:gd name="connsiteX14" fmla="*/ 82251 w 1428750"/>
                <a:gd name="connsiteY14" fmla="*/ 126774 h 715965"/>
                <a:gd name="connsiteX15" fmla="*/ 74955 w 1428750"/>
                <a:gd name="connsiteY15" fmla="*/ 135813 h 715965"/>
                <a:gd name="connsiteX16" fmla="*/ 68125 w 1428750"/>
                <a:gd name="connsiteY16" fmla="*/ 144842 h 715965"/>
                <a:gd name="connsiteX17" fmla="*/ 61743 w 1428750"/>
                <a:gd name="connsiteY17" fmla="*/ 153882 h 715965"/>
                <a:gd name="connsiteX18" fmla="*/ 55771 w 1428750"/>
                <a:gd name="connsiteY18" fmla="*/ 162921 h 715965"/>
                <a:gd name="connsiteX19" fmla="*/ 50190 w 1428750"/>
                <a:gd name="connsiteY19" fmla="*/ 171960 h 715965"/>
                <a:gd name="connsiteX20" fmla="*/ 44970 w 1428750"/>
                <a:gd name="connsiteY20" fmla="*/ 180990 h 715965"/>
                <a:gd name="connsiteX21" fmla="*/ 40103 w 1428750"/>
                <a:gd name="connsiteY21" fmla="*/ 190029 h 715965"/>
                <a:gd name="connsiteX22" fmla="*/ 35559 w 1428750"/>
                <a:gd name="connsiteY22" fmla="*/ 199068 h 715965"/>
                <a:gd name="connsiteX23" fmla="*/ 31340 w 1428750"/>
                <a:gd name="connsiteY23" fmla="*/ 208108 h 715965"/>
                <a:gd name="connsiteX24" fmla="*/ 27425 w 1428750"/>
                <a:gd name="connsiteY24" fmla="*/ 217137 h 715965"/>
                <a:gd name="connsiteX25" fmla="*/ 23805 w 1428750"/>
                <a:gd name="connsiteY25" fmla="*/ 226176 h 715965"/>
                <a:gd name="connsiteX26" fmla="*/ 20472 w 1428750"/>
                <a:gd name="connsiteY26" fmla="*/ 235216 h 715965"/>
                <a:gd name="connsiteX27" fmla="*/ 17414 w 1428750"/>
                <a:gd name="connsiteY27" fmla="*/ 244245 h 715965"/>
                <a:gd name="connsiteX28" fmla="*/ 14623 w 1428750"/>
                <a:gd name="connsiteY28" fmla="*/ 253285 h 715965"/>
                <a:gd name="connsiteX29" fmla="*/ 12099 w 1428750"/>
                <a:gd name="connsiteY29" fmla="*/ 262324 h 715965"/>
                <a:gd name="connsiteX30" fmla="*/ 9832 w 1428750"/>
                <a:gd name="connsiteY30" fmla="*/ 271363 h 715965"/>
                <a:gd name="connsiteX31" fmla="*/ 7813 w 1428750"/>
                <a:gd name="connsiteY31" fmla="*/ 280393 h 715965"/>
                <a:gd name="connsiteX32" fmla="*/ 6041 w 1428750"/>
                <a:gd name="connsiteY32" fmla="*/ 289432 h 715965"/>
                <a:gd name="connsiteX33" fmla="*/ 4508 w 1428750"/>
                <a:gd name="connsiteY33" fmla="*/ 298471 h 715965"/>
                <a:gd name="connsiteX34" fmla="*/ 3222 w 1428750"/>
                <a:gd name="connsiteY34" fmla="*/ 307501 h 715965"/>
                <a:gd name="connsiteX35" fmla="*/ 2174 w 1428750"/>
                <a:gd name="connsiteY35" fmla="*/ 316540 h 715965"/>
                <a:gd name="connsiteX36" fmla="*/ 1364 w 1428750"/>
                <a:gd name="connsiteY36" fmla="*/ 325579 h 715965"/>
                <a:gd name="connsiteX37" fmla="*/ 783 w 1428750"/>
                <a:gd name="connsiteY37" fmla="*/ 334619 h 715965"/>
                <a:gd name="connsiteX38" fmla="*/ 431 w 1428750"/>
                <a:gd name="connsiteY38" fmla="*/ 343648 h 715965"/>
                <a:gd name="connsiteX39" fmla="*/ 317 w 1428750"/>
                <a:gd name="connsiteY39" fmla="*/ 352688 h 715965"/>
                <a:gd name="connsiteX40" fmla="*/ 317 w 1428750"/>
                <a:gd name="connsiteY40" fmla="*/ 363803 h 715965"/>
                <a:gd name="connsiteX41" fmla="*/ 431 w 1428750"/>
                <a:gd name="connsiteY41" fmla="*/ 372833 h 715965"/>
                <a:gd name="connsiteX42" fmla="*/ 783 w 1428750"/>
                <a:gd name="connsiteY42" fmla="*/ 381872 h 715965"/>
                <a:gd name="connsiteX43" fmla="*/ 1364 w 1428750"/>
                <a:gd name="connsiteY43" fmla="*/ 390911 h 715965"/>
                <a:gd name="connsiteX44" fmla="*/ 2174 w 1428750"/>
                <a:gd name="connsiteY44" fmla="*/ 399951 h 715965"/>
                <a:gd name="connsiteX45" fmla="*/ 3222 w 1428750"/>
                <a:gd name="connsiteY45" fmla="*/ 408980 h 715965"/>
                <a:gd name="connsiteX46" fmla="*/ 4508 w 1428750"/>
                <a:gd name="connsiteY46" fmla="*/ 418020 h 715965"/>
                <a:gd name="connsiteX47" fmla="*/ 6041 w 1428750"/>
                <a:gd name="connsiteY47" fmla="*/ 427059 h 715965"/>
                <a:gd name="connsiteX48" fmla="*/ 7813 w 1428750"/>
                <a:gd name="connsiteY48" fmla="*/ 436088 h 715965"/>
                <a:gd name="connsiteX49" fmla="*/ 9832 w 1428750"/>
                <a:gd name="connsiteY49" fmla="*/ 445128 h 715965"/>
                <a:gd name="connsiteX50" fmla="*/ 12099 w 1428750"/>
                <a:gd name="connsiteY50" fmla="*/ 454167 h 715965"/>
                <a:gd name="connsiteX51" fmla="*/ 14623 w 1428750"/>
                <a:gd name="connsiteY51" fmla="*/ 463206 h 715965"/>
                <a:gd name="connsiteX52" fmla="*/ 17414 w 1428750"/>
                <a:gd name="connsiteY52" fmla="*/ 472236 h 715965"/>
                <a:gd name="connsiteX53" fmla="*/ 20472 w 1428750"/>
                <a:gd name="connsiteY53" fmla="*/ 481275 h 715965"/>
                <a:gd name="connsiteX54" fmla="*/ 23805 w 1428750"/>
                <a:gd name="connsiteY54" fmla="*/ 490314 h 715965"/>
                <a:gd name="connsiteX55" fmla="*/ 27425 w 1428750"/>
                <a:gd name="connsiteY55" fmla="*/ 499344 h 715965"/>
                <a:gd name="connsiteX56" fmla="*/ 31340 w 1428750"/>
                <a:gd name="connsiteY56" fmla="*/ 508383 h 715965"/>
                <a:gd name="connsiteX57" fmla="*/ 35559 w 1428750"/>
                <a:gd name="connsiteY57" fmla="*/ 517422 h 715965"/>
                <a:gd name="connsiteX58" fmla="*/ 40103 w 1428750"/>
                <a:gd name="connsiteY58" fmla="*/ 526462 h 715965"/>
                <a:gd name="connsiteX59" fmla="*/ 44970 w 1428750"/>
                <a:gd name="connsiteY59" fmla="*/ 535491 h 715965"/>
                <a:gd name="connsiteX60" fmla="*/ 50190 w 1428750"/>
                <a:gd name="connsiteY60" fmla="*/ 544531 h 715965"/>
                <a:gd name="connsiteX61" fmla="*/ 55771 w 1428750"/>
                <a:gd name="connsiteY61" fmla="*/ 553570 h 715965"/>
                <a:gd name="connsiteX62" fmla="*/ 61743 w 1428750"/>
                <a:gd name="connsiteY62" fmla="*/ 562599 h 715965"/>
                <a:gd name="connsiteX63" fmla="*/ 68125 w 1428750"/>
                <a:gd name="connsiteY63" fmla="*/ 571639 h 715965"/>
                <a:gd name="connsiteX64" fmla="*/ 74955 w 1428750"/>
                <a:gd name="connsiteY64" fmla="*/ 580678 h 715965"/>
                <a:gd name="connsiteX65" fmla="*/ 82251 w 1428750"/>
                <a:gd name="connsiteY65" fmla="*/ 589717 h 715965"/>
                <a:gd name="connsiteX66" fmla="*/ 90061 w 1428750"/>
                <a:gd name="connsiteY66" fmla="*/ 598747 h 715965"/>
                <a:gd name="connsiteX67" fmla="*/ 98434 w 1428750"/>
                <a:gd name="connsiteY67" fmla="*/ 607786 h 715965"/>
                <a:gd name="connsiteX68" fmla="*/ 107416 w 1428750"/>
                <a:gd name="connsiteY68" fmla="*/ 616825 h 715965"/>
                <a:gd name="connsiteX69" fmla="*/ 117093 w 1428750"/>
                <a:gd name="connsiteY69" fmla="*/ 625855 h 715965"/>
                <a:gd name="connsiteX70" fmla="*/ 127552 w 1428750"/>
                <a:gd name="connsiteY70" fmla="*/ 634894 h 715965"/>
                <a:gd name="connsiteX71" fmla="*/ 138896 w 1428750"/>
                <a:gd name="connsiteY71" fmla="*/ 643933 h 715965"/>
                <a:gd name="connsiteX72" fmla="*/ 151288 w 1428750"/>
                <a:gd name="connsiteY72" fmla="*/ 652973 h 715965"/>
                <a:gd name="connsiteX73" fmla="*/ 164918 w 1428750"/>
                <a:gd name="connsiteY73" fmla="*/ 662002 h 715965"/>
                <a:gd name="connsiteX74" fmla="*/ 180101 w 1428750"/>
                <a:gd name="connsiteY74" fmla="*/ 671042 h 715965"/>
                <a:gd name="connsiteX75" fmla="*/ 197275 w 1428750"/>
                <a:gd name="connsiteY75" fmla="*/ 680081 h 715965"/>
                <a:gd name="connsiteX76" fmla="*/ 217191 w 1428750"/>
                <a:gd name="connsiteY76" fmla="*/ 689120 h 715965"/>
                <a:gd name="connsiteX77" fmla="*/ 241328 w 1428750"/>
                <a:gd name="connsiteY77" fmla="*/ 698150 h 715965"/>
                <a:gd name="connsiteX78" fmla="*/ 273446 w 1428750"/>
                <a:gd name="connsiteY78" fmla="*/ 707189 h 715965"/>
                <a:gd name="connsiteX79" fmla="*/ 352742 w 1428750"/>
                <a:gd name="connsiteY79" fmla="*/ 716228 h 715965"/>
                <a:gd name="connsiteX80" fmla="*/ 1076642 w 1428750"/>
                <a:gd name="connsiteY80" fmla="*/ 716228 h 715965"/>
                <a:gd name="connsiteX81" fmla="*/ 1155937 w 1428750"/>
                <a:gd name="connsiteY81" fmla="*/ 707189 h 715965"/>
                <a:gd name="connsiteX82" fmla="*/ 1188056 w 1428750"/>
                <a:gd name="connsiteY82" fmla="*/ 698150 h 715965"/>
                <a:gd name="connsiteX83" fmla="*/ 1212192 w 1428750"/>
                <a:gd name="connsiteY83" fmla="*/ 689120 h 715965"/>
                <a:gd name="connsiteX84" fmla="*/ 1232109 w 1428750"/>
                <a:gd name="connsiteY84" fmla="*/ 680081 h 715965"/>
                <a:gd name="connsiteX85" fmla="*/ 1249282 w 1428750"/>
                <a:gd name="connsiteY85" fmla="*/ 671042 h 715965"/>
                <a:gd name="connsiteX86" fmla="*/ 1264465 w 1428750"/>
                <a:gd name="connsiteY86" fmla="*/ 662002 h 715965"/>
                <a:gd name="connsiteX87" fmla="*/ 1278095 w 1428750"/>
                <a:gd name="connsiteY87" fmla="*/ 652973 h 715965"/>
                <a:gd name="connsiteX88" fmla="*/ 1290488 w 1428750"/>
                <a:gd name="connsiteY88" fmla="*/ 643933 h 715965"/>
                <a:gd name="connsiteX89" fmla="*/ 1301832 w 1428750"/>
                <a:gd name="connsiteY89" fmla="*/ 634894 h 715965"/>
                <a:gd name="connsiteX90" fmla="*/ 1312290 w 1428750"/>
                <a:gd name="connsiteY90" fmla="*/ 625855 h 715965"/>
                <a:gd name="connsiteX91" fmla="*/ 1321968 w 1428750"/>
                <a:gd name="connsiteY91" fmla="*/ 616825 h 715965"/>
                <a:gd name="connsiteX92" fmla="*/ 1330950 w 1428750"/>
                <a:gd name="connsiteY92" fmla="*/ 607786 h 715965"/>
                <a:gd name="connsiteX93" fmla="*/ 1339322 w 1428750"/>
                <a:gd name="connsiteY93" fmla="*/ 598747 h 715965"/>
                <a:gd name="connsiteX94" fmla="*/ 1347133 w 1428750"/>
                <a:gd name="connsiteY94" fmla="*/ 589717 h 715965"/>
                <a:gd name="connsiteX95" fmla="*/ 1354429 w 1428750"/>
                <a:gd name="connsiteY95" fmla="*/ 580678 h 715965"/>
                <a:gd name="connsiteX96" fmla="*/ 1361258 w 1428750"/>
                <a:gd name="connsiteY96" fmla="*/ 571639 h 715965"/>
                <a:gd name="connsiteX97" fmla="*/ 1367640 w 1428750"/>
                <a:gd name="connsiteY97" fmla="*/ 562599 h 715965"/>
                <a:gd name="connsiteX98" fmla="*/ 1373612 w 1428750"/>
                <a:gd name="connsiteY98" fmla="*/ 553570 h 715965"/>
                <a:gd name="connsiteX99" fmla="*/ 1379194 w 1428750"/>
                <a:gd name="connsiteY99" fmla="*/ 544531 h 715965"/>
                <a:gd name="connsiteX100" fmla="*/ 1384413 w 1428750"/>
                <a:gd name="connsiteY100" fmla="*/ 535491 h 715965"/>
                <a:gd name="connsiteX101" fmla="*/ 1389281 w 1428750"/>
                <a:gd name="connsiteY101" fmla="*/ 526462 h 715965"/>
                <a:gd name="connsiteX102" fmla="*/ 1393824 w 1428750"/>
                <a:gd name="connsiteY102" fmla="*/ 517422 h 715965"/>
                <a:gd name="connsiteX103" fmla="*/ 1398044 w 1428750"/>
                <a:gd name="connsiteY103" fmla="*/ 508383 h 715965"/>
                <a:gd name="connsiteX104" fmla="*/ 1401959 w 1428750"/>
                <a:gd name="connsiteY104" fmla="*/ 499344 h 715965"/>
                <a:gd name="connsiteX105" fmla="*/ 1405578 w 1428750"/>
                <a:gd name="connsiteY105" fmla="*/ 490314 h 715965"/>
                <a:gd name="connsiteX106" fmla="*/ 1408912 w 1428750"/>
                <a:gd name="connsiteY106" fmla="*/ 481275 h 715965"/>
                <a:gd name="connsiteX107" fmla="*/ 1411969 w 1428750"/>
                <a:gd name="connsiteY107" fmla="*/ 472236 h 715965"/>
                <a:gd name="connsiteX108" fmla="*/ 1414760 w 1428750"/>
                <a:gd name="connsiteY108" fmla="*/ 463206 h 715965"/>
                <a:gd name="connsiteX109" fmla="*/ 1417284 w 1428750"/>
                <a:gd name="connsiteY109" fmla="*/ 454167 h 715965"/>
                <a:gd name="connsiteX110" fmla="*/ 1419551 w 1428750"/>
                <a:gd name="connsiteY110" fmla="*/ 445128 h 715965"/>
                <a:gd name="connsiteX111" fmla="*/ 1421571 w 1428750"/>
                <a:gd name="connsiteY111" fmla="*/ 436088 h 715965"/>
                <a:gd name="connsiteX112" fmla="*/ 1423342 w 1428750"/>
                <a:gd name="connsiteY112" fmla="*/ 427059 h 715965"/>
                <a:gd name="connsiteX113" fmla="*/ 1424876 w 1428750"/>
                <a:gd name="connsiteY113" fmla="*/ 418020 h 715965"/>
                <a:gd name="connsiteX114" fmla="*/ 1426162 w 1428750"/>
                <a:gd name="connsiteY114" fmla="*/ 408980 h 715965"/>
                <a:gd name="connsiteX115" fmla="*/ 1427209 w 1428750"/>
                <a:gd name="connsiteY115" fmla="*/ 399951 h 715965"/>
                <a:gd name="connsiteX116" fmla="*/ 1428019 w 1428750"/>
                <a:gd name="connsiteY116" fmla="*/ 390911 h 715965"/>
                <a:gd name="connsiteX117" fmla="*/ 1428600 w 1428750"/>
                <a:gd name="connsiteY117" fmla="*/ 381872 h 715965"/>
                <a:gd name="connsiteX118" fmla="*/ 1428952 w 1428750"/>
                <a:gd name="connsiteY118" fmla="*/ 372833 h 715965"/>
                <a:gd name="connsiteX119" fmla="*/ 1429067 w 1428750"/>
                <a:gd name="connsiteY119" fmla="*/ 363803 h 715965"/>
                <a:gd name="connsiteX120" fmla="*/ 1429067 w 1428750"/>
                <a:gd name="connsiteY120" fmla="*/ 352688 h 715965"/>
                <a:gd name="connsiteX121" fmla="*/ 1428952 w 1428750"/>
                <a:gd name="connsiteY121" fmla="*/ 343648 h 715965"/>
                <a:gd name="connsiteX122" fmla="*/ 1428600 w 1428750"/>
                <a:gd name="connsiteY122" fmla="*/ 334619 h 715965"/>
                <a:gd name="connsiteX123" fmla="*/ 1428019 w 1428750"/>
                <a:gd name="connsiteY123" fmla="*/ 325579 h 715965"/>
                <a:gd name="connsiteX124" fmla="*/ 1427209 w 1428750"/>
                <a:gd name="connsiteY124" fmla="*/ 316540 h 715965"/>
                <a:gd name="connsiteX125" fmla="*/ 1426162 w 1428750"/>
                <a:gd name="connsiteY125" fmla="*/ 307501 h 715965"/>
                <a:gd name="connsiteX126" fmla="*/ 1424876 w 1428750"/>
                <a:gd name="connsiteY126" fmla="*/ 298471 h 715965"/>
                <a:gd name="connsiteX127" fmla="*/ 1423342 w 1428750"/>
                <a:gd name="connsiteY127" fmla="*/ 289432 h 715965"/>
                <a:gd name="connsiteX128" fmla="*/ 1421571 w 1428750"/>
                <a:gd name="connsiteY128" fmla="*/ 280393 h 715965"/>
                <a:gd name="connsiteX129" fmla="*/ 1419551 w 1428750"/>
                <a:gd name="connsiteY129" fmla="*/ 271363 h 715965"/>
                <a:gd name="connsiteX130" fmla="*/ 1417284 w 1428750"/>
                <a:gd name="connsiteY130" fmla="*/ 262324 h 715965"/>
                <a:gd name="connsiteX131" fmla="*/ 1414760 w 1428750"/>
                <a:gd name="connsiteY131" fmla="*/ 253285 h 715965"/>
                <a:gd name="connsiteX132" fmla="*/ 1411969 w 1428750"/>
                <a:gd name="connsiteY132" fmla="*/ 244245 h 715965"/>
                <a:gd name="connsiteX133" fmla="*/ 1408912 w 1428750"/>
                <a:gd name="connsiteY133" fmla="*/ 235216 h 715965"/>
                <a:gd name="connsiteX134" fmla="*/ 1405578 w 1428750"/>
                <a:gd name="connsiteY134" fmla="*/ 226176 h 715965"/>
                <a:gd name="connsiteX135" fmla="*/ 1401959 w 1428750"/>
                <a:gd name="connsiteY135" fmla="*/ 217137 h 715965"/>
                <a:gd name="connsiteX136" fmla="*/ 1398044 w 1428750"/>
                <a:gd name="connsiteY136" fmla="*/ 208108 h 715965"/>
                <a:gd name="connsiteX137" fmla="*/ 1393824 w 1428750"/>
                <a:gd name="connsiteY137" fmla="*/ 199068 h 715965"/>
                <a:gd name="connsiteX138" fmla="*/ 1389281 w 1428750"/>
                <a:gd name="connsiteY138" fmla="*/ 190029 h 715965"/>
                <a:gd name="connsiteX139" fmla="*/ 1384413 w 1428750"/>
                <a:gd name="connsiteY139" fmla="*/ 180990 h 715965"/>
                <a:gd name="connsiteX140" fmla="*/ 1379194 w 1428750"/>
                <a:gd name="connsiteY140" fmla="*/ 171960 h 715965"/>
                <a:gd name="connsiteX141" fmla="*/ 1373612 w 1428750"/>
                <a:gd name="connsiteY141" fmla="*/ 162921 h 715965"/>
                <a:gd name="connsiteX142" fmla="*/ 1367640 w 1428750"/>
                <a:gd name="connsiteY142" fmla="*/ 153882 h 715965"/>
                <a:gd name="connsiteX143" fmla="*/ 1361258 w 1428750"/>
                <a:gd name="connsiteY143" fmla="*/ 144842 h 715965"/>
                <a:gd name="connsiteX144" fmla="*/ 1354429 w 1428750"/>
                <a:gd name="connsiteY144" fmla="*/ 135813 h 715965"/>
                <a:gd name="connsiteX145" fmla="*/ 1347133 w 1428750"/>
                <a:gd name="connsiteY145" fmla="*/ 126774 h 715965"/>
                <a:gd name="connsiteX146" fmla="*/ 1339322 w 1428750"/>
                <a:gd name="connsiteY146" fmla="*/ 117734 h 715965"/>
                <a:gd name="connsiteX147" fmla="*/ 1330950 w 1428750"/>
                <a:gd name="connsiteY147" fmla="*/ 108705 h 715965"/>
                <a:gd name="connsiteX148" fmla="*/ 1321968 w 1428750"/>
                <a:gd name="connsiteY148" fmla="*/ 99665 h 715965"/>
                <a:gd name="connsiteX149" fmla="*/ 1312290 w 1428750"/>
                <a:gd name="connsiteY149" fmla="*/ 90626 h 715965"/>
                <a:gd name="connsiteX150" fmla="*/ 1301832 w 1428750"/>
                <a:gd name="connsiteY150" fmla="*/ 81587 h 715965"/>
                <a:gd name="connsiteX151" fmla="*/ 1290488 w 1428750"/>
                <a:gd name="connsiteY151" fmla="*/ 72557 h 715965"/>
                <a:gd name="connsiteX152" fmla="*/ 1278095 w 1428750"/>
                <a:gd name="connsiteY152" fmla="*/ 63518 h 715965"/>
                <a:gd name="connsiteX153" fmla="*/ 1264465 w 1428750"/>
                <a:gd name="connsiteY153" fmla="*/ 54479 h 715965"/>
                <a:gd name="connsiteX154" fmla="*/ 1249282 w 1428750"/>
                <a:gd name="connsiteY154" fmla="*/ 45449 h 715965"/>
                <a:gd name="connsiteX155" fmla="*/ 1232109 w 1428750"/>
                <a:gd name="connsiteY155" fmla="*/ 36410 h 715965"/>
                <a:gd name="connsiteX156" fmla="*/ 1212192 w 1428750"/>
                <a:gd name="connsiteY156" fmla="*/ 27371 h 715965"/>
                <a:gd name="connsiteX157" fmla="*/ 1188056 w 1428750"/>
                <a:gd name="connsiteY157" fmla="*/ 18331 h 715965"/>
                <a:gd name="connsiteX158" fmla="*/ 1155937 w 1428750"/>
                <a:gd name="connsiteY158" fmla="*/ 9302 h 715965"/>
                <a:gd name="connsiteX159" fmla="*/ 1076642 w 1428750"/>
                <a:gd name="connsiteY159" fmla="*/ 263 h 715965"/>
                <a:gd name="connsiteX160" fmla="*/ 352742 w 1428750"/>
                <a:gd name="connsiteY160" fmla="*/ 263 h 71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428750" h="715965">
                  <a:moveTo>
                    <a:pt x="352742" y="263"/>
                  </a:moveTo>
                  <a:lnTo>
                    <a:pt x="273446" y="9302"/>
                  </a:lnTo>
                  <a:lnTo>
                    <a:pt x="241328" y="18331"/>
                  </a:lnTo>
                  <a:lnTo>
                    <a:pt x="217191" y="27371"/>
                  </a:lnTo>
                  <a:lnTo>
                    <a:pt x="197275" y="36410"/>
                  </a:lnTo>
                  <a:lnTo>
                    <a:pt x="180101" y="45449"/>
                  </a:lnTo>
                  <a:lnTo>
                    <a:pt x="164918" y="54479"/>
                  </a:lnTo>
                  <a:lnTo>
                    <a:pt x="151288" y="63518"/>
                  </a:lnTo>
                  <a:lnTo>
                    <a:pt x="138896" y="72557"/>
                  </a:lnTo>
                  <a:lnTo>
                    <a:pt x="127552" y="81587"/>
                  </a:lnTo>
                  <a:lnTo>
                    <a:pt x="117093" y="90626"/>
                  </a:lnTo>
                  <a:lnTo>
                    <a:pt x="107416" y="99665"/>
                  </a:lnTo>
                  <a:lnTo>
                    <a:pt x="98434" y="108705"/>
                  </a:lnTo>
                  <a:lnTo>
                    <a:pt x="90061" y="117734"/>
                  </a:lnTo>
                  <a:lnTo>
                    <a:pt x="82251" y="126774"/>
                  </a:lnTo>
                  <a:lnTo>
                    <a:pt x="74955" y="135813"/>
                  </a:lnTo>
                  <a:lnTo>
                    <a:pt x="68125" y="144842"/>
                  </a:lnTo>
                  <a:lnTo>
                    <a:pt x="61743" y="153882"/>
                  </a:lnTo>
                  <a:lnTo>
                    <a:pt x="55771" y="162921"/>
                  </a:lnTo>
                  <a:lnTo>
                    <a:pt x="50190" y="171960"/>
                  </a:lnTo>
                  <a:lnTo>
                    <a:pt x="44970" y="180990"/>
                  </a:lnTo>
                  <a:lnTo>
                    <a:pt x="40103" y="190029"/>
                  </a:lnTo>
                  <a:lnTo>
                    <a:pt x="35559" y="199068"/>
                  </a:lnTo>
                  <a:lnTo>
                    <a:pt x="31340" y="208108"/>
                  </a:lnTo>
                  <a:lnTo>
                    <a:pt x="27425" y="217137"/>
                  </a:lnTo>
                  <a:lnTo>
                    <a:pt x="23805" y="226176"/>
                  </a:lnTo>
                  <a:lnTo>
                    <a:pt x="20472" y="235216"/>
                  </a:lnTo>
                  <a:lnTo>
                    <a:pt x="17414" y="244245"/>
                  </a:lnTo>
                  <a:lnTo>
                    <a:pt x="14623" y="253285"/>
                  </a:lnTo>
                  <a:lnTo>
                    <a:pt x="12099" y="262324"/>
                  </a:lnTo>
                  <a:lnTo>
                    <a:pt x="9832" y="271363"/>
                  </a:lnTo>
                  <a:lnTo>
                    <a:pt x="7813" y="280393"/>
                  </a:lnTo>
                  <a:lnTo>
                    <a:pt x="6041" y="289432"/>
                  </a:lnTo>
                  <a:lnTo>
                    <a:pt x="4508" y="298471"/>
                  </a:lnTo>
                  <a:lnTo>
                    <a:pt x="3222" y="307501"/>
                  </a:lnTo>
                  <a:lnTo>
                    <a:pt x="2174" y="316540"/>
                  </a:lnTo>
                  <a:lnTo>
                    <a:pt x="1364" y="325579"/>
                  </a:lnTo>
                  <a:lnTo>
                    <a:pt x="783" y="334619"/>
                  </a:lnTo>
                  <a:lnTo>
                    <a:pt x="431" y="343648"/>
                  </a:lnTo>
                  <a:lnTo>
                    <a:pt x="317" y="352688"/>
                  </a:lnTo>
                  <a:lnTo>
                    <a:pt x="317" y="363803"/>
                  </a:lnTo>
                  <a:lnTo>
                    <a:pt x="431" y="372833"/>
                  </a:lnTo>
                  <a:lnTo>
                    <a:pt x="783" y="381872"/>
                  </a:lnTo>
                  <a:lnTo>
                    <a:pt x="1364" y="390911"/>
                  </a:lnTo>
                  <a:lnTo>
                    <a:pt x="2174" y="399951"/>
                  </a:lnTo>
                  <a:lnTo>
                    <a:pt x="3222" y="408980"/>
                  </a:lnTo>
                  <a:lnTo>
                    <a:pt x="4508" y="418020"/>
                  </a:lnTo>
                  <a:lnTo>
                    <a:pt x="6041" y="427059"/>
                  </a:lnTo>
                  <a:lnTo>
                    <a:pt x="7813" y="436088"/>
                  </a:lnTo>
                  <a:lnTo>
                    <a:pt x="9832" y="445128"/>
                  </a:lnTo>
                  <a:lnTo>
                    <a:pt x="12099" y="454167"/>
                  </a:lnTo>
                  <a:lnTo>
                    <a:pt x="14623" y="463206"/>
                  </a:lnTo>
                  <a:lnTo>
                    <a:pt x="17414" y="472236"/>
                  </a:lnTo>
                  <a:lnTo>
                    <a:pt x="20472" y="481275"/>
                  </a:lnTo>
                  <a:lnTo>
                    <a:pt x="23805" y="490314"/>
                  </a:lnTo>
                  <a:lnTo>
                    <a:pt x="27425" y="499344"/>
                  </a:lnTo>
                  <a:lnTo>
                    <a:pt x="31340" y="508383"/>
                  </a:lnTo>
                  <a:lnTo>
                    <a:pt x="35559" y="517422"/>
                  </a:lnTo>
                  <a:lnTo>
                    <a:pt x="40103" y="526462"/>
                  </a:lnTo>
                  <a:lnTo>
                    <a:pt x="44970" y="535491"/>
                  </a:lnTo>
                  <a:lnTo>
                    <a:pt x="50190" y="544531"/>
                  </a:lnTo>
                  <a:lnTo>
                    <a:pt x="55771" y="553570"/>
                  </a:lnTo>
                  <a:lnTo>
                    <a:pt x="61743" y="562599"/>
                  </a:lnTo>
                  <a:lnTo>
                    <a:pt x="68125" y="571639"/>
                  </a:lnTo>
                  <a:lnTo>
                    <a:pt x="74955" y="580678"/>
                  </a:lnTo>
                  <a:lnTo>
                    <a:pt x="82251" y="589717"/>
                  </a:lnTo>
                  <a:lnTo>
                    <a:pt x="90061" y="598747"/>
                  </a:lnTo>
                  <a:lnTo>
                    <a:pt x="98434" y="607786"/>
                  </a:lnTo>
                  <a:lnTo>
                    <a:pt x="107416" y="616825"/>
                  </a:lnTo>
                  <a:lnTo>
                    <a:pt x="117093" y="625855"/>
                  </a:lnTo>
                  <a:lnTo>
                    <a:pt x="127552" y="634894"/>
                  </a:lnTo>
                  <a:lnTo>
                    <a:pt x="138896" y="643933"/>
                  </a:lnTo>
                  <a:lnTo>
                    <a:pt x="151288" y="652973"/>
                  </a:lnTo>
                  <a:lnTo>
                    <a:pt x="164918" y="662002"/>
                  </a:lnTo>
                  <a:lnTo>
                    <a:pt x="180101" y="671042"/>
                  </a:lnTo>
                  <a:lnTo>
                    <a:pt x="197275" y="680081"/>
                  </a:lnTo>
                  <a:lnTo>
                    <a:pt x="217191" y="689120"/>
                  </a:lnTo>
                  <a:lnTo>
                    <a:pt x="241328" y="698150"/>
                  </a:lnTo>
                  <a:lnTo>
                    <a:pt x="273446" y="707189"/>
                  </a:lnTo>
                  <a:lnTo>
                    <a:pt x="352742" y="716228"/>
                  </a:lnTo>
                  <a:lnTo>
                    <a:pt x="1076642" y="716228"/>
                  </a:lnTo>
                  <a:lnTo>
                    <a:pt x="1155937" y="707189"/>
                  </a:lnTo>
                  <a:lnTo>
                    <a:pt x="1188056" y="698150"/>
                  </a:lnTo>
                  <a:lnTo>
                    <a:pt x="1212192" y="689120"/>
                  </a:lnTo>
                  <a:lnTo>
                    <a:pt x="1232109" y="680081"/>
                  </a:lnTo>
                  <a:lnTo>
                    <a:pt x="1249282" y="671042"/>
                  </a:lnTo>
                  <a:lnTo>
                    <a:pt x="1264465" y="662002"/>
                  </a:lnTo>
                  <a:lnTo>
                    <a:pt x="1278095" y="652973"/>
                  </a:lnTo>
                  <a:lnTo>
                    <a:pt x="1290488" y="643933"/>
                  </a:lnTo>
                  <a:lnTo>
                    <a:pt x="1301832" y="634894"/>
                  </a:lnTo>
                  <a:lnTo>
                    <a:pt x="1312290" y="625855"/>
                  </a:lnTo>
                  <a:lnTo>
                    <a:pt x="1321968" y="616825"/>
                  </a:lnTo>
                  <a:lnTo>
                    <a:pt x="1330950" y="607786"/>
                  </a:lnTo>
                  <a:lnTo>
                    <a:pt x="1339322" y="598747"/>
                  </a:lnTo>
                  <a:lnTo>
                    <a:pt x="1347133" y="589717"/>
                  </a:lnTo>
                  <a:lnTo>
                    <a:pt x="1354429" y="580678"/>
                  </a:lnTo>
                  <a:lnTo>
                    <a:pt x="1361258" y="571639"/>
                  </a:lnTo>
                  <a:lnTo>
                    <a:pt x="1367640" y="562599"/>
                  </a:lnTo>
                  <a:lnTo>
                    <a:pt x="1373612" y="553570"/>
                  </a:lnTo>
                  <a:lnTo>
                    <a:pt x="1379194" y="544531"/>
                  </a:lnTo>
                  <a:lnTo>
                    <a:pt x="1384413" y="535491"/>
                  </a:lnTo>
                  <a:lnTo>
                    <a:pt x="1389281" y="526462"/>
                  </a:lnTo>
                  <a:lnTo>
                    <a:pt x="1393824" y="517422"/>
                  </a:lnTo>
                  <a:lnTo>
                    <a:pt x="1398044" y="508383"/>
                  </a:lnTo>
                  <a:lnTo>
                    <a:pt x="1401959" y="499344"/>
                  </a:lnTo>
                  <a:lnTo>
                    <a:pt x="1405578" y="490314"/>
                  </a:lnTo>
                  <a:lnTo>
                    <a:pt x="1408912" y="481275"/>
                  </a:lnTo>
                  <a:lnTo>
                    <a:pt x="1411969" y="472236"/>
                  </a:lnTo>
                  <a:lnTo>
                    <a:pt x="1414760" y="463206"/>
                  </a:lnTo>
                  <a:lnTo>
                    <a:pt x="1417284" y="454167"/>
                  </a:lnTo>
                  <a:lnTo>
                    <a:pt x="1419551" y="445128"/>
                  </a:lnTo>
                  <a:lnTo>
                    <a:pt x="1421571" y="436088"/>
                  </a:lnTo>
                  <a:lnTo>
                    <a:pt x="1423342" y="427059"/>
                  </a:lnTo>
                  <a:lnTo>
                    <a:pt x="1424876" y="418020"/>
                  </a:lnTo>
                  <a:lnTo>
                    <a:pt x="1426162" y="408980"/>
                  </a:lnTo>
                  <a:lnTo>
                    <a:pt x="1427209" y="399951"/>
                  </a:lnTo>
                  <a:lnTo>
                    <a:pt x="1428019" y="390911"/>
                  </a:lnTo>
                  <a:lnTo>
                    <a:pt x="1428600" y="381872"/>
                  </a:lnTo>
                  <a:lnTo>
                    <a:pt x="1428952" y="372833"/>
                  </a:lnTo>
                  <a:lnTo>
                    <a:pt x="1429067" y="363803"/>
                  </a:lnTo>
                  <a:lnTo>
                    <a:pt x="1429067" y="352688"/>
                  </a:lnTo>
                  <a:lnTo>
                    <a:pt x="1428952" y="343648"/>
                  </a:lnTo>
                  <a:lnTo>
                    <a:pt x="1428600" y="334619"/>
                  </a:lnTo>
                  <a:lnTo>
                    <a:pt x="1428019" y="325579"/>
                  </a:lnTo>
                  <a:lnTo>
                    <a:pt x="1427209" y="316540"/>
                  </a:lnTo>
                  <a:lnTo>
                    <a:pt x="1426162" y="307501"/>
                  </a:lnTo>
                  <a:lnTo>
                    <a:pt x="1424876" y="298471"/>
                  </a:lnTo>
                  <a:lnTo>
                    <a:pt x="1423342" y="289432"/>
                  </a:lnTo>
                  <a:lnTo>
                    <a:pt x="1421571" y="280393"/>
                  </a:lnTo>
                  <a:lnTo>
                    <a:pt x="1419551" y="271363"/>
                  </a:lnTo>
                  <a:lnTo>
                    <a:pt x="1417284" y="262324"/>
                  </a:lnTo>
                  <a:lnTo>
                    <a:pt x="1414760" y="253285"/>
                  </a:lnTo>
                  <a:lnTo>
                    <a:pt x="1411969" y="244245"/>
                  </a:lnTo>
                  <a:lnTo>
                    <a:pt x="1408912" y="235216"/>
                  </a:lnTo>
                  <a:lnTo>
                    <a:pt x="1405578" y="226176"/>
                  </a:lnTo>
                  <a:lnTo>
                    <a:pt x="1401959" y="217137"/>
                  </a:lnTo>
                  <a:lnTo>
                    <a:pt x="1398044" y="208108"/>
                  </a:lnTo>
                  <a:lnTo>
                    <a:pt x="1393824" y="199068"/>
                  </a:lnTo>
                  <a:lnTo>
                    <a:pt x="1389281" y="190029"/>
                  </a:lnTo>
                  <a:lnTo>
                    <a:pt x="1384413" y="180990"/>
                  </a:lnTo>
                  <a:lnTo>
                    <a:pt x="1379194" y="171960"/>
                  </a:lnTo>
                  <a:lnTo>
                    <a:pt x="1373612" y="162921"/>
                  </a:lnTo>
                  <a:lnTo>
                    <a:pt x="1367640" y="153882"/>
                  </a:lnTo>
                  <a:lnTo>
                    <a:pt x="1361258" y="144842"/>
                  </a:lnTo>
                  <a:lnTo>
                    <a:pt x="1354429" y="135813"/>
                  </a:lnTo>
                  <a:lnTo>
                    <a:pt x="1347133" y="126774"/>
                  </a:lnTo>
                  <a:lnTo>
                    <a:pt x="1339322" y="117734"/>
                  </a:lnTo>
                  <a:lnTo>
                    <a:pt x="1330950" y="108705"/>
                  </a:lnTo>
                  <a:lnTo>
                    <a:pt x="1321968" y="99665"/>
                  </a:lnTo>
                  <a:lnTo>
                    <a:pt x="1312290" y="90626"/>
                  </a:lnTo>
                  <a:lnTo>
                    <a:pt x="1301832" y="81587"/>
                  </a:lnTo>
                  <a:lnTo>
                    <a:pt x="1290488" y="72557"/>
                  </a:lnTo>
                  <a:lnTo>
                    <a:pt x="1278095" y="63518"/>
                  </a:lnTo>
                  <a:lnTo>
                    <a:pt x="1264465" y="54479"/>
                  </a:lnTo>
                  <a:lnTo>
                    <a:pt x="1249282" y="45449"/>
                  </a:lnTo>
                  <a:lnTo>
                    <a:pt x="1232109" y="36410"/>
                  </a:lnTo>
                  <a:lnTo>
                    <a:pt x="1212192" y="27371"/>
                  </a:lnTo>
                  <a:lnTo>
                    <a:pt x="1188056" y="18331"/>
                  </a:lnTo>
                  <a:lnTo>
                    <a:pt x="1155937" y="9302"/>
                  </a:lnTo>
                  <a:lnTo>
                    <a:pt x="1076642" y="263"/>
                  </a:lnTo>
                  <a:lnTo>
                    <a:pt x="352742" y="2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solidFill>
                <a:srgbClr val="FBD58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Termination  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6C071DF-334C-4059-8CEB-8E11C6E3A1EA}"/>
                </a:ext>
              </a:extLst>
            </p:cNvPr>
            <p:cNvSpPr/>
            <p:nvPr/>
          </p:nvSpPr>
          <p:spPr>
            <a:xfrm>
              <a:off x="3606015" y="1427584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sp>
          <p:nvSpPr>
            <p:cNvPr id="85" name="Flowchart: Decision 84">
              <a:extLst>
                <a:ext uri="{FF2B5EF4-FFF2-40B4-BE49-F238E27FC236}">
                  <a16:creationId xmlns:a16="http://schemas.microsoft.com/office/drawing/2014/main" id="{2BD12F53-8089-420A-A609-B0B42836617F}"/>
                </a:ext>
              </a:extLst>
            </p:cNvPr>
            <p:cNvSpPr/>
            <p:nvPr/>
          </p:nvSpPr>
          <p:spPr>
            <a:xfrm>
              <a:off x="4118739" y="4574206"/>
              <a:ext cx="2576176" cy="34911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Does The Instruction Fail  and It Is Critical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E9EC002-ADCF-4C0C-9214-A1917AF7B249}"/>
                </a:ext>
              </a:extLst>
            </p:cNvPr>
            <p:cNvCxnSpPr>
              <a:cxnSpLocks/>
            </p:cNvCxnSpPr>
            <p:nvPr/>
          </p:nvCxnSpPr>
          <p:spPr>
            <a:xfrm>
              <a:off x="5382756" y="4945061"/>
              <a:ext cx="0" cy="1440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983A7E6-6176-4EA5-B9B8-FD2EBC8F27F5}"/>
                </a:ext>
              </a:extLst>
            </p:cNvPr>
            <p:cNvSpPr/>
            <p:nvPr/>
          </p:nvSpPr>
          <p:spPr>
            <a:xfrm>
              <a:off x="5471280" y="4923316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FD03A5-D781-42A1-BACC-3D8B34595786}"/>
                </a:ext>
              </a:extLst>
            </p:cNvPr>
            <p:cNvSpPr/>
            <p:nvPr/>
          </p:nvSpPr>
          <p:spPr>
            <a:xfrm>
              <a:off x="6654139" y="4433020"/>
              <a:ext cx="371475" cy="2636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Yes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EAD679F-7F62-4319-971C-D17CA4121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696" y="4748760"/>
              <a:ext cx="83718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94279ED-7CFC-4028-AA68-E667EEE67B6C}"/>
                </a:ext>
              </a:extLst>
            </p:cNvPr>
            <p:cNvCxnSpPr>
              <a:cxnSpLocks/>
            </p:cNvCxnSpPr>
            <p:nvPr/>
          </p:nvCxnSpPr>
          <p:spPr>
            <a:xfrm>
              <a:off x="7568981" y="4748760"/>
              <a:ext cx="3896" cy="11548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1D00DB8-BBD5-4D9C-823B-A7952593FF73}"/>
                </a:ext>
              </a:extLst>
            </p:cNvPr>
            <p:cNvCxnSpPr>
              <a:cxnSpLocks/>
            </p:cNvCxnSpPr>
            <p:nvPr/>
          </p:nvCxnSpPr>
          <p:spPr>
            <a:xfrm>
              <a:off x="2873841" y="5905470"/>
              <a:ext cx="46951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877330A-5CC2-4E11-90FC-EA13AC4B8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214" y="1716823"/>
              <a:ext cx="762912" cy="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C21D1E1-FB8F-4B08-A0F6-C5245C1FB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841" y="2045796"/>
              <a:ext cx="0" cy="38685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32B502-B368-408D-A991-7069BB9D64A3}"/>
                </a:ext>
              </a:extLst>
            </p:cNvPr>
            <p:cNvSpPr/>
            <p:nvPr/>
          </p:nvSpPr>
          <p:spPr>
            <a:xfrm>
              <a:off x="5455476" y="2989233"/>
              <a:ext cx="335031" cy="189321"/>
            </a:xfrm>
            <a:custGeom>
              <a:avLst/>
              <a:gdLst>
                <a:gd name="connsiteX0" fmla="*/ 543 w 1428750"/>
                <a:gd name="connsiteY0" fmla="*/ 143138 h 714375"/>
                <a:gd name="connsiteX1" fmla="*/ 143418 w 1428750"/>
                <a:gd name="connsiteY1" fmla="*/ 263 h 714375"/>
                <a:gd name="connsiteX2" fmla="*/ 1286418 w 1428750"/>
                <a:gd name="connsiteY2" fmla="*/ 263 h 714375"/>
                <a:gd name="connsiteX3" fmla="*/ 1429293 w 1428750"/>
                <a:gd name="connsiteY3" fmla="*/ 143138 h 714375"/>
                <a:gd name="connsiteX4" fmla="*/ 1429293 w 1428750"/>
                <a:gd name="connsiteY4" fmla="*/ 571763 h 714375"/>
                <a:gd name="connsiteX5" fmla="*/ 1286418 w 1428750"/>
                <a:gd name="connsiteY5" fmla="*/ 714638 h 714375"/>
                <a:gd name="connsiteX6" fmla="*/ 143418 w 1428750"/>
                <a:gd name="connsiteY6" fmla="*/ 714638 h 714375"/>
                <a:gd name="connsiteX7" fmla="*/ 543 w 1428750"/>
                <a:gd name="connsiteY7" fmla="*/ 571763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0" h="714375">
                  <a:moveTo>
                    <a:pt x="543" y="143138"/>
                  </a:moveTo>
                  <a:cubicBezTo>
                    <a:pt x="543" y="64230"/>
                    <a:pt x="64510" y="263"/>
                    <a:pt x="143418" y="263"/>
                  </a:cubicBezTo>
                  <a:lnTo>
                    <a:pt x="1286418" y="263"/>
                  </a:lnTo>
                  <a:cubicBezTo>
                    <a:pt x="1365323" y="263"/>
                    <a:pt x="1429293" y="64230"/>
                    <a:pt x="1429293" y="143138"/>
                  </a:cubicBezTo>
                  <a:lnTo>
                    <a:pt x="1429293" y="571763"/>
                  </a:lnTo>
                  <a:cubicBezTo>
                    <a:pt x="1429293" y="650671"/>
                    <a:pt x="1365323" y="714638"/>
                    <a:pt x="1286418" y="714638"/>
                  </a:cubicBezTo>
                  <a:lnTo>
                    <a:pt x="143418" y="714638"/>
                  </a:lnTo>
                  <a:cubicBezTo>
                    <a:pt x="64510" y="714638"/>
                    <a:pt x="543" y="650671"/>
                    <a:pt x="543" y="5717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12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2701767-F683-42DB-93F9-4E8C15A770A9}"/>
              </a:ext>
            </a:extLst>
          </p:cNvPr>
          <p:cNvSpPr txBox="1"/>
          <p:nvPr/>
        </p:nvSpPr>
        <p:spPr>
          <a:xfrm>
            <a:off x="0" y="1018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9DFD41-F835-4F61-8109-8C3279694798}"/>
              </a:ext>
            </a:extLst>
          </p:cNvPr>
          <p:cNvGrpSpPr/>
          <p:nvPr/>
        </p:nvGrpSpPr>
        <p:grpSpPr>
          <a:xfrm>
            <a:off x="360314" y="346447"/>
            <a:ext cx="11141402" cy="5055007"/>
            <a:chOff x="360314" y="346447"/>
            <a:chExt cx="11141402" cy="50550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4951E-095D-493B-85BC-3E857390888A}"/>
                </a:ext>
              </a:extLst>
            </p:cNvPr>
            <p:cNvGrpSpPr/>
            <p:nvPr/>
          </p:nvGrpSpPr>
          <p:grpSpPr>
            <a:xfrm>
              <a:off x="360314" y="346447"/>
              <a:ext cx="11141402" cy="5055007"/>
              <a:chOff x="360314" y="346447"/>
              <a:chExt cx="11141402" cy="5055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88F39F-7E71-48D8-B326-3C46F4F9E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073" y="1271895"/>
                <a:ext cx="104137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03F188-9914-4D9B-928E-E1CF560DB0E4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973895" y="2162718"/>
                <a:ext cx="130801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CEAFF0-F9B9-4B33-92D0-9EEE885BB0FA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973895" y="3288501"/>
                <a:ext cx="13034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38899E0-778D-4651-80B2-C22BD6B549C2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H="1">
                <a:off x="1973895" y="4295503"/>
                <a:ext cx="130285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910798B-4A3B-4C39-B7A6-EEA2FB0A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1075766"/>
                <a:ext cx="1036493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A4F2E6-3D46-4E1E-8D0D-76EC65FB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1224" y="2254624"/>
                <a:ext cx="10364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71">
                <a:extLst>
                  <a:ext uri="{FF2B5EF4-FFF2-40B4-BE49-F238E27FC236}">
                    <a16:creationId xmlns:a16="http://schemas.microsoft.com/office/drawing/2014/main" id="{1D1779B1-FA29-41C9-93DB-1A227B01E5B7}"/>
                  </a:ext>
                </a:extLst>
              </p:cNvPr>
              <p:cNvSpPr/>
              <p:nvPr/>
            </p:nvSpPr>
            <p:spPr>
              <a:xfrm>
                <a:off x="3277364" y="346447"/>
                <a:ext cx="5623860" cy="505500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0C3D826-95D3-4135-9B8E-7B8F11AD8EAF}"/>
                  </a:ext>
                </a:extLst>
              </p:cNvPr>
              <p:cNvGrpSpPr/>
              <p:nvPr/>
            </p:nvGrpSpPr>
            <p:grpSpPr>
              <a:xfrm>
                <a:off x="7060694" y="914409"/>
                <a:ext cx="1696037" cy="3633856"/>
                <a:chOff x="6906861" y="581034"/>
                <a:chExt cx="1696037" cy="3633856"/>
              </a:xfrm>
            </p:grpSpPr>
            <p:sp>
              <p:nvSpPr>
                <p:cNvPr id="26" name="Rounded Rectangle 71">
                  <a:extLst>
                    <a:ext uri="{FF2B5EF4-FFF2-40B4-BE49-F238E27FC236}">
                      <a16:creationId xmlns:a16="http://schemas.microsoft.com/office/drawing/2014/main" id="{44642B28-1DD7-44C2-8C64-21ABFB8BD1D4}"/>
                    </a:ext>
                  </a:extLst>
                </p:cNvPr>
                <p:cNvSpPr/>
                <p:nvPr/>
              </p:nvSpPr>
              <p:spPr>
                <a:xfrm>
                  <a:off x="6906861" y="581034"/>
                  <a:ext cx="1696037" cy="3621267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87">
                  <a:extLst>
                    <a:ext uri="{FF2B5EF4-FFF2-40B4-BE49-F238E27FC236}">
                      <a16:creationId xmlns:a16="http://schemas.microsoft.com/office/drawing/2014/main" id="{CCA0CFBF-EA2B-4265-9CD8-7071E0DBE7EC}"/>
                    </a:ext>
                  </a:extLst>
                </p:cNvPr>
                <p:cNvSpPr/>
                <p:nvPr/>
              </p:nvSpPr>
              <p:spPr>
                <a:xfrm>
                  <a:off x="7066415" y="773234"/>
                  <a:ext cx="1376926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CFS Plugin</a:t>
                  </a:r>
                </a:p>
              </p:txBody>
            </p:sp>
            <p:sp>
              <p:nvSpPr>
                <p:cNvPr id="28" name="Rounded Rectangle 88">
                  <a:extLst>
                    <a:ext uri="{FF2B5EF4-FFF2-40B4-BE49-F238E27FC236}">
                      <a16:creationId xmlns:a16="http://schemas.microsoft.com/office/drawing/2014/main" id="{30D8988E-51EC-46DC-B666-B3565196051C}"/>
                    </a:ext>
                  </a:extLst>
                </p:cNvPr>
                <p:cNvSpPr/>
                <p:nvPr/>
              </p:nvSpPr>
              <p:spPr>
                <a:xfrm>
                  <a:off x="7081750" y="1804632"/>
                  <a:ext cx="1346257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SSH Plugin</a:t>
                  </a:r>
                </a:p>
              </p:txBody>
            </p:sp>
            <p:sp>
              <p:nvSpPr>
                <p:cNvPr id="29" name="Rounded Rectangle 89">
                  <a:extLst>
                    <a:ext uri="{FF2B5EF4-FFF2-40B4-BE49-F238E27FC236}">
                      <a16:creationId xmlns:a16="http://schemas.microsoft.com/office/drawing/2014/main" id="{982C3D32-E10C-4B49-9DC9-EF0DF80A7C30}"/>
                    </a:ext>
                  </a:extLst>
                </p:cNvPr>
                <p:cNvSpPr/>
                <p:nvPr/>
              </p:nvSpPr>
              <p:spPr>
                <a:xfrm>
                  <a:off x="7099552" y="2953984"/>
                  <a:ext cx="1310653" cy="650431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Custom Plugin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0F1F319-B9AC-4270-8849-548D74998344}"/>
                    </a:ext>
                  </a:extLst>
                </p:cNvPr>
                <p:cNvSpPr/>
                <p:nvPr/>
              </p:nvSpPr>
              <p:spPr>
                <a:xfrm>
                  <a:off x="7707090" y="2569344"/>
                  <a:ext cx="83821" cy="8382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68C1784-B1B9-45D8-8EA7-C9CAE09B869C}"/>
                    </a:ext>
                  </a:extLst>
                </p:cNvPr>
                <p:cNvSpPr/>
                <p:nvPr/>
              </p:nvSpPr>
              <p:spPr>
                <a:xfrm>
                  <a:off x="7707090" y="2736291"/>
                  <a:ext cx="83821" cy="8382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Subtitle 2">
                  <a:extLst>
                    <a:ext uri="{FF2B5EF4-FFF2-40B4-BE49-F238E27FC236}">
                      <a16:creationId xmlns:a16="http://schemas.microsoft.com/office/drawing/2014/main" id="{EF4C0033-26B0-4049-B238-3FE0307CC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27351" y="3811633"/>
                  <a:ext cx="1255055" cy="403257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4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CTF Plugins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EE26A56-F80F-4967-998D-3B4A7B448BC6}"/>
                  </a:ext>
                </a:extLst>
              </p:cNvPr>
              <p:cNvGrpSpPr/>
              <p:nvPr/>
            </p:nvGrpSpPr>
            <p:grpSpPr>
              <a:xfrm>
                <a:off x="3407294" y="561984"/>
                <a:ext cx="3367016" cy="4604457"/>
                <a:chOff x="3148686" y="561984"/>
                <a:chExt cx="3367016" cy="4604457"/>
              </a:xfrm>
            </p:grpSpPr>
            <p:sp>
              <p:nvSpPr>
                <p:cNvPr id="4" name="Rounded Rectangle 8">
                  <a:extLst>
                    <a:ext uri="{FF2B5EF4-FFF2-40B4-BE49-F238E27FC236}">
                      <a16:creationId xmlns:a16="http://schemas.microsoft.com/office/drawing/2014/main" id="{ECFD020F-91C7-47D5-98C8-4DF2890098E6}"/>
                    </a:ext>
                  </a:extLst>
                </p:cNvPr>
                <p:cNvSpPr/>
                <p:nvPr/>
              </p:nvSpPr>
              <p:spPr>
                <a:xfrm>
                  <a:off x="3148686" y="561984"/>
                  <a:ext cx="3367016" cy="4604453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16">
                  <a:extLst>
                    <a:ext uri="{FF2B5EF4-FFF2-40B4-BE49-F238E27FC236}">
                      <a16:creationId xmlns:a16="http://schemas.microsoft.com/office/drawing/2014/main" id="{5661A660-F985-486A-AFC2-AC8FF7545FCB}"/>
                    </a:ext>
                  </a:extLst>
                </p:cNvPr>
                <p:cNvSpPr/>
                <p:nvPr/>
              </p:nvSpPr>
              <p:spPr>
                <a:xfrm>
                  <a:off x="4913401" y="775127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Script Manager</a:t>
                  </a:r>
                </a:p>
              </p:txBody>
            </p:sp>
            <p:sp>
              <p:nvSpPr>
                <p:cNvPr id="6" name="Rounded Rectangle 17">
                  <a:extLst>
                    <a:ext uri="{FF2B5EF4-FFF2-40B4-BE49-F238E27FC236}">
                      <a16:creationId xmlns:a16="http://schemas.microsoft.com/office/drawing/2014/main" id="{C3DCD3C8-BF36-4AAD-9AEC-85C63ECD6009}"/>
                    </a:ext>
                  </a:extLst>
                </p:cNvPr>
                <p:cNvSpPr/>
                <p:nvPr/>
              </p:nvSpPr>
              <p:spPr>
                <a:xfrm>
                  <a:off x="3408159" y="775127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Script Reader</a:t>
                  </a:r>
                </a:p>
              </p:txBody>
            </p:sp>
            <p:sp>
              <p:nvSpPr>
                <p:cNvPr id="12" name="Rounded Rectangle 12">
                  <a:extLst>
                    <a:ext uri="{FF2B5EF4-FFF2-40B4-BE49-F238E27FC236}">
                      <a16:creationId xmlns:a16="http://schemas.microsoft.com/office/drawing/2014/main" id="{6ACD6882-B08B-4DF9-8BCA-A3BA56B2C282}"/>
                    </a:ext>
                  </a:extLst>
                </p:cNvPr>
                <p:cNvSpPr/>
                <p:nvPr/>
              </p:nvSpPr>
              <p:spPr>
                <a:xfrm>
                  <a:off x="3414104" y="1803961"/>
                  <a:ext cx="134754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Config Manager</a:t>
                  </a:r>
                </a:p>
              </p:txBody>
            </p:sp>
            <p:sp>
              <p:nvSpPr>
                <p:cNvPr id="13" name="Rounded Rectangle 13">
                  <a:extLst>
                    <a:ext uri="{FF2B5EF4-FFF2-40B4-BE49-F238E27FC236}">
                      <a16:creationId xmlns:a16="http://schemas.microsoft.com/office/drawing/2014/main" id="{8F2C5D2E-2854-4468-8D97-400B90ED29E6}"/>
                    </a:ext>
                  </a:extLst>
                </p:cNvPr>
                <p:cNvSpPr/>
                <p:nvPr/>
              </p:nvSpPr>
              <p:spPr>
                <a:xfrm>
                  <a:off x="4898128" y="1803961"/>
                  <a:ext cx="138998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Time Manager</a:t>
                  </a:r>
                </a:p>
              </p:txBody>
            </p:sp>
            <p:sp>
              <p:nvSpPr>
                <p:cNvPr id="16" name="Rounded Rectangle 14">
                  <a:extLst>
                    <a:ext uri="{FF2B5EF4-FFF2-40B4-BE49-F238E27FC236}">
                      <a16:creationId xmlns:a16="http://schemas.microsoft.com/office/drawing/2014/main" id="{5D27865D-2F5E-47A8-9E1D-51E5683EDB63}"/>
                    </a:ext>
                  </a:extLst>
                </p:cNvPr>
                <p:cNvSpPr/>
                <p:nvPr/>
              </p:nvSpPr>
              <p:spPr>
                <a:xfrm>
                  <a:off x="4907433" y="2953985"/>
                  <a:ext cx="137137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Plugin Manager</a:t>
                  </a:r>
                </a:p>
              </p:txBody>
            </p:sp>
            <p:sp>
              <p:nvSpPr>
                <p:cNvPr id="17" name="Rounded Rectangle 46">
                  <a:extLst>
                    <a:ext uri="{FF2B5EF4-FFF2-40B4-BE49-F238E27FC236}">
                      <a16:creationId xmlns:a16="http://schemas.microsoft.com/office/drawing/2014/main" id="{94A26895-F18C-44DD-BE5A-35FBE99DEC81}"/>
                    </a:ext>
                  </a:extLst>
                </p:cNvPr>
                <p:cNvSpPr/>
                <p:nvPr/>
              </p:nvSpPr>
              <p:spPr>
                <a:xfrm>
                  <a:off x="3417462" y="2953985"/>
                  <a:ext cx="1340828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CCSDS Manager</a:t>
                  </a:r>
                </a:p>
              </p:txBody>
            </p:sp>
            <p:sp>
              <p:nvSpPr>
                <p:cNvPr id="20" name="Rounded Rectangle 11">
                  <a:extLst>
                    <a:ext uri="{FF2B5EF4-FFF2-40B4-BE49-F238E27FC236}">
                      <a16:creationId xmlns:a16="http://schemas.microsoft.com/office/drawing/2014/main" id="{0F726C08-0D72-4673-9B21-C96D21712310}"/>
                    </a:ext>
                  </a:extLst>
                </p:cNvPr>
                <p:cNvSpPr/>
                <p:nvPr/>
              </p:nvSpPr>
              <p:spPr>
                <a:xfrm>
                  <a:off x="3408159" y="3965912"/>
                  <a:ext cx="1359434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Logger</a:t>
                  </a:r>
                </a:p>
              </p:txBody>
            </p:sp>
            <p:sp>
              <p:nvSpPr>
                <p:cNvPr id="21" name="Rounded Rectangle 15">
                  <a:extLst>
                    <a:ext uri="{FF2B5EF4-FFF2-40B4-BE49-F238E27FC236}">
                      <a16:creationId xmlns:a16="http://schemas.microsoft.com/office/drawing/2014/main" id="{06ADCE06-010E-423D-AB86-3AD958C9967E}"/>
                    </a:ext>
                  </a:extLst>
                </p:cNvPr>
                <p:cNvSpPr/>
                <p:nvPr/>
              </p:nvSpPr>
              <p:spPr>
                <a:xfrm>
                  <a:off x="4907433" y="3965912"/>
                  <a:ext cx="1371371" cy="65043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Status Manager</a:t>
                  </a:r>
                </a:p>
              </p:txBody>
            </p:sp>
            <p:sp>
              <p:nvSpPr>
                <p:cNvPr id="52" name="Subtitle 2">
                  <a:extLst>
                    <a:ext uri="{FF2B5EF4-FFF2-40B4-BE49-F238E27FC236}">
                      <a16:creationId xmlns:a16="http://schemas.microsoft.com/office/drawing/2014/main" id="{3E08684A-2E2A-4B2A-A43F-B007F45FC2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0600" y="4763184"/>
                  <a:ext cx="1255055" cy="403257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</a:pPr>
                  <a:r>
                    <a:rPr lang="en-US" sz="14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CTF Core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0E05E8-F781-4FE8-81A1-8CAF37272A39}"/>
                  </a:ext>
                </a:extLst>
              </p:cNvPr>
              <p:cNvGrpSpPr/>
              <p:nvPr/>
            </p:nvGrpSpPr>
            <p:grpSpPr>
              <a:xfrm>
                <a:off x="560760" y="632643"/>
                <a:ext cx="1656313" cy="955231"/>
                <a:chOff x="560760" y="632643"/>
                <a:chExt cx="1656313" cy="955231"/>
              </a:xfrm>
            </p:grpSpPr>
            <p:sp>
              <p:nvSpPr>
                <p:cNvPr id="8" name="Rounded Rectangle 19">
                  <a:extLst>
                    <a:ext uri="{FF2B5EF4-FFF2-40B4-BE49-F238E27FC236}">
                      <a16:creationId xmlns:a16="http://schemas.microsoft.com/office/drawing/2014/main" id="{8BF5D4CE-1F3B-4662-A7B3-7EA43D8B65D4}"/>
                    </a:ext>
                  </a:extLst>
                </p:cNvPr>
                <p:cNvSpPr/>
                <p:nvPr/>
              </p:nvSpPr>
              <p:spPr>
                <a:xfrm>
                  <a:off x="560760" y="632643"/>
                  <a:ext cx="1251032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ounded Rectangle 20">
                  <a:extLst>
                    <a:ext uri="{FF2B5EF4-FFF2-40B4-BE49-F238E27FC236}">
                      <a16:creationId xmlns:a16="http://schemas.microsoft.com/office/drawing/2014/main" id="{AD41B09E-EE9D-4627-A187-46C5ACD4C89F}"/>
                    </a:ext>
                  </a:extLst>
                </p:cNvPr>
                <p:cNvSpPr/>
                <p:nvPr/>
              </p:nvSpPr>
              <p:spPr>
                <a:xfrm>
                  <a:off x="713160" y="785043"/>
                  <a:ext cx="1358105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ounded Rectangle 21">
                  <a:extLst>
                    <a:ext uri="{FF2B5EF4-FFF2-40B4-BE49-F238E27FC236}">
                      <a16:creationId xmlns:a16="http://schemas.microsoft.com/office/drawing/2014/main" id="{29401D3F-0FF9-4142-B129-1AD5576E933F}"/>
                    </a:ext>
                  </a:extLst>
                </p:cNvPr>
                <p:cNvSpPr/>
                <p:nvPr/>
              </p:nvSpPr>
              <p:spPr>
                <a:xfrm>
                  <a:off x="865560" y="937443"/>
                  <a:ext cx="1351513" cy="65043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Scripts</a:t>
                  </a:r>
                </a:p>
                <a:p>
                  <a:pPr algn="ctr"/>
                  <a:r>
                    <a:rPr lang="en-US" dirty="0"/>
                    <a:t>(JSON)</a:t>
                  </a:r>
                </a:p>
              </p:txBody>
            </p:sp>
          </p:grpSp>
          <p:sp>
            <p:nvSpPr>
              <p:cNvPr id="14" name="Rounded Rectangle 41">
                <a:extLst>
                  <a:ext uri="{FF2B5EF4-FFF2-40B4-BE49-F238E27FC236}">
                    <a16:creationId xmlns:a16="http://schemas.microsoft.com/office/drawing/2014/main" id="{B71B8CD9-78FD-4950-B336-FB4D6C811D25}"/>
                  </a:ext>
                </a:extLst>
              </p:cNvPr>
              <p:cNvSpPr/>
              <p:nvPr/>
            </p:nvSpPr>
            <p:spPr>
              <a:xfrm>
                <a:off x="622382" y="1837502"/>
                <a:ext cx="1351513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 File</a:t>
                </a:r>
              </a:p>
              <a:p>
                <a:pPr algn="ctr"/>
                <a:r>
                  <a:rPr lang="en-US" dirty="0"/>
                  <a:t>(INI)</a:t>
                </a:r>
              </a:p>
            </p:txBody>
          </p:sp>
          <p:sp>
            <p:nvSpPr>
              <p:cNvPr id="18" name="Rounded Rectangle 48">
                <a:extLst>
                  <a:ext uri="{FF2B5EF4-FFF2-40B4-BE49-F238E27FC236}">
                    <a16:creationId xmlns:a16="http://schemas.microsoft.com/office/drawing/2014/main" id="{409F1578-9E8F-4A01-83D2-71C93BE47937}"/>
                  </a:ext>
                </a:extLst>
              </p:cNvPr>
              <p:cNvSpPr/>
              <p:nvPr/>
            </p:nvSpPr>
            <p:spPr>
              <a:xfrm>
                <a:off x="622381" y="2963285"/>
                <a:ext cx="1351514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CCSDS CDD</a:t>
                </a:r>
              </a:p>
              <a:p>
                <a:pPr algn="ctr"/>
                <a:r>
                  <a:rPr lang="en-US" dirty="0"/>
                  <a:t>(JSON)</a:t>
                </a:r>
              </a:p>
            </p:txBody>
          </p:sp>
          <p:sp>
            <p:nvSpPr>
              <p:cNvPr id="23" name="Rounded Rectangle 53">
                <a:extLst>
                  <a:ext uri="{FF2B5EF4-FFF2-40B4-BE49-F238E27FC236}">
                    <a16:creationId xmlns:a16="http://schemas.microsoft.com/office/drawing/2014/main" id="{A556BBDD-6C33-4923-A41D-6F697BBC5287}"/>
                  </a:ext>
                </a:extLst>
              </p:cNvPr>
              <p:cNvSpPr/>
              <p:nvPr/>
            </p:nvSpPr>
            <p:spPr>
              <a:xfrm>
                <a:off x="622381" y="3970287"/>
                <a:ext cx="1351514" cy="65043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 Files</a:t>
                </a:r>
              </a:p>
              <a:p>
                <a:pPr algn="ctr"/>
                <a:r>
                  <a:rPr lang="en-US" dirty="0"/>
                  <a:t>(JSON/text)</a:t>
                </a:r>
              </a:p>
            </p:txBody>
          </p:sp>
          <p:sp>
            <p:nvSpPr>
              <p:cNvPr id="35" name="Rounded Rectangle 117">
                <a:extLst>
                  <a:ext uri="{FF2B5EF4-FFF2-40B4-BE49-F238E27FC236}">
                    <a16:creationId xmlns:a16="http://schemas.microsoft.com/office/drawing/2014/main" id="{69CEAF9B-9E30-48A4-B926-E01F11DB2425}"/>
                  </a:ext>
                </a:extLst>
              </p:cNvPr>
              <p:cNvSpPr/>
              <p:nvPr/>
            </p:nvSpPr>
            <p:spPr>
              <a:xfrm>
                <a:off x="360314" y="447660"/>
                <a:ext cx="1978202" cy="490742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51133639-00BE-46CD-A7ED-B0561ADAF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94" y="4721959"/>
                <a:ext cx="1457148" cy="623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Input/Output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Data Files</a:t>
                </a: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BCAB6F3-894D-4736-8D37-FF34D96F086A}"/>
                  </a:ext>
                </a:extLst>
              </p:cNvPr>
              <p:cNvGrpSpPr/>
              <p:nvPr/>
            </p:nvGrpSpPr>
            <p:grpSpPr>
              <a:xfrm>
                <a:off x="9698731" y="4140597"/>
                <a:ext cx="1602082" cy="1260857"/>
                <a:chOff x="9440123" y="4140597"/>
                <a:chExt cx="1602082" cy="1260857"/>
              </a:xfrm>
            </p:grpSpPr>
            <p:sp>
              <p:nvSpPr>
                <p:cNvPr id="22" name="Rounded Rectangle 31">
                  <a:extLst>
                    <a:ext uri="{FF2B5EF4-FFF2-40B4-BE49-F238E27FC236}">
                      <a16:creationId xmlns:a16="http://schemas.microsoft.com/office/drawing/2014/main" id="{174394B6-DE20-4077-A6F4-4941D7665779}"/>
                    </a:ext>
                  </a:extLst>
                </p:cNvPr>
                <p:cNvSpPr/>
                <p:nvPr/>
              </p:nvSpPr>
              <p:spPr>
                <a:xfrm>
                  <a:off x="9571687" y="4290913"/>
                  <a:ext cx="1356481" cy="63551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Editor</a:t>
                  </a:r>
                </a:p>
              </p:txBody>
            </p:sp>
            <p:sp>
              <p:nvSpPr>
                <p:cNvPr id="54" name="Rounded Rectangle 50">
                  <a:extLst>
                    <a:ext uri="{FF2B5EF4-FFF2-40B4-BE49-F238E27FC236}">
                      <a16:creationId xmlns:a16="http://schemas.microsoft.com/office/drawing/2014/main" id="{DDCFC3AA-9133-4BAF-9824-0C02C6C8A999}"/>
                    </a:ext>
                  </a:extLst>
                </p:cNvPr>
                <p:cNvSpPr/>
                <p:nvPr/>
              </p:nvSpPr>
              <p:spPr>
                <a:xfrm>
                  <a:off x="9440123" y="4140597"/>
                  <a:ext cx="1602082" cy="126085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1358F07-CF52-4036-B350-94997FBA39A3}"/>
                    </a:ext>
                  </a:extLst>
                </p:cNvPr>
                <p:cNvSpPr txBox="1"/>
                <p:nvPr/>
              </p:nvSpPr>
              <p:spPr>
                <a:xfrm>
                  <a:off x="9764530" y="5032122"/>
                  <a:ext cx="928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CTF GUI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C0B9502-6246-4D1E-8B26-4B7CE411033E}"/>
                  </a:ext>
                </a:extLst>
              </p:cNvPr>
              <p:cNvGrpSpPr/>
              <p:nvPr/>
            </p:nvGrpSpPr>
            <p:grpSpPr>
              <a:xfrm>
                <a:off x="9698731" y="559460"/>
                <a:ext cx="1802985" cy="2964822"/>
                <a:chOff x="9440123" y="559460"/>
                <a:chExt cx="1802985" cy="2964822"/>
              </a:xfrm>
            </p:grpSpPr>
            <p:sp>
              <p:nvSpPr>
                <p:cNvPr id="36" name="Rounded Rectangle 64">
                  <a:extLst>
                    <a:ext uri="{FF2B5EF4-FFF2-40B4-BE49-F238E27FC236}">
                      <a16:creationId xmlns:a16="http://schemas.microsoft.com/office/drawing/2014/main" id="{69E1CBDA-164D-4B72-A3DF-732C15D67611}"/>
                    </a:ext>
                  </a:extLst>
                </p:cNvPr>
                <p:cNvSpPr/>
                <p:nvPr/>
              </p:nvSpPr>
              <p:spPr>
                <a:xfrm>
                  <a:off x="9680173" y="738140"/>
                  <a:ext cx="1325012" cy="7154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cFS #1</a:t>
                  </a:r>
                </a:p>
              </p:txBody>
            </p:sp>
            <p:sp>
              <p:nvSpPr>
                <p:cNvPr id="53" name="Rounded Rectangle 50">
                  <a:extLst>
                    <a:ext uri="{FF2B5EF4-FFF2-40B4-BE49-F238E27FC236}">
                      <a16:creationId xmlns:a16="http://schemas.microsoft.com/office/drawing/2014/main" id="{71AA5116-B463-40A5-A3F4-BED18259F1CB}"/>
                    </a:ext>
                  </a:extLst>
                </p:cNvPr>
                <p:cNvSpPr/>
                <p:nvPr/>
              </p:nvSpPr>
              <p:spPr>
                <a:xfrm>
                  <a:off x="9440123" y="559460"/>
                  <a:ext cx="1802985" cy="2964822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ounded Rectangle 64">
                  <a:extLst>
                    <a:ext uri="{FF2B5EF4-FFF2-40B4-BE49-F238E27FC236}">
                      <a16:creationId xmlns:a16="http://schemas.microsoft.com/office/drawing/2014/main" id="{C4428992-FE32-471E-93A6-13B1273EF74E}"/>
                    </a:ext>
                  </a:extLst>
                </p:cNvPr>
                <p:cNvSpPr/>
                <p:nvPr/>
              </p:nvSpPr>
              <p:spPr>
                <a:xfrm>
                  <a:off x="9679109" y="1804980"/>
                  <a:ext cx="1325012" cy="7154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cFS #2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2EADB26-F638-4B2A-8279-5B6B18643CC6}"/>
                    </a:ext>
                  </a:extLst>
                </p:cNvPr>
                <p:cNvSpPr/>
                <p:nvPr/>
              </p:nvSpPr>
              <p:spPr>
                <a:xfrm>
                  <a:off x="10299704" y="2653165"/>
                  <a:ext cx="83821" cy="838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8E79601-7130-4105-94F8-8C056D5EE317}"/>
                    </a:ext>
                  </a:extLst>
                </p:cNvPr>
                <p:cNvSpPr/>
                <p:nvPr/>
              </p:nvSpPr>
              <p:spPr>
                <a:xfrm>
                  <a:off x="10299704" y="2833080"/>
                  <a:ext cx="83821" cy="838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36A7A2B-0787-4DC7-A151-9381126A5FFA}"/>
                    </a:ext>
                  </a:extLst>
                </p:cNvPr>
                <p:cNvSpPr txBox="1"/>
                <p:nvPr/>
              </p:nvSpPr>
              <p:spPr>
                <a:xfrm>
                  <a:off x="9738248" y="3077448"/>
                  <a:ext cx="1225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cFS Targets</a:t>
                  </a:r>
                </a:p>
              </p:txBody>
            </p: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9C88E65-CFC9-475B-9BF4-5EAAEAA29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2129176"/>
                <a:ext cx="103649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67FAB71-8D03-48BF-A074-CE9650CBD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1224" y="1202707"/>
                <a:ext cx="103542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A65C342-A7C3-4C87-B581-985F5011D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1224" y="4625669"/>
                <a:ext cx="9290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A08951A-50B5-4524-9AEA-71FA72373EAC}"/>
                  </a:ext>
                </a:extLst>
              </p:cNvPr>
              <p:cNvSpPr txBox="1"/>
              <p:nvPr/>
            </p:nvSpPr>
            <p:spPr>
              <a:xfrm>
                <a:off x="8831690" y="614461"/>
                <a:ext cx="889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Commands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E01D2D3-339F-4F61-9BDF-C876F44F5883}"/>
                  </a:ext>
                </a:extLst>
              </p:cNvPr>
              <p:cNvSpPr txBox="1"/>
              <p:nvPr/>
            </p:nvSpPr>
            <p:spPr>
              <a:xfrm>
                <a:off x="8872213" y="1200991"/>
                <a:ext cx="808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50FC53-4FEE-4021-BEDA-2E228AD3911C}"/>
                  </a:ext>
                </a:extLst>
              </p:cNvPr>
              <p:cNvSpPr txBox="1"/>
              <p:nvPr/>
            </p:nvSpPr>
            <p:spPr>
              <a:xfrm>
                <a:off x="8901224" y="4394836"/>
                <a:ext cx="794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Statuses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79F7CC8-5E18-49AD-9495-1315A99E0B6E}"/>
                  </a:ext>
                </a:extLst>
              </p:cNvPr>
              <p:cNvSpPr txBox="1"/>
              <p:nvPr/>
            </p:nvSpPr>
            <p:spPr>
              <a:xfrm>
                <a:off x="8854984" y="1708496"/>
                <a:ext cx="889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Commands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D49759-9153-4D4B-A25C-8D4FD9C5EE15}"/>
                  </a:ext>
                </a:extLst>
              </p:cNvPr>
              <p:cNvSpPr txBox="1"/>
              <p:nvPr/>
            </p:nvSpPr>
            <p:spPr>
              <a:xfrm>
                <a:off x="8895816" y="2233884"/>
                <a:ext cx="808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CCSDS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B603B8-47E2-40C4-8177-D09F57554439}"/>
                  </a:ext>
                </a:extLst>
              </p:cNvPr>
              <p:cNvSpPr txBox="1"/>
              <p:nvPr/>
            </p:nvSpPr>
            <p:spPr>
              <a:xfrm>
                <a:off x="7541900" y="5032122"/>
                <a:ext cx="527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CTF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A48E65-FED8-4545-BA20-D9FF967EADDE}"/>
                  </a:ext>
                </a:extLst>
              </p:cNvPr>
              <p:cNvSpPr txBox="1"/>
              <p:nvPr/>
            </p:nvSpPr>
            <p:spPr>
              <a:xfrm>
                <a:off x="2343786" y="1060156"/>
                <a:ext cx="918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Test</a:t>
                </a:r>
              </a:p>
              <a:p>
                <a:pPr algn="ctr"/>
                <a:r>
                  <a:rPr lang="en-US" sz="1200" dirty="0"/>
                  <a:t>instructions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ADD5C-40B7-4822-90B0-93D957AA4CC2}"/>
                  </a:ext>
                </a:extLst>
              </p:cNvPr>
              <p:cNvSpPr txBox="1"/>
              <p:nvPr/>
            </p:nvSpPr>
            <p:spPr>
              <a:xfrm>
                <a:off x="2307190" y="1927797"/>
                <a:ext cx="926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CTF Configs</a:t>
                </a:r>
              </a:p>
              <a:p>
                <a:pPr algn="ctr"/>
                <a:r>
                  <a:rPr lang="en-US" sz="1200" dirty="0"/>
                  <a:t>Test Configs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4FF1F7-D5C9-4F04-9A1B-33380195BF0A}"/>
                  </a:ext>
                </a:extLst>
              </p:cNvPr>
              <p:cNvSpPr txBox="1"/>
              <p:nvPr/>
            </p:nvSpPr>
            <p:spPr>
              <a:xfrm>
                <a:off x="2335643" y="2882525"/>
                <a:ext cx="968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Command &amp;</a:t>
                </a:r>
              </a:p>
              <a:p>
                <a:pPr algn="ctr"/>
                <a:r>
                  <a:rPr lang="en-US" sz="1200" dirty="0"/>
                  <a:t>Telemetry</a:t>
                </a:r>
              </a:p>
              <a:p>
                <a:pPr algn="ctr"/>
                <a:r>
                  <a:rPr lang="en-US" sz="1200" dirty="0"/>
                  <a:t>Definitions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06EC36-77E8-49B5-AAF4-C511C10C5D50}"/>
                  </a:ext>
                </a:extLst>
              </p:cNvPr>
              <p:cNvSpPr txBox="1"/>
              <p:nvPr/>
            </p:nvSpPr>
            <p:spPr>
              <a:xfrm>
                <a:off x="2405905" y="4064875"/>
                <a:ext cx="787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Logs &amp;</a:t>
                </a:r>
              </a:p>
              <a:p>
                <a:pPr algn="ctr"/>
                <a:r>
                  <a:rPr lang="en-US" sz="1200" dirty="0"/>
                  <a:t>Summary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30D787B-CE30-4FB0-A7D8-A08EDCC1022E}"/>
                  </a:ext>
                </a:extLst>
              </p:cNvPr>
              <p:cNvSpPr txBox="1"/>
              <p:nvPr/>
            </p:nvSpPr>
            <p:spPr>
              <a:xfrm>
                <a:off x="6450194" y="2438864"/>
                <a:ext cx="7464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Execute</a:t>
                </a:r>
              </a:p>
              <a:p>
                <a:pPr algn="ctr"/>
                <a:r>
                  <a:rPr lang="en-US" sz="1200" dirty="0"/>
                  <a:t>Plugin</a:t>
                </a:r>
              </a:p>
              <a:p>
                <a:pPr algn="ctr"/>
                <a:r>
                  <a:rPr lang="en-US" sz="1200" dirty="0"/>
                  <a:t>Methods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1F1D8F-3DB2-4BFD-BC1D-F0A7C2284F76}"/>
                  </a:ext>
                </a:extLst>
              </p:cNvPr>
              <p:cNvSpPr txBox="1"/>
              <p:nvPr/>
            </p:nvSpPr>
            <p:spPr>
              <a:xfrm>
                <a:off x="6474984" y="3292482"/>
                <a:ext cx="79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  <a:p>
                <a:pPr algn="ctr"/>
                <a:r>
                  <a:rPr lang="en-US" sz="1200" dirty="0"/>
                  <a:t>Statuses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DE2338-43CF-409A-B835-24C449BB7D9B}"/>
                </a:ext>
              </a:extLst>
            </p:cNvPr>
            <p:cNvCxnSpPr/>
            <p:nvPr/>
          </p:nvCxnSpPr>
          <p:spPr>
            <a:xfrm>
              <a:off x="6546717" y="3069666"/>
              <a:ext cx="5139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CA679C-A7DB-49AF-A244-E2EAB99B6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443" y="3287359"/>
              <a:ext cx="51397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86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798</Words>
  <Application>Microsoft Office PowerPoint</Application>
  <PresentationFormat>Widescreen</PresentationFormat>
  <Paragraphs>193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Tao (JSC-ER611)[CACI NSS, INC]</dc:creator>
  <cp:lastModifiedBy>Ngo, Tam M. (JSC-ER611)</cp:lastModifiedBy>
  <cp:revision>93</cp:revision>
  <dcterms:created xsi:type="dcterms:W3CDTF">2021-09-01T14:37:06Z</dcterms:created>
  <dcterms:modified xsi:type="dcterms:W3CDTF">2021-09-13T19:47:19Z</dcterms:modified>
</cp:coreProperties>
</file>