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998" r:id="rId2"/>
  </p:sldIdLst>
  <p:sldSz cx="9144000" cy="6858000" type="screen4x3"/>
  <p:notesSz cx="7104063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00FF"/>
    <a:srgbClr val="0000CC"/>
    <a:srgbClr val="008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62" autoAdjust="0"/>
    <p:restoredTop sz="94688" autoAdjust="0"/>
  </p:normalViewPr>
  <p:slideViewPr>
    <p:cSldViewPr>
      <p:cViewPr varScale="1">
        <p:scale>
          <a:sx n="190" d="100"/>
          <a:sy n="190" d="100"/>
        </p:scale>
        <p:origin x="1110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10B1079-7959-4CC7-AA46-C73571C2E0EB}" type="datetimeFigureOut">
              <a:rPr lang="ja-JP" altLang="en-US"/>
              <a:pPr>
                <a:defRPr/>
              </a:pPr>
              <a:t>2025/2/27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7833689-FF5B-43EB-A7F6-A74CFE6918D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8710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78308E-3543-40B8-A3BE-FD592413CEF9}" type="datetimeFigureOut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76" tIns="49488" rIns="98976" bIns="49488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8976" tIns="49488" rIns="98976" bIns="49488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70545AC-6B8C-487A-BA25-F91F0128AC21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004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E1D1-75D6-4B85-83EF-A07E3E2AE536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48979-7B57-48E3-8507-FC4D290E786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C36B-F82F-4396-ADE4-838E5331836C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01B8-080B-4842-9CE0-5FCDF03C0C7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83D8-B353-4A4C-80C4-153EEDD17C12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4A17-2AC4-42B8-BB4D-92282BFFFB1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2676"/>
            <a:ext cx="8229600" cy="598078"/>
          </a:xfrm>
        </p:spPr>
        <p:txBody>
          <a:bodyPr/>
          <a:lstStyle>
            <a:lvl1pPr algn="l">
              <a:defRPr b="1" baseline="0">
                <a:solidFill>
                  <a:schemeClr val="accent1"/>
                </a:solidFill>
                <a:latin typeface="Calibri" pitchFamily="34" charset="0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メイリオ" pitchFamily="50" charset="-128"/>
              </a:defRPr>
            </a:lvl1pPr>
            <a:lvl2pPr>
              <a:defRPr baseline="0">
                <a:latin typeface="Calibri" pitchFamily="34" charset="0"/>
                <a:ea typeface="メイリオ" pitchFamily="50" charset="-128"/>
              </a:defRPr>
            </a:lvl2pPr>
            <a:lvl3pPr>
              <a:defRPr baseline="0">
                <a:latin typeface="Calibri" pitchFamily="34" charset="0"/>
                <a:ea typeface="メイリオ" pitchFamily="50" charset="-128"/>
              </a:defRPr>
            </a:lvl3pPr>
            <a:lvl4pPr>
              <a:defRPr baseline="0">
                <a:latin typeface="Calibri" pitchFamily="34" charset="0"/>
                <a:ea typeface="メイリオ" pitchFamily="50" charset="-128"/>
              </a:defRPr>
            </a:lvl4pPr>
            <a:lvl5pPr>
              <a:defRPr baseline="0">
                <a:latin typeface="Calibri" pitchFamily="34" charset="0"/>
                <a:ea typeface="メイリオ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121A-FC5B-4871-93B8-D1D93EC1C5E7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6B10B91-6492-4C08-AE87-F344306858DA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DB63-FF8F-4A28-8238-4365B834152E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23AC-D566-40B6-8146-ABB0CA7E2E1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8A13-944A-457B-A400-922A20F91880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053A-E38C-49D7-8BD8-B94CAEB5D6F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D3EF6-DEC3-41D9-9D28-D0207AAE0E6F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96C4F-6BF4-4E36-AAD9-453014EDC80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FE9F-71D3-4952-BCA4-A9B007BB1D19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F8DE-F93F-41DF-ADE9-B54E1483393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6603-A469-4074-926B-731E7222CB81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6F3B-530C-4CB8-BA9D-C6FC8F3177D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AF40-00C7-4ABF-ACE6-5DB820DEFF8C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8C6F-74A6-4E9C-B547-B2C7ACFCDE1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E4E17-FA68-4152-A16A-F66521E853C3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3B9C-AEB3-46DC-B7F4-2F90819FF8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483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68845D-EB91-4C3E-BFC3-8EF8B6EBCB5E}" type="datetime1">
              <a:rPr lang="ja-JP" altLang="en-US"/>
              <a:pPr>
                <a:defRPr/>
              </a:pPr>
              <a:t>2025/2/27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2580C4-A24A-4BC6-BBA3-32888201015C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5075D08E-3EF1-6CD0-2151-B90D93298593}"/>
              </a:ext>
            </a:extLst>
          </p:cNvPr>
          <p:cNvCxnSpPr>
            <a:cxnSpLocks/>
          </p:cNvCxnSpPr>
          <p:nvPr/>
        </p:nvCxnSpPr>
        <p:spPr>
          <a:xfrm>
            <a:off x="3997666" y="3997666"/>
            <a:ext cx="4624899" cy="4575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722D4153-5DAD-FB88-1F90-BF077F79213B}"/>
              </a:ext>
            </a:extLst>
          </p:cNvPr>
          <p:cNvCxnSpPr>
            <a:cxnSpLocks/>
          </p:cNvCxnSpPr>
          <p:nvPr/>
        </p:nvCxnSpPr>
        <p:spPr>
          <a:xfrm flipV="1">
            <a:off x="819937" y="3993888"/>
            <a:ext cx="1492513" cy="4488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224AB5BF-E57A-E2FB-8CD0-1681235AAFF8}"/>
              </a:ext>
            </a:extLst>
          </p:cNvPr>
          <p:cNvCxnSpPr>
            <a:cxnSpLocks/>
          </p:cNvCxnSpPr>
          <p:nvPr/>
        </p:nvCxnSpPr>
        <p:spPr>
          <a:xfrm>
            <a:off x="4441318" y="4659869"/>
            <a:ext cx="0" cy="16418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B01476F0-4680-8B87-FE8A-AC31BD50BA2D}"/>
              </a:ext>
            </a:extLst>
          </p:cNvPr>
          <p:cNvCxnSpPr>
            <a:cxnSpLocks/>
          </p:cNvCxnSpPr>
          <p:nvPr/>
        </p:nvCxnSpPr>
        <p:spPr>
          <a:xfrm>
            <a:off x="5491629" y="4810445"/>
            <a:ext cx="0" cy="14735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9DE234BE-23BB-ED5D-3123-45CFB193FAF1}"/>
              </a:ext>
            </a:extLst>
          </p:cNvPr>
          <p:cNvCxnSpPr>
            <a:cxnSpLocks/>
          </p:cNvCxnSpPr>
          <p:nvPr/>
        </p:nvCxnSpPr>
        <p:spPr>
          <a:xfrm>
            <a:off x="6789557" y="4659869"/>
            <a:ext cx="0" cy="16418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D299DBA2-B1D8-E07A-7E06-A4FE88E93D83}"/>
              </a:ext>
            </a:extLst>
          </p:cNvPr>
          <p:cNvCxnSpPr>
            <a:cxnSpLocks/>
          </p:cNvCxnSpPr>
          <p:nvPr/>
        </p:nvCxnSpPr>
        <p:spPr>
          <a:xfrm>
            <a:off x="7367783" y="4659869"/>
            <a:ext cx="0" cy="16418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75A8F705-58C1-89FC-36DE-AAA9D3AD3434}"/>
              </a:ext>
            </a:extLst>
          </p:cNvPr>
          <p:cNvCxnSpPr>
            <a:cxnSpLocks/>
          </p:cNvCxnSpPr>
          <p:nvPr/>
        </p:nvCxnSpPr>
        <p:spPr>
          <a:xfrm>
            <a:off x="3280489" y="4641168"/>
            <a:ext cx="0" cy="166050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8D4979E-EB87-8329-B28B-FAC96904DA0C}"/>
              </a:ext>
            </a:extLst>
          </p:cNvPr>
          <p:cNvCxnSpPr>
            <a:cxnSpLocks/>
          </p:cNvCxnSpPr>
          <p:nvPr/>
        </p:nvCxnSpPr>
        <p:spPr>
          <a:xfrm>
            <a:off x="4528926" y="1503484"/>
            <a:ext cx="0" cy="19109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2E9C7148-D103-A5AC-0060-B702ECE93D18}"/>
              </a:ext>
            </a:extLst>
          </p:cNvPr>
          <p:cNvCxnSpPr>
            <a:cxnSpLocks/>
          </p:cNvCxnSpPr>
          <p:nvPr/>
        </p:nvCxnSpPr>
        <p:spPr>
          <a:xfrm>
            <a:off x="6048164" y="1651606"/>
            <a:ext cx="0" cy="17577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56DE33CD-ABA9-FEEB-FF35-E30FDE00D6D8}"/>
              </a:ext>
            </a:extLst>
          </p:cNvPr>
          <p:cNvCxnSpPr>
            <a:cxnSpLocks/>
          </p:cNvCxnSpPr>
          <p:nvPr/>
        </p:nvCxnSpPr>
        <p:spPr>
          <a:xfrm>
            <a:off x="3709122" y="1503484"/>
            <a:ext cx="0" cy="19109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5082D099-27F0-29C8-C9D2-CDA19E336E00}"/>
              </a:ext>
            </a:extLst>
          </p:cNvPr>
          <p:cNvCxnSpPr>
            <a:cxnSpLocks/>
          </p:cNvCxnSpPr>
          <p:nvPr/>
        </p:nvCxnSpPr>
        <p:spPr>
          <a:xfrm>
            <a:off x="1532973" y="4626818"/>
            <a:ext cx="0" cy="16748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09CA96A-BEC5-1C26-31EA-29BE3091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GNSS Signal Bands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055CF0-25E7-1F72-1281-0BA42FC92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B10B91-6492-4C08-AE87-F344306858DA}" type="slidenum">
              <a:rPr lang="ja-JP" altLang="en-US" sz="1200" smtClean="0">
                <a:latin typeface="+mj-lt"/>
              </a:rPr>
              <a:pPr>
                <a:defRPr/>
              </a:pPr>
              <a:t>1</a:t>
            </a:fld>
            <a:endParaRPr lang="ja-JP" altLang="en-US" sz="1200" dirty="0">
              <a:latin typeface="+mj-lt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56E0FC-E52F-2A31-B3EF-5578CF2B9D4E}"/>
              </a:ext>
            </a:extLst>
          </p:cNvPr>
          <p:cNvSpPr/>
          <p:nvPr/>
        </p:nvSpPr>
        <p:spPr>
          <a:xfrm>
            <a:off x="790878" y="6317620"/>
            <a:ext cx="332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0C2DDBA-E87A-C532-A462-E123BE74B2E6}"/>
              </a:ext>
            </a:extLst>
          </p:cNvPr>
          <p:cNvSpPr/>
          <p:nvPr/>
        </p:nvSpPr>
        <p:spPr>
          <a:xfrm>
            <a:off x="1122942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9642024-2876-47CA-17AD-2B14A7A674C0}"/>
              </a:ext>
            </a:extLst>
          </p:cNvPr>
          <p:cNvSpPr/>
          <p:nvPr/>
        </p:nvSpPr>
        <p:spPr>
          <a:xfrm>
            <a:off x="1699006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D9B124D-4681-9FB1-F644-DBA608F7BB22}"/>
              </a:ext>
            </a:extLst>
          </p:cNvPr>
          <p:cNvSpPr/>
          <p:nvPr/>
        </p:nvSpPr>
        <p:spPr>
          <a:xfrm>
            <a:off x="2275070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93010E5-99C2-1C0A-240F-628323B730E1}"/>
              </a:ext>
            </a:extLst>
          </p:cNvPr>
          <p:cNvSpPr/>
          <p:nvPr/>
        </p:nvSpPr>
        <p:spPr>
          <a:xfrm>
            <a:off x="2851134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F7975F2-0EBD-C09C-D0A8-4299C4F1709E}"/>
              </a:ext>
            </a:extLst>
          </p:cNvPr>
          <p:cNvSpPr/>
          <p:nvPr/>
        </p:nvSpPr>
        <p:spPr>
          <a:xfrm>
            <a:off x="3427198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FCF6EC1-07E4-D45D-A5E1-903EB64CA6ED}"/>
              </a:ext>
            </a:extLst>
          </p:cNvPr>
          <p:cNvSpPr/>
          <p:nvPr/>
        </p:nvSpPr>
        <p:spPr>
          <a:xfrm>
            <a:off x="4003262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A0B15FD-3472-1719-8878-3A237DBA9E68}"/>
              </a:ext>
            </a:extLst>
          </p:cNvPr>
          <p:cNvSpPr/>
          <p:nvPr/>
        </p:nvSpPr>
        <p:spPr>
          <a:xfrm>
            <a:off x="4579326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123BA13-6DCE-6277-98C6-07D80039B949}"/>
              </a:ext>
            </a:extLst>
          </p:cNvPr>
          <p:cNvSpPr/>
          <p:nvPr/>
        </p:nvSpPr>
        <p:spPr>
          <a:xfrm>
            <a:off x="5155390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5CE29FC-1FD3-9A3B-8875-CE2E8D016717}"/>
              </a:ext>
            </a:extLst>
          </p:cNvPr>
          <p:cNvSpPr/>
          <p:nvPr/>
        </p:nvSpPr>
        <p:spPr>
          <a:xfrm>
            <a:off x="5731454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F9CABAE-6FCF-0200-0AB7-50CC72683D4F}"/>
              </a:ext>
            </a:extLst>
          </p:cNvPr>
          <p:cNvSpPr/>
          <p:nvPr/>
        </p:nvSpPr>
        <p:spPr>
          <a:xfrm>
            <a:off x="6307518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A9721B1-0C5E-EE7B-7160-3C42D6E4EA3E}"/>
              </a:ext>
            </a:extLst>
          </p:cNvPr>
          <p:cNvSpPr/>
          <p:nvPr/>
        </p:nvSpPr>
        <p:spPr>
          <a:xfrm>
            <a:off x="6883582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4E18271-E70B-0B09-1EEA-8B57C09A886C}"/>
              </a:ext>
            </a:extLst>
          </p:cNvPr>
          <p:cNvSpPr/>
          <p:nvPr/>
        </p:nvSpPr>
        <p:spPr>
          <a:xfrm>
            <a:off x="7459646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02566BC-D410-4245-CDAB-93A9DC435086}"/>
              </a:ext>
            </a:extLst>
          </p:cNvPr>
          <p:cNvSpPr txBox="1"/>
          <p:nvPr/>
        </p:nvSpPr>
        <p:spPr>
          <a:xfrm>
            <a:off x="870914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1170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3F6860B-7995-D2EB-93E7-40BC8582A616}"/>
              </a:ext>
            </a:extLst>
          </p:cNvPr>
          <p:cNvSpPr txBox="1"/>
          <p:nvPr/>
        </p:nvSpPr>
        <p:spPr>
          <a:xfrm>
            <a:off x="1446978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1180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7A1F3AF-AAB8-AED8-848F-EED804615077}"/>
              </a:ext>
            </a:extLst>
          </p:cNvPr>
          <p:cNvSpPr txBox="1"/>
          <p:nvPr/>
        </p:nvSpPr>
        <p:spPr>
          <a:xfrm>
            <a:off x="2023042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1190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BB053D1-2C4D-F1D8-B256-521D1A2CCA8E}"/>
              </a:ext>
            </a:extLst>
          </p:cNvPr>
          <p:cNvSpPr txBox="1"/>
          <p:nvPr/>
        </p:nvSpPr>
        <p:spPr>
          <a:xfrm>
            <a:off x="2599106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1200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BC1AD00-A105-3D2A-F9AA-953FD1C3DEDD}"/>
              </a:ext>
            </a:extLst>
          </p:cNvPr>
          <p:cNvSpPr txBox="1"/>
          <p:nvPr/>
        </p:nvSpPr>
        <p:spPr>
          <a:xfrm>
            <a:off x="3175170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1210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FC9EF11-465D-C76B-3138-A81EFBC9DB38}"/>
              </a:ext>
            </a:extLst>
          </p:cNvPr>
          <p:cNvSpPr txBox="1"/>
          <p:nvPr/>
        </p:nvSpPr>
        <p:spPr>
          <a:xfrm>
            <a:off x="3751234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1220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2457647-816F-8F6C-C600-A269738C2CFE}"/>
              </a:ext>
            </a:extLst>
          </p:cNvPr>
          <p:cNvSpPr txBox="1"/>
          <p:nvPr/>
        </p:nvSpPr>
        <p:spPr>
          <a:xfrm>
            <a:off x="4327298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1230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DA773C-E57F-1E70-5F12-E01BAB7D2924}"/>
              </a:ext>
            </a:extLst>
          </p:cNvPr>
          <p:cNvSpPr txBox="1"/>
          <p:nvPr/>
        </p:nvSpPr>
        <p:spPr>
          <a:xfrm>
            <a:off x="4903362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1240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C082D7-0507-EBBB-B9E3-8B52097F84E1}"/>
              </a:ext>
            </a:extLst>
          </p:cNvPr>
          <p:cNvSpPr txBox="1"/>
          <p:nvPr/>
        </p:nvSpPr>
        <p:spPr>
          <a:xfrm>
            <a:off x="5479426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1250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7217AB5-6375-5558-A744-33D016344057}"/>
              </a:ext>
            </a:extLst>
          </p:cNvPr>
          <p:cNvSpPr txBox="1"/>
          <p:nvPr/>
        </p:nvSpPr>
        <p:spPr>
          <a:xfrm>
            <a:off x="6055490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1260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63BA151-F096-B83F-1569-A7506CC867E4}"/>
              </a:ext>
            </a:extLst>
          </p:cNvPr>
          <p:cNvSpPr txBox="1"/>
          <p:nvPr/>
        </p:nvSpPr>
        <p:spPr>
          <a:xfrm>
            <a:off x="6631554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1270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2D36F23-B90B-2F2E-B026-F44C7D77E366}"/>
              </a:ext>
            </a:extLst>
          </p:cNvPr>
          <p:cNvSpPr txBox="1"/>
          <p:nvPr/>
        </p:nvSpPr>
        <p:spPr>
          <a:xfrm>
            <a:off x="7207618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1280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FFD226B-CCDF-A1A1-76EE-218FCE16D6C9}"/>
              </a:ext>
            </a:extLst>
          </p:cNvPr>
          <p:cNvSpPr/>
          <p:nvPr/>
        </p:nvSpPr>
        <p:spPr>
          <a:xfrm>
            <a:off x="6532045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DDDE9E1-5437-ECA1-3234-B248C67809B8}"/>
              </a:ext>
            </a:extLst>
          </p:cNvPr>
          <p:cNvSpPr/>
          <p:nvPr/>
        </p:nvSpPr>
        <p:spPr>
          <a:xfrm>
            <a:off x="1347469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C80C5DD-F8BC-967B-1433-D89673F1F307}"/>
              </a:ext>
            </a:extLst>
          </p:cNvPr>
          <p:cNvSpPr/>
          <p:nvPr/>
        </p:nvSpPr>
        <p:spPr>
          <a:xfrm>
            <a:off x="1923533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AD104D7-AC5E-7FDF-2872-73C1A84AED74}"/>
              </a:ext>
            </a:extLst>
          </p:cNvPr>
          <p:cNvSpPr/>
          <p:nvPr/>
        </p:nvSpPr>
        <p:spPr>
          <a:xfrm>
            <a:off x="2499597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E9C8CAA2-897A-F713-A799-596D5E6D4C56}"/>
              </a:ext>
            </a:extLst>
          </p:cNvPr>
          <p:cNvSpPr/>
          <p:nvPr/>
        </p:nvSpPr>
        <p:spPr>
          <a:xfrm>
            <a:off x="3075661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C525558-EF12-EF7B-DC2F-6EDC5B28EBDE}"/>
              </a:ext>
            </a:extLst>
          </p:cNvPr>
          <p:cNvSpPr/>
          <p:nvPr/>
        </p:nvSpPr>
        <p:spPr>
          <a:xfrm>
            <a:off x="3651725" y="3416210"/>
            <a:ext cx="576064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12832E7-68CF-40AC-A44E-7240F6F1689D}"/>
              </a:ext>
            </a:extLst>
          </p:cNvPr>
          <p:cNvSpPr/>
          <p:nvPr/>
        </p:nvSpPr>
        <p:spPr>
          <a:xfrm>
            <a:off x="4227789" y="3416210"/>
            <a:ext cx="576064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A2ABE9D-3FF3-96D9-2265-DB2E2CA5A58F}"/>
              </a:ext>
            </a:extLst>
          </p:cNvPr>
          <p:cNvSpPr/>
          <p:nvPr/>
        </p:nvSpPr>
        <p:spPr>
          <a:xfrm>
            <a:off x="4803853" y="3416210"/>
            <a:ext cx="576064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BAE7311-F925-A241-1660-560CAFEC6AD6}"/>
              </a:ext>
            </a:extLst>
          </p:cNvPr>
          <p:cNvSpPr/>
          <p:nvPr/>
        </p:nvSpPr>
        <p:spPr>
          <a:xfrm>
            <a:off x="5379917" y="3416210"/>
            <a:ext cx="576064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AA2D7BD-FC48-111D-EE71-B3AE054DCF77}"/>
              </a:ext>
            </a:extLst>
          </p:cNvPr>
          <p:cNvSpPr/>
          <p:nvPr/>
        </p:nvSpPr>
        <p:spPr>
          <a:xfrm>
            <a:off x="5955981" y="3416210"/>
            <a:ext cx="576064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E80613D-C4CD-6278-4EEB-6A5AFC314D78}"/>
              </a:ext>
            </a:extLst>
          </p:cNvPr>
          <p:cNvSpPr/>
          <p:nvPr/>
        </p:nvSpPr>
        <p:spPr>
          <a:xfrm>
            <a:off x="7108109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9A3B43B-8D08-6C57-8C6D-B017E1DD0023}"/>
              </a:ext>
            </a:extLst>
          </p:cNvPr>
          <p:cNvSpPr/>
          <p:nvPr/>
        </p:nvSpPr>
        <p:spPr>
          <a:xfrm>
            <a:off x="7684173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00D15EE-BAA0-18B3-1520-3164E9A1B6A7}"/>
              </a:ext>
            </a:extLst>
          </p:cNvPr>
          <p:cNvSpPr txBox="1"/>
          <p:nvPr/>
        </p:nvSpPr>
        <p:spPr>
          <a:xfrm>
            <a:off x="1671505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1530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5545427-9903-7EC3-1D6F-41912BB15AF2}"/>
              </a:ext>
            </a:extLst>
          </p:cNvPr>
          <p:cNvSpPr txBox="1"/>
          <p:nvPr/>
        </p:nvSpPr>
        <p:spPr>
          <a:xfrm>
            <a:off x="2247569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1540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AC6FAC8-103F-09BE-9CE8-88C8EEC2CB1A}"/>
              </a:ext>
            </a:extLst>
          </p:cNvPr>
          <p:cNvSpPr txBox="1"/>
          <p:nvPr/>
        </p:nvSpPr>
        <p:spPr>
          <a:xfrm>
            <a:off x="2823633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>
                <a:solidFill>
                  <a:schemeClr val="bg1">
                    <a:lumMod val="65000"/>
                  </a:schemeClr>
                </a:solidFill>
                <a:latin typeface="+mj-lt"/>
              </a:rPr>
              <a:t>1550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BA028A7-0A9F-7A44-439D-DB9A8E5FBFEE}"/>
              </a:ext>
            </a:extLst>
          </p:cNvPr>
          <p:cNvSpPr txBox="1"/>
          <p:nvPr/>
        </p:nvSpPr>
        <p:spPr>
          <a:xfrm>
            <a:off x="3399697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1560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F5951BB-4C5F-706F-77FA-336A50A97668}"/>
              </a:ext>
            </a:extLst>
          </p:cNvPr>
          <p:cNvSpPr txBox="1"/>
          <p:nvPr/>
        </p:nvSpPr>
        <p:spPr>
          <a:xfrm>
            <a:off x="3975761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1570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74A8826-A76D-3B34-EC0D-6BA3F2D2B770}"/>
              </a:ext>
            </a:extLst>
          </p:cNvPr>
          <p:cNvSpPr txBox="1"/>
          <p:nvPr/>
        </p:nvSpPr>
        <p:spPr>
          <a:xfrm>
            <a:off x="4551825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1580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D6CE88F-7DBE-6C78-2CBD-DEBE5D932B7E}"/>
              </a:ext>
            </a:extLst>
          </p:cNvPr>
          <p:cNvSpPr txBox="1"/>
          <p:nvPr/>
        </p:nvSpPr>
        <p:spPr>
          <a:xfrm>
            <a:off x="5127889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1590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FBAA2B6-C98A-259C-4287-A74D8A58B5C4}"/>
              </a:ext>
            </a:extLst>
          </p:cNvPr>
          <p:cNvSpPr txBox="1"/>
          <p:nvPr/>
        </p:nvSpPr>
        <p:spPr>
          <a:xfrm>
            <a:off x="5703953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1600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E277CB3-91C8-E25C-068D-20CAA5494721}"/>
              </a:ext>
            </a:extLst>
          </p:cNvPr>
          <p:cNvSpPr txBox="1"/>
          <p:nvPr/>
        </p:nvSpPr>
        <p:spPr>
          <a:xfrm>
            <a:off x="6280017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1610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9693EB6-D246-1DF6-21F5-83CB61E63B31}"/>
              </a:ext>
            </a:extLst>
          </p:cNvPr>
          <p:cNvSpPr txBox="1"/>
          <p:nvPr/>
        </p:nvSpPr>
        <p:spPr>
          <a:xfrm>
            <a:off x="6856081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1620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DD83BD2-7D7E-9448-E021-D209F4C45189}"/>
              </a:ext>
            </a:extLst>
          </p:cNvPr>
          <p:cNvSpPr txBox="1"/>
          <p:nvPr/>
        </p:nvSpPr>
        <p:spPr>
          <a:xfrm>
            <a:off x="7432145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1630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D0184449-119D-779A-22A8-ED9BF9CFBC12}"/>
              </a:ext>
            </a:extLst>
          </p:cNvPr>
          <p:cNvSpPr txBox="1"/>
          <p:nvPr/>
        </p:nvSpPr>
        <p:spPr>
          <a:xfrm>
            <a:off x="8207095" y="3344361"/>
            <a:ext cx="22459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7B41992-1B24-52F3-64FD-74D5FED38D3D}"/>
              </a:ext>
            </a:extLst>
          </p:cNvPr>
          <p:cNvSpPr/>
          <p:nvPr/>
        </p:nvSpPr>
        <p:spPr>
          <a:xfrm>
            <a:off x="3588642" y="3415288"/>
            <a:ext cx="64933" cy="515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833C78C4-D34C-C395-294C-434DD7C2D29C}"/>
              </a:ext>
            </a:extLst>
          </p:cNvPr>
          <p:cNvSpPr/>
          <p:nvPr/>
        </p:nvSpPr>
        <p:spPr>
          <a:xfrm>
            <a:off x="4471319" y="1565051"/>
            <a:ext cx="115213" cy="173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7472AB4-404B-3952-B8E9-699251E495FE}"/>
              </a:ext>
            </a:extLst>
          </p:cNvPr>
          <p:cNvSpPr txBox="1"/>
          <p:nvPr/>
        </p:nvSpPr>
        <p:spPr>
          <a:xfrm>
            <a:off x="4142321" y="1325706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1575.42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65E5B864-E0E0-F868-6433-B6350977FFB9}"/>
              </a:ext>
            </a:extLst>
          </p:cNvPr>
          <p:cNvSpPr/>
          <p:nvPr/>
        </p:nvSpPr>
        <p:spPr>
          <a:xfrm>
            <a:off x="3952862" y="1735906"/>
            <a:ext cx="1152128" cy="173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L1P(Y)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F28749F-D575-7959-75F1-43A6BE52C883}"/>
              </a:ext>
            </a:extLst>
          </p:cNvPr>
          <p:cNvSpPr txBox="1"/>
          <p:nvPr/>
        </p:nvSpPr>
        <p:spPr>
          <a:xfrm>
            <a:off x="4016406" y="1560173"/>
            <a:ext cx="43895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L1C/A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DBE000A7-9619-EC08-45B1-B1F487014EBA}"/>
              </a:ext>
            </a:extLst>
          </p:cNvPr>
          <p:cNvSpPr/>
          <p:nvPr/>
        </p:nvSpPr>
        <p:spPr>
          <a:xfrm>
            <a:off x="4413712" y="1909016"/>
            <a:ext cx="230426" cy="1772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60229C30-3F2C-FEA4-5353-B3E4EEC09DDC}"/>
              </a:ext>
            </a:extLst>
          </p:cNvPr>
          <p:cNvSpPr txBox="1"/>
          <p:nvPr/>
        </p:nvSpPr>
        <p:spPr>
          <a:xfrm>
            <a:off x="3908652" y="1910554"/>
            <a:ext cx="6404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8C4D7F8-EB97-4C34-C51E-25E68D9B97F0}"/>
              </a:ext>
            </a:extLst>
          </p:cNvPr>
          <p:cNvSpPr txBox="1"/>
          <p:nvPr/>
        </p:nvSpPr>
        <p:spPr>
          <a:xfrm>
            <a:off x="4063277" y="4448023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1227.6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AFB7D9CF-42EC-E57B-6C38-FA1D35CEA1BF}"/>
              </a:ext>
            </a:extLst>
          </p:cNvPr>
          <p:cNvSpPr/>
          <p:nvPr/>
        </p:nvSpPr>
        <p:spPr>
          <a:xfrm>
            <a:off x="4392060" y="4717937"/>
            <a:ext cx="115213" cy="173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97DA141D-EE8D-FB4F-2F32-EF1F52DF7771}"/>
              </a:ext>
            </a:extLst>
          </p:cNvPr>
          <p:cNvSpPr/>
          <p:nvPr/>
        </p:nvSpPr>
        <p:spPr>
          <a:xfrm>
            <a:off x="3873603" y="4888792"/>
            <a:ext cx="1152128" cy="173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L2P(Y)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5226EB91-9491-3A78-C583-A3EA4CC384C7}"/>
              </a:ext>
            </a:extLst>
          </p:cNvPr>
          <p:cNvSpPr txBox="1"/>
          <p:nvPr/>
        </p:nvSpPr>
        <p:spPr>
          <a:xfrm>
            <a:off x="4051118" y="4723529"/>
            <a:ext cx="31450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L2C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AD85E9E-B808-D58F-FFCC-392102D45456}"/>
              </a:ext>
            </a:extLst>
          </p:cNvPr>
          <p:cNvSpPr txBox="1"/>
          <p:nvPr/>
        </p:nvSpPr>
        <p:spPr>
          <a:xfrm>
            <a:off x="1151208" y="4449815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1176.45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6CEBC8D-7451-0F80-A6EC-BD575205FE98}"/>
              </a:ext>
            </a:extLst>
          </p:cNvPr>
          <p:cNvSpPr txBox="1"/>
          <p:nvPr/>
        </p:nvSpPr>
        <p:spPr>
          <a:xfrm>
            <a:off x="6969578" y="4444323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1278.75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E1C12AE8-92D7-8FD4-4ADD-90A631FCCBE5}"/>
              </a:ext>
            </a:extLst>
          </p:cNvPr>
          <p:cNvSpPr/>
          <p:nvPr/>
        </p:nvSpPr>
        <p:spPr>
          <a:xfrm>
            <a:off x="961821" y="4717359"/>
            <a:ext cx="1152128" cy="173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L5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E8EAB62-3C86-15AD-EC6A-835DD7E608E7}"/>
              </a:ext>
            </a:extLst>
          </p:cNvPr>
          <p:cNvSpPr/>
          <p:nvPr/>
        </p:nvSpPr>
        <p:spPr>
          <a:xfrm>
            <a:off x="7078632" y="5241989"/>
            <a:ext cx="576064" cy="173110"/>
          </a:xfrm>
          <a:prstGeom prst="rect">
            <a:avLst/>
          </a:prstGeom>
          <a:solidFill>
            <a:srgbClr val="FFE7FF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E6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2BAC3F28-EEDD-B20C-013C-9AD924B75DA1}"/>
              </a:ext>
            </a:extLst>
          </p:cNvPr>
          <p:cNvSpPr/>
          <p:nvPr/>
        </p:nvSpPr>
        <p:spPr>
          <a:xfrm>
            <a:off x="7078632" y="5415099"/>
            <a:ext cx="576064" cy="173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L6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58A7448A-24B0-2C60-170F-1930B3F7EBC9}"/>
              </a:ext>
            </a:extLst>
          </p:cNvPr>
          <p:cNvSpPr/>
          <p:nvPr/>
        </p:nvSpPr>
        <p:spPr>
          <a:xfrm>
            <a:off x="4386956" y="5415677"/>
            <a:ext cx="115213" cy="173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8F1A1553-2627-A36E-7479-0E47221563D4}"/>
              </a:ext>
            </a:extLst>
          </p:cNvPr>
          <p:cNvSpPr txBox="1"/>
          <p:nvPr/>
        </p:nvSpPr>
        <p:spPr>
          <a:xfrm>
            <a:off x="4020070" y="5412353"/>
            <a:ext cx="3502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L2C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2809F7B-D80B-A5D4-91E1-1ADDF20FBCFD}"/>
              </a:ext>
            </a:extLst>
          </p:cNvPr>
          <p:cNvSpPr txBox="1"/>
          <p:nvPr/>
        </p:nvSpPr>
        <p:spPr>
          <a:xfrm>
            <a:off x="2935704" y="4442714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1207.14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EEA2B75C-EC45-1FAB-B5D6-1A1B5D6B9FE4}"/>
              </a:ext>
            </a:extLst>
          </p:cNvPr>
          <p:cNvSpPr/>
          <p:nvPr/>
        </p:nvSpPr>
        <p:spPr>
          <a:xfrm>
            <a:off x="4415286" y="2270553"/>
            <a:ext cx="230426" cy="177271"/>
          </a:xfrm>
          <a:prstGeom prst="rect">
            <a:avLst/>
          </a:prstGeom>
          <a:solidFill>
            <a:srgbClr val="FFE7FF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091185B7-8C90-8D34-092A-F547D077BCE8}"/>
              </a:ext>
            </a:extLst>
          </p:cNvPr>
          <p:cNvSpPr txBox="1"/>
          <p:nvPr/>
        </p:nvSpPr>
        <p:spPr>
          <a:xfrm>
            <a:off x="3842894" y="2280887"/>
            <a:ext cx="6404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E1-B,C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5F5C8366-6DEE-0A9C-8F1A-6E7708413307}"/>
              </a:ext>
            </a:extLst>
          </p:cNvPr>
          <p:cNvSpPr/>
          <p:nvPr/>
        </p:nvSpPr>
        <p:spPr>
          <a:xfrm>
            <a:off x="4475013" y="2460108"/>
            <a:ext cx="115213" cy="173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F6FFCA70-01BC-87FE-2C0E-AD002AEC68A9}"/>
              </a:ext>
            </a:extLst>
          </p:cNvPr>
          <p:cNvSpPr/>
          <p:nvPr/>
        </p:nvSpPr>
        <p:spPr>
          <a:xfrm>
            <a:off x="4415286" y="2631778"/>
            <a:ext cx="230426" cy="177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2244C71B-675E-D857-3797-D9D1DD2A031D}"/>
              </a:ext>
            </a:extLst>
          </p:cNvPr>
          <p:cNvSpPr txBox="1"/>
          <p:nvPr/>
        </p:nvSpPr>
        <p:spPr>
          <a:xfrm>
            <a:off x="4585121" y="2452904"/>
            <a:ext cx="8562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L1C/A, L1S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26EE82FD-BB9E-9957-2AB8-0049F6B9192E}"/>
              </a:ext>
            </a:extLst>
          </p:cNvPr>
          <p:cNvSpPr txBox="1"/>
          <p:nvPr/>
        </p:nvSpPr>
        <p:spPr>
          <a:xfrm>
            <a:off x="4582572" y="2640110"/>
            <a:ext cx="8806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L1C/</a:t>
            </a:r>
            <a:r>
              <a:rPr lang="en-US" altLang="ja-JP" sz="1100" dirty="0">
                <a:latin typeface="+mj-lt"/>
              </a:rPr>
              <a:t>B, L1C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2356FC70-7D77-D3CE-F7A5-25D1A8AE2BC2}"/>
              </a:ext>
            </a:extLst>
          </p:cNvPr>
          <p:cNvSpPr txBox="1"/>
          <p:nvPr/>
        </p:nvSpPr>
        <p:spPr>
          <a:xfrm>
            <a:off x="5665975" y="1323419"/>
            <a:ext cx="75608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1602 + 0.5625K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D4223A9E-1D11-9B16-EE1F-7547D32CC3D7}"/>
              </a:ext>
            </a:extLst>
          </p:cNvPr>
          <p:cNvSpPr/>
          <p:nvPr/>
        </p:nvSpPr>
        <p:spPr>
          <a:xfrm>
            <a:off x="5792143" y="2085665"/>
            <a:ext cx="487874" cy="173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603D39B6-C6A9-B7B3-B025-1B3D2E7FF7BD}"/>
              </a:ext>
            </a:extLst>
          </p:cNvPr>
          <p:cNvSpPr txBox="1"/>
          <p:nvPr/>
        </p:nvSpPr>
        <p:spPr>
          <a:xfrm>
            <a:off x="5113589" y="4447444"/>
            <a:ext cx="75608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1246 +</a:t>
            </a:r>
          </a:p>
          <a:p>
            <a:pPr algn="ctr"/>
            <a:r>
              <a:rPr lang="en-US" altLang="ja-JP" sz="1100" dirty="0">
                <a:latin typeface="+mj-lt"/>
              </a:rPr>
              <a:t>0.4325K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0DDA5992-990B-7861-7579-8D85A1B442C7}"/>
              </a:ext>
            </a:extLst>
          </p:cNvPr>
          <p:cNvSpPr/>
          <p:nvPr/>
        </p:nvSpPr>
        <p:spPr>
          <a:xfrm>
            <a:off x="5282726" y="5051351"/>
            <a:ext cx="426709" cy="173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3B51814A-567C-3FC6-4A52-5C08426A7ED4}"/>
              </a:ext>
            </a:extLst>
          </p:cNvPr>
          <p:cNvSpPr txBox="1"/>
          <p:nvPr/>
        </p:nvSpPr>
        <p:spPr>
          <a:xfrm>
            <a:off x="5660213" y="5048121"/>
            <a:ext cx="52634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L2OC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84B82118-C241-ECF6-D6BA-20F2DE5A81F8}"/>
              </a:ext>
            </a:extLst>
          </p:cNvPr>
          <p:cNvSpPr/>
          <p:nvPr/>
        </p:nvSpPr>
        <p:spPr>
          <a:xfrm>
            <a:off x="961821" y="5412353"/>
            <a:ext cx="1152128" cy="173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L5, L5S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24C8A214-9701-5A7B-436D-CB7700E9C7D2}"/>
              </a:ext>
            </a:extLst>
          </p:cNvPr>
          <p:cNvSpPr txBox="1"/>
          <p:nvPr/>
        </p:nvSpPr>
        <p:spPr>
          <a:xfrm>
            <a:off x="3320422" y="1332982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1561.098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13C30406-7C1E-1F73-120E-065024323C35}"/>
              </a:ext>
            </a:extLst>
          </p:cNvPr>
          <p:cNvSpPr/>
          <p:nvPr/>
        </p:nvSpPr>
        <p:spPr>
          <a:xfrm>
            <a:off x="3593432" y="2818664"/>
            <a:ext cx="230426" cy="177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34F17656-9DAF-E906-8B79-81D87541E959}"/>
              </a:ext>
            </a:extLst>
          </p:cNvPr>
          <p:cNvSpPr txBox="1"/>
          <p:nvPr/>
        </p:nvSpPr>
        <p:spPr>
          <a:xfrm>
            <a:off x="3236401" y="2810837"/>
            <a:ext cx="40955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B1I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88C1C09C-D286-00A8-1D42-9B36D8F6B3E1}"/>
              </a:ext>
            </a:extLst>
          </p:cNvPr>
          <p:cNvSpPr/>
          <p:nvPr/>
        </p:nvSpPr>
        <p:spPr>
          <a:xfrm>
            <a:off x="4413712" y="2818130"/>
            <a:ext cx="230426" cy="177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A52D2F47-27BF-6A49-D43A-28E587B9D5E9}"/>
              </a:ext>
            </a:extLst>
          </p:cNvPr>
          <p:cNvSpPr txBox="1"/>
          <p:nvPr/>
        </p:nvSpPr>
        <p:spPr>
          <a:xfrm>
            <a:off x="3960890" y="281044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B1C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6407EAA6-2F9A-4BC2-8E8A-46279583F72A}"/>
              </a:ext>
            </a:extLst>
          </p:cNvPr>
          <p:cNvSpPr/>
          <p:nvPr/>
        </p:nvSpPr>
        <p:spPr>
          <a:xfrm>
            <a:off x="3167764" y="5576612"/>
            <a:ext cx="230426" cy="177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9C3ADA14-CFB4-41EE-1BF2-718B57058B44}"/>
              </a:ext>
            </a:extLst>
          </p:cNvPr>
          <p:cNvSpPr txBox="1"/>
          <p:nvPr/>
        </p:nvSpPr>
        <p:spPr>
          <a:xfrm>
            <a:off x="2591701" y="5523481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B2I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8C3A721C-A0F4-19EC-DE17-FBCEB3FA0ADA}"/>
              </a:ext>
            </a:extLst>
          </p:cNvPr>
          <p:cNvSpPr txBox="1"/>
          <p:nvPr/>
        </p:nvSpPr>
        <p:spPr>
          <a:xfrm>
            <a:off x="6398193" y="4449815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1268.52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E32EA817-96E2-E184-55AC-884675E2C144}"/>
              </a:ext>
            </a:extLst>
          </p:cNvPr>
          <p:cNvSpPr/>
          <p:nvPr/>
        </p:nvSpPr>
        <p:spPr>
          <a:xfrm>
            <a:off x="6205897" y="5592928"/>
            <a:ext cx="1152128" cy="17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B3I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595FC34B-0CB4-58BA-C456-E61647B94A1C}"/>
              </a:ext>
            </a:extLst>
          </p:cNvPr>
          <p:cNvSpPr/>
          <p:nvPr/>
        </p:nvSpPr>
        <p:spPr>
          <a:xfrm>
            <a:off x="4415286" y="2994147"/>
            <a:ext cx="230426" cy="177271"/>
          </a:xfrm>
          <a:prstGeom prst="rect">
            <a:avLst/>
          </a:prstGeom>
          <a:solidFill>
            <a:srgbClr val="D2F0F2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2EA00FF-52F9-CC5A-5F68-187CA3C44E0D}"/>
              </a:ext>
            </a:extLst>
          </p:cNvPr>
          <p:cNvSpPr txBox="1"/>
          <p:nvPr/>
        </p:nvSpPr>
        <p:spPr>
          <a:xfrm>
            <a:off x="3869054" y="2986816"/>
            <a:ext cx="60346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L1-SPS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711F6F7E-F540-02D5-0470-CDA07FDF625F}"/>
              </a:ext>
            </a:extLst>
          </p:cNvPr>
          <p:cNvSpPr/>
          <p:nvPr/>
        </p:nvSpPr>
        <p:spPr>
          <a:xfrm>
            <a:off x="1471644" y="5920692"/>
            <a:ext cx="115213" cy="173110"/>
          </a:xfrm>
          <a:prstGeom prst="rect">
            <a:avLst/>
          </a:prstGeom>
          <a:solidFill>
            <a:srgbClr val="D2F0F2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7C10C098-BDB3-7787-088E-5F7A891A88C4}"/>
              </a:ext>
            </a:extLst>
          </p:cNvPr>
          <p:cNvSpPr txBox="1"/>
          <p:nvPr/>
        </p:nvSpPr>
        <p:spPr>
          <a:xfrm>
            <a:off x="897202" y="5911931"/>
            <a:ext cx="60346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L5-SPS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662394D5-B0F3-5B61-E117-8406E974725D}"/>
              </a:ext>
            </a:extLst>
          </p:cNvPr>
          <p:cNvSpPr/>
          <p:nvPr/>
        </p:nvSpPr>
        <p:spPr>
          <a:xfrm>
            <a:off x="4470170" y="3174109"/>
            <a:ext cx="108013" cy="1772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42A4BE83-97C7-D208-ACEC-F91C277E54EA}"/>
              </a:ext>
            </a:extLst>
          </p:cNvPr>
          <p:cNvSpPr txBox="1"/>
          <p:nvPr/>
        </p:nvSpPr>
        <p:spPr>
          <a:xfrm>
            <a:off x="3907673" y="3176005"/>
            <a:ext cx="55916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L1C/A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94BC4498-EE0B-3ECE-7D80-ABBF8483F234}"/>
              </a:ext>
            </a:extLst>
          </p:cNvPr>
          <p:cNvSpPr/>
          <p:nvPr/>
        </p:nvSpPr>
        <p:spPr>
          <a:xfrm>
            <a:off x="960928" y="6103249"/>
            <a:ext cx="1152128" cy="173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L5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55BB95C6-AFCE-5049-92D2-051244D87660}"/>
              </a:ext>
            </a:extLst>
          </p:cNvPr>
          <p:cNvSpPr txBox="1"/>
          <p:nvPr/>
        </p:nvSpPr>
        <p:spPr>
          <a:xfrm>
            <a:off x="8319391" y="3594064"/>
            <a:ext cx="442838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100" dirty="0">
                <a:latin typeface="+mj-lt"/>
              </a:rPr>
              <a:t>(MHz)</a:t>
            </a:r>
            <a:endParaRPr lang="ja-JP" altLang="en-US" sz="1100" dirty="0">
              <a:latin typeface="+mj-lt"/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0CCF38F7-6EBF-494A-4639-C36D96D6113D}"/>
              </a:ext>
            </a:extLst>
          </p:cNvPr>
          <p:cNvSpPr/>
          <p:nvPr/>
        </p:nvSpPr>
        <p:spPr>
          <a:xfrm>
            <a:off x="2418835" y="5059411"/>
            <a:ext cx="1152128" cy="173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L3OC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3DAFF2E6-B33C-F211-CA5B-3714F199379B}"/>
              </a:ext>
            </a:extLst>
          </p:cNvPr>
          <p:cNvSpPr txBox="1"/>
          <p:nvPr/>
        </p:nvSpPr>
        <p:spPr>
          <a:xfrm>
            <a:off x="6276681" y="2098525"/>
            <a:ext cx="50739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L1C/A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672E0B-BC2C-1DB7-797B-030237941DC7}"/>
              </a:ext>
            </a:extLst>
          </p:cNvPr>
          <p:cNvCxnSpPr>
            <a:cxnSpLocks/>
            <a:endCxn id="219" idx="0"/>
          </p:cNvCxnSpPr>
          <p:nvPr/>
        </p:nvCxnSpPr>
        <p:spPr>
          <a:xfrm>
            <a:off x="2994899" y="4926096"/>
            <a:ext cx="0" cy="13331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0773686-C031-C0DA-BCCB-9ECB611A24C2}"/>
              </a:ext>
            </a:extLst>
          </p:cNvPr>
          <p:cNvGrpSpPr/>
          <p:nvPr/>
        </p:nvGrpSpPr>
        <p:grpSpPr>
          <a:xfrm>
            <a:off x="2823293" y="4826899"/>
            <a:ext cx="161768" cy="99197"/>
            <a:chOff x="3122819" y="4371140"/>
            <a:chExt cx="360033" cy="75408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E953585-0B82-E941-06CE-D114B4B29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2819" y="4446548"/>
              <a:ext cx="360033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144CDEC-6316-5786-5C1A-2749749DA6FF}"/>
                </a:ext>
              </a:extLst>
            </p:cNvPr>
            <p:cNvCxnSpPr>
              <a:cxnSpLocks/>
            </p:cNvCxnSpPr>
            <p:nvPr/>
          </p:nvCxnSpPr>
          <p:spPr>
            <a:xfrm>
              <a:off x="3131576" y="4371140"/>
              <a:ext cx="0" cy="7540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DC9025-6E5A-FD03-C681-556968310B84}"/>
              </a:ext>
            </a:extLst>
          </p:cNvPr>
          <p:cNvSpPr txBox="1"/>
          <p:nvPr/>
        </p:nvSpPr>
        <p:spPr>
          <a:xfrm>
            <a:off x="2472101" y="4659869"/>
            <a:ext cx="7261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1202.025</a:t>
            </a:r>
            <a:endParaRPr kumimoji="1" lang="ja-JP" altLang="en-US" sz="1100" dirty="0">
              <a:latin typeface="+mj-lt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3BBA885-7B92-4558-54FF-B4DE73D356CB}"/>
              </a:ext>
            </a:extLst>
          </p:cNvPr>
          <p:cNvCxnSpPr>
            <a:cxnSpLocks/>
          </p:cNvCxnSpPr>
          <p:nvPr/>
        </p:nvCxnSpPr>
        <p:spPr>
          <a:xfrm>
            <a:off x="5994355" y="1953129"/>
            <a:ext cx="0" cy="13331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AFE93213-5F69-B669-2694-D8E36701CC2C}"/>
              </a:ext>
            </a:extLst>
          </p:cNvPr>
          <p:cNvGrpSpPr/>
          <p:nvPr/>
        </p:nvGrpSpPr>
        <p:grpSpPr>
          <a:xfrm>
            <a:off x="5675675" y="1881019"/>
            <a:ext cx="318680" cy="75408"/>
            <a:chOff x="5741499" y="1808718"/>
            <a:chExt cx="318680" cy="75408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45016222-FC94-BC4D-9239-C9B27754B4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1499" y="1880828"/>
              <a:ext cx="318680" cy="329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738D00A-3C3A-0CD7-A274-FF606DA93811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99" y="1808718"/>
              <a:ext cx="0" cy="7540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6301846-AAC7-58A5-BEFC-6E78A8F27149}"/>
              </a:ext>
            </a:extLst>
          </p:cNvPr>
          <p:cNvSpPr txBox="1"/>
          <p:nvPr/>
        </p:nvSpPr>
        <p:spPr>
          <a:xfrm>
            <a:off x="5250091" y="1692895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1600.995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DC16920-5FBF-BAF7-DAAB-49C4666979B3}"/>
              </a:ext>
            </a:extLst>
          </p:cNvPr>
          <p:cNvSpPr txBox="1"/>
          <p:nvPr/>
        </p:nvSpPr>
        <p:spPr>
          <a:xfrm>
            <a:off x="5668756" y="4641168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1248.06</a:t>
            </a:r>
            <a:endParaRPr kumimoji="1" lang="ja-JP" altLang="en-US" sz="1100" dirty="0">
              <a:latin typeface="+mj-lt"/>
            </a:endParaRPr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A21D2BE5-EF93-3CC7-DC0B-BD8F14626498}"/>
              </a:ext>
            </a:extLst>
          </p:cNvPr>
          <p:cNvGrpSpPr/>
          <p:nvPr/>
        </p:nvGrpSpPr>
        <p:grpSpPr>
          <a:xfrm flipH="1">
            <a:off x="5602147" y="4840834"/>
            <a:ext cx="432008" cy="75033"/>
            <a:chOff x="5741499" y="1808718"/>
            <a:chExt cx="318680" cy="75408"/>
          </a:xfrm>
        </p:grpSpPr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F999D799-A3D6-9337-4BA4-5AF581F9B7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1499" y="1880828"/>
              <a:ext cx="318680" cy="329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8FD76CF3-F5A5-4E8F-4937-4118334EB13D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99" y="1808718"/>
              <a:ext cx="0" cy="7540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C44CF2A-9FD2-F12F-A5B3-B03235E0DC36}"/>
              </a:ext>
            </a:extLst>
          </p:cNvPr>
          <p:cNvCxnSpPr>
            <a:cxnSpLocks/>
          </p:cNvCxnSpPr>
          <p:nvPr/>
        </p:nvCxnSpPr>
        <p:spPr>
          <a:xfrm>
            <a:off x="5602147" y="4910309"/>
            <a:ext cx="0" cy="13331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CA98D3-4E2D-9ABC-45B5-D8C8F4123EFC}"/>
              </a:ext>
            </a:extLst>
          </p:cNvPr>
          <p:cNvGrpSpPr/>
          <p:nvPr/>
        </p:nvGrpSpPr>
        <p:grpSpPr>
          <a:xfrm>
            <a:off x="287524" y="3983130"/>
            <a:ext cx="8640959" cy="312729"/>
            <a:chOff x="129170" y="6099226"/>
            <a:chExt cx="8405233" cy="31272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0675F6-01E3-BAD9-1B70-D7ADEB9D0258}"/>
                </a:ext>
              </a:extLst>
            </p:cNvPr>
            <p:cNvSpPr/>
            <p:nvPr/>
          </p:nvSpPr>
          <p:spPr>
            <a:xfrm>
              <a:off x="863588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A7FECD9-04AC-6031-DC29-1A65BF78CBD7}"/>
                </a:ext>
              </a:extLst>
            </p:cNvPr>
            <p:cNvSpPr/>
            <p:nvPr/>
          </p:nvSpPr>
          <p:spPr>
            <a:xfrm>
              <a:off x="1439652" y="6172027"/>
              <a:ext cx="576064" cy="457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5E0AF84-6C86-AB36-ACA2-BD568B0A6982}"/>
                </a:ext>
              </a:extLst>
            </p:cNvPr>
            <p:cNvSpPr/>
            <p:nvPr/>
          </p:nvSpPr>
          <p:spPr>
            <a:xfrm>
              <a:off x="2015716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AC7C901-4B0B-745B-2B91-F2E9AD2071B5}"/>
                </a:ext>
              </a:extLst>
            </p:cNvPr>
            <p:cNvSpPr/>
            <p:nvPr/>
          </p:nvSpPr>
          <p:spPr>
            <a:xfrm>
              <a:off x="2591780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40026BD-5786-3E27-C3F5-DE1779412049}"/>
                </a:ext>
              </a:extLst>
            </p:cNvPr>
            <p:cNvSpPr/>
            <p:nvPr/>
          </p:nvSpPr>
          <p:spPr>
            <a:xfrm>
              <a:off x="3167844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5CD30A5-2773-D80D-8B8C-D7576E5A428D}"/>
                </a:ext>
              </a:extLst>
            </p:cNvPr>
            <p:cNvSpPr/>
            <p:nvPr/>
          </p:nvSpPr>
          <p:spPr>
            <a:xfrm>
              <a:off x="3743908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621E0933-F189-E239-606F-1ECBE069F203}"/>
                </a:ext>
              </a:extLst>
            </p:cNvPr>
            <p:cNvSpPr/>
            <p:nvPr/>
          </p:nvSpPr>
          <p:spPr>
            <a:xfrm>
              <a:off x="4896036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37689C4-9478-78F2-6E91-8BDA49EE5762}"/>
                </a:ext>
              </a:extLst>
            </p:cNvPr>
            <p:cNvSpPr/>
            <p:nvPr/>
          </p:nvSpPr>
          <p:spPr>
            <a:xfrm>
              <a:off x="5472100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236700-AC15-6D2E-C73A-8E6CB6F2DD74}"/>
                </a:ext>
              </a:extLst>
            </p:cNvPr>
            <p:cNvSpPr/>
            <p:nvPr/>
          </p:nvSpPr>
          <p:spPr>
            <a:xfrm>
              <a:off x="6048164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F18CAC52-7435-1AD6-0779-2E609DDFDAE8}"/>
                </a:ext>
              </a:extLst>
            </p:cNvPr>
            <p:cNvSpPr/>
            <p:nvPr/>
          </p:nvSpPr>
          <p:spPr>
            <a:xfrm>
              <a:off x="6624228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659AB04-82D9-1E10-966B-A307CA0E69A9}"/>
                </a:ext>
              </a:extLst>
            </p:cNvPr>
            <p:cNvSpPr/>
            <p:nvPr/>
          </p:nvSpPr>
          <p:spPr>
            <a:xfrm>
              <a:off x="7200292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12F1506-9B5E-63F3-B39A-D565BF14599A}"/>
                </a:ext>
              </a:extLst>
            </p:cNvPr>
            <p:cNvSpPr/>
            <p:nvPr/>
          </p:nvSpPr>
          <p:spPr>
            <a:xfrm>
              <a:off x="7776356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38549B8-6AC4-C648-ED4A-3276E830E762}"/>
                </a:ext>
              </a:extLst>
            </p:cNvPr>
            <p:cNvSpPr txBox="1"/>
            <p:nvPr/>
          </p:nvSpPr>
          <p:spPr>
            <a:xfrm>
              <a:off x="611096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1050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25C9D180-C16E-CE54-9282-6D3A07C45468}"/>
                </a:ext>
              </a:extLst>
            </p:cNvPr>
            <p:cNvSpPr txBox="1"/>
            <p:nvPr/>
          </p:nvSpPr>
          <p:spPr>
            <a:xfrm>
              <a:off x="1187160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1110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05BDAB19-4151-D870-EA05-967083C751AF}"/>
                </a:ext>
              </a:extLst>
            </p:cNvPr>
            <p:cNvSpPr txBox="1"/>
            <p:nvPr/>
          </p:nvSpPr>
          <p:spPr>
            <a:xfrm>
              <a:off x="1763224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1150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55BCA520-71FD-3E1C-1287-B14BA3DCE1AC}"/>
                </a:ext>
              </a:extLst>
            </p:cNvPr>
            <p:cNvSpPr txBox="1"/>
            <p:nvPr/>
          </p:nvSpPr>
          <p:spPr>
            <a:xfrm>
              <a:off x="2339288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1200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56DB494E-19B4-03AC-719B-BE7CF4DF0888}"/>
                </a:ext>
              </a:extLst>
            </p:cNvPr>
            <p:cNvSpPr txBox="1"/>
            <p:nvPr/>
          </p:nvSpPr>
          <p:spPr>
            <a:xfrm>
              <a:off x="2915353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1250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8D1C7020-AC07-AFBE-BAC7-7F61A37C9E5B}"/>
                </a:ext>
              </a:extLst>
            </p:cNvPr>
            <p:cNvSpPr txBox="1"/>
            <p:nvPr/>
          </p:nvSpPr>
          <p:spPr>
            <a:xfrm>
              <a:off x="3491416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1300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E54464A4-D3B0-0C7D-05EE-DB27A6C61124}"/>
                </a:ext>
              </a:extLst>
            </p:cNvPr>
            <p:cNvSpPr txBox="1"/>
            <p:nvPr/>
          </p:nvSpPr>
          <p:spPr>
            <a:xfrm>
              <a:off x="4067479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1350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33C2D8E3-94A2-4F9B-654E-CED3DEA122FB}"/>
                </a:ext>
              </a:extLst>
            </p:cNvPr>
            <p:cNvSpPr txBox="1"/>
            <p:nvPr/>
          </p:nvSpPr>
          <p:spPr>
            <a:xfrm>
              <a:off x="4643544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1400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C27BEE00-BC11-9416-57A5-72CABDD68B7A}"/>
                </a:ext>
              </a:extLst>
            </p:cNvPr>
            <p:cNvSpPr txBox="1"/>
            <p:nvPr/>
          </p:nvSpPr>
          <p:spPr>
            <a:xfrm>
              <a:off x="5219608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1450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9E84CF6E-5757-072A-5E73-BB3E2715E887}"/>
                </a:ext>
              </a:extLst>
            </p:cNvPr>
            <p:cNvSpPr txBox="1"/>
            <p:nvPr/>
          </p:nvSpPr>
          <p:spPr>
            <a:xfrm>
              <a:off x="5795672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1500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C30A9FA-0C22-FADF-F732-CDCB1E44C9B6}"/>
                </a:ext>
              </a:extLst>
            </p:cNvPr>
            <p:cNvSpPr txBox="1"/>
            <p:nvPr/>
          </p:nvSpPr>
          <p:spPr>
            <a:xfrm>
              <a:off x="6371736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1550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FC1ABC7D-DA1D-4096-1BCA-A4D3619A8CEF}"/>
                </a:ext>
              </a:extLst>
            </p:cNvPr>
            <p:cNvSpPr txBox="1"/>
            <p:nvPr/>
          </p:nvSpPr>
          <p:spPr>
            <a:xfrm>
              <a:off x="6947799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1600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CB4FB0DF-3375-F0B5-3CC0-9ED485D15A4A}"/>
                </a:ext>
              </a:extLst>
            </p:cNvPr>
            <p:cNvSpPr txBox="1"/>
            <p:nvPr/>
          </p:nvSpPr>
          <p:spPr>
            <a:xfrm>
              <a:off x="7523865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1650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02FD548D-B355-1856-3A8A-19FDCE605BF2}"/>
                </a:ext>
              </a:extLst>
            </p:cNvPr>
            <p:cNvSpPr/>
            <p:nvPr/>
          </p:nvSpPr>
          <p:spPr>
            <a:xfrm>
              <a:off x="286444" y="6171833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4980C385-3ADB-B669-3A9D-6E20D6F8844E}"/>
                </a:ext>
              </a:extLst>
            </p:cNvPr>
            <p:cNvSpPr txBox="1"/>
            <p:nvPr/>
          </p:nvSpPr>
          <p:spPr>
            <a:xfrm>
              <a:off x="129170" y="6105915"/>
              <a:ext cx="187403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226" name="テキスト ボックス 225">
              <a:extLst>
                <a:ext uri="{FF2B5EF4-FFF2-40B4-BE49-F238E27FC236}">
                  <a16:creationId xmlns:a16="http://schemas.microsoft.com/office/drawing/2014/main" id="{64F5F554-0425-B3E9-B401-E25D0F35925A}"/>
                </a:ext>
              </a:extLst>
            </p:cNvPr>
            <p:cNvSpPr txBox="1"/>
            <p:nvPr/>
          </p:nvSpPr>
          <p:spPr>
            <a:xfrm>
              <a:off x="8347000" y="6099226"/>
              <a:ext cx="187403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9B9BBD5-E59C-E7E7-9184-EE3E188F3271}"/>
                </a:ext>
              </a:extLst>
            </p:cNvPr>
            <p:cNvSpPr/>
            <p:nvPr/>
          </p:nvSpPr>
          <p:spPr>
            <a:xfrm>
              <a:off x="4319972" y="6172027"/>
              <a:ext cx="576064" cy="457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D560D4F5-1CFC-2DD0-F25C-F8E5393F3A23}"/>
              </a:ext>
            </a:extLst>
          </p:cNvPr>
          <p:cNvSpPr/>
          <p:nvPr/>
        </p:nvSpPr>
        <p:spPr>
          <a:xfrm>
            <a:off x="1605489" y="1454045"/>
            <a:ext cx="223761" cy="1772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EC7C8820-DD63-60CE-BA13-F4CB88BE060A}"/>
              </a:ext>
            </a:extLst>
          </p:cNvPr>
          <p:cNvSpPr txBox="1"/>
          <p:nvPr/>
        </p:nvSpPr>
        <p:spPr>
          <a:xfrm>
            <a:off x="1154197" y="1466671"/>
            <a:ext cx="3977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>
                <a:solidFill>
                  <a:srgbClr val="008000"/>
                </a:solidFill>
                <a:latin typeface="+mj-lt"/>
              </a:rPr>
              <a:t>GPS</a:t>
            </a:r>
            <a:endParaRPr kumimoji="1" lang="ja-JP" altLang="en-US" sz="1100" b="1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15D3D06F-0DFB-4360-EF25-52F096D84249}"/>
              </a:ext>
            </a:extLst>
          </p:cNvPr>
          <p:cNvSpPr/>
          <p:nvPr/>
        </p:nvSpPr>
        <p:spPr>
          <a:xfrm>
            <a:off x="1603533" y="1676913"/>
            <a:ext cx="223761" cy="177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5FEC6647-3BF4-82F8-68FF-83E58ED59A98}"/>
              </a:ext>
            </a:extLst>
          </p:cNvPr>
          <p:cNvSpPr/>
          <p:nvPr/>
        </p:nvSpPr>
        <p:spPr>
          <a:xfrm>
            <a:off x="1601576" y="1899781"/>
            <a:ext cx="223761" cy="177271"/>
          </a:xfrm>
          <a:prstGeom prst="rect">
            <a:avLst/>
          </a:prstGeom>
          <a:solidFill>
            <a:srgbClr val="FFE7FF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0C8A368A-159D-9FA0-20FB-AD117B155681}"/>
              </a:ext>
            </a:extLst>
          </p:cNvPr>
          <p:cNvSpPr/>
          <p:nvPr/>
        </p:nvSpPr>
        <p:spPr>
          <a:xfrm>
            <a:off x="1599619" y="2122649"/>
            <a:ext cx="223761" cy="177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BA2011C0-B31F-347E-6DF6-996842C2ECF0}"/>
              </a:ext>
            </a:extLst>
          </p:cNvPr>
          <p:cNvSpPr/>
          <p:nvPr/>
        </p:nvSpPr>
        <p:spPr>
          <a:xfrm>
            <a:off x="2385295" y="1672269"/>
            <a:ext cx="223761" cy="177271"/>
          </a:xfrm>
          <a:prstGeom prst="rect">
            <a:avLst/>
          </a:prstGeom>
          <a:solidFill>
            <a:srgbClr val="D2F0F2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25C76518-29BD-44B8-5C92-FBFAA31666A3}"/>
              </a:ext>
            </a:extLst>
          </p:cNvPr>
          <p:cNvSpPr/>
          <p:nvPr/>
        </p:nvSpPr>
        <p:spPr>
          <a:xfrm>
            <a:off x="2383340" y="1905297"/>
            <a:ext cx="223761" cy="1772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CA92E38D-25C5-7459-024A-AD92A58D9AF2}"/>
              </a:ext>
            </a:extLst>
          </p:cNvPr>
          <p:cNvSpPr txBox="1"/>
          <p:nvPr/>
        </p:nvSpPr>
        <p:spPr>
          <a:xfrm>
            <a:off x="961821" y="1693401"/>
            <a:ext cx="5900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>
                <a:solidFill>
                  <a:srgbClr val="FF9900"/>
                </a:solidFill>
                <a:latin typeface="+mj-lt"/>
              </a:rPr>
              <a:t>GLONASS</a:t>
            </a:r>
            <a:endParaRPr kumimoji="1" lang="ja-JP" altLang="en-US" sz="1100" b="1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0D7213E7-C28B-629C-7804-9979F2EC793E}"/>
              </a:ext>
            </a:extLst>
          </p:cNvPr>
          <p:cNvSpPr txBox="1"/>
          <p:nvPr/>
        </p:nvSpPr>
        <p:spPr>
          <a:xfrm>
            <a:off x="985802" y="1918654"/>
            <a:ext cx="5594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>
                <a:solidFill>
                  <a:srgbClr val="CC00CC"/>
                </a:solidFill>
                <a:latin typeface="+mj-lt"/>
              </a:rPr>
              <a:t>Galileo</a:t>
            </a:r>
            <a:endParaRPr kumimoji="1" lang="ja-JP" altLang="en-US" sz="1100" b="1" dirty="0">
              <a:solidFill>
                <a:srgbClr val="CC00CC"/>
              </a:solidFill>
              <a:latin typeface="+mj-l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ED99EF55-32A5-E9E9-D31F-D77786882ED0}"/>
              </a:ext>
            </a:extLst>
          </p:cNvPr>
          <p:cNvSpPr txBox="1"/>
          <p:nvPr/>
        </p:nvSpPr>
        <p:spPr>
          <a:xfrm>
            <a:off x="1077220" y="2135770"/>
            <a:ext cx="4593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>
                <a:solidFill>
                  <a:srgbClr val="3333FF"/>
                </a:solidFill>
                <a:latin typeface="+mj-lt"/>
              </a:rPr>
              <a:t>QZSS</a:t>
            </a:r>
            <a:endParaRPr kumimoji="1" lang="ja-JP" altLang="en-US" sz="1100" b="1" dirty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0ED03E2B-94E6-099E-2C79-377F4F140119}"/>
              </a:ext>
            </a:extLst>
          </p:cNvPr>
          <p:cNvSpPr txBox="1"/>
          <p:nvPr/>
        </p:nvSpPr>
        <p:spPr>
          <a:xfrm>
            <a:off x="1829457" y="1684803"/>
            <a:ext cx="5037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 err="1">
                <a:solidFill>
                  <a:srgbClr val="006699"/>
                </a:solidFill>
                <a:latin typeface="+mj-lt"/>
              </a:rPr>
              <a:t>NavIC</a:t>
            </a:r>
            <a:endParaRPr kumimoji="1" lang="ja-JP" altLang="en-US" sz="1100" b="1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C11D586B-92AA-D388-2D7D-9E8334E1AE0D}"/>
              </a:ext>
            </a:extLst>
          </p:cNvPr>
          <p:cNvSpPr txBox="1"/>
          <p:nvPr/>
        </p:nvSpPr>
        <p:spPr>
          <a:xfrm>
            <a:off x="1878584" y="1915808"/>
            <a:ext cx="4593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SBAS</a:t>
            </a:r>
            <a:endParaRPr kumimoji="1" lang="ja-JP" altLang="en-US" sz="1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C5E6FC18-DB5E-FABE-879A-AD9919C1E96C}"/>
              </a:ext>
            </a:extLst>
          </p:cNvPr>
          <p:cNvSpPr/>
          <p:nvPr/>
        </p:nvSpPr>
        <p:spPr>
          <a:xfrm>
            <a:off x="2389374" y="1447422"/>
            <a:ext cx="223761" cy="177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136E265-EFDC-34C9-0B61-27D956DD7FB4}"/>
              </a:ext>
            </a:extLst>
          </p:cNvPr>
          <p:cNvSpPr txBox="1"/>
          <p:nvPr/>
        </p:nvSpPr>
        <p:spPr>
          <a:xfrm>
            <a:off x="1740515" y="1464259"/>
            <a:ext cx="5894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 err="1">
                <a:solidFill>
                  <a:srgbClr val="FF0000"/>
                </a:solidFill>
                <a:latin typeface="+mj-lt"/>
              </a:rPr>
              <a:t>BeiDou</a:t>
            </a:r>
            <a:endParaRPr kumimoji="1" lang="ja-JP" altLang="en-US" sz="11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A30F9994-FCBD-9744-17F7-BBE5EDECBBA6}"/>
              </a:ext>
            </a:extLst>
          </p:cNvPr>
          <p:cNvSpPr/>
          <p:nvPr/>
        </p:nvSpPr>
        <p:spPr>
          <a:xfrm>
            <a:off x="949646" y="1349874"/>
            <a:ext cx="1772738" cy="10311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889055CF-D2F6-711D-8146-C4CAE1A0D910}"/>
              </a:ext>
            </a:extLst>
          </p:cNvPr>
          <p:cNvCxnSpPr>
            <a:cxnSpLocks/>
          </p:cNvCxnSpPr>
          <p:nvPr/>
        </p:nvCxnSpPr>
        <p:spPr>
          <a:xfrm>
            <a:off x="3586480" y="3474720"/>
            <a:ext cx="3489960" cy="345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49ACCFA4-85B4-6466-86E3-0F3B2E76C7FD}"/>
              </a:ext>
            </a:extLst>
          </p:cNvPr>
          <p:cNvCxnSpPr>
            <a:cxnSpLocks/>
          </p:cNvCxnSpPr>
          <p:nvPr/>
        </p:nvCxnSpPr>
        <p:spPr>
          <a:xfrm>
            <a:off x="6537960" y="3464560"/>
            <a:ext cx="1128642" cy="3555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DF6B5230-ACD5-334D-8CEA-76C8A7ACF9BA}"/>
              </a:ext>
            </a:extLst>
          </p:cNvPr>
          <p:cNvSpPr txBox="1"/>
          <p:nvPr/>
        </p:nvSpPr>
        <p:spPr>
          <a:xfrm>
            <a:off x="2931902" y="1953416"/>
            <a:ext cx="483947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400" b="1" dirty="0">
                <a:latin typeface="+mj-lt"/>
              </a:rPr>
              <a:t>L1</a:t>
            </a:r>
            <a:endParaRPr lang="ja-JP" altLang="en-US" sz="1400" b="1" dirty="0">
              <a:latin typeface="+mj-lt"/>
            </a:endParaRPr>
          </a:p>
        </p:txBody>
      </p: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5BF55352-9922-D5DA-45BD-D51676EBF654}"/>
              </a:ext>
            </a:extLst>
          </p:cNvPr>
          <p:cNvCxnSpPr>
            <a:cxnSpLocks/>
          </p:cNvCxnSpPr>
          <p:nvPr/>
        </p:nvCxnSpPr>
        <p:spPr>
          <a:xfrm flipV="1">
            <a:off x="801700" y="4436957"/>
            <a:ext cx="17826" cy="183620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058B6EDE-AB10-A4D9-6981-54ADD0219BF3}"/>
              </a:ext>
            </a:extLst>
          </p:cNvPr>
          <p:cNvCxnSpPr>
            <a:cxnSpLocks/>
          </p:cNvCxnSpPr>
          <p:nvPr/>
        </p:nvCxnSpPr>
        <p:spPr>
          <a:xfrm flipV="1">
            <a:off x="8605373" y="4449815"/>
            <a:ext cx="17826" cy="183620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C129CCBB-E260-746C-4DCF-DC15654F3272}"/>
              </a:ext>
            </a:extLst>
          </p:cNvPr>
          <p:cNvSpPr txBox="1"/>
          <p:nvPr/>
        </p:nvSpPr>
        <p:spPr>
          <a:xfrm>
            <a:off x="486448" y="3788885"/>
            <a:ext cx="804557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400" b="1" dirty="0">
                <a:latin typeface="+mj-lt"/>
              </a:rPr>
              <a:t>RF Bands</a:t>
            </a:r>
            <a:endParaRPr lang="ja-JP" altLang="en-US" sz="1400" b="1" dirty="0">
              <a:latin typeface="+mj-lt"/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59C48EF-6808-BB9B-1B8F-0532882408E6}"/>
              </a:ext>
            </a:extLst>
          </p:cNvPr>
          <p:cNvCxnSpPr>
            <a:cxnSpLocks/>
          </p:cNvCxnSpPr>
          <p:nvPr/>
        </p:nvCxnSpPr>
        <p:spPr>
          <a:xfrm>
            <a:off x="2398870" y="4627183"/>
            <a:ext cx="0" cy="16748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B25DF18-E20A-CE9D-51B4-D8D0345BDC70}"/>
              </a:ext>
            </a:extLst>
          </p:cNvPr>
          <p:cNvSpPr txBox="1"/>
          <p:nvPr/>
        </p:nvSpPr>
        <p:spPr>
          <a:xfrm>
            <a:off x="2012603" y="4437112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100" dirty="0">
                <a:latin typeface="+mj-lt"/>
              </a:rPr>
              <a:t>1191.795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27FB33E-E043-BF3D-D689-4B91905D3478}"/>
              </a:ext>
            </a:extLst>
          </p:cNvPr>
          <p:cNvSpPr/>
          <p:nvPr/>
        </p:nvSpPr>
        <p:spPr>
          <a:xfrm>
            <a:off x="2115071" y="5241955"/>
            <a:ext cx="596951" cy="169277"/>
          </a:xfrm>
          <a:prstGeom prst="rect">
            <a:avLst/>
          </a:prstGeom>
          <a:solidFill>
            <a:srgbClr val="FFE7FF"/>
          </a:solidFill>
          <a:ln w="1270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E5a+b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30FF6-4BAD-5957-3633-590088E17347}"/>
              </a:ext>
            </a:extLst>
          </p:cNvPr>
          <p:cNvSpPr/>
          <p:nvPr/>
        </p:nvSpPr>
        <p:spPr>
          <a:xfrm>
            <a:off x="964758" y="5241602"/>
            <a:ext cx="1152128" cy="173110"/>
          </a:xfrm>
          <a:prstGeom prst="rect">
            <a:avLst/>
          </a:prstGeom>
          <a:solidFill>
            <a:srgbClr val="FFE7FF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E5a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3CBDB6EF-DCAF-E834-902E-0D1201B89DB5}"/>
              </a:ext>
            </a:extLst>
          </p:cNvPr>
          <p:cNvSpPr/>
          <p:nvPr/>
        </p:nvSpPr>
        <p:spPr>
          <a:xfrm>
            <a:off x="2706913" y="5239243"/>
            <a:ext cx="1152128" cy="173110"/>
          </a:xfrm>
          <a:prstGeom prst="rect">
            <a:avLst/>
          </a:prstGeom>
          <a:solidFill>
            <a:srgbClr val="FFE7FF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E5b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204878EF-AF52-26DE-4012-2504E86BA55F}"/>
              </a:ext>
            </a:extLst>
          </p:cNvPr>
          <p:cNvSpPr/>
          <p:nvPr/>
        </p:nvSpPr>
        <p:spPr>
          <a:xfrm>
            <a:off x="2110014" y="5742654"/>
            <a:ext cx="596951" cy="1692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B2a+b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03093803-0219-D677-D68E-7A6E71B21B2B}"/>
              </a:ext>
            </a:extLst>
          </p:cNvPr>
          <p:cNvSpPr/>
          <p:nvPr/>
        </p:nvSpPr>
        <p:spPr>
          <a:xfrm>
            <a:off x="964758" y="5738821"/>
            <a:ext cx="1152128" cy="17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B2a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1900E8C3-2B3B-C8E7-F090-27E45C7AE16B}"/>
              </a:ext>
            </a:extLst>
          </p:cNvPr>
          <p:cNvSpPr/>
          <p:nvPr/>
        </p:nvSpPr>
        <p:spPr>
          <a:xfrm>
            <a:off x="2704425" y="5744026"/>
            <a:ext cx="1152128" cy="17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B2b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F210F15-A2FF-FD5C-2E6B-2E8A2333293A}"/>
              </a:ext>
            </a:extLst>
          </p:cNvPr>
          <p:cNvSpPr txBox="1"/>
          <p:nvPr/>
        </p:nvSpPr>
        <p:spPr>
          <a:xfrm>
            <a:off x="5298185" y="2104812"/>
            <a:ext cx="54405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L1OC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B9AB7600-F7AD-1770-8C02-8832D97E0639}"/>
              </a:ext>
            </a:extLst>
          </p:cNvPr>
          <p:cNvSpPr txBox="1"/>
          <p:nvPr/>
        </p:nvSpPr>
        <p:spPr>
          <a:xfrm>
            <a:off x="4819359" y="5051351"/>
            <a:ext cx="49353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L2C/A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A786512-8AE5-7229-46AF-8EDCA0AD08CB}"/>
              </a:ext>
            </a:extLst>
          </p:cNvPr>
          <p:cNvSpPr/>
          <p:nvPr/>
        </p:nvSpPr>
        <p:spPr>
          <a:xfrm>
            <a:off x="1611919" y="3183882"/>
            <a:ext cx="1972537" cy="173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MSS (1525-1559)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E48AFFB8-716A-2BFC-FFEA-92EF197BD8D0}"/>
              </a:ext>
            </a:extLst>
          </p:cNvPr>
          <p:cNvSpPr/>
          <p:nvPr/>
        </p:nvSpPr>
        <p:spPr>
          <a:xfrm>
            <a:off x="2307690" y="3820947"/>
            <a:ext cx="1691215" cy="1755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RNSS (1164-1300)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1D95A7A-A00F-4CCA-56BF-553876F3945E}"/>
              </a:ext>
            </a:extLst>
          </p:cNvPr>
          <p:cNvSpPr txBox="1"/>
          <p:nvPr/>
        </p:nvSpPr>
        <p:spPr>
          <a:xfrm>
            <a:off x="381604" y="5122349"/>
            <a:ext cx="48931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400" b="1" dirty="0">
                <a:latin typeface="+mj-lt"/>
              </a:rPr>
              <a:t>L2/L5/</a:t>
            </a:r>
          </a:p>
          <a:p>
            <a:pPr algn="ctr"/>
            <a:r>
              <a:rPr lang="en-US" altLang="ja-JP" sz="1400" b="1" dirty="0">
                <a:latin typeface="+mj-lt"/>
              </a:rPr>
              <a:t>L6</a:t>
            </a:r>
            <a:endParaRPr lang="ja-JP" altLang="en-US" sz="1400" b="1" dirty="0">
              <a:latin typeface="+mj-lt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26CEADC0-FD26-EEE2-9A80-BEF2FB00B1A1}"/>
              </a:ext>
            </a:extLst>
          </p:cNvPr>
          <p:cNvSpPr/>
          <p:nvPr/>
        </p:nvSpPr>
        <p:spPr>
          <a:xfrm>
            <a:off x="7072491" y="3819867"/>
            <a:ext cx="585609" cy="1760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RNSS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266A9A45-D1A9-5F18-A5F4-F94E5A5468F8}"/>
              </a:ext>
            </a:extLst>
          </p:cNvPr>
          <p:cNvSpPr txBox="1"/>
          <p:nvPr/>
        </p:nvSpPr>
        <p:spPr>
          <a:xfrm>
            <a:off x="7665395" y="3816829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(1559-1610)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B884CCCE-7851-F0BD-1C80-579A6B1D423E}"/>
              </a:ext>
            </a:extLst>
          </p:cNvPr>
          <p:cNvSpPr/>
          <p:nvPr/>
        </p:nvSpPr>
        <p:spPr>
          <a:xfrm>
            <a:off x="8036849" y="6317619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CBD6ACA-12B2-FA81-3834-72C1E89154EA}"/>
              </a:ext>
            </a:extLst>
          </p:cNvPr>
          <p:cNvSpPr txBox="1"/>
          <p:nvPr/>
        </p:nvSpPr>
        <p:spPr>
          <a:xfrm>
            <a:off x="7780312" y="637312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1290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34622402-7436-B2EC-BC62-E7DA50FF2BA6}"/>
              </a:ext>
            </a:extLst>
          </p:cNvPr>
          <p:cNvSpPr/>
          <p:nvPr/>
        </p:nvSpPr>
        <p:spPr>
          <a:xfrm>
            <a:off x="476647" y="2841753"/>
            <a:ext cx="409553" cy="173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D2FAD0A9-22E8-87E9-ED8D-C1BA5B93B66A}"/>
              </a:ext>
            </a:extLst>
          </p:cNvPr>
          <p:cNvSpPr txBox="1"/>
          <p:nvPr/>
        </p:nvSpPr>
        <p:spPr>
          <a:xfrm>
            <a:off x="819937" y="2746739"/>
            <a:ext cx="11811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LTE band 21 DL </a:t>
            </a:r>
          </a:p>
          <a:p>
            <a:pPr algn="ctr"/>
            <a:r>
              <a:rPr kumimoji="1" lang="en-US" altLang="ja-JP" sz="1100" dirty="0">
                <a:latin typeface="+mj-lt"/>
              </a:rPr>
              <a:t>(1495.9-1510.9)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A805AFE0-569A-B983-7FBB-1CD1C172555B}"/>
              </a:ext>
            </a:extLst>
          </p:cNvPr>
          <p:cNvSpPr/>
          <p:nvPr/>
        </p:nvSpPr>
        <p:spPr>
          <a:xfrm>
            <a:off x="457930" y="2807636"/>
            <a:ext cx="101600" cy="2528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93EEBC2C-3901-546B-28FD-A4EDDCC8D3D5}"/>
              </a:ext>
            </a:extLst>
          </p:cNvPr>
          <p:cNvSpPr/>
          <p:nvPr/>
        </p:nvSpPr>
        <p:spPr>
          <a:xfrm>
            <a:off x="773504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EC9E978-F6EE-447B-873F-EC18D1159A14}"/>
              </a:ext>
            </a:extLst>
          </p:cNvPr>
          <p:cNvSpPr txBox="1"/>
          <p:nvPr/>
        </p:nvSpPr>
        <p:spPr>
          <a:xfrm>
            <a:off x="585273" y="3344361"/>
            <a:ext cx="22459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3AACA7E9-347D-6E49-E473-5F1C3ABBFB81}"/>
              </a:ext>
            </a:extLst>
          </p:cNvPr>
          <p:cNvSpPr txBox="1"/>
          <p:nvPr/>
        </p:nvSpPr>
        <p:spPr>
          <a:xfrm>
            <a:off x="1091030" y="350809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1520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BD481E99-2F73-FB9F-D96F-D87FC9B4AADD}"/>
              </a:ext>
            </a:extLst>
          </p:cNvPr>
          <p:cNvSpPr txBox="1"/>
          <p:nvPr/>
        </p:nvSpPr>
        <p:spPr>
          <a:xfrm>
            <a:off x="6388986" y="2958115"/>
            <a:ext cx="23568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RNSS: Radionavigation Satellite Service</a:t>
            </a:r>
          </a:p>
          <a:p>
            <a:pPr algn="ctr"/>
            <a:r>
              <a:rPr lang="en-US" altLang="ja-JP" sz="1100" dirty="0">
                <a:latin typeface="+mj-lt"/>
              </a:rPr>
              <a:t>MSS: Mobile Satellite Service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65582B-F66A-25F2-A5AF-716F1F88D6C8}"/>
              </a:ext>
            </a:extLst>
          </p:cNvPr>
          <p:cNvSpPr/>
          <p:nvPr/>
        </p:nvSpPr>
        <p:spPr>
          <a:xfrm>
            <a:off x="5162137" y="6098097"/>
            <a:ext cx="3442310" cy="173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Amateur Radio 23cm-band (1240-1300)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2BCDB0D3-17F2-0A13-419E-BB9CCC4284B7}"/>
              </a:ext>
            </a:extLst>
          </p:cNvPr>
          <p:cNvSpPr/>
          <p:nvPr/>
        </p:nvSpPr>
        <p:spPr>
          <a:xfrm>
            <a:off x="8735018" y="3976086"/>
            <a:ext cx="33745" cy="207636"/>
          </a:xfrm>
          <a:custGeom>
            <a:avLst/>
            <a:gdLst>
              <a:gd name="connsiteX0" fmla="*/ 33709 w 63071"/>
              <a:gd name="connsiteY0" fmla="*/ 0 h 263611"/>
              <a:gd name="connsiteX1" fmla="*/ 757 w 63071"/>
              <a:gd name="connsiteY1" fmla="*/ 94735 h 263611"/>
              <a:gd name="connsiteX2" fmla="*/ 62541 w 63071"/>
              <a:gd name="connsiteY2" fmla="*/ 172995 h 263611"/>
              <a:gd name="connsiteX3" fmla="*/ 25471 w 63071"/>
              <a:gd name="connsiteY3" fmla="*/ 263611 h 26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71" h="263611">
                <a:moveTo>
                  <a:pt x="33709" y="0"/>
                </a:moveTo>
                <a:cubicBezTo>
                  <a:pt x="14830" y="32951"/>
                  <a:pt x="-4048" y="65903"/>
                  <a:pt x="757" y="94735"/>
                </a:cubicBezTo>
                <a:cubicBezTo>
                  <a:pt x="5562" y="123567"/>
                  <a:pt x="58422" y="144849"/>
                  <a:pt x="62541" y="172995"/>
                </a:cubicBezTo>
                <a:cubicBezTo>
                  <a:pt x="66660" y="201141"/>
                  <a:pt x="46065" y="232376"/>
                  <a:pt x="25471" y="26361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フリーフォーム: 図形 110">
            <a:extLst>
              <a:ext uri="{FF2B5EF4-FFF2-40B4-BE49-F238E27FC236}">
                <a16:creationId xmlns:a16="http://schemas.microsoft.com/office/drawing/2014/main" id="{EE06AA50-51DB-9165-1B55-C1DF7937999B}"/>
              </a:ext>
            </a:extLst>
          </p:cNvPr>
          <p:cNvSpPr/>
          <p:nvPr/>
        </p:nvSpPr>
        <p:spPr>
          <a:xfrm>
            <a:off x="445503" y="3971478"/>
            <a:ext cx="33745" cy="207636"/>
          </a:xfrm>
          <a:custGeom>
            <a:avLst/>
            <a:gdLst>
              <a:gd name="connsiteX0" fmla="*/ 33709 w 63071"/>
              <a:gd name="connsiteY0" fmla="*/ 0 h 263611"/>
              <a:gd name="connsiteX1" fmla="*/ 757 w 63071"/>
              <a:gd name="connsiteY1" fmla="*/ 94735 h 263611"/>
              <a:gd name="connsiteX2" fmla="*/ 62541 w 63071"/>
              <a:gd name="connsiteY2" fmla="*/ 172995 h 263611"/>
              <a:gd name="connsiteX3" fmla="*/ 25471 w 63071"/>
              <a:gd name="connsiteY3" fmla="*/ 263611 h 26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71" h="263611">
                <a:moveTo>
                  <a:pt x="33709" y="0"/>
                </a:moveTo>
                <a:cubicBezTo>
                  <a:pt x="14830" y="32951"/>
                  <a:pt x="-4048" y="65903"/>
                  <a:pt x="757" y="94735"/>
                </a:cubicBezTo>
                <a:cubicBezTo>
                  <a:pt x="5562" y="123567"/>
                  <a:pt x="58422" y="144849"/>
                  <a:pt x="62541" y="172995"/>
                </a:cubicBezTo>
                <a:cubicBezTo>
                  <a:pt x="66660" y="201141"/>
                  <a:pt x="46065" y="232376"/>
                  <a:pt x="25471" y="26361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C35860-9C17-B5E0-0206-1E97F88589C7}"/>
              </a:ext>
            </a:extLst>
          </p:cNvPr>
          <p:cNvSpPr/>
          <p:nvPr/>
        </p:nvSpPr>
        <p:spPr>
          <a:xfrm>
            <a:off x="7054967" y="2471568"/>
            <a:ext cx="576064" cy="527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1D68D57-14D1-237F-4154-954509A9049C}"/>
              </a:ext>
            </a:extLst>
          </p:cNvPr>
          <p:cNvSpPr/>
          <p:nvPr/>
        </p:nvSpPr>
        <p:spPr>
          <a:xfrm>
            <a:off x="7631031" y="2471568"/>
            <a:ext cx="576064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2C3CAD1-79ED-A172-4758-3AFC028C5F26}"/>
              </a:ext>
            </a:extLst>
          </p:cNvPr>
          <p:cNvSpPr txBox="1"/>
          <p:nvPr/>
        </p:nvSpPr>
        <p:spPr>
          <a:xfrm>
            <a:off x="7353348" y="2563717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2490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C2C79839-0FA2-92C8-6ACE-39EF74C6C094}"/>
              </a:ext>
            </a:extLst>
          </p:cNvPr>
          <p:cNvSpPr txBox="1"/>
          <p:nvPr/>
        </p:nvSpPr>
        <p:spPr>
          <a:xfrm>
            <a:off x="7927632" y="2564682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2500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BDB989C9-A893-2745-FF28-73390DA6834C}"/>
              </a:ext>
            </a:extLst>
          </p:cNvPr>
          <p:cNvSpPr txBox="1"/>
          <p:nvPr/>
        </p:nvSpPr>
        <p:spPr>
          <a:xfrm>
            <a:off x="6801272" y="2571026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2480</a:t>
            </a:r>
            <a:endParaRPr kumimoji="1" lang="ja-JP" altLang="en-US" sz="1100" dirty="0">
              <a:latin typeface="+mj-lt"/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76E94FC-F1EE-AFDD-5AE1-0676BB656717}"/>
              </a:ext>
            </a:extLst>
          </p:cNvPr>
          <p:cNvCxnSpPr>
            <a:cxnSpLocks/>
          </p:cNvCxnSpPr>
          <p:nvPr/>
        </p:nvCxnSpPr>
        <p:spPr>
          <a:xfrm>
            <a:off x="7751591" y="1503484"/>
            <a:ext cx="0" cy="9578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AEA5559-CFA3-DFEB-1A60-7C869B5ECAB2}"/>
              </a:ext>
            </a:extLst>
          </p:cNvPr>
          <p:cNvSpPr txBox="1"/>
          <p:nvPr/>
        </p:nvSpPr>
        <p:spPr>
          <a:xfrm>
            <a:off x="7396141" y="1319628"/>
            <a:ext cx="7013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2492.028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293CCD25-48FF-B127-11B3-89DEAE923CEA}"/>
              </a:ext>
            </a:extLst>
          </p:cNvPr>
          <p:cNvSpPr/>
          <p:nvPr/>
        </p:nvSpPr>
        <p:spPr>
          <a:xfrm>
            <a:off x="7698633" y="2083708"/>
            <a:ext cx="104460" cy="177271"/>
          </a:xfrm>
          <a:prstGeom prst="rect">
            <a:avLst/>
          </a:prstGeom>
          <a:solidFill>
            <a:srgbClr val="D2F0F2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63ECC24B-1C73-52E6-95C4-7573FE5895D8}"/>
              </a:ext>
            </a:extLst>
          </p:cNvPr>
          <p:cNvSpPr txBox="1"/>
          <p:nvPr/>
        </p:nvSpPr>
        <p:spPr>
          <a:xfrm>
            <a:off x="7267955" y="2105910"/>
            <a:ext cx="4162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S-SPS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472087D5-E1B0-899E-3481-8EA9248DBEE1}"/>
              </a:ext>
            </a:extLst>
          </p:cNvPr>
          <p:cNvSpPr txBox="1"/>
          <p:nvPr/>
        </p:nvSpPr>
        <p:spPr>
          <a:xfrm>
            <a:off x="6820077" y="1953416"/>
            <a:ext cx="483947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400" b="1" dirty="0">
                <a:latin typeface="+mj-lt"/>
              </a:rPr>
              <a:t>S</a:t>
            </a:r>
            <a:endParaRPr lang="ja-JP" altLang="en-US" sz="1400" b="1" dirty="0">
              <a:latin typeface="+mj-lt"/>
            </a:endParaRP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3434D92B-705D-AB0B-0962-42B54F45976E}"/>
              </a:ext>
            </a:extLst>
          </p:cNvPr>
          <p:cNvSpPr/>
          <p:nvPr/>
        </p:nvSpPr>
        <p:spPr>
          <a:xfrm>
            <a:off x="7207617" y="2471568"/>
            <a:ext cx="424721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848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23815</TotalTime>
  <Words>180</Words>
  <Application>Microsoft Office PowerPoint</Application>
  <PresentationFormat>画面に合わせる (4:3)</PresentationFormat>
  <Paragraphs>113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テーマ</vt:lpstr>
      <vt:lpstr>GNSS Signal Bands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</dc:title>
  <dc:creator>ttaka</dc:creator>
  <cp:lastModifiedBy>Tomoji Takasu</cp:lastModifiedBy>
  <cp:revision>729</cp:revision>
  <cp:lastPrinted>2014-07-26T08:18:22Z</cp:lastPrinted>
  <dcterms:created xsi:type="dcterms:W3CDTF">2009-07-28T07:48:45Z</dcterms:created>
  <dcterms:modified xsi:type="dcterms:W3CDTF">2025-02-27T08:23:53Z</dcterms:modified>
</cp:coreProperties>
</file>