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49" d="100"/>
          <a:sy n="149" d="100"/>
        </p:scale>
        <p:origin x="20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9800051E-D0E1-6B5B-B317-C1328491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229200"/>
            <a:ext cx="2268252" cy="3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0.9     2024-01-05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0.10b   2024-01-07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(1/3)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6650"/>
              </p:ext>
            </p:extLst>
          </p:nvPr>
        </p:nvGraphicFramePr>
        <p:xfrm>
          <a:off x="431540" y="1592796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 (MS)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87" y="6273316"/>
            <a:ext cx="8189226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30983"/>
              </p:ext>
            </p:extLst>
          </p:nvPr>
        </p:nvGraphicFramePr>
        <p:xfrm>
          <a:off x="431540" y="108874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(2/3)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90127"/>
              </p:ext>
            </p:extLst>
          </p:nvPr>
        </p:nvGraphicFramePr>
        <p:xfrm>
          <a:off x="431540" y="1592796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9" y="6273316"/>
            <a:ext cx="8183250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84717"/>
              </p:ext>
            </p:extLst>
          </p:nvPr>
        </p:nvGraphicFramePr>
        <p:xfrm>
          <a:off x="431540" y="108874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(3/3)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39328"/>
              </p:ext>
            </p:extLst>
          </p:nvPr>
        </p:nvGraphicFramePr>
        <p:xfrm>
          <a:off x="431541" y="1592796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905164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4689140"/>
            <a:ext cx="829126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71482"/>
              </p:ext>
            </p:extLst>
          </p:nvPr>
        </p:nvGraphicFramePr>
        <p:xfrm>
          <a:off x="431540" y="108874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22589</TotalTime>
  <Words>2424</Words>
  <Application>Microsoft Office PowerPoint</Application>
  <PresentationFormat>画面に合わせる (4:3)</PresentationFormat>
  <Paragraphs>1300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689</cp:revision>
  <cp:lastPrinted>2014-07-26T08:18:22Z</cp:lastPrinted>
  <dcterms:created xsi:type="dcterms:W3CDTF">2009-07-28T07:48:45Z</dcterms:created>
  <dcterms:modified xsi:type="dcterms:W3CDTF">2024-01-07T07:00:46Z</dcterms:modified>
</cp:coreProperties>
</file>