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1" r:id="rId3"/>
    <p:sldId id="259" r:id="rId4"/>
    <p:sldId id="302" r:id="rId5"/>
    <p:sldId id="303" r:id="rId6"/>
    <p:sldId id="304" r:id="rId7"/>
    <p:sldId id="271" r:id="rId8"/>
    <p:sldId id="305" r:id="rId9"/>
    <p:sldId id="25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300" r:id="rId19"/>
    <p:sldId id="298" r:id="rId20"/>
    <p:sldId id="29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for129 Huang" initials="lH" lastIdx="9" clrIdx="0">
    <p:extLst>
      <p:ext uri="{19B8F6BF-5375-455C-9EA6-DF929625EA0E}">
        <p15:presenceInfo xmlns:p15="http://schemas.microsoft.com/office/powerpoint/2012/main" userId="77ebce9361fa25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7T12:25:43.094" idx="8">
    <p:pos x="7257" y="1996"/>
    <p:text>https://www.tensorflow.org/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7T12:26:00.208" idx="9">
    <p:pos x="7035" y="3258"/>
    <p:text>https://keras.io/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5T17:15:24.284" idx="1">
    <p:pos x="10" y="10"/>
    <p:text>https://hackmd.io/@ShenTengTu/H1IgzNVa7?fbclid=IwAR3XNFVwhbssfoa-mp4atvDjGcJ30o8kQhowpzMgvy-7nzQJX1dwxwM5ldQ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46A9624-E4F4-420B-B60A-6AF51FB65B9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695B-93BD-43D5-AD27-46431D6F5F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59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9624-E4F4-420B-B60A-6AF51FB65B9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695B-93BD-43D5-AD27-46431D6F5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17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9624-E4F4-420B-B60A-6AF51FB65B9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695B-93BD-43D5-AD27-46431D6F5F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5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9624-E4F4-420B-B60A-6AF51FB65B9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695B-93BD-43D5-AD27-46431D6F5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9624-E4F4-420B-B60A-6AF51FB65B9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695B-93BD-43D5-AD27-46431D6F5F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6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9624-E4F4-420B-B60A-6AF51FB65B9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695B-93BD-43D5-AD27-46431D6F5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92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9624-E4F4-420B-B60A-6AF51FB65B9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695B-93BD-43D5-AD27-46431D6F5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15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9624-E4F4-420B-B60A-6AF51FB65B9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695B-93BD-43D5-AD27-46431D6F5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46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9624-E4F4-420B-B60A-6AF51FB65B9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695B-93BD-43D5-AD27-46431D6F5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2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9624-E4F4-420B-B60A-6AF51FB65B9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695B-93BD-43D5-AD27-46431D6F5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68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9624-E4F4-420B-B60A-6AF51FB65B9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695B-93BD-43D5-AD27-46431D6F5F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43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46A9624-E4F4-420B-B60A-6AF51FB65B9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CC695B-93BD-43D5-AD27-46431D6F5F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8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ufor129.medium.com/%E5%82%BB%E7%93%9C%E5%BC%8Ftensorflow-keras%E5%AE%89%E8%A3%9D%E6%95%99%E5%AD%B8-730b235275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nvidia.com/cuda/cuda-toolkit-release-notes/index.htm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ensorflow.org/install/source_window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floydhub.com/guides/environmen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nalytics-vidhya/install-tensorflow-gpu-2-4-0-with-cuda-11-0-and-cudnn-8-using-anaconda-8c6472c9653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ykNciWezxlNuSt052hCOk8nQeNijdZ6L?usp=sharing" TargetMode="External"/><Relationship Id="rId2" Type="http://schemas.openxmlformats.org/officeDocument/2006/relationships/hyperlink" Target="https://colab.research.google.com/drive/1miHal0xV1IfeMHf_ygypYGtzM8MKjpIR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42B11-83BB-4074-945A-74C923D6E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  <a:r>
              <a:rPr lang="zh-TW" altLang="en-US" dirty="0"/>
              <a:t>、</a:t>
            </a:r>
            <a:r>
              <a:rPr lang="en-US" altLang="zh-TW" dirty="0" err="1"/>
              <a:t>Tensorflow</a:t>
            </a:r>
            <a:r>
              <a:rPr lang="zh-TW" altLang="en-US" dirty="0"/>
              <a:t>、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安裝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87877E-D6C4-4947-BE1E-E8B6827C4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ADML</a:t>
            </a:r>
            <a:r>
              <a:rPr lang="zh-TW" altLang="en-US" sz="3600" dirty="0"/>
              <a:t> </a:t>
            </a:r>
            <a:r>
              <a:rPr lang="en-US" altLang="zh-TW" sz="3600" dirty="0"/>
              <a:t>LAB</a:t>
            </a:r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EBEC17-3BDF-4607-90A9-49AAC21C9BA5}"/>
              </a:ext>
            </a:extLst>
          </p:cNvPr>
          <p:cNvSpPr txBox="1"/>
          <p:nvPr/>
        </p:nvSpPr>
        <p:spPr>
          <a:xfrm>
            <a:off x="0" y="6273225"/>
            <a:ext cx="11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參考自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>
                <a:hlinkClick r:id="rId2"/>
              </a:rPr>
              <a:t>https://lufor129.medium.com/%E5%82%BB%E7%93%9C%E5%BC%8Ftensorflow-keras%E5%AE%89%E8%A3%9D%E6%95%99%E5%AD%B8-730b235275d</a:t>
            </a:r>
            <a:endParaRPr lang="en-US" altLang="zh-TW" sz="1600" dirty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860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ECD8C-D3CF-4285-B930-7C98D37E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zh-TW" altLang="en-US" dirty="0"/>
              <a:t> 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A72E0D-CE78-4C62-94A1-F6E0DFA12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Tensorflow</a:t>
            </a:r>
            <a:r>
              <a:rPr lang="en-US" altLang="zh-TW" sz="2400" dirty="0"/>
              <a:t> </a:t>
            </a:r>
            <a:r>
              <a:rPr lang="zh-TW" altLang="en-US" sz="2400" dirty="0"/>
              <a:t>是由</a:t>
            </a:r>
            <a:r>
              <a:rPr lang="en-US" altLang="zh-TW" sz="2400" dirty="0"/>
              <a:t>Google</a:t>
            </a:r>
            <a:r>
              <a:rPr lang="zh-TW" altLang="en-US" sz="2400" dirty="0"/>
              <a:t>開發的知名開源機器學習軟體。</a:t>
            </a:r>
            <a:endParaRPr lang="en-US" altLang="zh-TW" sz="2400" dirty="0"/>
          </a:p>
          <a:p>
            <a:r>
              <a:rPr lang="en-US" altLang="zh-TW" sz="2400" dirty="0" err="1"/>
              <a:t>Keras</a:t>
            </a:r>
            <a:r>
              <a:rPr lang="en-US" altLang="zh-TW" sz="2400" dirty="0"/>
              <a:t> </a:t>
            </a:r>
            <a:r>
              <a:rPr lang="zh-TW" altLang="en-US" sz="2400" dirty="0"/>
              <a:t>是基於</a:t>
            </a:r>
            <a:r>
              <a:rPr lang="en-US" altLang="zh-TW" sz="2400" dirty="0" err="1"/>
              <a:t>tensorflow</a:t>
            </a:r>
            <a:r>
              <a:rPr lang="zh-TW" altLang="en-US" sz="2400" dirty="0"/>
              <a:t>的高層封裝，使用</a:t>
            </a:r>
            <a:r>
              <a:rPr lang="en-US" altLang="zh-TW" sz="2400" dirty="0" err="1"/>
              <a:t>Keras</a:t>
            </a:r>
            <a:r>
              <a:rPr lang="zh-TW" altLang="en-US" sz="2400" dirty="0"/>
              <a:t>可以很輕鬆簡單的實現機器學習。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在</a:t>
            </a:r>
            <a:r>
              <a:rPr lang="en-US" altLang="zh-TW" sz="2400" dirty="0"/>
              <a:t>2.0</a:t>
            </a:r>
            <a:r>
              <a:rPr lang="zh-TW" altLang="en-US" sz="2400" dirty="0"/>
              <a:t>版本中，最大的革新是</a:t>
            </a:r>
            <a:r>
              <a:rPr lang="en-US" altLang="zh-TW" sz="2400" dirty="0"/>
              <a:t>Google</a:t>
            </a:r>
            <a:r>
              <a:rPr lang="zh-TW" altLang="en-US" sz="2400" dirty="0"/>
              <a:t>把</a:t>
            </a:r>
            <a:r>
              <a:rPr lang="en-US" altLang="zh-TW" sz="2400" dirty="0" err="1"/>
              <a:t>Keras</a:t>
            </a:r>
            <a:r>
              <a:rPr lang="zh-TW" altLang="en-US" sz="2400" dirty="0"/>
              <a:t>與</a:t>
            </a:r>
            <a:r>
              <a:rPr lang="en-US" altLang="zh-TW" sz="2400" dirty="0" err="1"/>
              <a:t>Tensorflow</a:t>
            </a:r>
            <a:r>
              <a:rPr lang="zh-TW" altLang="en-US" sz="2400" dirty="0"/>
              <a:t>整合再一起。</a:t>
            </a:r>
            <a:endParaRPr lang="en-US" altLang="zh-TW" sz="2400" dirty="0"/>
          </a:p>
          <a:p>
            <a:r>
              <a:rPr lang="zh-TW" altLang="en-US" sz="2400" dirty="0"/>
              <a:t>可以使用 </a:t>
            </a:r>
            <a:r>
              <a:rPr lang="en-US" altLang="zh-TW" sz="2400" dirty="0"/>
              <a:t>from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 import </a:t>
            </a:r>
            <a:r>
              <a:rPr lang="en-US" altLang="zh-TW" sz="2400" dirty="0" err="1"/>
              <a:t>keras</a:t>
            </a:r>
            <a:r>
              <a:rPr lang="en-US" altLang="zh-TW" sz="2400" dirty="0"/>
              <a:t> </a:t>
            </a:r>
            <a:r>
              <a:rPr lang="zh-TW" altLang="en-US" sz="2400" dirty="0"/>
              <a:t>直接使用</a:t>
            </a:r>
            <a:r>
              <a:rPr lang="en-US" altLang="zh-TW" sz="2400" dirty="0" err="1"/>
              <a:t>Keras</a:t>
            </a:r>
            <a:endParaRPr lang="zh-TW" altLang="en-US" sz="2400" dirty="0"/>
          </a:p>
        </p:txBody>
      </p:sp>
      <p:pic>
        <p:nvPicPr>
          <p:cNvPr id="2051" name="Picture 3" descr="主页- Keras 中文文档">
            <a:extLst>
              <a:ext uri="{FF2B5EF4-FFF2-40B4-BE49-F238E27FC236}">
                <a16:creationId xmlns:a16="http://schemas.microsoft.com/office/drawing/2014/main" id="{2875D11A-807F-4B00-A305-B1306432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09" y="5171877"/>
            <a:ext cx="4893563" cy="14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23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E5068-3222-4A5C-94B6-9B5711AD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15592"/>
          </a:xfrm>
        </p:spPr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E19346-7884-4259-B510-C5CBC674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進入你的</a:t>
            </a:r>
            <a:r>
              <a:rPr lang="en-US" altLang="zh-TW" dirty="0" err="1"/>
              <a:t>cmd</a:t>
            </a:r>
            <a:r>
              <a:rPr lang="zh-TW" altLang="en-US" dirty="0"/>
              <a:t>，輸入 </a:t>
            </a:r>
            <a:r>
              <a:rPr lang="en-US" altLang="zh-TW" dirty="0" err="1"/>
              <a:t>nvidia-smi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如果你出現 ‘</a:t>
            </a:r>
            <a:r>
              <a:rPr lang="en-US" altLang="zh-TW" dirty="0" err="1"/>
              <a:t>nvidia-smi</a:t>
            </a:r>
            <a:r>
              <a:rPr lang="en-US" altLang="zh-TW" dirty="0"/>
              <a:t>’ </a:t>
            </a:r>
            <a:r>
              <a:rPr lang="zh-TW" altLang="en-US" dirty="0"/>
              <a:t>不是內部或外部命令、可執行的程式或批次檔。</a:t>
            </a:r>
            <a:endParaRPr lang="en-US" altLang="zh-TW" dirty="0"/>
          </a:p>
          <a:p>
            <a:r>
              <a:rPr lang="zh-TW" altLang="en-US" dirty="0"/>
              <a:t>則進入 </a:t>
            </a:r>
            <a:r>
              <a:rPr lang="en-US" altLang="zh-TW" dirty="0"/>
              <a:t>C:\Program Files\NVIDIA Corporation\NVSMI</a:t>
            </a:r>
            <a:r>
              <a:rPr lang="zh-TW" altLang="en-US" dirty="0"/>
              <a:t>，再輸入</a:t>
            </a:r>
            <a:r>
              <a:rPr lang="en-US" altLang="zh-TW" dirty="0" err="1"/>
              <a:t>nvidia-smi</a:t>
            </a:r>
            <a:r>
              <a:rPr lang="zh-TW" altLang="en-US" dirty="0"/>
              <a:t>即可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E21DA3-2CEC-40C4-8CE8-78DB9F713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7" y="3749525"/>
            <a:ext cx="6161905" cy="295238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AA27D34-CFED-4FF0-BF6D-4EF6D5CEA94C}"/>
              </a:ext>
            </a:extLst>
          </p:cNvPr>
          <p:cNvSpPr txBox="1"/>
          <p:nvPr/>
        </p:nvSpPr>
        <p:spPr>
          <a:xfrm>
            <a:off x="7386221" y="4297680"/>
            <a:ext cx="4279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不出意外，紅色框框就是你的顯卡驅動。</a:t>
            </a:r>
            <a:endParaRPr lang="en-US" altLang="zh-TW" dirty="0"/>
          </a:p>
          <a:p>
            <a:r>
              <a:rPr lang="zh-TW" altLang="en-US" dirty="0"/>
              <a:t>要依據顯卡驅動安裝</a:t>
            </a:r>
            <a:r>
              <a:rPr lang="en-US" altLang="zh-TW" dirty="0" err="1"/>
              <a:t>tensorflow</a:t>
            </a:r>
            <a:r>
              <a:rPr lang="zh-TW" altLang="en-US" dirty="0"/>
              <a:t>版本。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此外，這個教學只適用於</a:t>
            </a:r>
            <a:r>
              <a:rPr lang="en-US" altLang="zh-TW" dirty="0"/>
              <a:t>NV</a:t>
            </a:r>
            <a:r>
              <a:rPr lang="zh-TW" altLang="en-US" dirty="0"/>
              <a:t>顯卡</a:t>
            </a:r>
            <a:r>
              <a:rPr lang="en-US" altLang="zh-TW" dirty="0"/>
              <a:t>(</a:t>
            </a:r>
            <a:r>
              <a:rPr lang="zh-TW" altLang="en-US" dirty="0"/>
              <a:t>不過應該也沒有人筆電</a:t>
            </a:r>
            <a:r>
              <a:rPr lang="en-US" altLang="zh-TW" dirty="0"/>
              <a:t>AMD</a:t>
            </a:r>
            <a:r>
              <a:rPr lang="zh-TW" altLang="en-US" dirty="0"/>
              <a:t>顯卡吧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5DCDB2B-D4D3-49C2-A67E-5546B63B82B8}"/>
              </a:ext>
            </a:extLst>
          </p:cNvPr>
          <p:cNvSpPr txBox="1"/>
          <p:nvPr/>
        </p:nvSpPr>
        <p:spPr>
          <a:xfrm>
            <a:off x="1024128" y="1858738"/>
            <a:ext cx="1041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!!</a:t>
            </a:r>
            <a:r>
              <a:rPr lang="zh-TW" altLang="en-US" b="1" dirty="0"/>
              <a:t> 注意 </a:t>
            </a:r>
            <a:r>
              <a:rPr lang="en-US" altLang="zh-TW" b="1" dirty="0"/>
              <a:t>!!</a:t>
            </a:r>
            <a:r>
              <a:rPr lang="zh-TW" altLang="en-US" b="1" dirty="0"/>
              <a:t> 以下教學供 </a:t>
            </a:r>
            <a:r>
              <a:rPr lang="en-US" altLang="zh-TW" b="1" dirty="0"/>
              <a:t>CUDA</a:t>
            </a:r>
            <a:r>
              <a:rPr lang="zh-TW" altLang="en-US" b="1" dirty="0"/>
              <a:t> </a:t>
            </a:r>
            <a:r>
              <a:rPr lang="en-US" altLang="zh-TW" b="1" dirty="0"/>
              <a:t>11</a:t>
            </a:r>
            <a:r>
              <a:rPr lang="zh-TW" altLang="en-US" b="1" dirty="0"/>
              <a:t> 以下版本使用，目前</a:t>
            </a:r>
            <a:r>
              <a:rPr lang="en-US" altLang="zh-TW" b="1" dirty="0"/>
              <a:t>Anaconda </a:t>
            </a:r>
            <a:r>
              <a:rPr lang="zh-TW" altLang="en-US" b="1" dirty="0"/>
              <a:t>尚未支援</a:t>
            </a:r>
            <a:r>
              <a:rPr lang="en-US" altLang="zh-TW" b="1" dirty="0"/>
              <a:t>CUDA</a:t>
            </a:r>
            <a:r>
              <a:rPr lang="zh-TW" altLang="en-US" b="1" dirty="0"/>
              <a:t> </a:t>
            </a:r>
            <a:r>
              <a:rPr lang="en-US" altLang="zh-TW" b="1" dirty="0"/>
              <a:t>11</a:t>
            </a:r>
            <a:r>
              <a:rPr lang="zh-TW" altLang="en-US" b="1" dirty="0"/>
              <a:t>以上傻瓜式安裝</a:t>
            </a:r>
          </a:p>
        </p:txBody>
      </p:sp>
    </p:spTree>
    <p:extLst>
      <p:ext uri="{BB962C8B-B14F-4D97-AF65-F5344CB8AC3E}">
        <p14:creationId xmlns:p14="http://schemas.microsoft.com/office/powerpoint/2010/main" val="316386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4CA0CB-706E-4F86-AE82-2709B562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D56CFB-BD6C-4B01-A0EA-5C3F87B9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https://docs.nvidia.com/cuda/cuda-toolkit-release-notes/index.html\</a:t>
            </a:r>
            <a:endParaRPr lang="en-US" altLang="zh-TW" dirty="0"/>
          </a:p>
          <a:p>
            <a:r>
              <a:rPr lang="zh-TW" altLang="en-US" dirty="0"/>
              <a:t>查看 顯卡驅動與</a:t>
            </a:r>
            <a:r>
              <a:rPr lang="en-US" altLang="zh-TW" dirty="0"/>
              <a:t>CUDA</a:t>
            </a:r>
            <a:r>
              <a:rPr lang="zh-TW" altLang="en-US" dirty="0"/>
              <a:t>相應版本。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2135CD-998D-4D8C-8C7E-775C550CE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75" y="2989346"/>
            <a:ext cx="6276975" cy="36385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B8E3FA3-F249-4179-8072-AA589D1625EC}"/>
              </a:ext>
            </a:extLst>
          </p:cNvPr>
          <p:cNvSpPr txBox="1"/>
          <p:nvPr/>
        </p:nvSpPr>
        <p:spPr>
          <a:xfrm>
            <a:off x="7317767" y="3584448"/>
            <a:ext cx="3850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例如</a:t>
            </a:r>
            <a:r>
              <a:rPr lang="en-US" altLang="zh-TW" sz="2400" dirty="0"/>
              <a:t>:</a:t>
            </a:r>
          </a:p>
          <a:p>
            <a:r>
              <a:rPr lang="zh-TW" altLang="en-US" sz="2400" dirty="0"/>
              <a:t>我的顯卡驅動是</a:t>
            </a:r>
            <a:r>
              <a:rPr lang="en-US" altLang="zh-TW" sz="2400" dirty="0"/>
              <a:t>389.27</a:t>
            </a:r>
            <a:r>
              <a:rPr lang="zh-TW" altLang="en-US" sz="2400" dirty="0"/>
              <a:t>則相應</a:t>
            </a:r>
            <a:r>
              <a:rPr lang="en-US" altLang="zh-TW" sz="2400" dirty="0"/>
              <a:t>CUDA</a:t>
            </a:r>
            <a:r>
              <a:rPr lang="zh-TW" altLang="en-US" sz="2400" dirty="0"/>
              <a:t>版本為 </a:t>
            </a:r>
            <a:r>
              <a:rPr lang="en-US" altLang="zh-TW" sz="2400" dirty="0"/>
              <a:t>CUDA</a:t>
            </a:r>
            <a:r>
              <a:rPr lang="zh-TW" altLang="en-US" sz="2400" dirty="0"/>
              <a:t> </a:t>
            </a:r>
            <a:r>
              <a:rPr lang="en-US" altLang="zh-TW" sz="2400" dirty="0"/>
              <a:t>9.0</a:t>
            </a:r>
            <a:r>
              <a:rPr lang="zh-TW" altLang="en-US" sz="2400" dirty="0"/>
              <a:t>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56634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51BB7-599E-449F-945C-D5A265DE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24B3EC-38D9-49E0-BAEB-A9135E27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進入查看</a:t>
            </a:r>
            <a:r>
              <a:rPr lang="en-US" altLang="zh-TW" dirty="0"/>
              <a:t>CUDA</a:t>
            </a:r>
            <a:r>
              <a:rPr lang="zh-TW" altLang="en-US" dirty="0"/>
              <a:t>與</a:t>
            </a:r>
            <a:r>
              <a:rPr lang="en-US" altLang="zh-TW" dirty="0" err="1"/>
              <a:t>tensorflow</a:t>
            </a:r>
            <a:r>
              <a:rPr lang="zh-TW" altLang="en-US" dirty="0"/>
              <a:t>相應版本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2"/>
              </a:rPr>
              <a:t>https://www.tensorflow.org/install/source_windows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E936B3-2304-4058-B5C8-80948B8E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0" y="3355138"/>
            <a:ext cx="7455067" cy="29542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53A40AE-6681-4448-8FA2-92920CAEE5C4}"/>
              </a:ext>
            </a:extLst>
          </p:cNvPr>
          <p:cNvSpPr txBox="1"/>
          <p:nvPr/>
        </p:nvSpPr>
        <p:spPr>
          <a:xfrm>
            <a:off x="8210269" y="3572840"/>
            <a:ext cx="3399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對於我</a:t>
            </a:r>
            <a:r>
              <a:rPr lang="en-US" altLang="zh-TW" sz="2400" dirty="0"/>
              <a:t>CUDA 9.0 </a:t>
            </a:r>
            <a:r>
              <a:rPr lang="zh-TW" altLang="en-US" sz="2400" dirty="0"/>
              <a:t>版本。我就安裝</a:t>
            </a:r>
            <a:r>
              <a:rPr lang="en-US" altLang="zh-TW" sz="2400" dirty="0" err="1"/>
              <a:t>tensorflow-gpu</a:t>
            </a:r>
            <a:r>
              <a:rPr lang="en-US" altLang="zh-TW" sz="2400" dirty="0"/>
              <a:t> 1.12.0</a:t>
            </a:r>
            <a:r>
              <a:rPr lang="zh-TW" altLang="en-US" sz="2400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391853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FFFBD-E2A2-4C0C-A9F1-DCD4BE86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F2B3AC-A7ED-4806-9814-8D6EC1A45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找到相應的</a:t>
            </a:r>
            <a:r>
              <a:rPr lang="en-US" altLang="zh-TW" dirty="0" err="1"/>
              <a:t>tensorflow</a:t>
            </a:r>
            <a:r>
              <a:rPr lang="zh-TW" altLang="en-US" dirty="0"/>
              <a:t>版本後就能開始安裝</a:t>
            </a:r>
            <a:r>
              <a:rPr lang="en-US" altLang="zh-TW" dirty="0" err="1"/>
              <a:t>Tensorflowgpu</a:t>
            </a:r>
            <a:endParaRPr lang="en-US" altLang="zh-TW" dirty="0"/>
          </a:p>
          <a:p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tensorflow-gpu</a:t>
            </a:r>
            <a:r>
              <a:rPr lang="en-US" altLang="zh-TW" dirty="0"/>
              <a:t>=X.X.X   #X.X.X</a:t>
            </a:r>
            <a:r>
              <a:rPr lang="zh-TW" altLang="en-US" dirty="0"/>
              <a:t>為你的</a:t>
            </a:r>
            <a:r>
              <a:rPr lang="en-US" altLang="zh-TW" dirty="0" err="1"/>
              <a:t>Tensorflow</a:t>
            </a:r>
            <a:r>
              <a:rPr lang="zh-TW" altLang="en-US" dirty="0"/>
              <a:t>版本</a:t>
            </a:r>
            <a:endParaRPr lang="en-US" altLang="zh-TW" dirty="0"/>
          </a:p>
          <a:p>
            <a:r>
              <a:rPr lang="zh-TW" altLang="en-US" dirty="0"/>
              <a:t>在安裝的時候</a:t>
            </a:r>
            <a:r>
              <a:rPr lang="en-US" altLang="zh-TW" dirty="0" err="1"/>
              <a:t>tensorflow-gpu</a:t>
            </a:r>
            <a:r>
              <a:rPr lang="zh-TW" altLang="en-US" dirty="0"/>
              <a:t>會順便幫你把</a:t>
            </a:r>
            <a:r>
              <a:rPr lang="en-US" altLang="zh-TW" dirty="0" err="1"/>
              <a:t>cudatoolkit</a:t>
            </a:r>
            <a:r>
              <a:rPr lang="zh-TW" altLang="en-US" dirty="0"/>
              <a:t>、</a:t>
            </a:r>
            <a:r>
              <a:rPr lang="en-US" altLang="zh-TW" dirty="0" err="1"/>
              <a:t>cudnn</a:t>
            </a:r>
            <a:r>
              <a:rPr lang="zh-TW" altLang="en-US" dirty="0"/>
              <a:t>對應版本安裝上去。</a:t>
            </a:r>
            <a:endParaRPr lang="en-US" altLang="zh-TW" dirty="0"/>
          </a:p>
          <a:p>
            <a:r>
              <a:rPr lang="zh-TW" altLang="en-US" dirty="0"/>
              <a:t>如果不確定</a:t>
            </a:r>
            <a:r>
              <a:rPr lang="en-US" altLang="zh-TW" dirty="0"/>
              <a:t>CUDA</a:t>
            </a:r>
            <a:r>
              <a:rPr lang="zh-TW" altLang="en-US" dirty="0"/>
              <a:t>有沒有安裝上去。在</a:t>
            </a:r>
            <a:r>
              <a:rPr lang="en-US" altLang="zh-TW" dirty="0" err="1"/>
              <a:t>conda</a:t>
            </a:r>
            <a:r>
              <a:rPr lang="en-US" altLang="zh-TW" dirty="0"/>
              <a:t> </a:t>
            </a:r>
            <a:r>
              <a:rPr lang="zh-TW" altLang="en-US" dirty="0"/>
              <a:t>輸入 </a:t>
            </a:r>
            <a:r>
              <a:rPr lang="en-US" altLang="zh-TW" dirty="0" err="1"/>
              <a:t>conda</a:t>
            </a:r>
            <a:r>
              <a:rPr lang="en-US" altLang="zh-TW" dirty="0"/>
              <a:t> list </a:t>
            </a:r>
            <a:r>
              <a:rPr lang="zh-TW" altLang="en-US" dirty="0"/>
              <a:t>就能看到安裝好的</a:t>
            </a:r>
            <a:r>
              <a:rPr lang="en-US" altLang="zh-TW" dirty="0" err="1"/>
              <a:t>cudatoolkit</a:t>
            </a:r>
            <a:r>
              <a:rPr lang="zh-TW" altLang="en-US" dirty="0"/>
              <a:t>、</a:t>
            </a:r>
            <a:r>
              <a:rPr lang="en-US" altLang="zh-TW" dirty="0" err="1"/>
              <a:t>cudnn</a:t>
            </a:r>
            <a:r>
              <a:rPr lang="zh-TW" altLang="en-US" dirty="0"/>
              <a:t>、</a:t>
            </a:r>
            <a:r>
              <a:rPr lang="en-US" altLang="zh-TW" dirty="0" err="1"/>
              <a:t>tensorflow-gpu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6DADFA-1470-4BF7-A70F-C644CC57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91" y="4696703"/>
            <a:ext cx="7599500" cy="53816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1C67CA4-07A0-4083-8594-96588904E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91" y="5413459"/>
            <a:ext cx="8292315" cy="3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6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B82F7-2474-4EAA-B56E-E50EEFB9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99942-194C-4EC1-BBB3-D77DB5F8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53087"/>
            <a:ext cx="9851018" cy="4356273"/>
          </a:xfrm>
        </p:spPr>
        <p:txBody>
          <a:bodyPr>
            <a:normAutofit/>
          </a:bodyPr>
          <a:lstStyle/>
          <a:p>
            <a:r>
              <a:rPr lang="zh-TW" altLang="en-US" dirty="0"/>
              <a:t>接下來就能測試一下</a:t>
            </a:r>
            <a:r>
              <a:rPr lang="en-US" altLang="zh-TW" dirty="0" err="1"/>
              <a:t>Tensorflow</a:t>
            </a:r>
            <a:r>
              <a:rPr lang="zh-TW" altLang="en-US" dirty="0"/>
              <a:t>是否能正確使用</a:t>
            </a:r>
            <a:r>
              <a:rPr lang="en-US" altLang="zh-TW" dirty="0"/>
              <a:t>GPU</a:t>
            </a:r>
            <a:r>
              <a:rPr lang="zh-TW" altLang="en-US" dirty="0"/>
              <a:t>資源。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 err="1"/>
              <a:t>conda</a:t>
            </a:r>
            <a:r>
              <a:rPr lang="en-US" altLang="zh-TW" dirty="0"/>
              <a:t> prompt </a:t>
            </a:r>
            <a:r>
              <a:rPr lang="zh-TW" altLang="en-US" dirty="0"/>
              <a:t>中輸入 </a:t>
            </a:r>
            <a:r>
              <a:rPr lang="en-US" altLang="zh-TW" dirty="0"/>
              <a:t>python</a:t>
            </a:r>
          </a:p>
          <a:p>
            <a:r>
              <a:rPr lang="en-US" altLang="zh-TW" dirty="0"/>
              <a:t>Python </a:t>
            </a:r>
            <a:r>
              <a:rPr lang="zh-TW" altLang="en-US" dirty="0"/>
              <a:t>內輸入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tensorflow</a:t>
            </a:r>
            <a:r>
              <a:rPr lang="en-US" altLang="zh-TW" dirty="0"/>
              <a:t> as </a:t>
            </a:r>
            <a:r>
              <a:rPr lang="en-US" altLang="zh-TW" dirty="0" err="1"/>
              <a:t>tf</a:t>
            </a:r>
            <a:endParaRPr lang="en-US" altLang="zh-TW" dirty="0"/>
          </a:p>
          <a:p>
            <a:r>
              <a:rPr lang="en-US" altLang="zh-TW" dirty="0" err="1"/>
              <a:t>tf</a:t>
            </a:r>
            <a:r>
              <a:rPr lang="en-US" altLang="zh-TW" dirty="0"/>
              <a:t>.__version__</a:t>
            </a:r>
          </a:p>
          <a:p>
            <a:r>
              <a:rPr lang="en-US" altLang="zh-TW" dirty="0" err="1"/>
              <a:t>tf.test.is_gpu_available</a:t>
            </a:r>
            <a:r>
              <a:rPr lang="en-US" altLang="zh-TW" dirty="0"/>
              <a:t>()</a:t>
            </a:r>
          </a:p>
          <a:p>
            <a:r>
              <a:rPr lang="zh-TW" altLang="en-US" dirty="0"/>
              <a:t>或是版本比較低的</a:t>
            </a:r>
            <a:r>
              <a:rPr lang="en-US" altLang="zh-TW" dirty="0" err="1"/>
              <a:t>tensorflow</a:t>
            </a:r>
            <a:r>
              <a:rPr lang="en-US" altLang="zh-TW" dirty="0"/>
              <a:t> :</a:t>
            </a:r>
          </a:p>
          <a:p>
            <a:r>
              <a:rPr lang="en-US" altLang="zh-TW" dirty="0" err="1"/>
              <a:t>sess</a:t>
            </a:r>
            <a:r>
              <a:rPr lang="en-US" altLang="zh-TW" dirty="0"/>
              <a:t> = </a:t>
            </a:r>
            <a:r>
              <a:rPr lang="en-US" altLang="zh-TW" dirty="0" err="1"/>
              <a:t>tf.Session</a:t>
            </a:r>
            <a:r>
              <a:rPr lang="en-US" altLang="zh-TW" dirty="0"/>
              <a:t>(config=</a:t>
            </a:r>
            <a:r>
              <a:rPr lang="en-US" altLang="zh-TW" dirty="0" err="1"/>
              <a:t>tf.ConfigProto</a:t>
            </a:r>
            <a:r>
              <a:rPr lang="en-US" altLang="zh-TW" dirty="0"/>
              <a:t>(</a:t>
            </a:r>
            <a:r>
              <a:rPr lang="en-US" altLang="zh-TW" dirty="0" err="1"/>
              <a:t>log_device_placement</a:t>
            </a:r>
            <a:r>
              <a:rPr lang="en-US" altLang="zh-TW" dirty="0"/>
              <a:t>=True))</a:t>
            </a:r>
          </a:p>
          <a:p>
            <a:r>
              <a:rPr lang="zh-TW" altLang="en-US" dirty="0"/>
              <a:t>成功看到自己顯卡型號與返回</a:t>
            </a:r>
            <a:r>
              <a:rPr lang="en-US" altLang="zh-TW" dirty="0"/>
              <a:t>True</a:t>
            </a:r>
            <a:r>
              <a:rPr lang="zh-TW" altLang="en-US" dirty="0"/>
              <a:t>代表成功了。</a:t>
            </a:r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9D2169F-FF47-4A48-8642-F1D6CA886BA6}"/>
              </a:ext>
            </a:extLst>
          </p:cNvPr>
          <p:cNvGrpSpPr/>
          <p:nvPr/>
        </p:nvGrpSpPr>
        <p:grpSpPr>
          <a:xfrm>
            <a:off x="5012919" y="2491897"/>
            <a:ext cx="5367471" cy="2744432"/>
            <a:chOff x="5045003" y="2395645"/>
            <a:chExt cx="5367471" cy="2744432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EFDABCA-A912-4C37-B22C-124D15E33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16024" y="2395645"/>
              <a:ext cx="5296450" cy="2744432"/>
            </a:xfrm>
            <a:prstGeom prst="rect">
              <a:avLst/>
            </a:prstGeom>
          </p:spPr>
        </p:pic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2919015-ADDB-4A0F-BFF2-524FF0494E69}"/>
                </a:ext>
              </a:extLst>
            </p:cNvPr>
            <p:cNvCxnSpPr/>
            <p:nvPr/>
          </p:nvCxnSpPr>
          <p:spPr>
            <a:xfrm>
              <a:off x="5045003" y="2956265"/>
              <a:ext cx="76814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C9DD6D02-9C00-4D4C-9E6B-E92E30F02DAC}"/>
                </a:ext>
              </a:extLst>
            </p:cNvPr>
            <p:cNvCxnSpPr/>
            <p:nvPr/>
          </p:nvCxnSpPr>
          <p:spPr>
            <a:xfrm>
              <a:off x="5116024" y="5024761"/>
              <a:ext cx="76814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8732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F7264-B32F-454B-8FEE-B81D7861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614D8C-4D2E-4724-96AB-340FE3BF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773168"/>
          </a:xfrm>
        </p:spPr>
        <p:txBody>
          <a:bodyPr/>
          <a:lstStyle/>
          <a:p>
            <a:r>
              <a:rPr lang="zh-TW" altLang="en-US" dirty="0"/>
              <a:t>一些常見錯誤解決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如果是 </a:t>
            </a:r>
            <a:r>
              <a:rPr lang="en-US" altLang="zh-TW" dirty="0"/>
              <a:t>CUDA</a:t>
            </a:r>
            <a:r>
              <a:rPr lang="zh-TW" altLang="en-US" dirty="0"/>
              <a:t>與</a:t>
            </a:r>
            <a:r>
              <a:rPr lang="en-US" altLang="zh-TW" dirty="0" err="1"/>
              <a:t>cudnn</a:t>
            </a:r>
            <a:r>
              <a:rPr lang="zh-TW" altLang="en-US" dirty="0"/>
              <a:t>版本錯誤或沒有自動安裝上去，你可以手動裝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cudnn</a:t>
            </a:r>
            <a:r>
              <a:rPr lang="en-US" altLang="zh-TW" dirty="0"/>
              <a:t>=7.6.0</a:t>
            </a:r>
            <a:br>
              <a:rPr lang="en-US" altLang="zh-TW" dirty="0"/>
            </a:br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cudatoolkit</a:t>
            </a:r>
            <a:r>
              <a:rPr lang="en-US" altLang="zh-TW" dirty="0"/>
              <a:t>=10.0.130</a:t>
            </a:r>
          </a:p>
          <a:p>
            <a:r>
              <a:rPr lang="zh-TW" altLang="en-US" dirty="0"/>
              <a:t>不過還是要注意顯卡驅動與</a:t>
            </a:r>
            <a:r>
              <a:rPr lang="en-US" altLang="zh-TW" dirty="0"/>
              <a:t>CUDA</a:t>
            </a:r>
            <a:r>
              <a:rPr lang="zh-TW" altLang="en-US" dirty="0"/>
              <a:t>相應版本。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 </a:t>
            </a:r>
            <a:r>
              <a:rPr lang="en-US" altLang="zh-TW" dirty="0"/>
              <a:t>import </a:t>
            </a:r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zh-TW" altLang="en-US" dirty="0"/>
              <a:t>時</a:t>
            </a:r>
            <a:r>
              <a:rPr lang="en-US" altLang="zh-TW" dirty="0" err="1"/>
              <a:t>numpy</a:t>
            </a:r>
            <a:r>
              <a:rPr lang="zh-TW" altLang="en-US" dirty="0"/>
              <a:t>跳出警告，這是因為</a:t>
            </a:r>
            <a:r>
              <a:rPr lang="en-US" altLang="zh-TW" dirty="0" err="1"/>
              <a:t>numpy</a:t>
            </a:r>
            <a:r>
              <a:rPr lang="zh-TW" altLang="en-US" dirty="0"/>
              <a:t>版本太高了。</a:t>
            </a:r>
            <a:endParaRPr lang="en-US" altLang="zh-TW" dirty="0"/>
          </a:p>
          <a:p>
            <a:r>
              <a:rPr lang="zh-TW" altLang="en-US" dirty="0"/>
              <a:t>自己</a:t>
            </a:r>
            <a:r>
              <a:rPr lang="en-US" altLang="zh-TW" dirty="0"/>
              <a:t>google</a:t>
            </a:r>
            <a:r>
              <a:rPr lang="zh-TW" altLang="en-US" dirty="0"/>
              <a:t>自己的</a:t>
            </a:r>
            <a:r>
              <a:rPr lang="en-US" altLang="zh-TW" dirty="0" err="1"/>
              <a:t>tensorflow</a:t>
            </a:r>
            <a:r>
              <a:rPr lang="zh-TW" altLang="en-US" dirty="0"/>
              <a:t>版本與</a:t>
            </a:r>
            <a:r>
              <a:rPr lang="en-US" altLang="zh-TW" dirty="0" err="1"/>
              <a:t>numpy</a:t>
            </a:r>
            <a:r>
              <a:rPr lang="zh-TW" altLang="en-US" dirty="0"/>
              <a:t>的對應版本。</a:t>
            </a:r>
            <a:endParaRPr lang="en-US" altLang="zh-TW" dirty="0"/>
          </a:p>
          <a:p>
            <a:r>
              <a:rPr lang="zh-TW" altLang="en-US" dirty="0"/>
              <a:t>如 </a:t>
            </a:r>
            <a:r>
              <a:rPr lang="en-US" altLang="zh-TW" dirty="0" err="1"/>
              <a:t>tensorflow</a:t>
            </a:r>
            <a:r>
              <a:rPr lang="zh-TW" altLang="en-US" dirty="0"/>
              <a:t> </a:t>
            </a:r>
            <a:r>
              <a:rPr lang="en-US" altLang="zh-TW" dirty="0"/>
              <a:t>1.12.0 </a:t>
            </a:r>
            <a:r>
              <a:rPr lang="zh-TW" altLang="en-US" dirty="0"/>
              <a:t>版本是 </a:t>
            </a:r>
            <a:r>
              <a:rPr lang="en-US" altLang="zh-TW" dirty="0" err="1"/>
              <a:t>numpy</a:t>
            </a:r>
            <a:r>
              <a:rPr lang="en-US" altLang="zh-TW" dirty="0"/>
              <a:t> 1.15.4</a:t>
            </a:r>
          </a:p>
          <a:p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numpy</a:t>
            </a:r>
            <a:r>
              <a:rPr lang="en-US" altLang="zh-TW" dirty="0"/>
              <a:t> == 1.15.4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B17E174-9C5D-43CC-A73F-7B24D334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64" y="1792037"/>
            <a:ext cx="7247965" cy="27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検索エンジンを使う人のイラスト">
            <a:extLst>
              <a:ext uri="{FF2B5EF4-FFF2-40B4-BE49-F238E27FC236}">
                <a16:creationId xmlns:a16="http://schemas.microsoft.com/office/drawing/2014/main" id="{2ED493BE-4515-4523-9135-C6E103867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62" y="4924884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66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5BE5A-A390-400A-ACFD-451F2032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044802-1998-47D3-BF74-71FB0E902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51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如果你是</a:t>
            </a:r>
            <a:r>
              <a:rPr lang="en-US" altLang="zh-TW" dirty="0" err="1"/>
              <a:t>Tensorflow</a:t>
            </a:r>
            <a:r>
              <a:rPr lang="en-US" altLang="zh-TW" dirty="0"/>
              <a:t> 2.0</a:t>
            </a:r>
            <a:r>
              <a:rPr lang="zh-TW" altLang="en-US" dirty="0"/>
              <a:t>以上，那就不用安裝</a:t>
            </a:r>
            <a:r>
              <a:rPr lang="en-US" altLang="zh-TW" dirty="0" err="1"/>
              <a:t>Keras</a:t>
            </a:r>
            <a:r>
              <a:rPr lang="zh-TW" altLang="en-US" dirty="0"/>
              <a:t>了。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如果你不是，則到 </a:t>
            </a:r>
            <a:r>
              <a:rPr lang="en-US" altLang="zh-TW" dirty="0">
                <a:hlinkClick r:id="rId2"/>
              </a:rPr>
              <a:t>https://docs.floydhub.com/guides/environments/</a:t>
            </a:r>
            <a:r>
              <a:rPr lang="zh-TW" altLang="en-US" dirty="0"/>
              <a:t> 查看相應版本。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例如</a:t>
            </a:r>
            <a:r>
              <a:rPr lang="en-US" altLang="zh-TW" dirty="0"/>
              <a:t> </a:t>
            </a:r>
            <a:r>
              <a:rPr lang="zh-TW" altLang="en-US" dirty="0"/>
              <a:t>我就是 </a:t>
            </a:r>
            <a:r>
              <a:rPr lang="en-US" altLang="zh-TW" dirty="0" err="1"/>
              <a:t>Keras</a:t>
            </a:r>
            <a:r>
              <a:rPr lang="en-US" altLang="zh-TW" dirty="0"/>
              <a:t> 2.2.4</a:t>
            </a:r>
            <a:r>
              <a:rPr lang="zh-TW" altLang="en-US" dirty="0"/>
              <a:t>版本。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EX:</a:t>
            </a:r>
            <a:r>
              <a:rPr lang="zh-TW" altLang="en-US" dirty="0"/>
              <a:t> </a:t>
            </a:r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keras</a:t>
            </a:r>
            <a:r>
              <a:rPr lang="en-US" altLang="zh-TW" dirty="0"/>
              <a:t>=2.2.4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安裝完成後一樣進入</a:t>
            </a:r>
            <a:r>
              <a:rPr lang="en-US" altLang="zh-TW" dirty="0"/>
              <a:t>python</a:t>
            </a:r>
            <a:r>
              <a:rPr lang="zh-TW" altLang="en-US" dirty="0"/>
              <a:t> 查看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出現</a:t>
            </a:r>
            <a:r>
              <a:rPr lang="en-US" altLang="zh-TW" dirty="0"/>
              <a:t>Using </a:t>
            </a:r>
            <a:r>
              <a:rPr lang="en-US" altLang="zh-TW" dirty="0" err="1"/>
              <a:t>Tensorflow</a:t>
            </a:r>
            <a:r>
              <a:rPr lang="en-US" altLang="zh-TW" dirty="0"/>
              <a:t> backend </a:t>
            </a:r>
            <a:r>
              <a:rPr lang="zh-TW" altLang="en-US" dirty="0"/>
              <a:t>即可。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Tensorflow</a:t>
            </a:r>
            <a:r>
              <a:rPr lang="en-US" altLang="zh-TW" dirty="0"/>
              <a:t> 2.0 </a:t>
            </a:r>
            <a:r>
              <a:rPr lang="zh-TW" altLang="en-US" dirty="0"/>
              <a:t>版本是 </a:t>
            </a:r>
            <a:r>
              <a:rPr lang="en-US" altLang="zh-TW" dirty="0"/>
              <a:t>import </a:t>
            </a:r>
            <a:r>
              <a:rPr lang="en-US" altLang="zh-TW" dirty="0" err="1"/>
              <a:t>tensorflow.keras</a:t>
            </a:r>
            <a:r>
              <a:rPr lang="en-US" altLang="zh-TW" dirty="0"/>
              <a:t> as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B2334A7-E10A-4E0D-8EBC-6CC085E5A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83" y="4812632"/>
            <a:ext cx="5965653" cy="56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57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0D57E-A998-4DC1-A98F-981816B7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CUDA</a:t>
            </a:r>
            <a:r>
              <a:rPr lang="zh-TW" altLang="en-US" dirty="0"/>
              <a:t> </a:t>
            </a:r>
            <a:r>
              <a:rPr lang="en-US" altLang="zh-TW" dirty="0"/>
              <a:t>11</a:t>
            </a:r>
            <a:r>
              <a:rPr lang="zh-TW" altLang="en-US" dirty="0"/>
              <a:t>安裝說明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823961-6876-42F5-9ECE-95475361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55371"/>
            <a:ext cx="9720073" cy="4153989"/>
          </a:xfrm>
        </p:spPr>
        <p:txBody>
          <a:bodyPr/>
          <a:lstStyle/>
          <a:p>
            <a:r>
              <a:rPr lang="zh-TW" altLang="en-US" dirty="0"/>
              <a:t>如果你家顯卡</a:t>
            </a:r>
            <a:r>
              <a:rPr lang="en-US" altLang="zh-TW" dirty="0"/>
              <a:t>CUDA</a:t>
            </a:r>
            <a:r>
              <a:rPr lang="zh-TW" altLang="en-US" dirty="0"/>
              <a:t>在</a:t>
            </a:r>
            <a:r>
              <a:rPr lang="en-US" altLang="zh-TW" dirty="0"/>
              <a:t>11</a:t>
            </a:r>
            <a:r>
              <a:rPr lang="zh-TW" altLang="en-US" dirty="0"/>
              <a:t>以上，你就得手動安裝了，過程會稍稍複雜。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詳細可以參考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2"/>
              </a:rPr>
              <a:t>https://medium.com/analytics-vidhya/install-tensorflow-gpu-2-4-0-with-cuda-11-0-and-cudnn-8-using-anaconda-8c6472c9653f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491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22820-C8C4-4DD3-BAE3-3A50CBFE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Colab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1CAD13-9321-4C80-BDB6-4DE9E7507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B853D3-BBDA-4174-AB15-A88C163EA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06" y="3300298"/>
            <a:ext cx="2971060" cy="17940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E1FED20-73DA-4A94-BFD8-65A56A977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929" y="3300298"/>
            <a:ext cx="1904470" cy="321023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49D9CBD-05B4-4B23-AC4C-01EAA5B185A2}"/>
              </a:ext>
            </a:extLst>
          </p:cNvPr>
          <p:cNvSpPr txBox="1"/>
          <p:nvPr/>
        </p:nvSpPr>
        <p:spPr>
          <a:xfrm>
            <a:off x="1024128" y="2941438"/>
            <a:ext cx="110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上傳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D18C7A-87DB-4F89-A5FB-7A1CF7E8B93B}"/>
              </a:ext>
            </a:extLst>
          </p:cNvPr>
          <p:cNvSpPr txBox="1"/>
          <p:nvPr/>
        </p:nvSpPr>
        <p:spPr>
          <a:xfrm>
            <a:off x="4931929" y="2941438"/>
            <a:ext cx="20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修改為</a:t>
            </a:r>
            <a:r>
              <a:rPr lang="en-US" altLang="zh-TW" dirty="0"/>
              <a:t>GPU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4893677-328E-4350-8614-1C4E93D46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339" y="3574563"/>
            <a:ext cx="2691921" cy="21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6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4C52C-BCAD-43C2-A5F3-F591BE18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B14D2A2-A9B7-4BCC-AD28-D916E4C4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Anaconda</a:t>
            </a:r>
            <a:r>
              <a:rPr lang="zh-TW" altLang="en-US" dirty="0"/>
              <a:t>是目前最受歡迎的</a:t>
            </a:r>
            <a:r>
              <a:rPr lang="en-US" altLang="zh-TW" dirty="0"/>
              <a:t>python</a:t>
            </a:r>
            <a:r>
              <a:rPr lang="zh-TW" altLang="en-US" dirty="0"/>
              <a:t>平台之一，使用</a:t>
            </a:r>
            <a:r>
              <a:rPr lang="en-US" altLang="zh-TW" dirty="0" err="1"/>
              <a:t>conda</a:t>
            </a:r>
            <a:r>
              <a:rPr lang="zh-TW" altLang="en-US" dirty="0"/>
              <a:t>來管理</a:t>
            </a:r>
            <a:r>
              <a:rPr lang="en-US" altLang="zh-TW" dirty="0"/>
              <a:t>python</a:t>
            </a:r>
            <a:r>
              <a:rPr lang="zh-TW" altLang="en-US" dirty="0"/>
              <a:t>虛擬環境使得</a:t>
            </a:r>
            <a:r>
              <a:rPr lang="en-US" altLang="zh-TW" dirty="0"/>
              <a:t>python</a:t>
            </a:r>
            <a:r>
              <a:rPr lang="zh-TW" altLang="en-US" dirty="0"/>
              <a:t>各類</a:t>
            </a:r>
            <a:r>
              <a:rPr lang="en-US" altLang="zh-TW" dirty="0"/>
              <a:t>package</a:t>
            </a:r>
            <a:r>
              <a:rPr lang="zh-TW" altLang="en-US" dirty="0"/>
              <a:t>相容問題變得很簡單迅速。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C65903-C79B-4F9F-8506-0E4CB8023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69" y="2973984"/>
            <a:ext cx="10754236" cy="381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729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05B40-04EE-46F8-A709-C0D1414F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Colab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67AC1B-90C9-4D45-B7B2-1FA45189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939794" cy="4224528"/>
          </a:xfrm>
        </p:spPr>
        <p:txBody>
          <a:bodyPr>
            <a:normAutofit/>
          </a:bodyPr>
          <a:lstStyle/>
          <a:p>
            <a:r>
              <a:rPr lang="zh-TW" altLang="en-US" dirty="0"/>
              <a:t>這次作業 </a:t>
            </a:r>
            <a:r>
              <a:rPr lang="en-US" altLang="zh-TW" dirty="0" err="1"/>
              <a:t>Colab</a:t>
            </a:r>
            <a:r>
              <a:rPr lang="zh-TW" altLang="en-US" dirty="0"/>
              <a:t>網址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 MNIST</a:t>
            </a:r>
            <a:r>
              <a:rPr lang="zh-TW" altLang="en-US" dirty="0"/>
              <a:t> </a:t>
            </a:r>
            <a:r>
              <a:rPr lang="en-US" altLang="zh-TW" dirty="0"/>
              <a:t>DEMO</a:t>
            </a:r>
          </a:p>
          <a:p>
            <a:r>
              <a:rPr lang="en-US" altLang="zh-TW" dirty="0">
                <a:hlinkClick r:id="rId2"/>
              </a:rPr>
              <a:t>https://colab.research.google.com/drive/1miHal0xV1IfeMHf_ygypYGtzM8MKjpIR?usp=sharing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作業 </a:t>
            </a:r>
            <a:r>
              <a:rPr lang="en-US" altLang="zh-TW" dirty="0"/>
              <a:t>ARTIST</a:t>
            </a:r>
            <a:r>
              <a:rPr lang="zh-TW" altLang="en-US" dirty="0"/>
              <a:t> </a:t>
            </a:r>
            <a:r>
              <a:rPr lang="en-US" altLang="zh-TW" dirty="0"/>
              <a:t>CLASSIFICATION</a:t>
            </a:r>
          </a:p>
          <a:p>
            <a:pPr marL="0" indent="0">
              <a:buNone/>
            </a:pPr>
            <a:r>
              <a:rPr lang="en-US" altLang="zh-TW">
                <a:hlinkClick r:id="rId3"/>
              </a:rPr>
              <a:t>https://colab.research.google.com/drive/1ykNciWezxlNuSt052hCOk8nQeNijdZ6L?usp=sharing</a:t>
            </a:r>
            <a:endParaRPr lang="en-US" altLang="zh-TW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491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43D461F-D217-4210-AFA9-FE6F00DE1B2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Anaconda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A2E972-B6BD-4FA4-9BCF-F8533D19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09494"/>
            <a:ext cx="2925792" cy="287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09BE582-E612-4621-BBD4-F5248CD4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352550"/>
            <a:ext cx="6648450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C71CBA6-563B-4255-ABAB-8A97E8220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3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#</a:t>
            </a:r>
            <a:r>
              <a:rPr lang="zh-TW" altLang="en-US" dirty="0"/>
              <a:t>建立新環境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conda</a:t>
            </a:r>
            <a:r>
              <a:rPr lang="en-US" altLang="zh-TW" dirty="0"/>
              <a:t> create –n </a:t>
            </a:r>
            <a:r>
              <a:rPr lang="en-US" altLang="zh-TW" dirty="0" err="1"/>
              <a:t>NLP_course</a:t>
            </a:r>
            <a:r>
              <a:rPr lang="en-US" altLang="zh-TW" dirty="0"/>
              <a:t> python=3.6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393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854C9-33A5-49EC-86CB-35F8087A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</a:t>
            </a:r>
            <a:r>
              <a:rPr lang="zh-TW" altLang="en-US" dirty="0"/>
              <a:t>補充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Anaconda </a:t>
            </a:r>
            <a:r>
              <a:rPr lang="zh-TW" altLang="en-US" dirty="0"/>
              <a:t>環境相關指令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92D2ED-5BE8-464B-AFF7-097AB1C7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# </a:t>
            </a:r>
            <a:r>
              <a:rPr lang="zh-TW" altLang="en-US" dirty="0"/>
              <a:t>進入環境</a:t>
            </a:r>
          </a:p>
          <a:p>
            <a:pPr marL="0" indent="0">
              <a:buNone/>
            </a:pPr>
            <a:r>
              <a:rPr lang="en-US" altLang="zh-TW" dirty="0" err="1"/>
              <a:t>conda</a:t>
            </a:r>
            <a:r>
              <a:rPr lang="en-US" altLang="zh-TW" dirty="0"/>
              <a:t> activate </a:t>
            </a:r>
            <a:r>
              <a:rPr lang="en-US" altLang="zh-TW" dirty="0" err="1"/>
              <a:t>NLP_course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zh-TW" altLang="en-US" dirty="0"/>
              <a:t>如果忘記名稱</a:t>
            </a:r>
          </a:p>
          <a:p>
            <a:pPr marL="0" indent="0">
              <a:buNone/>
            </a:pPr>
            <a:r>
              <a:rPr lang="en-US" altLang="zh-TW" dirty="0" err="1"/>
              <a:t>conda</a:t>
            </a:r>
            <a:r>
              <a:rPr lang="en-US" altLang="zh-TW" dirty="0"/>
              <a:t> env list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zh-TW" altLang="en-US" dirty="0"/>
              <a:t>退出環境</a:t>
            </a:r>
          </a:p>
          <a:p>
            <a:pPr marL="0" indent="0">
              <a:buNone/>
            </a:pPr>
            <a:r>
              <a:rPr lang="en-US" altLang="zh-TW" dirty="0" err="1"/>
              <a:t>conda</a:t>
            </a:r>
            <a:r>
              <a:rPr lang="en-US" altLang="zh-TW" dirty="0"/>
              <a:t> deactivate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A4C5B0-E520-41BA-B20C-ADDE93E3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15" y="3761118"/>
            <a:ext cx="6554076" cy="99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9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740FEB-4F99-4E73-86B5-4F3D4544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Anaconda </a:t>
            </a:r>
            <a:r>
              <a:rPr lang="en-US" altLang="zh-TW" dirty="0" err="1"/>
              <a:t>Jupyter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C3CD0-6296-41D7-963F-0D5F44C2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+mj-ea"/>
                <a:ea typeface="+mj-ea"/>
              </a:rPr>
              <a:t># </a:t>
            </a:r>
            <a:r>
              <a:rPr lang="zh-TW" altLang="en-US" sz="2400" dirty="0">
                <a:latin typeface="+mj-ea"/>
                <a:ea typeface="+mj-ea"/>
              </a:rPr>
              <a:t>開啟</a:t>
            </a:r>
            <a:r>
              <a:rPr lang="en-US" altLang="zh-TW" sz="2400" dirty="0" err="1">
                <a:latin typeface="+mj-ea"/>
                <a:ea typeface="+mj-ea"/>
              </a:rPr>
              <a:t>jupyter</a:t>
            </a:r>
            <a:r>
              <a:rPr lang="en-US" altLang="zh-TW" sz="2400" dirty="0">
                <a:latin typeface="+mj-ea"/>
                <a:ea typeface="+mj-ea"/>
              </a:rPr>
              <a:t> notebook</a:t>
            </a:r>
          </a:p>
          <a:p>
            <a:pPr marL="0" indent="0">
              <a:buNone/>
            </a:pPr>
            <a:r>
              <a:rPr lang="en-US" altLang="zh-TW" sz="2400" dirty="0" err="1">
                <a:latin typeface="+mj-ea"/>
                <a:ea typeface="+mj-ea"/>
              </a:rPr>
              <a:t>conda</a:t>
            </a:r>
            <a:r>
              <a:rPr lang="en-US" altLang="zh-TW" sz="2400" dirty="0">
                <a:latin typeface="+mj-ea"/>
                <a:ea typeface="+mj-ea"/>
              </a:rPr>
              <a:t> install </a:t>
            </a:r>
            <a:r>
              <a:rPr lang="en-US" altLang="zh-TW" sz="2400" dirty="0" err="1">
                <a:latin typeface="+mj-ea"/>
                <a:ea typeface="+mj-ea"/>
              </a:rPr>
              <a:t>ipykernel</a:t>
            </a:r>
            <a:endParaRPr lang="en-US" altLang="zh-TW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400" dirty="0">
                <a:latin typeface="+mj-ea"/>
                <a:ea typeface="+mj-ea"/>
              </a:rPr>
              <a:t>python -m </a:t>
            </a:r>
            <a:r>
              <a:rPr lang="en-US" altLang="zh-TW" sz="2400" dirty="0" err="1">
                <a:latin typeface="+mj-ea"/>
                <a:ea typeface="+mj-ea"/>
              </a:rPr>
              <a:t>ipykernel</a:t>
            </a:r>
            <a:r>
              <a:rPr lang="en-US" altLang="zh-TW" sz="2400" dirty="0">
                <a:latin typeface="+mj-ea"/>
                <a:ea typeface="+mj-ea"/>
              </a:rPr>
              <a:t> install --user --name </a:t>
            </a:r>
            <a:r>
              <a:rPr lang="en-US" altLang="zh-TW" sz="2400" dirty="0" err="1">
                <a:latin typeface="+mj-ea"/>
                <a:ea typeface="+mj-ea"/>
              </a:rPr>
              <a:t>NLP_course</a:t>
            </a:r>
            <a:r>
              <a:rPr lang="en-US" altLang="zh-TW" sz="2400" dirty="0">
                <a:latin typeface="+mj-ea"/>
                <a:ea typeface="+mj-ea"/>
              </a:rPr>
              <a:t> --display-name "NLP python"</a:t>
            </a:r>
          </a:p>
          <a:p>
            <a:pPr marL="0" indent="0">
              <a:buNone/>
            </a:pPr>
            <a:r>
              <a:rPr lang="en-US" altLang="zh-TW" sz="2400" dirty="0">
                <a:latin typeface="+mj-ea"/>
                <a:ea typeface="+mj-ea"/>
              </a:rPr>
              <a:t>cd “to </a:t>
            </a:r>
            <a:r>
              <a:rPr lang="en-US" altLang="zh-TW" sz="2400" dirty="0" err="1">
                <a:latin typeface="+mj-ea"/>
                <a:ea typeface="+mj-ea"/>
              </a:rPr>
              <a:t>dir</a:t>
            </a:r>
            <a:r>
              <a:rPr lang="en-US" altLang="zh-TW" sz="2400" dirty="0">
                <a:latin typeface="+mj-ea"/>
                <a:ea typeface="+mj-ea"/>
              </a:rPr>
              <a:t> where you want”</a:t>
            </a:r>
          </a:p>
          <a:p>
            <a:pPr marL="0" indent="0">
              <a:buNone/>
            </a:pPr>
            <a:r>
              <a:rPr lang="en-US" altLang="zh-TW" sz="2400" dirty="0" err="1">
                <a:latin typeface="+mj-ea"/>
                <a:ea typeface="+mj-ea"/>
              </a:rPr>
              <a:t>jupyter</a:t>
            </a:r>
            <a:r>
              <a:rPr lang="en-US" altLang="zh-TW" sz="2400" dirty="0">
                <a:latin typeface="+mj-ea"/>
                <a:ea typeface="+mj-ea"/>
              </a:rPr>
              <a:t> notebook </a:t>
            </a:r>
            <a:r>
              <a:rPr lang="zh-TW" altLang="en-US" sz="2400" dirty="0">
                <a:latin typeface="+mj-ea"/>
                <a:ea typeface="+mj-ea"/>
              </a:rPr>
              <a:t>開啟</a:t>
            </a:r>
            <a:r>
              <a:rPr lang="en-US" altLang="zh-TW" sz="2400" dirty="0" err="1">
                <a:latin typeface="+mj-ea"/>
                <a:ea typeface="+mj-ea"/>
              </a:rPr>
              <a:t>jupyter</a:t>
            </a:r>
            <a:r>
              <a:rPr lang="en-US" altLang="zh-TW" sz="2400" dirty="0">
                <a:latin typeface="+mj-ea"/>
                <a:ea typeface="+mj-ea"/>
              </a:rPr>
              <a:t> 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969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FDF79C-D0AC-411F-B87E-5F22396B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確認</a:t>
            </a:r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zh-TW" altLang="en-US" dirty="0"/>
              <a:t>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1809D0-5027-4917-8A2A-E3EEC07F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44" y="1690688"/>
            <a:ext cx="351049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開新的</a:t>
            </a:r>
            <a:r>
              <a:rPr lang="en-US" altLang="zh-TW" dirty="0"/>
              <a:t>notebook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5B00C1-A624-4387-8FFA-CB69DD369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7"/>
          <a:stretch/>
        </p:blipFill>
        <p:spPr bwMode="auto">
          <a:xfrm>
            <a:off x="1367160" y="2164364"/>
            <a:ext cx="2642771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692EBB6-5491-47C8-B8C2-C2A41C67F322}"/>
              </a:ext>
            </a:extLst>
          </p:cNvPr>
          <p:cNvSpPr txBox="1"/>
          <p:nvPr/>
        </p:nvSpPr>
        <p:spPr>
          <a:xfrm>
            <a:off x="5632512" y="1535838"/>
            <a:ext cx="4367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2. </a:t>
            </a:r>
            <a:r>
              <a:rPr lang="zh-TW" altLang="en-US" sz="2800" dirty="0"/>
              <a:t>確認</a:t>
            </a:r>
            <a:r>
              <a:rPr lang="en-US" altLang="zh-TW" sz="2800" dirty="0" err="1"/>
              <a:t>jupyter</a:t>
            </a:r>
            <a:r>
              <a:rPr lang="en-US" altLang="zh-TW" sz="2800" dirty="0"/>
              <a:t> python</a:t>
            </a:r>
            <a:r>
              <a:rPr lang="zh-TW" altLang="en-US" sz="2800" dirty="0"/>
              <a:t>版本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3C2B6E-EC3B-4ADD-954E-DDD6245DB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815" y="2423251"/>
            <a:ext cx="55816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64AD1EB-1869-4327-BEBA-D83FBD5D7BCC}"/>
              </a:ext>
            </a:extLst>
          </p:cNvPr>
          <p:cNvSpPr txBox="1"/>
          <p:nvPr/>
        </p:nvSpPr>
        <p:spPr>
          <a:xfrm>
            <a:off x="5699464" y="4279037"/>
            <a:ext cx="522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3. </a:t>
            </a:r>
            <a:r>
              <a:rPr lang="en-US" altLang="zh-TW" sz="2800" dirty="0" err="1"/>
              <a:t>shift+Enter</a:t>
            </a:r>
            <a:r>
              <a:rPr lang="en-US" altLang="zh-TW" sz="2800" dirty="0"/>
              <a:t> </a:t>
            </a:r>
            <a:r>
              <a:rPr lang="zh-TW" altLang="en-US" sz="2800" dirty="0"/>
              <a:t>執行</a:t>
            </a:r>
          </a:p>
        </p:txBody>
      </p:sp>
    </p:spTree>
    <p:extLst>
      <p:ext uri="{BB962C8B-B14F-4D97-AF65-F5344CB8AC3E}">
        <p14:creationId xmlns:p14="http://schemas.microsoft.com/office/powerpoint/2010/main" val="402274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2BFA2-24E4-45C3-8ADD-283D3259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</a:t>
            </a:r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zh-TW" altLang="en-US" dirty="0"/>
              <a:t>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121FB-B208-4AA4-AF3B-0979039F4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如果要開啟外部檔案，默認是</a:t>
            </a:r>
            <a:r>
              <a:rPr lang="en-US" altLang="zh-TW" dirty="0"/>
              <a:t>base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，想要更改</a:t>
            </a:r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zh-TW" altLang="en-US" dirty="0"/>
              <a:t>環境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07E9C6-48F4-4E79-8C6B-D96C177C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10" y="3051208"/>
            <a:ext cx="4709187" cy="325815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F0EDFB-A95B-4342-A514-D8D557FDC4BD}"/>
              </a:ext>
            </a:extLst>
          </p:cNvPr>
          <p:cNvSpPr/>
          <p:nvPr/>
        </p:nvSpPr>
        <p:spPr>
          <a:xfrm>
            <a:off x="5388745" y="5362113"/>
            <a:ext cx="1260629" cy="3195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2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7D2D9-2C47-4ADB-803A-ED533A00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</a:t>
            </a:r>
            <a:r>
              <a:rPr lang="zh-TW" altLang="en-US" dirty="0"/>
              <a:t>補充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zh-TW" altLang="en-US" dirty="0"/>
              <a:t>相關指令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627AF3-C413-41C3-91D4-3F513307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# </a:t>
            </a:r>
            <a:r>
              <a:rPr lang="zh-TW" altLang="en-US" dirty="0"/>
              <a:t>查詢</a:t>
            </a:r>
          </a:p>
          <a:p>
            <a:pPr marL="0" indent="0">
              <a:buNone/>
            </a:pPr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en-US" altLang="zh-TW" dirty="0" err="1"/>
              <a:t>kernelspec</a:t>
            </a:r>
            <a:r>
              <a:rPr lang="en-US" altLang="zh-TW" dirty="0"/>
              <a:t> list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zh-TW" altLang="en-US" dirty="0"/>
              <a:t>註冊</a:t>
            </a:r>
          </a:p>
          <a:p>
            <a:pPr marL="0" indent="0">
              <a:buNone/>
            </a:pPr>
            <a:r>
              <a:rPr lang="en-US" altLang="zh-TW" dirty="0"/>
              <a:t>python -m </a:t>
            </a:r>
            <a:r>
              <a:rPr lang="en-US" altLang="zh-TW" dirty="0" err="1"/>
              <a:t>ipykernel</a:t>
            </a:r>
            <a:r>
              <a:rPr lang="en-US" altLang="zh-TW" dirty="0"/>
              <a:t> install --user --name </a:t>
            </a:r>
            <a:r>
              <a:rPr lang="zh-TW" altLang="en-US" dirty="0"/>
              <a:t>目標環境 </a:t>
            </a:r>
            <a:r>
              <a:rPr lang="en-US" altLang="zh-TW" dirty="0"/>
              <a:t>--display-name "</a:t>
            </a:r>
            <a:r>
              <a:rPr lang="zh-TW" altLang="en-US" dirty="0"/>
              <a:t>取名</a:t>
            </a:r>
            <a:r>
              <a:rPr lang="en-US" altLang="zh-TW" dirty="0"/>
              <a:t>"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zh-TW" altLang="en-US" dirty="0"/>
              <a:t>移除</a:t>
            </a:r>
          </a:p>
          <a:p>
            <a:pPr marL="0" indent="0">
              <a:buNone/>
            </a:pPr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en-US" altLang="zh-TW" dirty="0" err="1"/>
              <a:t>kernelspec</a:t>
            </a:r>
            <a:r>
              <a:rPr lang="en-US" altLang="zh-TW" dirty="0"/>
              <a:t> remove “</a:t>
            </a:r>
            <a:r>
              <a:rPr lang="zh-TW" altLang="en-US" dirty="0"/>
              <a:t>目標環境</a:t>
            </a:r>
            <a:r>
              <a:rPr lang="en-US" altLang="zh-TW" dirty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02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09C78-2C36-41ED-8240-7DCA05DC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/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45A96-BEA8-441E-9EA8-8442803DF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10496670" cy="4614548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/>
              <a:t>目前</a:t>
            </a:r>
            <a:r>
              <a:rPr lang="en-US" altLang="zh-TW" sz="2800" dirty="0" err="1"/>
              <a:t>Tensorflow</a:t>
            </a:r>
            <a:r>
              <a:rPr lang="en-US" altLang="zh-TW" sz="2800" dirty="0"/>
              <a:t> </a:t>
            </a:r>
            <a:r>
              <a:rPr lang="zh-TW" altLang="en-US" sz="2800" dirty="0"/>
              <a:t>已經到了</a:t>
            </a:r>
            <a:r>
              <a:rPr lang="en-US" altLang="zh-TW" sz="2800" dirty="0"/>
              <a:t>2.4</a:t>
            </a:r>
            <a:r>
              <a:rPr lang="zh-TW" altLang="en-US" sz="2800" dirty="0"/>
              <a:t>版本了。比起過去，現在不論是對</a:t>
            </a:r>
            <a:r>
              <a:rPr lang="en-US" altLang="zh-TW" sz="2800" dirty="0"/>
              <a:t>win/</a:t>
            </a:r>
            <a:r>
              <a:rPr lang="en-US" altLang="zh-TW" sz="2800" dirty="0" err="1"/>
              <a:t>linux</a:t>
            </a:r>
            <a:r>
              <a:rPr lang="zh-TW" altLang="en-US" sz="2800" dirty="0"/>
              <a:t> 安裝</a:t>
            </a:r>
            <a:r>
              <a:rPr lang="en-US" altLang="zh-TW" sz="2800" dirty="0" err="1"/>
              <a:t>Tensorflow</a:t>
            </a:r>
            <a:r>
              <a:rPr lang="en-US" altLang="zh-TW" sz="2800" dirty="0"/>
              <a:t> </a:t>
            </a:r>
            <a:r>
              <a:rPr lang="zh-TW" altLang="en-US" sz="2800" dirty="0"/>
              <a:t>都變成一件簡單的事情。以下介紹</a:t>
            </a:r>
            <a:r>
              <a:rPr lang="en-US" altLang="zh-TW" sz="2800" dirty="0"/>
              <a:t>windows 10 </a:t>
            </a:r>
            <a:r>
              <a:rPr lang="zh-TW" altLang="en-US" sz="2800" dirty="0"/>
              <a:t>安裝方法，對</a:t>
            </a:r>
            <a:r>
              <a:rPr lang="en-US" altLang="zh-TW" sz="2800" dirty="0"/>
              <a:t>Linux</a:t>
            </a:r>
            <a:r>
              <a:rPr lang="zh-TW" altLang="en-US" sz="2800" dirty="0"/>
              <a:t>來說步驟是大同小異。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注意的是，安裝會依照每個人的電腦顯卡</a:t>
            </a:r>
            <a:br>
              <a:rPr lang="en-US" altLang="zh-TW" sz="2800" dirty="0"/>
            </a:br>
            <a:r>
              <a:rPr lang="zh-TW" altLang="en-US" sz="2800" dirty="0"/>
              <a:t>不同而下不同指令。安裝失敗可以安裝不用</a:t>
            </a:r>
            <a:br>
              <a:rPr lang="en-US" altLang="zh-TW" sz="2800" dirty="0"/>
            </a:br>
            <a:r>
              <a:rPr lang="en-US" altLang="zh-TW" sz="2800" dirty="0"/>
              <a:t>GPU</a:t>
            </a:r>
            <a:r>
              <a:rPr lang="zh-TW" altLang="en-US" sz="2800" dirty="0"/>
              <a:t>的版本</a:t>
            </a:r>
            <a:r>
              <a:rPr lang="en-US" altLang="zh-TW" sz="2800" dirty="0"/>
              <a:t>or</a:t>
            </a:r>
            <a:r>
              <a:rPr lang="zh-TW" altLang="en-US" sz="2800" dirty="0"/>
              <a:t>去</a:t>
            </a:r>
            <a:r>
              <a:rPr lang="en-US" altLang="zh-TW" sz="2800" dirty="0" err="1"/>
              <a:t>colab</a:t>
            </a:r>
            <a:r>
              <a:rPr lang="zh-TW" altLang="en-US" sz="2800" dirty="0"/>
              <a:t>操作。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/>
              <a:t>(</a:t>
            </a:r>
            <a:r>
              <a:rPr lang="zh-TW" altLang="en-US" sz="2800" dirty="0"/>
              <a:t>作業是在</a:t>
            </a:r>
            <a:r>
              <a:rPr lang="en-US" altLang="zh-TW" sz="2800" dirty="0" err="1"/>
              <a:t>colab</a:t>
            </a:r>
            <a:r>
              <a:rPr lang="zh-TW" altLang="en-US" sz="2800" dirty="0"/>
              <a:t>上操作，所以即使沒有</a:t>
            </a:r>
            <a:br>
              <a:rPr lang="en-US" altLang="zh-TW" sz="2800" dirty="0"/>
            </a:br>
            <a:r>
              <a:rPr lang="zh-TW" altLang="en-US" sz="2800" dirty="0"/>
              <a:t>安裝</a:t>
            </a:r>
            <a:r>
              <a:rPr lang="en-US" altLang="zh-TW" sz="2800" dirty="0" err="1"/>
              <a:t>Tensorflow</a:t>
            </a:r>
            <a:r>
              <a:rPr lang="zh-TW" altLang="en-US" sz="2800" dirty="0"/>
              <a:t>、</a:t>
            </a:r>
            <a:r>
              <a:rPr lang="en-US" altLang="zh-TW" sz="2800" dirty="0" err="1"/>
              <a:t>Keras</a:t>
            </a:r>
            <a:r>
              <a:rPr lang="zh-TW" altLang="en-US" sz="2800" dirty="0"/>
              <a:t>也沒差</a:t>
            </a:r>
            <a:r>
              <a:rPr lang="en-US" altLang="zh-TW" sz="2800" dirty="0"/>
              <a:t>)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1026" name="Picture 2" descr="TensorFlow - 維基百科，自由的百科全書">
            <a:extLst>
              <a:ext uri="{FF2B5EF4-FFF2-40B4-BE49-F238E27FC236}">
                <a16:creationId xmlns:a16="http://schemas.microsoft.com/office/drawing/2014/main" id="{FEE8D1EC-7B6E-4855-992C-C88BB706A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126" y="3167889"/>
            <a:ext cx="3852672" cy="32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00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要素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65</TotalTime>
  <Words>1014</Words>
  <Application>Microsoft Office PowerPoint</Application>
  <PresentationFormat>寬螢幕</PresentationFormat>
  <Paragraphs>120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微軟正黑體</vt:lpstr>
      <vt:lpstr>Tw Cen MT</vt:lpstr>
      <vt:lpstr>Tw Cen MT Condensed</vt:lpstr>
      <vt:lpstr>Wingdings 3</vt:lpstr>
      <vt:lpstr>要素</vt:lpstr>
      <vt:lpstr>ANACONDA、Tensorflow、Keras 安裝</vt:lpstr>
      <vt:lpstr>Anaconda</vt:lpstr>
      <vt:lpstr>PowerPoint 簡報</vt:lpstr>
      <vt:lpstr>[補充] Anaconda 環境相關指令</vt:lpstr>
      <vt:lpstr>Anaconda Jupyter</vt:lpstr>
      <vt:lpstr>確認jupyter 環境</vt:lpstr>
      <vt:lpstr>更改Jupyter 環境</vt:lpstr>
      <vt:lpstr>[補充] jupyter 相關指令</vt:lpstr>
      <vt:lpstr>Tensorflow/Keras 安裝</vt:lpstr>
      <vt:lpstr>Tensorflow 介紹</vt:lpstr>
      <vt:lpstr>Tensorflow 安裝</vt:lpstr>
      <vt:lpstr>Tensorflow 安裝</vt:lpstr>
      <vt:lpstr>Tensorflow 安裝</vt:lpstr>
      <vt:lpstr>Tensorflow 安裝</vt:lpstr>
      <vt:lpstr>Tensorflow 安裝</vt:lpstr>
      <vt:lpstr>Tensorflow 安裝</vt:lpstr>
      <vt:lpstr>Keras 安裝</vt:lpstr>
      <vt:lpstr>CUDA 11安裝說明</vt:lpstr>
      <vt:lpstr>Colab</vt:lpstr>
      <vt:lpstr>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Tensorflow、Keras 安裝</dc:title>
  <dc:creator>PC-Henry</dc:creator>
  <cp:lastModifiedBy>lufor129 Huang</cp:lastModifiedBy>
  <cp:revision>4</cp:revision>
  <dcterms:created xsi:type="dcterms:W3CDTF">2021-03-27T02:31:18Z</dcterms:created>
  <dcterms:modified xsi:type="dcterms:W3CDTF">2021-03-27T17:00:43Z</dcterms:modified>
</cp:coreProperties>
</file>