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c83cb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c83cb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6e2aaa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6e2aaa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6e2aaa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6e2aaa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36e2aaa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36e2aaa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6e2aaa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6e2aaa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217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>
                <a:solidFill>
                  <a:srgbClr val="000000"/>
                </a:solidFill>
              </a:rPr>
              <a:t>Point n°</a:t>
            </a:r>
            <a:r>
              <a:rPr lang="fr" sz="4700"/>
              <a:t>4</a:t>
            </a:r>
            <a:r>
              <a:rPr lang="fr" sz="4700">
                <a:solidFill>
                  <a:srgbClr val="000000"/>
                </a:solidFill>
              </a:rPr>
              <a:t> sur le stage </a:t>
            </a:r>
            <a:endParaRPr sz="4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/>
              <a:t>23</a:t>
            </a:r>
            <a:r>
              <a:rPr lang="fr" sz="4700">
                <a:solidFill>
                  <a:srgbClr val="000000"/>
                </a:solidFill>
              </a:rPr>
              <a:t>.04.2021</a:t>
            </a:r>
            <a:endParaRPr sz="47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517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Stagiaire : Ralph MASSON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Tuteur : Cyril TURIES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31525"/>
            <a:ext cx="2244048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924" y="4065462"/>
            <a:ext cx="3113296" cy="9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525" y="4095450"/>
            <a:ext cx="2544177" cy="8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graphique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797" y="1629875"/>
            <a:ext cx="6578200" cy="25901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1940700"/>
            <a:ext cx="267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L’interface propose à l’utilisateur d’importer une image d’épinoche (supposée sur fond blanc) pour procéder à la détermination du sexe.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graphique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00" y="1375450"/>
            <a:ext cx="6488900" cy="31025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1205663"/>
            <a:ext cx="255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l’image importée, deux images apparaissent après quelques secondes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la tête du poisson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 corps du poisson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discriminants sont positionnés automatiquement sur la tête et sur le corps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temps réel, on peut ajuster les valeurs avec les points rouges qui correspond à l’échelle et les valeurs sont mis à jour à l’affichage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graphique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978088"/>
            <a:ext cx="85206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bouton “Import image and autoplace” permet également de charger une autre image en réinitialisant la fenêtre et les points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9090"/>
            <a:ext cx="9144000" cy="1526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Positionnement des points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3720550"/>
            <a:ext cx="8520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 points au niveau de la tête : 3 sont placés automatiquement (3;9;19)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4 points au niveau du corps : 4 sont placés automatiquement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11715"/>
          <a:stretch/>
        </p:blipFill>
        <p:spPr>
          <a:xfrm>
            <a:off x="0" y="1152474"/>
            <a:ext cx="9144000" cy="25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la base de données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placement des points permet d’avoir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(2 parmi 9) = 36 longueurs différentes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3*(3 parmi 9) = 252 angles différents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une image donnée, on a donc :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3626" l="0" r="0" t="3635"/>
          <a:stretch/>
        </p:blipFill>
        <p:spPr>
          <a:xfrm>
            <a:off x="933675" y="3106100"/>
            <a:ext cx="6370850" cy="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