
<file path=[Content_Types].xml><?xml version="1.0" encoding="utf-8"?>
<Types xmlns="http://schemas.openxmlformats.org/package/2006/content-types">
  <Default Extension="png" ContentType="image/png"/>
  <Default Extension="jpeg" ContentType="image/jpeg"/>
  <Default Extension="mov" ContentType="video/quicktime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163" autoAdjust="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503C6-8A69-4817-AE9C-CCABFD7A0393}" type="datetimeFigureOut">
              <a:rPr lang="nl-NL" smtClean="0"/>
              <a:t>19-5-2015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124A1-8B76-4AF5-84CC-B6C39E1A05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586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 gaat wat doen:</a:t>
            </a:r>
          </a:p>
          <a:p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Inhouds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opgaven: Jimmy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 pro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toto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floredina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Concept: Nienke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Styleboard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Nienke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page: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gaime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Mock-up: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gaime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desing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Ralph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bij de doelgroep :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flodijntje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Plannig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Jochem</a:t>
            </a:r>
          </a:p>
          <a:p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Assetlist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MSCW: Jimmy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124A1-8B76-4AF5-84CC-B6C39E1A0567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5268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76423" y="224287"/>
            <a:ext cx="8791575" cy="1879570"/>
          </a:xfrm>
        </p:spPr>
        <p:txBody>
          <a:bodyPr>
            <a:noAutofit/>
          </a:bodyPr>
          <a:lstStyle/>
          <a:p>
            <a:pPr algn="ctr"/>
            <a:r>
              <a:rPr lang="nl-NL" sz="9600" dirty="0" err="1" smtClean="0">
                <a:solidFill>
                  <a:srgbClr val="E5C248"/>
                </a:solidFill>
                <a:latin typeface="SPACEBAR" panose="00000400000000000000" pitchFamily="2" charset="0"/>
              </a:rPr>
              <a:t>Sprace</a:t>
            </a:r>
            <a:endParaRPr lang="nl-NL" sz="9600" dirty="0">
              <a:solidFill>
                <a:srgbClr val="E5C248"/>
              </a:solidFill>
              <a:latin typeface="SPACEBAR" panose="00000400000000000000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844575" y="6552271"/>
            <a:ext cx="6347425" cy="305729"/>
          </a:xfrm>
        </p:spPr>
        <p:txBody>
          <a:bodyPr>
            <a:normAutofit/>
          </a:bodyPr>
          <a:lstStyle/>
          <a:p>
            <a:r>
              <a:rPr lang="nl-NL" sz="1100" dirty="0" smtClean="0">
                <a:latin typeface="SPACEBAR" panose="00000400000000000000" pitchFamily="2" charset="0"/>
              </a:rPr>
              <a:t>Made </a:t>
            </a:r>
            <a:r>
              <a:rPr lang="nl-NL" sz="1100" dirty="0" err="1" smtClean="0">
                <a:latin typeface="SPACEBAR" panose="00000400000000000000" pitchFamily="2" charset="0"/>
              </a:rPr>
              <a:t>by</a:t>
            </a:r>
            <a:r>
              <a:rPr lang="nl-NL" sz="1100" dirty="0" smtClean="0">
                <a:latin typeface="SPACEBAR" panose="00000400000000000000" pitchFamily="2" charset="0"/>
              </a:rPr>
              <a:t> Floris, Jaime, Ralph, Jochem, Jimmy, Nienke</a:t>
            </a:r>
            <a:endParaRPr lang="nl-NL" sz="1100" dirty="0">
              <a:latin typeface="SPACEBAR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5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94080"/>
            <a:ext cx="9905998" cy="1478570"/>
          </a:xfrm>
        </p:spPr>
        <p:txBody>
          <a:bodyPr/>
          <a:lstStyle/>
          <a:p>
            <a:pPr algn="ctr"/>
            <a:r>
              <a:rPr lang="nl-NL" dirty="0" smtClean="0">
                <a:solidFill>
                  <a:srgbClr val="E5C248"/>
                </a:solidFill>
                <a:latin typeface="SPACEBAR" panose="00000400000000000000" pitchFamily="2" charset="0"/>
              </a:rPr>
              <a:t>planning</a:t>
            </a:r>
            <a:endParaRPr lang="nl-NL" dirty="0">
              <a:solidFill>
                <a:srgbClr val="E5C248"/>
              </a:solidFill>
              <a:latin typeface="SPACEBAR" panose="00000400000000000000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021833"/>
            <a:ext cx="10256874" cy="576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 smtClean="0">
                <a:solidFill>
                  <a:srgbClr val="E5C248"/>
                </a:solidFill>
                <a:latin typeface="SPACEBAR" panose="00000400000000000000" pitchFamily="2" charset="0"/>
              </a:rPr>
              <a:t>Assetlist</a:t>
            </a:r>
            <a:r>
              <a:rPr lang="nl-NL" dirty="0" smtClean="0">
                <a:solidFill>
                  <a:srgbClr val="E5C248"/>
                </a:solidFill>
                <a:latin typeface="SPACEBAR" panose="00000400000000000000" pitchFamily="2" charset="0"/>
              </a:rPr>
              <a:t> MSCW</a:t>
            </a:r>
            <a:endParaRPr lang="nl-NL" dirty="0">
              <a:solidFill>
                <a:srgbClr val="E5C248"/>
              </a:solidFill>
              <a:latin typeface="SPACEBAR" panose="00000400000000000000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 smtClean="0">
              <a:solidFill>
                <a:srgbClr val="E5C24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nl-NL" dirty="0" smtClean="0">
              <a:solidFill>
                <a:srgbClr val="E5C24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nl-NL" dirty="0">
              <a:solidFill>
                <a:srgbClr val="E5C24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5" t="7545" r="6178" b="47824"/>
          <a:stretch/>
        </p:blipFill>
        <p:spPr>
          <a:xfrm>
            <a:off x="1365248" y="2249487"/>
            <a:ext cx="9458325" cy="270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254177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nl-NL" sz="9600" dirty="0" smtClean="0">
                <a:solidFill>
                  <a:srgbClr val="E5C248"/>
                </a:solidFill>
                <a:latin typeface="SPACEBAR" panose="00000400000000000000" pitchFamily="2" charset="0"/>
              </a:rPr>
              <a:t>Vragen?</a:t>
            </a:r>
            <a:endParaRPr lang="nl-NL" sz="9600" dirty="0">
              <a:solidFill>
                <a:srgbClr val="E5C248"/>
              </a:solidFill>
              <a:latin typeface="SPACEBAR" panose="00000400000000000000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65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 smtClean="0">
                <a:solidFill>
                  <a:srgbClr val="E5C248"/>
                </a:solidFill>
                <a:latin typeface="SPACEBAR" panose="00000400000000000000" pitchFamily="2" charset="0"/>
              </a:rPr>
              <a:t>Inhouds</a:t>
            </a:r>
            <a:r>
              <a:rPr lang="nl-NL" dirty="0" smtClean="0">
                <a:solidFill>
                  <a:srgbClr val="E5C248"/>
                </a:solidFill>
                <a:latin typeface="SPACEBAR" panose="00000400000000000000" pitchFamily="2" charset="0"/>
              </a:rPr>
              <a:t> opgaven</a:t>
            </a:r>
            <a:endParaRPr lang="nl-NL" dirty="0">
              <a:solidFill>
                <a:srgbClr val="E5C248"/>
              </a:solidFill>
              <a:latin typeface="SPACEBAR" panose="00000400000000000000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E5C24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Doelgroep/Pars </a:t>
            </a:r>
            <a:r>
              <a:rPr lang="nl-NL" dirty="0" err="1" smtClean="0">
                <a:solidFill>
                  <a:srgbClr val="E5C24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pra</a:t>
            </a:r>
            <a:r>
              <a:rPr lang="nl-NL" dirty="0" smtClean="0">
                <a:solidFill>
                  <a:srgbClr val="E5C24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toto</a:t>
            </a:r>
          </a:p>
          <a:p>
            <a:r>
              <a:rPr lang="nl-NL" dirty="0" smtClean="0">
                <a:solidFill>
                  <a:srgbClr val="E5C24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Concept </a:t>
            </a:r>
            <a:r>
              <a:rPr lang="nl-NL" dirty="0" err="1" smtClean="0">
                <a:solidFill>
                  <a:srgbClr val="E5C24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styleboard</a:t>
            </a:r>
            <a:r>
              <a:rPr lang="nl-NL" dirty="0" smtClean="0">
                <a:solidFill>
                  <a:srgbClr val="E5C24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/</a:t>
            </a:r>
            <a:r>
              <a:rPr lang="nl-NL" dirty="0" err="1" smtClean="0">
                <a:solidFill>
                  <a:srgbClr val="E5C24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one</a:t>
            </a:r>
            <a:r>
              <a:rPr lang="nl-NL" dirty="0" smtClean="0">
                <a:solidFill>
                  <a:srgbClr val="E5C24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page </a:t>
            </a:r>
            <a:r>
              <a:rPr lang="nl-NL" dirty="0" err="1" smtClean="0">
                <a:solidFill>
                  <a:srgbClr val="E5C24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desing</a:t>
            </a:r>
            <a:endParaRPr lang="nl-NL" dirty="0" smtClean="0">
              <a:solidFill>
                <a:srgbClr val="E5C24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nl-NL" dirty="0" err="1" smtClean="0">
                <a:solidFill>
                  <a:srgbClr val="E5C24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Mock</a:t>
            </a:r>
            <a:r>
              <a:rPr lang="nl-NL" dirty="0" smtClean="0">
                <a:solidFill>
                  <a:srgbClr val="E5C24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-up/</a:t>
            </a:r>
            <a:r>
              <a:rPr lang="nl-NL" dirty="0" err="1" smtClean="0">
                <a:solidFill>
                  <a:srgbClr val="E5C24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Leveldesing</a:t>
            </a:r>
            <a:endParaRPr lang="nl-NL" dirty="0" smtClean="0">
              <a:solidFill>
                <a:srgbClr val="E5C24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nl-NL" dirty="0" err="1" smtClean="0">
                <a:solidFill>
                  <a:srgbClr val="E5C24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Artstyle</a:t>
            </a:r>
            <a:r>
              <a:rPr lang="nl-NL" dirty="0" smtClean="0">
                <a:solidFill>
                  <a:srgbClr val="E5C24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bij doelgroep</a:t>
            </a:r>
          </a:p>
          <a:p>
            <a:r>
              <a:rPr lang="nl-NL" dirty="0" smtClean="0">
                <a:solidFill>
                  <a:srgbClr val="E5C24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Planning/</a:t>
            </a:r>
            <a:r>
              <a:rPr lang="nl-NL" dirty="0" err="1" smtClean="0">
                <a:solidFill>
                  <a:srgbClr val="E5C24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Assetlist</a:t>
            </a:r>
            <a:r>
              <a:rPr lang="nl-NL" dirty="0" smtClean="0">
                <a:solidFill>
                  <a:srgbClr val="E5C24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/MSCW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85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nl-NL" dirty="0" smtClean="0">
                <a:solidFill>
                  <a:srgbClr val="E5C248"/>
                </a:solidFill>
                <a:latin typeface="SPACEBAR" panose="00000400000000000000" pitchFamily="2" charset="0"/>
              </a:rPr>
              <a:t>Pars pro toto</a:t>
            </a:r>
            <a:endParaRPr lang="nl-NL" dirty="0">
              <a:solidFill>
                <a:srgbClr val="E5C248"/>
              </a:solidFill>
              <a:latin typeface="SPACEBAR" panose="00000400000000000000" pitchFamily="2" charset="0"/>
            </a:endParaRPr>
          </a:p>
        </p:txBody>
      </p:sp>
      <p:pic>
        <p:nvPicPr>
          <p:cNvPr id="2050" name="Picture 2" descr="https://trello-attachments.s3.amazonaws.com/5534d22454940492d064011d/465x594/e0ae1229955a4d7b10b6d22a08785975/Eikperso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416" y="1766409"/>
            <a:ext cx="2772552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://img2.wikia.nocookie.net/__cb20111219234628/adventuretimewithfinnandjake/images/archive/6/68/20111221054832!Gunter.png"/>
          <p:cNvSpPr>
            <a:spLocks noChangeAspect="1" noChangeArrowheads="1"/>
          </p:cNvSpPr>
          <p:nvPr/>
        </p:nvSpPr>
        <p:spPr bwMode="auto">
          <a:xfrm>
            <a:off x="3571634" y="311413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2529121" y="1766409"/>
            <a:ext cx="60325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solidFill>
                  <a:srgbClr val="E5C24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Günter</a:t>
            </a:r>
            <a:r>
              <a:rPr lang="nl-NL" dirty="0" smtClean="0">
                <a:solidFill>
                  <a:srgbClr val="E5C24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nl-NL" dirty="0" err="1" smtClean="0">
                <a:solidFill>
                  <a:srgbClr val="E5C24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Spitzenßürgh</a:t>
            </a:r>
            <a:endParaRPr lang="nl-NL" dirty="0" smtClean="0">
              <a:solidFill>
                <a:srgbClr val="E5C24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nl-NL" dirty="0">
              <a:solidFill>
                <a:srgbClr val="E5C24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nl-NL" dirty="0" smtClean="0">
                <a:solidFill>
                  <a:srgbClr val="E5C24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14 JAAR</a:t>
            </a:r>
          </a:p>
          <a:p>
            <a:endParaRPr lang="nl-NL" dirty="0" smtClean="0">
              <a:solidFill>
                <a:srgbClr val="E5C24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nl-NL" dirty="0" smtClean="0">
                <a:solidFill>
                  <a:srgbClr val="E5C24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VEEL VERHUIST </a:t>
            </a:r>
          </a:p>
          <a:p>
            <a:endParaRPr lang="nl-NL" dirty="0" smtClean="0">
              <a:solidFill>
                <a:srgbClr val="E5C24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nl-NL" dirty="0" smtClean="0">
                <a:solidFill>
                  <a:srgbClr val="E5C24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GEEN VRIENDEN</a:t>
            </a:r>
          </a:p>
          <a:p>
            <a:endParaRPr lang="nl-NL" dirty="0" smtClean="0">
              <a:solidFill>
                <a:srgbClr val="E5C24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nl-NL" dirty="0" smtClean="0">
                <a:solidFill>
                  <a:srgbClr val="E5C24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ZOEK PLEZIER IN ZIJN SPELLETJES</a:t>
            </a:r>
          </a:p>
          <a:p>
            <a:endParaRPr lang="nl-NL" dirty="0" smtClean="0">
              <a:solidFill>
                <a:srgbClr val="E5C24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nl-NL" dirty="0" smtClean="0">
                <a:solidFill>
                  <a:srgbClr val="E5C24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 ZIJN VADER NAAR  DE STERREN KIJKEN</a:t>
            </a:r>
          </a:p>
          <a:p>
            <a:endParaRPr lang="nl-NL" dirty="0" smtClean="0">
              <a:solidFill>
                <a:srgbClr val="E5C24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nl-NL" dirty="0" smtClean="0">
                <a:solidFill>
                  <a:srgbClr val="E5C24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SCHIETSPELLEN-RACESPELLEN</a:t>
            </a:r>
            <a:endParaRPr lang="nl-NL" dirty="0">
              <a:solidFill>
                <a:srgbClr val="E5C24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2780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3586" y="0"/>
            <a:ext cx="9905998" cy="1478570"/>
          </a:xfrm>
        </p:spPr>
        <p:txBody>
          <a:bodyPr/>
          <a:lstStyle/>
          <a:p>
            <a:pPr algn="ctr"/>
            <a:r>
              <a:rPr lang="nl-NL" dirty="0" smtClean="0">
                <a:solidFill>
                  <a:srgbClr val="E5C248"/>
                </a:solidFill>
                <a:latin typeface="SPACEBAR" panose="00000400000000000000" pitchFamily="2" charset="0"/>
              </a:rPr>
              <a:t>Concept</a:t>
            </a:r>
            <a:endParaRPr lang="nl-NL" dirty="0">
              <a:solidFill>
                <a:srgbClr val="E5C248"/>
              </a:solidFill>
              <a:latin typeface="SPACEBAR" panose="00000400000000000000" pitchFamily="2" charset="0"/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32" name="Picture 8" descr="conce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320857"/>
            <a:ext cx="9598172" cy="539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46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27254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>
                <a:solidFill>
                  <a:srgbClr val="E5C248"/>
                </a:solidFill>
                <a:latin typeface="SPACEBAR" panose="00000400000000000000" pitchFamily="2" charset="0"/>
              </a:rPr>
              <a:t>Styleboard</a:t>
            </a:r>
            <a:endParaRPr lang="nl-NL" sz="4000" dirty="0">
              <a:solidFill>
                <a:srgbClr val="E5C248"/>
              </a:solidFill>
              <a:latin typeface="SPACEBAR" panose="00000400000000000000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213" y="1433866"/>
            <a:ext cx="9194396" cy="517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7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012" y="-208947"/>
            <a:ext cx="9905998" cy="1478570"/>
          </a:xfrm>
        </p:spPr>
        <p:txBody>
          <a:bodyPr/>
          <a:lstStyle/>
          <a:p>
            <a:pPr algn="ctr"/>
            <a:r>
              <a:rPr lang="nl-NL" dirty="0" err="1" smtClean="0">
                <a:solidFill>
                  <a:srgbClr val="E5C248"/>
                </a:solidFill>
                <a:latin typeface="SPACEBAR" panose="00000400000000000000" pitchFamily="2" charset="0"/>
              </a:rPr>
              <a:t>One</a:t>
            </a:r>
            <a:r>
              <a:rPr lang="nl-NL" dirty="0" smtClean="0">
                <a:solidFill>
                  <a:srgbClr val="E5C248"/>
                </a:solidFill>
                <a:latin typeface="SPACEBAR" panose="00000400000000000000" pitchFamily="2" charset="0"/>
              </a:rPr>
              <a:t> page</a:t>
            </a:r>
            <a:endParaRPr lang="nl-NL" dirty="0">
              <a:solidFill>
                <a:srgbClr val="E5C248"/>
              </a:solidFill>
              <a:latin typeface="SPACEBAR" panose="00000400000000000000" pitchFamily="2" charset="0"/>
            </a:endParaRPr>
          </a:p>
        </p:txBody>
      </p:sp>
      <p:pic>
        <p:nvPicPr>
          <p:cNvPr id="3" name="Animated one page 2_1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32812" y="1269623"/>
            <a:ext cx="8591977" cy="4833257"/>
          </a:xfrm>
        </p:spPr>
      </p:pic>
      <p:sp>
        <p:nvSpPr>
          <p:cNvPr id="5" name="Tekstvak 4"/>
          <p:cNvSpPr txBox="1"/>
          <p:nvPr/>
        </p:nvSpPr>
        <p:spPr>
          <a:xfrm>
            <a:off x="2377544" y="767644"/>
            <a:ext cx="68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FFC000"/>
                </a:solidFill>
              </a:rPr>
              <a:t>Ga zo snel mogelijk naar het einde, door zorgvuldig je route te kiezen</a:t>
            </a:r>
            <a:endParaRPr lang="nl-NL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1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2" y="-176139"/>
            <a:ext cx="9905998" cy="1478570"/>
          </a:xfrm>
        </p:spPr>
        <p:txBody>
          <a:bodyPr/>
          <a:lstStyle/>
          <a:p>
            <a:pPr algn="ctr"/>
            <a:r>
              <a:rPr lang="nl-NL" dirty="0" err="1" smtClean="0">
                <a:solidFill>
                  <a:srgbClr val="E5C248"/>
                </a:solidFill>
                <a:latin typeface="SPACEBAR" panose="00000400000000000000" pitchFamily="2" charset="0"/>
              </a:rPr>
              <a:t>Mock</a:t>
            </a:r>
            <a:r>
              <a:rPr lang="nl-NL" dirty="0" smtClean="0">
                <a:solidFill>
                  <a:srgbClr val="E5C248"/>
                </a:solidFill>
                <a:latin typeface="SPACEBAR" panose="00000400000000000000" pitchFamily="2" charset="0"/>
              </a:rPr>
              <a:t>-up</a:t>
            </a:r>
            <a:endParaRPr lang="nl-NL" dirty="0">
              <a:solidFill>
                <a:srgbClr val="E5C248"/>
              </a:solidFill>
              <a:latin typeface="SPACEBAR" panose="00000400000000000000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152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76201"/>
            <a:ext cx="9905998" cy="1478570"/>
          </a:xfrm>
        </p:spPr>
        <p:txBody>
          <a:bodyPr/>
          <a:lstStyle/>
          <a:p>
            <a:pPr algn="ctr"/>
            <a:r>
              <a:rPr lang="nl-NL" dirty="0">
                <a:solidFill>
                  <a:srgbClr val="E5C248"/>
                </a:solidFill>
                <a:latin typeface="SPACEBAR" panose="00000400000000000000" pitchFamily="2" charset="0"/>
              </a:rPr>
              <a:t>L</a:t>
            </a:r>
            <a:r>
              <a:rPr lang="nl-NL" dirty="0" smtClean="0">
                <a:solidFill>
                  <a:srgbClr val="E5C248"/>
                </a:solidFill>
                <a:latin typeface="SPACEBAR" panose="00000400000000000000" pitchFamily="2" charset="0"/>
              </a:rPr>
              <a:t>evel design</a:t>
            </a:r>
            <a:endParaRPr lang="nl-NL" dirty="0">
              <a:solidFill>
                <a:srgbClr val="E5C248"/>
              </a:solidFill>
              <a:latin typeface="SPACEBAR" panose="00000400000000000000" pitchFamily="2" charset="0"/>
            </a:endParaRP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010" y="1554771"/>
            <a:ext cx="8004804" cy="4502703"/>
          </a:xfrm>
        </p:spPr>
      </p:pic>
    </p:spTree>
    <p:extLst>
      <p:ext uri="{BB962C8B-B14F-4D97-AF65-F5344CB8AC3E}">
        <p14:creationId xmlns:p14="http://schemas.microsoft.com/office/powerpoint/2010/main" val="259283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 smtClean="0">
                <a:solidFill>
                  <a:srgbClr val="E5C248"/>
                </a:solidFill>
                <a:latin typeface="SPACEBAR" panose="00000400000000000000" pitchFamily="2" charset="0"/>
              </a:rPr>
              <a:t>Artstyle</a:t>
            </a:r>
            <a:r>
              <a:rPr lang="nl-NL" dirty="0" smtClean="0">
                <a:solidFill>
                  <a:srgbClr val="E5C248"/>
                </a:solidFill>
                <a:latin typeface="SPACEBAR" panose="00000400000000000000" pitchFamily="2" charset="0"/>
              </a:rPr>
              <a:t> bij doelgroep</a:t>
            </a:r>
            <a:endParaRPr lang="nl-NL" dirty="0">
              <a:solidFill>
                <a:srgbClr val="E5C248"/>
              </a:solidFill>
              <a:latin typeface="SPACEBAR" panose="00000400000000000000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E5C24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Simpel</a:t>
            </a:r>
          </a:p>
          <a:p>
            <a:r>
              <a:rPr lang="nl-NL" dirty="0" smtClean="0">
                <a:solidFill>
                  <a:srgbClr val="E5C24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Race/Schiet</a:t>
            </a:r>
          </a:p>
          <a:p>
            <a:r>
              <a:rPr lang="nl-NL" dirty="0" smtClean="0">
                <a:solidFill>
                  <a:srgbClr val="E5C24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Space</a:t>
            </a:r>
          </a:p>
          <a:p>
            <a:r>
              <a:rPr lang="nl-NL" dirty="0" smtClean="0">
                <a:solidFill>
                  <a:srgbClr val="E5C24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Explosies</a:t>
            </a:r>
            <a:endParaRPr lang="nl-NL" dirty="0">
              <a:solidFill>
                <a:srgbClr val="E5C24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2818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Aangepast 3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642</TotalTime>
  <Words>132</Words>
  <Application>Microsoft Office PowerPoint</Application>
  <PresentationFormat>Breedbeeld</PresentationFormat>
  <Paragraphs>49</Paragraphs>
  <Slides>12</Slides>
  <Notes>1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9" baseType="lpstr">
      <vt:lpstr>Aharoni</vt:lpstr>
      <vt:lpstr>Arial</vt:lpstr>
      <vt:lpstr>Calibri</vt:lpstr>
      <vt:lpstr>SPACEBAR</vt:lpstr>
      <vt:lpstr>Trebuchet MS</vt:lpstr>
      <vt:lpstr>Tw Cen MT</vt:lpstr>
      <vt:lpstr>Circuit</vt:lpstr>
      <vt:lpstr>Sprace</vt:lpstr>
      <vt:lpstr>Inhouds opgaven</vt:lpstr>
      <vt:lpstr>Pars pro toto</vt:lpstr>
      <vt:lpstr>Concept</vt:lpstr>
      <vt:lpstr>Styleboard</vt:lpstr>
      <vt:lpstr>One page</vt:lpstr>
      <vt:lpstr>Mock-up</vt:lpstr>
      <vt:lpstr>Level design</vt:lpstr>
      <vt:lpstr>Artstyle bij doelgroep</vt:lpstr>
      <vt:lpstr>planning</vt:lpstr>
      <vt:lpstr>Assetlist MSCW</vt:lpstr>
      <vt:lpstr>Vragen?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Sprace</dc:title>
  <dc:creator>Nienke de Wit</dc:creator>
  <cp:lastModifiedBy>Jaime van Dijk</cp:lastModifiedBy>
  <cp:revision>29</cp:revision>
  <dcterms:created xsi:type="dcterms:W3CDTF">2015-05-13T07:26:46Z</dcterms:created>
  <dcterms:modified xsi:type="dcterms:W3CDTF">2015-05-19T08:27:40Z</dcterms:modified>
</cp:coreProperties>
</file>