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52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48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4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0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61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61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39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7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0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80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72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C080-B13E-FD44-BC8A-1777A4F55653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F8CE-54C4-5249-AF47-46F97192F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63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40542" y="440266"/>
            <a:ext cx="8955740" cy="654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 client/rest 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40542" y="1613146"/>
            <a:ext cx="8955740" cy="654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u="sng" dirty="0" smtClean="0"/>
              <a:t>Rest server</a:t>
            </a:r>
            <a:endParaRPr kumimoji="1" lang="zh-CN" altLang="en-US" b="1" u="sng" dirty="0"/>
          </a:p>
        </p:txBody>
      </p:sp>
      <p:grpSp>
        <p:nvGrpSpPr>
          <p:cNvPr id="21" name="组 20"/>
          <p:cNvGrpSpPr/>
          <p:nvPr/>
        </p:nvGrpSpPr>
        <p:grpSpPr>
          <a:xfrm>
            <a:off x="1640542" y="2891531"/>
            <a:ext cx="3025422" cy="3183467"/>
            <a:chOff x="1919111" y="2919834"/>
            <a:chExt cx="3025422" cy="3183467"/>
          </a:xfrm>
        </p:grpSpPr>
        <p:sp>
          <p:nvSpPr>
            <p:cNvPr id="11" name="矩形 10"/>
            <p:cNvSpPr/>
            <p:nvPr/>
          </p:nvSpPr>
          <p:spPr>
            <a:xfrm>
              <a:off x="1919111" y="2919834"/>
              <a:ext cx="3025422" cy="318346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dirty="0" err="1" smtClean="0"/>
                <a:t>Rabbitmq</a:t>
              </a:r>
              <a:r>
                <a:rPr kumimoji="1" lang="en-US" altLang="zh-CN" dirty="0" smtClean="0"/>
                <a:t> as queue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122809" y="3100459"/>
              <a:ext cx="2404533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Scheduling queue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22808" y="3715704"/>
              <a:ext cx="2404533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Pre-processing queue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122808" y="4330949"/>
              <a:ext cx="2404533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</a:t>
              </a:r>
              <a:r>
                <a:rPr kumimoji="1" lang="en-US" altLang="zh-CN" dirty="0" smtClean="0"/>
                <a:t>rocessing queue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122808" y="4946193"/>
              <a:ext cx="2404533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Post-processing queue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5490331" y="2919834"/>
            <a:ext cx="2810436" cy="3183467"/>
            <a:chOff x="5392270" y="2919834"/>
            <a:chExt cx="2810436" cy="3183467"/>
          </a:xfrm>
        </p:grpSpPr>
        <p:sp>
          <p:nvSpPr>
            <p:cNvPr id="12" name="矩形 11"/>
            <p:cNvSpPr/>
            <p:nvPr/>
          </p:nvSpPr>
          <p:spPr>
            <a:xfrm>
              <a:off x="5392270" y="2919834"/>
              <a:ext cx="2810436" cy="318346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b="1" u="sng" dirty="0" smtClean="0"/>
                <a:t>Order handing server</a:t>
              </a:r>
              <a:endParaRPr kumimoji="1" lang="zh-CN" altLang="en-US" b="1" u="sng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428" y="2969141"/>
              <a:ext cx="908757" cy="908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365441" y="3574591"/>
              <a:ext cx="908757" cy="908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689436" y="4838946"/>
              <a:ext cx="908757" cy="908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981849" y="4437194"/>
              <a:ext cx="908757" cy="908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27406" y="4028887"/>
              <a:ext cx="908757" cy="908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967818" y="3058292"/>
              <a:ext cx="908757" cy="9087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9090212" y="2919834"/>
            <a:ext cx="1506070" cy="127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 as cache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090212" y="4838946"/>
            <a:ext cx="1506070" cy="126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Postgres</a:t>
            </a:r>
            <a:endParaRPr kumimoji="1"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6079845" y="1095022"/>
            <a:ext cx="267167" cy="518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944906" y="2267902"/>
            <a:ext cx="208347" cy="623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31304" y="2395050"/>
            <a:ext cx="245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Submit order to queue</a:t>
            </a:r>
            <a:endParaRPr kumimoji="1" lang="zh-CN" altLang="en-US" dirty="0"/>
          </a:p>
        </p:txBody>
      </p:sp>
      <p:sp>
        <p:nvSpPr>
          <p:cNvPr id="26" name="左右箭头 25"/>
          <p:cNvSpPr/>
          <p:nvPr/>
        </p:nvSpPr>
        <p:spPr>
          <a:xfrm>
            <a:off x="4665964" y="4302646"/>
            <a:ext cx="797473" cy="208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79572" y="4763503"/>
            <a:ext cx="166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Handling order and update order step</a:t>
            </a:r>
            <a:endParaRPr kumimoji="1"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8300767" y="3554835"/>
            <a:ext cx="789445" cy="132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8300767" y="5392023"/>
            <a:ext cx="789445" cy="17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9776012" y="2267902"/>
            <a:ext cx="174812" cy="623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左弧形箭头 30"/>
          <p:cNvSpPr/>
          <p:nvPr/>
        </p:nvSpPr>
        <p:spPr>
          <a:xfrm>
            <a:off x="10623176" y="1994143"/>
            <a:ext cx="753036" cy="36926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9776012" y="4218140"/>
            <a:ext cx="174812" cy="620806"/>
          </a:xfrm>
          <a:prstGeom prst="downArrow">
            <a:avLst/>
          </a:prstGeom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591246" y="1237129"/>
            <a:ext cx="354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Submit an order/Query </a:t>
            </a:r>
            <a:r>
              <a:rPr kumimoji="1" lang="en-US" altLang="zh-CN" smtClean="0"/>
              <a:t>an order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050195" y="2395050"/>
            <a:ext cx="269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Query in-processing orders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175813" y="3711556"/>
            <a:ext cx="211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Update in-processing order status to </a:t>
            </a:r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234084" y="5692751"/>
            <a:ext cx="211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Insert completed/failed orders to </a:t>
            </a:r>
            <a:r>
              <a:rPr kumimoji="1" lang="en-US" altLang="zh-CN" dirty="0" err="1" smtClean="0"/>
              <a:t>db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0725717" y="2809745"/>
            <a:ext cx="113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Query completed/failed orders from </a:t>
            </a:r>
            <a:r>
              <a:rPr kumimoji="1" lang="en-US" altLang="zh-CN" dirty="0" err="1" smtClean="0"/>
              <a:t>db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43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Macintosh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stone huang</dc:creator>
  <cp:lastModifiedBy>stone huang</cp:lastModifiedBy>
  <cp:revision>3</cp:revision>
  <dcterms:created xsi:type="dcterms:W3CDTF">2017-10-22T14:25:53Z</dcterms:created>
  <dcterms:modified xsi:type="dcterms:W3CDTF">2017-10-22T14:49:47Z</dcterms:modified>
</cp:coreProperties>
</file>