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9" r:id="rId20"/>
    <p:sldId id="288" r:id="rId21"/>
    <p:sldId id="290" r:id="rId22"/>
    <p:sldId id="291" r:id="rId23"/>
    <p:sldId id="292" r:id="rId24"/>
    <p:sldId id="293"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D2481-3F69-4649-B106-EEE575DA8F78}" v="257" dt="2022-05-09T19:02:50.660"/>
    <p1510:client id="{E6E9E36E-8B36-49FE-9A14-CEAD5F935B9A}" v="11" dt="2022-05-09T16:35:06.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7" d="100"/>
          <a:sy n="77" d="100"/>
        </p:scale>
        <p:origin x="3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ato, Ralph" userId="86a118e7-ccb8-4aec-b161-eba0c8522729" providerId="ADAL" clId="{E6E9E36E-8B36-49FE-9A14-CEAD5F935B9A}"/>
    <pc:docChg chg="undo redo custSel addSld delSld modSld">
      <pc:chgData name="Donato, Ralph" userId="86a118e7-ccb8-4aec-b161-eba0c8522729" providerId="ADAL" clId="{E6E9E36E-8B36-49FE-9A14-CEAD5F935B9A}" dt="2022-05-09T16:29:32.521" v="4259"/>
      <pc:docMkLst>
        <pc:docMk/>
      </pc:docMkLst>
      <pc:sldChg chg="modTransition">
        <pc:chgData name="Donato, Ralph" userId="86a118e7-ccb8-4aec-b161-eba0c8522729" providerId="ADAL" clId="{E6E9E36E-8B36-49FE-9A14-CEAD5F935B9A}" dt="2022-05-09T16:29:32.521" v="4259"/>
        <pc:sldMkLst>
          <pc:docMk/>
          <pc:sldMk cId="2424003712" sldId="273"/>
        </pc:sldMkLst>
      </pc:sldChg>
      <pc:sldChg chg="modTransition">
        <pc:chgData name="Donato, Ralph" userId="86a118e7-ccb8-4aec-b161-eba0c8522729" providerId="ADAL" clId="{E6E9E36E-8B36-49FE-9A14-CEAD5F935B9A}" dt="2022-05-09T16:29:32.521" v="4259"/>
        <pc:sldMkLst>
          <pc:docMk/>
          <pc:sldMk cId="2359928894" sldId="274"/>
        </pc:sldMkLst>
      </pc:sldChg>
      <pc:sldChg chg="modTransition">
        <pc:chgData name="Donato, Ralph" userId="86a118e7-ccb8-4aec-b161-eba0c8522729" providerId="ADAL" clId="{E6E9E36E-8B36-49FE-9A14-CEAD5F935B9A}" dt="2022-05-09T16:29:32.521" v="4259"/>
        <pc:sldMkLst>
          <pc:docMk/>
          <pc:sldMk cId="433461956" sldId="275"/>
        </pc:sldMkLst>
      </pc:sldChg>
      <pc:sldChg chg="modTransition">
        <pc:chgData name="Donato, Ralph" userId="86a118e7-ccb8-4aec-b161-eba0c8522729" providerId="ADAL" clId="{E6E9E36E-8B36-49FE-9A14-CEAD5F935B9A}" dt="2022-05-09T16:29:32.521" v="4259"/>
        <pc:sldMkLst>
          <pc:docMk/>
          <pc:sldMk cId="729224276" sldId="276"/>
        </pc:sldMkLst>
      </pc:sldChg>
      <pc:sldChg chg="modTransition">
        <pc:chgData name="Donato, Ralph" userId="86a118e7-ccb8-4aec-b161-eba0c8522729" providerId="ADAL" clId="{E6E9E36E-8B36-49FE-9A14-CEAD5F935B9A}" dt="2022-05-09T16:29:32.521" v="4259"/>
        <pc:sldMkLst>
          <pc:docMk/>
          <pc:sldMk cId="2670669497" sldId="277"/>
        </pc:sldMkLst>
      </pc:sldChg>
      <pc:sldChg chg="modSp mod modTransition">
        <pc:chgData name="Donato, Ralph" userId="86a118e7-ccb8-4aec-b161-eba0c8522729" providerId="ADAL" clId="{E6E9E36E-8B36-49FE-9A14-CEAD5F935B9A}" dt="2022-05-09T16:29:32.521" v="4259"/>
        <pc:sldMkLst>
          <pc:docMk/>
          <pc:sldMk cId="204868440" sldId="278"/>
        </pc:sldMkLst>
        <pc:spChg chg="mod">
          <ac:chgData name="Donato, Ralph" userId="86a118e7-ccb8-4aec-b161-eba0c8522729" providerId="ADAL" clId="{E6E9E36E-8B36-49FE-9A14-CEAD5F935B9A}" dt="2022-05-08T17:48:33.802" v="10" actId="20577"/>
          <ac:spMkLst>
            <pc:docMk/>
            <pc:sldMk cId="204868440" sldId="278"/>
            <ac:spMk id="3" creationId="{1139DC78-ADDC-968A-FD98-80BE91FC9FAC}"/>
          </ac:spMkLst>
        </pc:spChg>
      </pc:sldChg>
      <pc:sldChg chg="modSp new mod modTransition">
        <pc:chgData name="Donato, Ralph" userId="86a118e7-ccb8-4aec-b161-eba0c8522729" providerId="ADAL" clId="{E6E9E36E-8B36-49FE-9A14-CEAD5F935B9A}" dt="2022-05-09T16:29:32.521" v="4259"/>
        <pc:sldMkLst>
          <pc:docMk/>
          <pc:sldMk cId="3984245921" sldId="279"/>
        </pc:sldMkLst>
        <pc:spChg chg="mod">
          <ac:chgData name="Donato, Ralph" userId="86a118e7-ccb8-4aec-b161-eba0c8522729" providerId="ADAL" clId="{E6E9E36E-8B36-49FE-9A14-CEAD5F935B9A}" dt="2022-05-08T17:48:47.105" v="18" actId="20577"/>
          <ac:spMkLst>
            <pc:docMk/>
            <pc:sldMk cId="3984245921" sldId="279"/>
            <ac:spMk id="2" creationId="{B49B122E-FB2F-0CEF-CB20-A5E75606D4B7}"/>
          </ac:spMkLst>
        </pc:spChg>
        <pc:spChg chg="mod">
          <ac:chgData name="Donato, Ralph" userId="86a118e7-ccb8-4aec-b161-eba0c8522729" providerId="ADAL" clId="{E6E9E36E-8B36-49FE-9A14-CEAD5F935B9A}" dt="2022-05-08T17:57:10.903" v="517" actId="20577"/>
          <ac:spMkLst>
            <pc:docMk/>
            <pc:sldMk cId="3984245921" sldId="279"/>
            <ac:spMk id="3" creationId="{68B2502E-B75B-D506-7BE7-E454893E1A67}"/>
          </ac:spMkLst>
        </pc:spChg>
      </pc:sldChg>
      <pc:sldChg chg="modSp new mod modTransition">
        <pc:chgData name="Donato, Ralph" userId="86a118e7-ccb8-4aec-b161-eba0c8522729" providerId="ADAL" clId="{E6E9E36E-8B36-49FE-9A14-CEAD5F935B9A}" dt="2022-05-09T16:29:32.521" v="4259"/>
        <pc:sldMkLst>
          <pc:docMk/>
          <pc:sldMk cId="101912584" sldId="280"/>
        </pc:sldMkLst>
        <pc:spChg chg="mod">
          <ac:chgData name="Donato, Ralph" userId="86a118e7-ccb8-4aec-b161-eba0c8522729" providerId="ADAL" clId="{E6E9E36E-8B36-49FE-9A14-CEAD5F935B9A}" dt="2022-05-08T17:57:20.386" v="525" actId="20577"/>
          <ac:spMkLst>
            <pc:docMk/>
            <pc:sldMk cId="101912584" sldId="280"/>
            <ac:spMk id="2" creationId="{CB3E188C-DBC2-37C2-4A47-CEC4B196E2D4}"/>
          </ac:spMkLst>
        </pc:spChg>
        <pc:spChg chg="mod">
          <ac:chgData name="Donato, Ralph" userId="86a118e7-ccb8-4aec-b161-eba0c8522729" providerId="ADAL" clId="{E6E9E36E-8B36-49FE-9A14-CEAD5F935B9A}" dt="2022-05-08T18:04:11.586" v="844" actId="20577"/>
          <ac:spMkLst>
            <pc:docMk/>
            <pc:sldMk cId="101912584" sldId="280"/>
            <ac:spMk id="3" creationId="{56180A44-3FCC-7686-A0A3-C64704F646C9}"/>
          </ac:spMkLst>
        </pc:spChg>
      </pc:sldChg>
      <pc:sldChg chg="modSp new mod modTransition">
        <pc:chgData name="Donato, Ralph" userId="86a118e7-ccb8-4aec-b161-eba0c8522729" providerId="ADAL" clId="{E6E9E36E-8B36-49FE-9A14-CEAD5F935B9A}" dt="2022-05-09T16:29:32.521" v="4259"/>
        <pc:sldMkLst>
          <pc:docMk/>
          <pc:sldMk cId="2105055995" sldId="281"/>
        </pc:sldMkLst>
        <pc:spChg chg="mod">
          <ac:chgData name="Donato, Ralph" userId="86a118e7-ccb8-4aec-b161-eba0c8522729" providerId="ADAL" clId="{E6E9E36E-8B36-49FE-9A14-CEAD5F935B9A}" dt="2022-05-08T18:27:26.321" v="868" actId="20577"/>
          <ac:spMkLst>
            <pc:docMk/>
            <pc:sldMk cId="2105055995" sldId="281"/>
            <ac:spMk id="2" creationId="{96FCF298-603C-9842-A513-617AFC05F77E}"/>
          </ac:spMkLst>
        </pc:spChg>
        <pc:spChg chg="mod">
          <ac:chgData name="Donato, Ralph" userId="86a118e7-ccb8-4aec-b161-eba0c8522729" providerId="ADAL" clId="{E6E9E36E-8B36-49FE-9A14-CEAD5F935B9A}" dt="2022-05-08T18:40:01.941" v="1107" actId="20577"/>
          <ac:spMkLst>
            <pc:docMk/>
            <pc:sldMk cId="2105055995" sldId="281"/>
            <ac:spMk id="3" creationId="{C102BDEB-C3E1-489E-B540-42F324199FEC}"/>
          </ac:spMkLst>
        </pc:spChg>
      </pc:sldChg>
      <pc:sldChg chg="modSp new mod modTransition">
        <pc:chgData name="Donato, Ralph" userId="86a118e7-ccb8-4aec-b161-eba0c8522729" providerId="ADAL" clId="{E6E9E36E-8B36-49FE-9A14-CEAD5F935B9A}" dt="2022-05-09T16:29:32.521" v="4259"/>
        <pc:sldMkLst>
          <pc:docMk/>
          <pc:sldMk cId="4093665565" sldId="282"/>
        </pc:sldMkLst>
        <pc:spChg chg="mod">
          <ac:chgData name="Donato, Ralph" userId="86a118e7-ccb8-4aec-b161-eba0c8522729" providerId="ADAL" clId="{E6E9E36E-8B36-49FE-9A14-CEAD5F935B9A}" dt="2022-05-08T18:40:20.340" v="1126" actId="20577"/>
          <ac:spMkLst>
            <pc:docMk/>
            <pc:sldMk cId="4093665565" sldId="282"/>
            <ac:spMk id="2" creationId="{E61615A0-D8DA-27B7-BBC7-60E80B5A9FCB}"/>
          </ac:spMkLst>
        </pc:spChg>
        <pc:spChg chg="mod">
          <ac:chgData name="Donato, Ralph" userId="86a118e7-ccb8-4aec-b161-eba0c8522729" providerId="ADAL" clId="{E6E9E36E-8B36-49FE-9A14-CEAD5F935B9A}" dt="2022-05-08T18:41:42.816" v="1328" actId="20577"/>
          <ac:spMkLst>
            <pc:docMk/>
            <pc:sldMk cId="4093665565" sldId="282"/>
            <ac:spMk id="3" creationId="{114DF855-BD74-1C3C-5554-4B6B2F248D78}"/>
          </ac:spMkLst>
        </pc:spChg>
      </pc:sldChg>
      <pc:sldChg chg="addSp delSp modSp new mod modTransition">
        <pc:chgData name="Donato, Ralph" userId="86a118e7-ccb8-4aec-b161-eba0c8522729" providerId="ADAL" clId="{E6E9E36E-8B36-49FE-9A14-CEAD5F935B9A}" dt="2022-05-09T16:29:32.521" v="4259"/>
        <pc:sldMkLst>
          <pc:docMk/>
          <pc:sldMk cId="2405722920" sldId="283"/>
        </pc:sldMkLst>
        <pc:spChg chg="mod">
          <ac:chgData name="Donato, Ralph" userId="86a118e7-ccb8-4aec-b161-eba0c8522729" providerId="ADAL" clId="{E6E9E36E-8B36-49FE-9A14-CEAD5F935B9A}" dt="2022-05-08T19:06:12.494" v="1413" actId="313"/>
          <ac:spMkLst>
            <pc:docMk/>
            <pc:sldMk cId="2405722920" sldId="283"/>
            <ac:spMk id="2" creationId="{8D9A61CB-5C59-7DBA-99DA-C6881CCEC4CB}"/>
          </ac:spMkLst>
        </pc:spChg>
        <pc:spChg chg="del">
          <ac:chgData name="Donato, Ralph" userId="86a118e7-ccb8-4aec-b161-eba0c8522729" providerId="ADAL" clId="{E6E9E36E-8B36-49FE-9A14-CEAD5F935B9A}" dt="2022-05-08T19:06:07.312" v="1410" actId="931"/>
          <ac:spMkLst>
            <pc:docMk/>
            <pc:sldMk cId="2405722920" sldId="283"/>
            <ac:spMk id="3" creationId="{1031E621-C941-2192-1F55-84A21A9143FB}"/>
          </ac:spMkLst>
        </pc:spChg>
        <pc:spChg chg="add del mod">
          <ac:chgData name="Donato, Ralph" userId="86a118e7-ccb8-4aec-b161-eba0c8522729" providerId="ADAL" clId="{E6E9E36E-8B36-49FE-9A14-CEAD5F935B9A}" dt="2022-05-08T19:05:14.881" v="1404" actId="11529"/>
          <ac:spMkLst>
            <pc:docMk/>
            <pc:sldMk cId="2405722920" sldId="283"/>
            <ac:spMk id="4" creationId="{845F8E0F-81A8-AD0B-8986-7F277ECDEED7}"/>
          </ac:spMkLst>
        </pc:spChg>
        <pc:spChg chg="add del mod">
          <ac:chgData name="Donato, Ralph" userId="86a118e7-ccb8-4aec-b161-eba0c8522729" providerId="ADAL" clId="{E6E9E36E-8B36-49FE-9A14-CEAD5F935B9A}" dt="2022-05-08T19:05:12.958" v="1400" actId="11529"/>
          <ac:spMkLst>
            <pc:docMk/>
            <pc:sldMk cId="2405722920" sldId="283"/>
            <ac:spMk id="5" creationId="{F608BC47-6747-D6D6-E019-A8D3C145123B}"/>
          </ac:spMkLst>
        </pc:spChg>
        <pc:picChg chg="add mod">
          <ac:chgData name="Donato, Ralph" userId="86a118e7-ccb8-4aec-b161-eba0c8522729" providerId="ADAL" clId="{E6E9E36E-8B36-49FE-9A14-CEAD5F935B9A}" dt="2022-05-08T19:06:09.607" v="1412" actId="962"/>
          <ac:picMkLst>
            <pc:docMk/>
            <pc:sldMk cId="2405722920" sldId="283"/>
            <ac:picMk id="7" creationId="{15EEC507-8DE6-392C-E678-582838998ABE}"/>
          </ac:picMkLst>
        </pc:picChg>
      </pc:sldChg>
      <pc:sldChg chg="modSp new mod modTransition">
        <pc:chgData name="Donato, Ralph" userId="86a118e7-ccb8-4aec-b161-eba0c8522729" providerId="ADAL" clId="{E6E9E36E-8B36-49FE-9A14-CEAD5F935B9A}" dt="2022-05-09T16:29:32.521" v="4259"/>
        <pc:sldMkLst>
          <pc:docMk/>
          <pc:sldMk cId="2610757893" sldId="284"/>
        </pc:sldMkLst>
        <pc:spChg chg="mod">
          <ac:chgData name="Donato, Ralph" userId="86a118e7-ccb8-4aec-b161-eba0c8522729" providerId="ADAL" clId="{E6E9E36E-8B36-49FE-9A14-CEAD5F935B9A}" dt="2022-05-08T19:06:41.107" v="1473" actId="20577"/>
          <ac:spMkLst>
            <pc:docMk/>
            <pc:sldMk cId="2610757893" sldId="284"/>
            <ac:spMk id="2" creationId="{15F15BDC-8B38-EAE9-2E62-ECED5137731C}"/>
          </ac:spMkLst>
        </pc:spChg>
        <pc:spChg chg="mod">
          <ac:chgData name="Donato, Ralph" userId="86a118e7-ccb8-4aec-b161-eba0c8522729" providerId="ADAL" clId="{E6E9E36E-8B36-49FE-9A14-CEAD5F935B9A}" dt="2022-05-08T19:08:16.470" v="1793" actId="20577"/>
          <ac:spMkLst>
            <pc:docMk/>
            <pc:sldMk cId="2610757893" sldId="284"/>
            <ac:spMk id="3" creationId="{C2A970AF-F56F-8B14-E3A9-122FE63CDFB1}"/>
          </ac:spMkLst>
        </pc:spChg>
      </pc:sldChg>
      <pc:sldChg chg="modSp new mod modTransition">
        <pc:chgData name="Donato, Ralph" userId="86a118e7-ccb8-4aec-b161-eba0c8522729" providerId="ADAL" clId="{E6E9E36E-8B36-49FE-9A14-CEAD5F935B9A}" dt="2022-05-09T16:29:32.521" v="4259"/>
        <pc:sldMkLst>
          <pc:docMk/>
          <pc:sldMk cId="2634676280" sldId="285"/>
        </pc:sldMkLst>
        <pc:spChg chg="mod">
          <ac:chgData name="Donato, Ralph" userId="86a118e7-ccb8-4aec-b161-eba0c8522729" providerId="ADAL" clId="{E6E9E36E-8B36-49FE-9A14-CEAD5F935B9A}" dt="2022-05-08T19:08:38.720" v="1805" actId="20577"/>
          <ac:spMkLst>
            <pc:docMk/>
            <pc:sldMk cId="2634676280" sldId="285"/>
            <ac:spMk id="2" creationId="{8876B6D2-EA6E-B51C-96C7-A9F18513EE56}"/>
          </ac:spMkLst>
        </pc:spChg>
        <pc:spChg chg="mod">
          <ac:chgData name="Donato, Ralph" userId="86a118e7-ccb8-4aec-b161-eba0c8522729" providerId="ADAL" clId="{E6E9E36E-8B36-49FE-9A14-CEAD5F935B9A}" dt="2022-05-08T19:30:36.797" v="2077" actId="20577"/>
          <ac:spMkLst>
            <pc:docMk/>
            <pc:sldMk cId="2634676280" sldId="285"/>
            <ac:spMk id="3" creationId="{A3126AA3-62D5-460F-4414-4A704B0A81D2}"/>
          </ac:spMkLst>
        </pc:spChg>
      </pc:sldChg>
      <pc:sldChg chg="modSp new mod modTransition">
        <pc:chgData name="Donato, Ralph" userId="86a118e7-ccb8-4aec-b161-eba0c8522729" providerId="ADAL" clId="{E6E9E36E-8B36-49FE-9A14-CEAD5F935B9A}" dt="2022-05-09T16:29:32.521" v="4259"/>
        <pc:sldMkLst>
          <pc:docMk/>
          <pc:sldMk cId="2327344736" sldId="286"/>
        </pc:sldMkLst>
        <pc:spChg chg="mod">
          <ac:chgData name="Donato, Ralph" userId="86a118e7-ccb8-4aec-b161-eba0c8522729" providerId="ADAL" clId="{E6E9E36E-8B36-49FE-9A14-CEAD5F935B9A}" dt="2022-05-08T19:31:48.594" v="2159" actId="20577"/>
          <ac:spMkLst>
            <pc:docMk/>
            <pc:sldMk cId="2327344736" sldId="286"/>
            <ac:spMk id="2" creationId="{B1173EC6-BF3B-B052-AEC8-8E77F5105A66}"/>
          </ac:spMkLst>
        </pc:spChg>
        <pc:spChg chg="mod">
          <ac:chgData name="Donato, Ralph" userId="86a118e7-ccb8-4aec-b161-eba0c8522729" providerId="ADAL" clId="{E6E9E36E-8B36-49FE-9A14-CEAD5F935B9A}" dt="2022-05-08T22:42:05.491" v="3519" actId="20577"/>
          <ac:spMkLst>
            <pc:docMk/>
            <pc:sldMk cId="2327344736" sldId="286"/>
            <ac:spMk id="3" creationId="{0A2CE326-B2F4-A2C1-8B2A-E6CE8B7A9FCC}"/>
          </ac:spMkLst>
        </pc:spChg>
      </pc:sldChg>
      <pc:sldChg chg="modSp new mod modTransition">
        <pc:chgData name="Donato, Ralph" userId="86a118e7-ccb8-4aec-b161-eba0c8522729" providerId="ADAL" clId="{E6E9E36E-8B36-49FE-9A14-CEAD5F935B9A}" dt="2022-05-09T16:29:32.521" v="4259"/>
        <pc:sldMkLst>
          <pc:docMk/>
          <pc:sldMk cId="1101160215" sldId="287"/>
        </pc:sldMkLst>
        <pc:spChg chg="mod">
          <ac:chgData name="Donato, Ralph" userId="86a118e7-ccb8-4aec-b161-eba0c8522729" providerId="ADAL" clId="{E6E9E36E-8B36-49FE-9A14-CEAD5F935B9A}" dt="2022-05-08T22:43:41.510" v="3645" actId="20577"/>
          <ac:spMkLst>
            <pc:docMk/>
            <pc:sldMk cId="1101160215" sldId="287"/>
            <ac:spMk id="2" creationId="{ED46922B-27BB-0113-2FEA-EB924257F431}"/>
          </ac:spMkLst>
        </pc:spChg>
        <pc:spChg chg="mod">
          <ac:chgData name="Donato, Ralph" userId="86a118e7-ccb8-4aec-b161-eba0c8522729" providerId="ADAL" clId="{E6E9E36E-8B36-49FE-9A14-CEAD5F935B9A}" dt="2022-05-08T22:44:18.104" v="3662" actId="27636"/>
          <ac:spMkLst>
            <pc:docMk/>
            <pc:sldMk cId="1101160215" sldId="287"/>
            <ac:spMk id="3" creationId="{12DCEBE4-EF53-2937-4F35-0CDE5224125D}"/>
          </ac:spMkLst>
        </pc:spChg>
      </pc:sldChg>
      <pc:sldChg chg="modSp new mod modTransition">
        <pc:chgData name="Donato, Ralph" userId="86a118e7-ccb8-4aec-b161-eba0c8522729" providerId="ADAL" clId="{E6E9E36E-8B36-49FE-9A14-CEAD5F935B9A}" dt="2022-05-09T16:29:32.521" v="4259"/>
        <pc:sldMkLst>
          <pc:docMk/>
          <pc:sldMk cId="3487082546" sldId="288"/>
        </pc:sldMkLst>
        <pc:spChg chg="mod">
          <ac:chgData name="Donato, Ralph" userId="86a118e7-ccb8-4aec-b161-eba0c8522729" providerId="ADAL" clId="{E6E9E36E-8B36-49FE-9A14-CEAD5F935B9A}" dt="2022-05-08T19:40:24.186" v="2779" actId="20577"/>
          <ac:spMkLst>
            <pc:docMk/>
            <pc:sldMk cId="3487082546" sldId="288"/>
            <ac:spMk id="2" creationId="{7B4BBFBE-1475-54BA-B52B-6FC3EE5AB050}"/>
          </ac:spMkLst>
        </pc:spChg>
        <pc:spChg chg="mod">
          <ac:chgData name="Donato, Ralph" userId="86a118e7-ccb8-4aec-b161-eba0c8522729" providerId="ADAL" clId="{E6E9E36E-8B36-49FE-9A14-CEAD5F935B9A}" dt="2022-05-08T22:41:37.923" v="3506" actId="20577"/>
          <ac:spMkLst>
            <pc:docMk/>
            <pc:sldMk cId="3487082546" sldId="288"/>
            <ac:spMk id="3" creationId="{BF605671-BEBD-E416-3507-DE57952F0AF5}"/>
          </ac:spMkLst>
        </pc:spChg>
      </pc:sldChg>
      <pc:sldChg chg="modSp new mod modTransition">
        <pc:chgData name="Donato, Ralph" userId="86a118e7-ccb8-4aec-b161-eba0c8522729" providerId="ADAL" clId="{E6E9E36E-8B36-49FE-9A14-CEAD5F935B9A}" dt="2022-05-09T16:29:32.521" v="4259"/>
        <pc:sldMkLst>
          <pc:docMk/>
          <pc:sldMk cId="1261853622" sldId="289"/>
        </pc:sldMkLst>
        <pc:spChg chg="mod">
          <ac:chgData name="Donato, Ralph" userId="86a118e7-ccb8-4aec-b161-eba0c8522729" providerId="ADAL" clId="{E6E9E36E-8B36-49FE-9A14-CEAD5F935B9A}" dt="2022-05-08T22:44:07.057" v="3660" actId="20577"/>
          <ac:spMkLst>
            <pc:docMk/>
            <pc:sldMk cId="1261853622" sldId="289"/>
            <ac:spMk id="2" creationId="{66790BA2-70E9-FA6E-1137-01BD8B5E3AFD}"/>
          </ac:spMkLst>
        </pc:spChg>
        <pc:spChg chg="mod">
          <ac:chgData name="Donato, Ralph" userId="86a118e7-ccb8-4aec-b161-eba0c8522729" providerId="ADAL" clId="{E6E9E36E-8B36-49FE-9A14-CEAD5F935B9A}" dt="2022-05-08T22:49:25.093" v="3933" actId="20577"/>
          <ac:spMkLst>
            <pc:docMk/>
            <pc:sldMk cId="1261853622" sldId="289"/>
            <ac:spMk id="3" creationId="{6B9C132C-721E-FCBD-DF25-F93F9DF476BE}"/>
          </ac:spMkLst>
        </pc:spChg>
      </pc:sldChg>
      <pc:sldChg chg="new del">
        <pc:chgData name="Donato, Ralph" userId="86a118e7-ccb8-4aec-b161-eba0c8522729" providerId="ADAL" clId="{E6E9E36E-8B36-49FE-9A14-CEAD5F935B9A}" dt="2022-05-08T22:41:13.667" v="3501" actId="680"/>
        <pc:sldMkLst>
          <pc:docMk/>
          <pc:sldMk cId="3158357088" sldId="289"/>
        </pc:sldMkLst>
      </pc:sldChg>
      <pc:sldChg chg="modSp new mod modTransition">
        <pc:chgData name="Donato, Ralph" userId="86a118e7-ccb8-4aec-b161-eba0c8522729" providerId="ADAL" clId="{E6E9E36E-8B36-49FE-9A14-CEAD5F935B9A}" dt="2022-05-09T16:29:32.521" v="4259"/>
        <pc:sldMkLst>
          <pc:docMk/>
          <pc:sldMk cId="1510158371" sldId="290"/>
        </pc:sldMkLst>
        <pc:spChg chg="mod">
          <ac:chgData name="Donato, Ralph" userId="86a118e7-ccb8-4aec-b161-eba0c8522729" providerId="ADAL" clId="{E6E9E36E-8B36-49FE-9A14-CEAD5F935B9A}" dt="2022-05-08T22:50:15.044" v="3970" actId="20577"/>
          <ac:spMkLst>
            <pc:docMk/>
            <pc:sldMk cId="1510158371" sldId="290"/>
            <ac:spMk id="2" creationId="{5D0E85BA-D0F4-1E6C-3EE4-E3BB792C5AE8}"/>
          </ac:spMkLst>
        </pc:spChg>
        <pc:spChg chg="mod">
          <ac:chgData name="Donato, Ralph" userId="86a118e7-ccb8-4aec-b161-eba0c8522729" providerId="ADAL" clId="{E6E9E36E-8B36-49FE-9A14-CEAD5F935B9A}" dt="2022-05-08T23:04:00.860" v="4258" actId="113"/>
          <ac:spMkLst>
            <pc:docMk/>
            <pc:sldMk cId="1510158371" sldId="290"/>
            <ac:spMk id="3" creationId="{B6FD0FE9-17BC-3DDB-B0E2-A1D2B8390B23}"/>
          </ac:spMkLst>
        </pc:spChg>
      </pc:sldChg>
    </pc:docChg>
  </pc:docChgLst>
  <pc:docChgLst>
    <pc:chgData name="Donato, Ralph" userId="86a118e7-ccb8-4aec-b161-eba0c8522729" providerId="ADAL" clId="{205D2481-3F69-4649-B106-EEE575DA8F78}"/>
    <pc:docChg chg="undo custSel addSld modSld">
      <pc:chgData name="Donato, Ralph" userId="86a118e7-ccb8-4aec-b161-eba0c8522729" providerId="ADAL" clId="{205D2481-3F69-4649-B106-EEE575DA8F78}" dt="2022-05-09T19:09:45.480" v="388" actId="26606"/>
      <pc:docMkLst>
        <pc:docMk/>
      </pc:docMkLst>
      <pc:sldChg chg="addSp delSp modSp mod delAnim setClrOvrMap">
        <pc:chgData name="Donato, Ralph" userId="86a118e7-ccb8-4aec-b161-eba0c8522729" providerId="ADAL" clId="{205D2481-3F69-4649-B106-EEE575DA8F78}" dt="2022-05-09T19:02:53.537" v="365" actId="26606"/>
        <pc:sldMkLst>
          <pc:docMk/>
          <pc:sldMk cId="2424003712" sldId="273"/>
        </pc:sldMkLst>
        <pc:spChg chg="mod">
          <ac:chgData name="Donato, Ralph" userId="86a118e7-ccb8-4aec-b161-eba0c8522729" providerId="ADAL" clId="{205D2481-3F69-4649-B106-EEE575DA8F78}" dt="2022-05-09T19:02:53.537" v="365" actId="26606"/>
          <ac:spMkLst>
            <pc:docMk/>
            <pc:sldMk cId="2424003712" sldId="273"/>
            <ac:spMk id="2" creationId="{1C21E816-31F5-48BB-BD02-D15F2F18B48A}"/>
          </ac:spMkLst>
        </pc:spChg>
        <pc:spChg chg="mod">
          <ac:chgData name="Donato, Ralph" userId="86a118e7-ccb8-4aec-b161-eba0c8522729" providerId="ADAL" clId="{205D2481-3F69-4649-B106-EEE575DA8F78}" dt="2022-05-09T19:02:53.537" v="365" actId="26606"/>
          <ac:spMkLst>
            <pc:docMk/>
            <pc:sldMk cId="2424003712" sldId="273"/>
            <ac:spMk id="3" creationId="{835D6E6B-3353-491C-A3C6-F278D6CED8B3}"/>
          </ac:spMkLst>
        </pc:spChg>
        <pc:spChg chg="del">
          <ac:chgData name="Donato, Ralph" userId="86a118e7-ccb8-4aec-b161-eba0c8522729" providerId="ADAL" clId="{205D2481-3F69-4649-B106-EEE575DA8F78}" dt="2022-05-09T19:02:53.537" v="365" actId="26606"/>
          <ac:spMkLst>
            <pc:docMk/>
            <pc:sldMk cId="2424003712" sldId="273"/>
            <ac:spMk id="38" creationId="{42D4960A-896E-4F6B-BF65-B4662AC9DEB6}"/>
          </ac:spMkLst>
        </pc:spChg>
        <pc:spChg chg="del">
          <ac:chgData name="Donato, Ralph" userId="86a118e7-ccb8-4aec-b161-eba0c8522729" providerId="ADAL" clId="{205D2481-3F69-4649-B106-EEE575DA8F78}" dt="2022-05-09T19:02:53.537" v="365" actId="26606"/>
          <ac:spMkLst>
            <pc:docMk/>
            <pc:sldMk cId="2424003712" sldId="273"/>
            <ac:spMk id="40" creationId="{5684944A-8803-462C-84C5-4576C56A7758}"/>
          </ac:spMkLst>
        </pc:spChg>
        <pc:spChg chg="del">
          <ac:chgData name="Donato, Ralph" userId="86a118e7-ccb8-4aec-b161-eba0c8522729" providerId="ADAL" clId="{205D2481-3F69-4649-B106-EEE575DA8F78}" dt="2022-05-09T19:02:53.537" v="365" actId="26606"/>
          <ac:spMkLst>
            <pc:docMk/>
            <pc:sldMk cId="2424003712" sldId="273"/>
            <ac:spMk id="42" creationId="{E07F3B49-8C20-42F5-831D-59306D05F667}"/>
          </ac:spMkLst>
        </pc:spChg>
        <pc:spChg chg="add">
          <ac:chgData name="Donato, Ralph" userId="86a118e7-ccb8-4aec-b161-eba0c8522729" providerId="ADAL" clId="{205D2481-3F69-4649-B106-EEE575DA8F78}" dt="2022-05-09T19:02:53.537" v="365" actId="26606"/>
          <ac:spMkLst>
            <pc:docMk/>
            <pc:sldMk cId="2424003712" sldId="273"/>
            <ac:spMk id="71" creationId="{E08D4B6A-8113-4DFB-B82E-B60CAC8E0A50}"/>
          </ac:spMkLst>
        </pc:spChg>
        <pc:spChg chg="add">
          <ac:chgData name="Donato, Ralph" userId="86a118e7-ccb8-4aec-b161-eba0c8522729" providerId="ADAL" clId="{205D2481-3F69-4649-B106-EEE575DA8F78}" dt="2022-05-09T19:02:53.537" v="365" actId="26606"/>
          <ac:spMkLst>
            <pc:docMk/>
            <pc:sldMk cId="2424003712" sldId="273"/>
            <ac:spMk id="73" creationId="{9822E561-F97C-4CBB-A9A6-A6BF6317BC84}"/>
          </ac:spMkLst>
        </pc:spChg>
        <pc:spChg chg="add">
          <ac:chgData name="Donato, Ralph" userId="86a118e7-ccb8-4aec-b161-eba0c8522729" providerId="ADAL" clId="{205D2481-3F69-4649-B106-EEE575DA8F78}" dt="2022-05-09T19:02:53.537" v="365" actId="26606"/>
          <ac:spMkLst>
            <pc:docMk/>
            <pc:sldMk cId="2424003712" sldId="273"/>
            <ac:spMk id="75" creationId="{B01B0E58-A5C8-4CDA-A2E0-35DF94E59857}"/>
          </ac:spMkLst>
        </pc:spChg>
        <pc:picChg chg="add del mod">
          <ac:chgData name="Donato, Ralph" userId="86a118e7-ccb8-4aec-b161-eba0c8522729" providerId="ADAL" clId="{205D2481-3F69-4649-B106-EEE575DA8F78}" dt="2022-05-09T18:48:57.980" v="362" actId="478"/>
          <ac:picMkLst>
            <pc:docMk/>
            <pc:sldMk cId="2424003712" sldId="273"/>
            <ac:picMk id="4" creationId="{6564452B-8509-4C52-8F70-CBC6873E5E84}"/>
          </ac:picMkLst>
        </pc:picChg>
        <pc:picChg chg="del">
          <ac:chgData name="Donato, Ralph" userId="86a118e7-ccb8-4aec-b161-eba0c8522729" providerId="ADAL" clId="{205D2481-3F69-4649-B106-EEE575DA8F78}" dt="2022-05-09T19:02:46.321" v="363" actId="478"/>
          <ac:picMkLst>
            <pc:docMk/>
            <pc:sldMk cId="2424003712" sldId="273"/>
            <ac:picMk id="6" creationId="{AD5EFA86-59D3-41A9-819E-C704FF32C5AD}"/>
          </ac:picMkLst>
        </pc:picChg>
        <pc:picChg chg="add mod">
          <ac:chgData name="Donato, Ralph" userId="86a118e7-ccb8-4aec-b161-eba0c8522729" providerId="ADAL" clId="{205D2481-3F69-4649-B106-EEE575DA8F78}" dt="2022-05-09T19:02:53.537" v="365" actId="26606"/>
          <ac:picMkLst>
            <pc:docMk/>
            <pc:sldMk cId="2424003712" sldId="273"/>
            <ac:picMk id="1026" creationId="{262F2E4C-D70E-4118-B93A-4413A4279D16}"/>
          </ac:picMkLst>
        </pc:picChg>
      </pc:sldChg>
      <pc:sldChg chg="addSp delSp modSp mod setBg setClrOvrMap">
        <pc:chgData name="Donato, Ralph" userId="86a118e7-ccb8-4aec-b161-eba0c8522729" providerId="ADAL" clId="{205D2481-3F69-4649-B106-EEE575DA8F78}" dt="2022-05-09T19:04:22.907" v="369" actId="26606"/>
        <pc:sldMkLst>
          <pc:docMk/>
          <pc:sldMk cId="2359928894" sldId="274"/>
        </pc:sldMkLst>
        <pc:spChg chg="mod">
          <ac:chgData name="Donato, Ralph" userId="86a118e7-ccb8-4aec-b161-eba0c8522729" providerId="ADAL" clId="{205D2481-3F69-4649-B106-EEE575DA8F78}" dt="2022-05-09T19:04:22.907" v="369" actId="26606"/>
          <ac:spMkLst>
            <pc:docMk/>
            <pc:sldMk cId="2359928894" sldId="274"/>
            <ac:spMk id="2" creationId="{D4E778F6-C480-6BE3-43EC-DEC8EBDA2464}"/>
          </ac:spMkLst>
        </pc:spChg>
        <pc:spChg chg="del">
          <ac:chgData name="Donato, Ralph" userId="86a118e7-ccb8-4aec-b161-eba0c8522729" providerId="ADAL" clId="{205D2481-3F69-4649-B106-EEE575DA8F78}" dt="2022-05-09T19:04:22.907" v="369" actId="26606"/>
          <ac:spMkLst>
            <pc:docMk/>
            <pc:sldMk cId="2359928894" sldId="274"/>
            <ac:spMk id="3" creationId="{49CDD8E2-B9A0-E031-BDC1-CBF2EF14748B}"/>
          </ac:spMkLst>
        </pc:spChg>
        <pc:spChg chg="add">
          <ac:chgData name="Donato, Ralph" userId="86a118e7-ccb8-4aec-b161-eba0c8522729" providerId="ADAL" clId="{205D2481-3F69-4649-B106-EEE575DA8F78}" dt="2022-05-09T19:04:22.907" v="369" actId="26606"/>
          <ac:spMkLst>
            <pc:docMk/>
            <pc:sldMk cId="2359928894" sldId="274"/>
            <ac:spMk id="9" creationId="{BFABBCE0-E08C-4BBE-9FD2-E2B253D4D5F2}"/>
          </ac:spMkLst>
        </pc:spChg>
        <pc:spChg chg="add">
          <ac:chgData name="Donato, Ralph" userId="86a118e7-ccb8-4aec-b161-eba0c8522729" providerId="ADAL" clId="{205D2481-3F69-4649-B106-EEE575DA8F78}" dt="2022-05-09T19:04:22.907" v="369" actId="26606"/>
          <ac:spMkLst>
            <pc:docMk/>
            <pc:sldMk cId="2359928894" sldId="274"/>
            <ac:spMk id="11" creationId="{FF426BAC-43D6-468E-B6FF-167034D5CE43}"/>
          </ac:spMkLst>
        </pc:spChg>
        <pc:spChg chg="add">
          <ac:chgData name="Donato, Ralph" userId="86a118e7-ccb8-4aec-b161-eba0c8522729" providerId="ADAL" clId="{205D2481-3F69-4649-B106-EEE575DA8F78}" dt="2022-05-09T19:04:22.907" v="369" actId="26606"/>
          <ac:spMkLst>
            <pc:docMk/>
            <pc:sldMk cId="2359928894" sldId="274"/>
            <ac:spMk id="13" creationId="{FB02D80E-5995-4C54-8387-5893C2C89473}"/>
          </ac:spMkLst>
        </pc:spChg>
        <pc:spChg chg="add">
          <ac:chgData name="Donato, Ralph" userId="86a118e7-ccb8-4aec-b161-eba0c8522729" providerId="ADAL" clId="{205D2481-3F69-4649-B106-EEE575DA8F78}" dt="2022-05-09T19:04:22.907" v="369" actId="26606"/>
          <ac:spMkLst>
            <pc:docMk/>
            <pc:sldMk cId="2359928894" sldId="274"/>
            <ac:spMk id="15" creationId="{896083C8-1401-4950-AF56-E2FAFE42D656}"/>
          </ac:spMkLst>
        </pc:spChg>
        <pc:graphicFrameChg chg="add">
          <ac:chgData name="Donato, Ralph" userId="86a118e7-ccb8-4aec-b161-eba0c8522729" providerId="ADAL" clId="{205D2481-3F69-4649-B106-EEE575DA8F78}" dt="2022-05-09T19:04:22.907" v="369" actId="26606"/>
          <ac:graphicFrameMkLst>
            <pc:docMk/>
            <pc:sldMk cId="2359928894" sldId="274"/>
            <ac:graphicFrameMk id="5" creationId="{9887A6F9-27D0-0FFC-7270-9E5F000A0B5F}"/>
          </ac:graphicFrameMkLst>
        </pc:graphicFrameChg>
      </pc:sldChg>
      <pc:sldChg chg="addSp delSp modSp mod setBg setClrOvrMap">
        <pc:chgData name="Donato, Ralph" userId="86a118e7-ccb8-4aec-b161-eba0c8522729" providerId="ADAL" clId="{205D2481-3F69-4649-B106-EEE575DA8F78}" dt="2022-05-09T19:04:13.923" v="368" actId="26606"/>
        <pc:sldMkLst>
          <pc:docMk/>
          <pc:sldMk cId="433461956" sldId="275"/>
        </pc:sldMkLst>
        <pc:spChg chg="mod">
          <ac:chgData name="Donato, Ralph" userId="86a118e7-ccb8-4aec-b161-eba0c8522729" providerId="ADAL" clId="{205D2481-3F69-4649-B106-EEE575DA8F78}" dt="2022-05-09T19:04:13.923" v="368" actId="26606"/>
          <ac:spMkLst>
            <pc:docMk/>
            <pc:sldMk cId="433461956" sldId="275"/>
            <ac:spMk id="2" creationId="{E424BA9D-3DE0-E4C2-82A7-B3BE1803E1D1}"/>
          </ac:spMkLst>
        </pc:spChg>
        <pc:spChg chg="del mod">
          <ac:chgData name="Donato, Ralph" userId="86a118e7-ccb8-4aec-b161-eba0c8522729" providerId="ADAL" clId="{205D2481-3F69-4649-B106-EEE575DA8F78}" dt="2022-05-09T19:04:13.923" v="368" actId="26606"/>
          <ac:spMkLst>
            <pc:docMk/>
            <pc:sldMk cId="433461956" sldId="275"/>
            <ac:spMk id="3" creationId="{3C0431D1-18B9-98E7-5053-CE098689EACA}"/>
          </ac:spMkLst>
        </pc:spChg>
        <pc:spChg chg="add del">
          <ac:chgData name="Donato, Ralph" userId="86a118e7-ccb8-4aec-b161-eba0c8522729" providerId="ADAL" clId="{205D2481-3F69-4649-B106-EEE575DA8F78}" dt="2022-05-09T19:04:13.865" v="367" actId="26606"/>
          <ac:spMkLst>
            <pc:docMk/>
            <pc:sldMk cId="433461956" sldId="275"/>
            <ac:spMk id="9" creationId="{B8DD2392-397B-48BF-BEFA-EA1FB881CA85}"/>
          </ac:spMkLst>
        </pc:spChg>
        <pc:spChg chg="add">
          <ac:chgData name="Donato, Ralph" userId="86a118e7-ccb8-4aec-b161-eba0c8522729" providerId="ADAL" clId="{205D2481-3F69-4649-B106-EEE575DA8F78}" dt="2022-05-09T19:04:13.923" v="368" actId="26606"/>
          <ac:spMkLst>
            <pc:docMk/>
            <pc:sldMk cId="433461956" sldId="275"/>
            <ac:spMk id="11" creationId="{FF426BAC-43D6-468E-B6FF-167034D5CE43}"/>
          </ac:spMkLst>
        </pc:spChg>
        <pc:spChg chg="add">
          <ac:chgData name="Donato, Ralph" userId="86a118e7-ccb8-4aec-b161-eba0c8522729" providerId="ADAL" clId="{205D2481-3F69-4649-B106-EEE575DA8F78}" dt="2022-05-09T19:04:13.923" v="368" actId="26606"/>
          <ac:spMkLst>
            <pc:docMk/>
            <pc:sldMk cId="433461956" sldId="275"/>
            <ac:spMk id="12" creationId="{BFABBCE0-E08C-4BBE-9FD2-E2B253D4D5F2}"/>
          </ac:spMkLst>
        </pc:spChg>
        <pc:spChg chg="add">
          <ac:chgData name="Donato, Ralph" userId="86a118e7-ccb8-4aec-b161-eba0c8522729" providerId="ADAL" clId="{205D2481-3F69-4649-B106-EEE575DA8F78}" dt="2022-05-09T19:04:13.923" v="368" actId="26606"/>
          <ac:spMkLst>
            <pc:docMk/>
            <pc:sldMk cId="433461956" sldId="275"/>
            <ac:spMk id="13" creationId="{FB02D80E-5995-4C54-8387-5893C2C89473}"/>
          </ac:spMkLst>
        </pc:spChg>
        <pc:spChg chg="add">
          <ac:chgData name="Donato, Ralph" userId="86a118e7-ccb8-4aec-b161-eba0c8522729" providerId="ADAL" clId="{205D2481-3F69-4649-B106-EEE575DA8F78}" dt="2022-05-09T19:04:13.923" v="368" actId="26606"/>
          <ac:spMkLst>
            <pc:docMk/>
            <pc:sldMk cId="433461956" sldId="275"/>
            <ac:spMk id="15" creationId="{896083C8-1401-4950-AF56-E2FAFE42D656}"/>
          </ac:spMkLst>
        </pc:spChg>
        <pc:graphicFrameChg chg="add">
          <ac:chgData name="Donato, Ralph" userId="86a118e7-ccb8-4aec-b161-eba0c8522729" providerId="ADAL" clId="{205D2481-3F69-4649-B106-EEE575DA8F78}" dt="2022-05-09T19:04:13.923" v="368" actId="26606"/>
          <ac:graphicFrameMkLst>
            <pc:docMk/>
            <pc:sldMk cId="433461956" sldId="275"/>
            <ac:graphicFrameMk id="14" creationId="{2BF607EC-838E-22B5-8BDD-B554D06A79F5}"/>
          </ac:graphicFrameMkLst>
        </pc:graphicFrameChg>
        <pc:picChg chg="add del">
          <ac:chgData name="Donato, Ralph" userId="86a118e7-ccb8-4aec-b161-eba0c8522729" providerId="ADAL" clId="{205D2481-3F69-4649-B106-EEE575DA8F78}" dt="2022-05-09T19:04:13.865" v="367" actId="26606"/>
          <ac:picMkLst>
            <pc:docMk/>
            <pc:sldMk cId="433461956" sldId="275"/>
            <ac:picMk id="5" creationId="{716FF1E9-3EA8-7127-3766-4A8B6FFD64D8}"/>
          </ac:picMkLst>
        </pc:picChg>
      </pc:sldChg>
      <pc:sldChg chg="addSp modSp mod setBg setClrOvrMap">
        <pc:chgData name="Donato, Ralph" userId="86a118e7-ccb8-4aec-b161-eba0c8522729" providerId="ADAL" clId="{205D2481-3F69-4649-B106-EEE575DA8F78}" dt="2022-05-09T19:04:32.020" v="370" actId="26606"/>
        <pc:sldMkLst>
          <pc:docMk/>
          <pc:sldMk cId="729224276" sldId="276"/>
        </pc:sldMkLst>
        <pc:spChg chg="mod">
          <ac:chgData name="Donato, Ralph" userId="86a118e7-ccb8-4aec-b161-eba0c8522729" providerId="ADAL" clId="{205D2481-3F69-4649-B106-EEE575DA8F78}" dt="2022-05-09T19:04:32.020" v="370" actId="26606"/>
          <ac:spMkLst>
            <pc:docMk/>
            <pc:sldMk cId="729224276" sldId="276"/>
            <ac:spMk id="2" creationId="{56B2FCB2-B699-7946-15CF-AA91FA1D5EA7}"/>
          </ac:spMkLst>
        </pc:spChg>
        <pc:spChg chg="mod">
          <ac:chgData name="Donato, Ralph" userId="86a118e7-ccb8-4aec-b161-eba0c8522729" providerId="ADAL" clId="{205D2481-3F69-4649-B106-EEE575DA8F78}" dt="2022-05-09T19:04:32.020" v="370" actId="26606"/>
          <ac:spMkLst>
            <pc:docMk/>
            <pc:sldMk cId="729224276" sldId="276"/>
            <ac:spMk id="3" creationId="{12D5E450-91B0-A6C3-2CD5-E28F82C388C9}"/>
          </ac:spMkLst>
        </pc:spChg>
        <pc:spChg chg="add">
          <ac:chgData name="Donato, Ralph" userId="86a118e7-ccb8-4aec-b161-eba0c8522729" providerId="ADAL" clId="{205D2481-3F69-4649-B106-EEE575DA8F78}" dt="2022-05-09T19:04:32.020" v="370" actId="26606"/>
          <ac:spMkLst>
            <pc:docMk/>
            <pc:sldMk cId="729224276" sldId="276"/>
            <ac:spMk id="8" creationId="{9B6B47BF-F3D0-4678-9B20-DA45E1BCAD6C}"/>
          </ac:spMkLst>
        </pc:spChg>
        <pc:spChg chg="add">
          <ac:chgData name="Donato, Ralph" userId="86a118e7-ccb8-4aec-b161-eba0c8522729" providerId="ADAL" clId="{205D2481-3F69-4649-B106-EEE575DA8F78}" dt="2022-05-09T19:04:32.020" v="370" actId="26606"/>
          <ac:spMkLst>
            <pc:docMk/>
            <pc:sldMk cId="729224276" sldId="276"/>
            <ac:spMk id="10" creationId="{19334917-3673-4EF2-BA7C-CC83AEEEAE37}"/>
          </ac:spMkLst>
        </pc:spChg>
        <pc:spChg chg="add">
          <ac:chgData name="Donato, Ralph" userId="86a118e7-ccb8-4aec-b161-eba0c8522729" providerId="ADAL" clId="{205D2481-3F69-4649-B106-EEE575DA8F78}" dt="2022-05-09T19:04:32.020" v="370" actId="26606"/>
          <ac:spMkLst>
            <pc:docMk/>
            <pc:sldMk cId="729224276" sldId="276"/>
            <ac:spMk id="12" creationId="{E1589AE1-C0FC-4B66-9C0D-9EB92F40F440}"/>
          </ac:spMkLst>
        </pc:spChg>
      </pc:sldChg>
      <pc:sldChg chg="addSp modSp mod setBg setClrOvrMap">
        <pc:chgData name="Donato, Ralph" userId="86a118e7-ccb8-4aec-b161-eba0c8522729" providerId="ADAL" clId="{205D2481-3F69-4649-B106-EEE575DA8F78}" dt="2022-05-09T19:04:37.606" v="371" actId="26606"/>
        <pc:sldMkLst>
          <pc:docMk/>
          <pc:sldMk cId="2670669497" sldId="277"/>
        </pc:sldMkLst>
        <pc:spChg chg="mod">
          <ac:chgData name="Donato, Ralph" userId="86a118e7-ccb8-4aec-b161-eba0c8522729" providerId="ADAL" clId="{205D2481-3F69-4649-B106-EEE575DA8F78}" dt="2022-05-09T19:04:37.606" v="371" actId="26606"/>
          <ac:spMkLst>
            <pc:docMk/>
            <pc:sldMk cId="2670669497" sldId="277"/>
            <ac:spMk id="2" creationId="{BAB849F5-0B27-8371-F0B1-B9F4E467CE06}"/>
          </ac:spMkLst>
        </pc:spChg>
        <pc:spChg chg="mod">
          <ac:chgData name="Donato, Ralph" userId="86a118e7-ccb8-4aec-b161-eba0c8522729" providerId="ADAL" clId="{205D2481-3F69-4649-B106-EEE575DA8F78}" dt="2022-05-09T19:04:37.606" v="371" actId="26606"/>
          <ac:spMkLst>
            <pc:docMk/>
            <pc:sldMk cId="2670669497" sldId="277"/>
            <ac:spMk id="3" creationId="{6A31B42A-E179-FA1A-3F8D-F447FFCA9039}"/>
          </ac:spMkLst>
        </pc:spChg>
        <pc:spChg chg="add">
          <ac:chgData name="Donato, Ralph" userId="86a118e7-ccb8-4aec-b161-eba0c8522729" providerId="ADAL" clId="{205D2481-3F69-4649-B106-EEE575DA8F78}" dt="2022-05-09T19:04:37.606" v="371" actId="26606"/>
          <ac:spMkLst>
            <pc:docMk/>
            <pc:sldMk cId="2670669497" sldId="277"/>
            <ac:spMk id="8" creationId="{9B6B47BF-F3D0-4678-9B20-DA45E1BCAD6C}"/>
          </ac:spMkLst>
        </pc:spChg>
        <pc:spChg chg="add">
          <ac:chgData name="Donato, Ralph" userId="86a118e7-ccb8-4aec-b161-eba0c8522729" providerId="ADAL" clId="{205D2481-3F69-4649-B106-EEE575DA8F78}" dt="2022-05-09T19:04:37.606" v="371" actId="26606"/>
          <ac:spMkLst>
            <pc:docMk/>
            <pc:sldMk cId="2670669497" sldId="277"/>
            <ac:spMk id="10" creationId="{19334917-3673-4EF2-BA7C-CC83AEEEAE37}"/>
          </ac:spMkLst>
        </pc:spChg>
        <pc:spChg chg="add">
          <ac:chgData name="Donato, Ralph" userId="86a118e7-ccb8-4aec-b161-eba0c8522729" providerId="ADAL" clId="{205D2481-3F69-4649-B106-EEE575DA8F78}" dt="2022-05-09T19:04:37.606" v="371" actId="26606"/>
          <ac:spMkLst>
            <pc:docMk/>
            <pc:sldMk cId="2670669497" sldId="277"/>
            <ac:spMk id="12" creationId="{E1589AE1-C0FC-4B66-9C0D-9EB92F40F440}"/>
          </ac:spMkLst>
        </pc:spChg>
      </pc:sldChg>
      <pc:sldChg chg="addSp modSp mod setBg setClrOvrMap">
        <pc:chgData name="Donato, Ralph" userId="86a118e7-ccb8-4aec-b161-eba0c8522729" providerId="ADAL" clId="{205D2481-3F69-4649-B106-EEE575DA8F78}" dt="2022-05-09T19:04:42.309" v="372" actId="26606"/>
        <pc:sldMkLst>
          <pc:docMk/>
          <pc:sldMk cId="204868440" sldId="278"/>
        </pc:sldMkLst>
        <pc:spChg chg="mod">
          <ac:chgData name="Donato, Ralph" userId="86a118e7-ccb8-4aec-b161-eba0c8522729" providerId="ADAL" clId="{205D2481-3F69-4649-B106-EEE575DA8F78}" dt="2022-05-09T19:04:42.309" v="372" actId="26606"/>
          <ac:spMkLst>
            <pc:docMk/>
            <pc:sldMk cId="204868440" sldId="278"/>
            <ac:spMk id="2" creationId="{B60A69C4-E959-7043-E3E6-08D429795E2B}"/>
          </ac:spMkLst>
        </pc:spChg>
        <pc:spChg chg="mod">
          <ac:chgData name="Donato, Ralph" userId="86a118e7-ccb8-4aec-b161-eba0c8522729" providerId="ADAL" clId="{205D2481-3F69-4649-B106-EEE575DA8F78}" dt="2022-05-09T19:04:42.309" v="372" actId="26606"/>
          <ac:spMkLst>
            <pc:docMk/>
            <pc:sldMk cId="204868440" sldId="278"/>
            <ac:spMk id="3" creationId="{1139DC78-ADDC-968A-FD98-80BE91FC9FAC}"/>
          </ac:spMkLst>
        </pc:spChg>
        <pc:spChg chg="add">
          <ac:chgData name="Donato, Ralph" userId="86a118e7-ccb8-4aec-b161-eba0c8522729" providerId="ADAL" clId="{205D2481-3F69-4649-B106-EEE575DA8F78}" dt="2022-05-09T19:04:42.309" v="372" actId="26606"/>
          <ac:spMkLst>
            <pc:docMk/>
            <pc:sldMk cId="204868440" sldId="278"/>
            <ac:spMk id="9" creationId="{B8DD2392-397B-48BF-BEFA-EA1FB881CA85}"/>
          </ac:spMkLst>
        </pc:spChg>
        <pc:picChg chg="add">
          <ac:chgData name="Donato, Ralph" userId="86a118e7-ccb8-4aec-b161-eba0c8522729" providerId="ADAL" clId="{205D2481-3F69-4649-B106-EEE575DA8F78}" dt="2022-05-09T19:04:42.309" v="372" actId="26606"/>
          <ac:picMkLst>
            <pc:docMk/>
            <pc:sldMk cId="204868440" sldId="278"/>
            <ac:picMk id="5" creationId="{5380EA3A-1B5F-D2B3-B1A1-845271F51193}"/>
          </ac:picMkLst>
        </pc:picChg>
      </pc:sldChg>
      <pc:sldChg chg="addSp modSp mod setBg setClrOvrMap">
        <pc:chgData name="Donato, Ralph" userId="86a118e7-ccb8-4aec-b161-eba0c8522729" providerId="ADAL" clId="{205D2481-3F69-4649-B106-EEE575DA8F78}" dt="2022-05-09T19:04:55.465" v="374" actId="33524"/>
        <pc:sldMkLst>
          <pc:docMk/>
          <pc:sldMk cId="3984245921" sldId="279"/>
        </pc:sldMkLst>
        <pc:spChg chg="mod">
          <ac:chgData name="Donato, Ralph" userId="86a118e7-ccb8-4aec-b161-eba0c8522729" providerId="ADAL" clId="{205D2481-3F69-4649-B106-EEE575DA8F78}" dt="2022-05-09T19:04:45.635" v="373" actId="26606"/>
          <ac:spMkLst>
            <pc:docMk/>
            <pc:sldMk cId="3984245921" sldId="279"/>
            <ac:spMk id="2" creationId="{B49B122E-FB2F-0CEF-CB20-A5E75606D4B7}"/>
          </ac:spMkLst>
        </pc:spChg>
        <pc:spChg chg="mod">
          <ac:chgData name="Donato, Ralph" userId="86a118e7-ccb8-4aec-b161-eba0c8522729" providerId="ADAL" clId="{205D2481-3F69-4649-B106-EEE575DA8F78}" dt="2022-05-09T19:04:55.465" v="374" actId="33524"/>
          <ac:spMkLst>
            <pc:docMk/>
            <pc:sldMk cId="3984245921" sldId="279"/>
            <ac:spMk id="3" creationId="{68B2502E-B75B-D506-7BE7-E454893E1A67}"/>
          </ac:spMkLst>
        </pc:spChg>
        <pc:spChg chg="add">
          <ac:chgData name="Donato, Ralph" userId="86a118e7-ccb8-4aec-b161-eba0c8522729" providerId="ADAL" clId="{205D2481-3F69-4649-B106-EEE575DA8F78}" dt="2022-05-09T19:04:45.635" v="373" actId="26606"/>
          <ac:spMkLst>
            <pc:docMk/>
            <pc:sldMk cId="3984245921" sldId="279"/>
            <ac:spMk id="8" creationId="{9B6B47BF-F3D0-4678-9B20-DA45E1BCAD6C}"/>
          </ac:spMkLst>
        </pc:spChg>
        <pc:spChg chg="add">
          <ac:chgData name="Donato, Ralph" userId="86a118e7-ccb8-4aec-b161-eba0c8522729" providerId="ADAL" clId="{205D2481-3F69-4649-B106-EEE575DA8F78}" dt="2022-05-09T19:04:45.635" v="373" actId="26606"/>
          <ac:spMkLst>
            <pc:docMk/>
            <pc:sldMk cId="3984245921" sldId="279"/>
            <ac:spMk id="10" creationId="{19334917-3673-4EF2-BA7C-CC83AEEEAE37}"/>
          </ac:spMkLst>
        </pc:spChg>
        <pc:spChg chg="add">
          <ac:chgData name="Donato, Ralph" userId="86a118e7-ccb8-4aec-b161-eba0c8522729" providerId="ADAL" clId="{205D2481-3F69-4649-B106-EEE575DA8F78}" dt="2022-05-09T19:04:45.635" v="373" actId="26606"/>
          <ac:spMkLst>
            <pc:docMk/>
            <pc:sldMk cId="3984245921" sldId="279"/>
            <ac:spMk id="12" creationId="{E1589AE1-C0FC-4B66-9C0D-9EB92F40F440}"/>
          </ac:spMkLst>
        </pc:spChg>
      </pc:sldChg>
      <pc:sldChg chg="addSp modSp mod setBg setClrOvrMap">
        <pc:chgData name="Donato, Ralph" userId="86a118e7-ccb8-4aec-b161-eba0c8522729" providerId="ADAL" clId="{205D2481-3F69-4649-B106-EEE575DA8F78}" dt="2022-05-09T19:05:00.950" v="375" actId="26606"/>
        <pc:sldMkLst>
          <pc:docMk/>
          <pc:sldMk cId="101912584" sldId="280"/>
        </pc:sldMkLst>
        <pc:spChg chg="mod">
          <ac:chgData name="Donato, Ralph" userId="86a118e7-ccb8-4aec-b161-eba0c8522729" providerId="ADAL" clId="{205D2481-3F69-4649-B106-EEE575DA8F78}" dt="2022-05-09T19:05:00.950" v="375" actId="26606"/>
          <ac:spMkLst>
            <pc:docMk/>
            <pc:sldMk cId="101912584" sldId="280"/>
            <ac:spMk id="2" creationId="{CB3E188C-DBC2-37C2-4A47-CEC4B196E2D4}"/>
          </ac:spMkLst>
        </pc:spChg>
        <pc:spChg chg="mod">
          <ac:chgData name="Donato, Ralph" userId="86a118e7-ccb8-4aec-b161-eba0c8522729" providerId="ADAL" clId="{205D2481-3F69-4649-B106-EEE575DA8F78}" dt="2022-05-09T19:05:00.950" v="375" actId="26606"/>
          <ac:spMkLst>
            <pc:docMk/>
            <pc:sldMk cId="101912584" sldId="280"/>
            <ac:spMk id="3" creationId="{56180A44-3FCC-7686-A0A3-C64704F646C9}"/>
          </ac:spMkLst>
        </pc:spChg>
        <pc:spChg chg="add">
          <ac:chgData name="Donato, Ralph" userId="86a118e7-ccb8-4aec-b161-eba0c8522729" providerId="ADAL" clId="{205D2481-3F69-4649-B106-EEE575DA8F78}" dt="2022-05-09T19:05:00.950" v="375" actId="26606"/>
          <ac:spMkLst>
            <pc:docMk/>
            <pc:sldMk cId="101912584" sldId="280"/>
            <ac:spMk id="8" creationId="{9B6B47BF-F3D0-4678-9B20-DA45E1BCAD6C}"/>
          </ac:spMkLst>
        </pc:spChg>
        <pc:spChg chg="add">
          <ac:chgData name="Donato, Ralph" userId="86a118e7-ccb8-4aec-b161-eba0c8522729" providerId="ADAL" clId="{205D2481-3F69-4649-B106-EEE575DA8F78}" dt="2022-05-09T19:05:00.950" v="375" actId="26606"/>
          <ac:spMkLst>
            <pc:docMk/>
            <pc:sldMk cId="101912584" sldId="280"/>
            <ac:spMk id="10" creationId="{19334917-3673-4EF2-BA7C-CC83AEEEAE37}"/>
          </ac:spMkLst>
        </pc:spChg>
        <pc:spChg chg="add">
          <ac:chgData name="Donato, Ralph" userId="86a118e7-ccb8-4aec-b161-eba0c8522729" providerId="ADAL" clId="{205D2481-3F69-4649-B106-EEE575DA8F78}" dt="2022-05-09T19:05:00.950" v="375" actId="26606"/>
          <ac:spMkLst>
            <pc:docMk/>
            <pc:sldMk cId="101912584" sldId="280"/>
            <ac:spMk id="12" creationId="{E1589AE1-C0FC-4B66-9C0D-9EB92F40F440}"/>
          </ac:spMkLst>
        </pc:spChg>
      </pc:sldChg>
      <pc:sldChg chg="addSp modSp mod setBg setClrOvrMap">
        <pc:chgData name="Donato, Ralph" userId="86a118e7-ccb8-4aec-b161-eba0c8522729" providerId="ADAL" clId="{205D2481-3F69-4649-B106-EEE575DA8F78}" dt="2022-05-09T19:05:07.796" v="376" actId="26606"/>
        <pc:sldMkLst>
          <pc:docMk/>
          <pc:sldMk cId="2105055995" sldId="281"/>
        </pc:sldMkLst>
        <pc:spChg chg="mod">
          <ac:chgData name="Donato, Ralph" userId="86a118e7-ccb8-4aec-b161-eba0c8522729" providerId="ADAL" clId="{205D2481-3F69-4649-B106-EEE575DA8F78}" dt="2022-05-09T19:05:07.796" v="376" actId="26606"/>
          <ac:spMkLst>
            <pc:docMk/>
            <pc:sldMk cId="2105055995" sldId="281"/>
            <ac:spMk id="2" creationId="{96FCF298-603C-9842-A513-617AFC05F77E}"/>
          </ac:spMkLst>
        </pc:spChg>
        <pc:spChg chg="mod">
          <ac:chgData name="Donato, Ralph" userId="86a118e7-ccb8-4aec-b161-eba0c8522729" providerId="ADAL" clId="{205D2481-3F69-4649-B106-EEE575DA8F78}" dt="2022-05-09T19:05:07.796" v="376" actId="26606"/>
          <ac:spMkLst>
            <pc:docMk/>
            <pc:sldMk cId="2105055995" sldId="281"/>
            <ac:spMk id="3" creationId="{C102BDEB-C3E1-489E-B540-42F324199FEC}"/>
          </ac:spMkLst>
        </pc:spChg>
        <pc:spChg chg="add">
          <ac:chgData name="Donato, Ralph" userId="86a118e7-ccb8-4aec-b161-eba0c8522729" providerId="ADAL" clId="{205D2481-3F69-4649-B106-EEE575DA8F78}" dt="2022-05-09T19:05:07.796" v="376" actId="26606"/>
          <ac:spMkLst>
            <pc:docMk/>
            <pc:sldMk cId="2105055995" sldId="281"/>
            <ac:spMk id="8" creationId="{9B6B47BF-F3D0-4678-9B20-DA45E1BCAD6C}"/>
          </ac:spMkLst>
        </pc:spChg>
        <pc:spChg chg="add">
          <ac:chgData name="Donato, Ralph" userId="86a118e7-ccb8-4aec-b161-eba0c8522729" providerId="ADAL" clId="{205D2481-3F69-4649-B106-EEE575DA8F78}" dt="2022-05-09T19:05:07.796" v="376" actId="26606"/>
          <ac:spMkLst>
            <pc:docMk/>
            <pc:sldMk cId="2105055995" sldId="281"/>
            <ac:spMk id="10" creationId="{19334917-3673-4EF2-BA7C-CC83AEEEAE37}"/>
          </ac:spMkLst>
        </pc:spChg>
        <pc:spChg chg="add">
          <ac:chgData name="Donato, Ralph" userId="86a118e7-ccb8-4aec-b161-eba0c8522729" providerId="ADAL" clId="{205D2481-3F69-4649-B106-EEE575DA8F78}" dt="2022-05-09T19:05:07.796" v="376" actId="26606"/>
          <ac:spMkLst>
            <pc:docMk/>
            <pc:sldMk cId="2105055995" sldId="281"/>
            <ac:spMk id="12" creationId="{E1589AE1-C0FC-4B66-9C0D-9EB92F40F440}"/>
          </ac:spMkLst>
        </pc:spChg>
      </pc:sldChg>
      <pc:sldChg chg="addSp modSp mod setBg setClrOvrMap">
        <pc:chgData name="Donato, Ralph" userId="86a118e7-ccb8-4aec-b161-eba0c8522729" providerId="ADAL" clId="{205D2481-3F69-4649-B106-EEE575DA8F78}" dt="2022-05-09T19:05:12.113" v="377" actId="26606"/>
        <pc:sldMkLst>
          <pc:docMk/>
          <pc:sldMk cId="4093665565" sldId="282"/>
        </pc:sldMkLst>
        <pc:spChg chg="mod">
          <ac:chgData name="Donato, Ralph" userId="86a118e7-ccb8-4aec-b161-eba0c8522729" providerId="ADAL" clId="{205D2481-3F69-4649-B106-EEE575DA8F78}" dt="2022-05-09T19:05:12.113" v="377" actId="26606"/>
          <ac:spMkLst>
            <pc:docMk/>
            <pc:sldMk cId="4093665565" sldId="282"/>
            <ac:spMk id="2" creationId="{E61615A0-D8DA-27B7-BBC7-60E80B5A9FCB}"/>
          </ac:spMkLst>
        </pc:spChg>
        <pc:spChg chg="mod">
          <ac:chgData name="Donato, Ralph" userId="86a118e7-ccb8-4aec-b161-eba0c8522729" providerId="ADAL" clId="{205D2481-3F69-4649-B106-EEE575DA8F78}" dt="2022-05-09T19:05:12.113" v="377" actId="26606"/>
          <ac:spMkLst>
            <pc:docMk/>
            <pc:sldMk cId="4093665565" sldId="282"/>
            <ac:spMk id="3" creationId="{114DF855-BD74-1C3C-5554-4B6B2F248D78}"/>
          </ac:spMkLst>
        </pc:spChg>
        <pc:spChg chg="add">
          <ac:chgData name="Donato, Ralph" userId="86a118e7-ccb8-4aec-b161-eba0c8522729" providerId="ADAL" clId="{205D2481-3F69-4649-B106-EEE575DA8F78}" dt="2022-05-09T19:05:12.113" v="377" actId="26606"/>
          <ac:spMkLst>
            <pc:docMk/>
            <pc:sldMk cId="4093665565" sldId="282"/>
            <ac:spMk id="8" creationId="{9B6B47BF-F3D0-4678-9B20-DA45E1BCAD6C}"/>
          </ac:spMkLst>
        </pc:spChg>
        <pc:spChg chg="add">
          <ac:chgData name="Donato, Ralph" userId="86a118e7-ccb8-4aec-b161-eba0c8522729" providerId="ADAL" clId="{205D2481-3F69-4649-B106-EEE575DA8F78}" dt="2022-05-09T19:05:12.113" v="377" actId="26606"/>
          <ac:spMkLst>
            <pc:docMk/>
            <pc:sldMk cId="4093665565" sldId="282"/>
            <ac:spMk id="10" creationId="{19334917-3673-4EF2-BA7C-CC83AEEEAE37}"/>
          </ac:spMkLst>
        </pc:spChg>
        <pc:spChg chg="add">
          <ac:chgData name="Donato, Ralph" userId="86a118e7-ccb8-4aec-b161-eba0c8522729" providerId="ADAL" clId="{205D2481-3F69-4649-B106-EEE575DA8F78}" dt="2022-05-09T19:05:12.113" v="377" actId="26606"/>
          <ac:spMkLst>
            <pc:docMk/>
            <pc:sldMk cId="4093665565" sldId="282"/>
            <ac:spMk id="12" creationId="{E1589AE1-C0FC-4B66-9C0D-9EB92F40F440}"/>
          </ac:spMkLst>
        </pc:spChg>
      </pc:sldChg>
      <pc:sldChg chg="addSp modSp mod setBg setClrOvrMap">
        <pc:chgData name="Donato, Ralph" userId="86a118e7-ccb8-4aec-b161-eba0c8522729" providerId="ADAL" clId="{205D2481-3F69-4649-B106-EEE575DA8F78}" dt="2022-05-09T19:08:24.996" v="378" actId="26606"/>
        <pc:sldMkLst>
          <pc:docMk/>
          <pc:sldMk cId="2610757893" sldId="284"/>
        </pc:sldMkLst>
        <pc:spChg chg="mod">
          <ac:chgData name="Donato, Ralph" userId="86a118e7-ccb8-4aec-b161-eba0c8522729" providerId="ADAL" clId="{205D2481-3F69-4649-B106-EEE575DA8F78}" dt="2022-05-09T19:08:24.996" v="378" actId="26606"/>
          <ac:spMkLst>
            <pc:docMk/>
            <pc:sldMk cId="2610757893" sldId="284"/>
            <ac:spMk id="2" creationId="{15F15BDC-8B38-EAE9-2E62-ECED5137731C}"/>
          </ac:spMkLst>
        </pc:spChg>
        <pc:spChg chg="mod">
          <ac:chgData name="Donato, Ralph" userId="86a118e7-ccb8-4aec-b161-eba0c8522729" providerId="ADAL" clId="{205D2481-3F69-4649-B106-EEE575DA8F78}" dt="2022-05-09T19:08:24.996" v="378" actId="26606"/>
          <ac:spMkLst>
            <pc:docMk/>
            <pc:sldMk cId="2610757893" sldId="284"/>
            <ac:spMk id="3" creationId="{C2A970AF-F56F-8B14-E3A9-122FE63CDFB1}"/>
          </ac:spMkLst>
        </pc:spChg>
        <pc:spChg chg="add">
          <ac:chgData name="Donato, Ralph" userId="86a118e7-ccb8-4aec-b161-eba0c8522729" providerId="ADAL" clId="{205D2481-3F69-4649-B106-EEE575DA8F78}" dt="2022-05-09T19:08:24.996" v="378" actId="26606"/>
          <ac:spMkLst>
            <pc:docMk/>
            <pc:sldMk cId="2610757893" sldId="284"/>
            <ac:spMk id="8" creationId="{9B6B47BF-F3D0-4678-9B20-DA45E1BCAD6C}"/>
          </ac:spMkLst>
        </pc:spChg>
        <pc:spChg chg="add">
          <ac:chgData name="Donato, Ralph" userId="86a118e7-ccb8-4aec-b161-eba0c8522729" providerId="ADAL" clId="{205D2481-3F69-4649-B106-EEE575DA8F78}" dt="2022-05-09T19:08:24.996" v="378" actId="26606"/>
          <ac:spMkLst>
            <pc:docMk/>
            <pc:sldMk cId="2610757893" sldId="284"/>
            <ac:spMk id="10" creationId="{19334917-3673-4EF2-BA7C-CC83AEEEAE37}"/>
          </ac:spMkLst>
        </pc:spChg>
        <pc:spChg chg="add">
          <ac:chgData name="Donato, Ralph" userId="86a118e7-ccb8-4aec-b161-eba0c8522729" providerId="ADAL" clId="{205D2481-3F69-4649-B106-EEE575DA8F78}" dt="2022-05-09T19:08:24.996" v="378" actId="26606"/>
          <ac:spMkLst>
            <pc:docMk/>
            <pc:sldMk cId="2610757893" sldId="284"/>
            <ac:spMk id="12" creationId="{E1589AE1-C0FC-4B66-9C0D-9EB92F40F440}"/>
          </ac:spMkLst>
        </pc:spChg>
      </pc:sldChg>
      <pc:sldChg chg="addSp modSp mod setBg setClrOvrMap">
        <pc:chgData name="Donato, Ralph" userId="86a118e7-ccb8-4aec-b161-eba0c8522729" providerId="ADAL" clId="{205D2481-3F69-4649-B106-EEE575DA8F78}" dt="2022-05-09T19:08:28.989" v="379" actId="26606"/>
        <pc:sldMkLst>
          <pc:docMk/>
          <pc:sldMk cId="2634676280" sldId="285"/>
        </pc:sldMkLst>
        <pc:spChg chg="mod">
          <ac:chgData name="Donato, Ralph" userId="86a118e7-ccb8-4aec-b161-eba0c8522729" providerId="ADAL" clId="{205D2481-3F69-4649-B106-EEE575DA8F78}" dt="2022-05-09T19:08:28.989" v="379" actId="26606"/>
          <ac:spMkLst>
            <pc:docMk/>
            <pc:sldMk cId="2634676280" sldId="285"/>
            <ac:spMk id="2" creationId="{8876B6D2-EA6E-B51C-96C7-A9F18513EE56}"/>
          </ac:spMkLst>
        </pc:spChg>
        <pc:spChg chg="mod">
          <ac:chgData name="Donato, Ralph" userId="86a118e7-ccb8-4aec-b161-eba0c8522729" providerId="ADAL" clId="{205D2481-3F69-4649-B106-EEE575DA8F78}" dt="2022-05-09T19:08:28.989" v="379" actId="26606"/>
          <ac:spMkLst>
            <pc:docMk/>
            <pc:sldMk cId="2634676280" sldId="285"/>
            <ac:spMk id="3" creationId="{A3126AA3-62D5-460F-4414-4A704B0A81D2}"/>
          </ac:spMkLst>
        </pc:spChg>
        <pc:spChg chg="add">
          <ac:chgData name="Donato, Ralph" userId="86a118e7-ccb8-4aec-b161-eba0c8522729" providerId="ADAL" clId="{205D2481-3F69-4649-B106-EEE575DA8F78}" dt="2022-05-09T19:08:28.989" v="379" actId="26606"/>
          <ac:spMkLst>
            <pc:docMk/>
            <pc:sldMk cId="2634676280" sldId="285"/>
            <ac:spMk id="8" creationId="{9B6B47BF-F3D0-4678-9B20-DA45E1BCAD6C}"/>
          </ac:spMkLst>
        </pc:spChg>
        <pc:spChg chg="add">
          <ac:chgData name="Donato, Ralph" userId="86a118e7-ccb8-4aec-b161-eba0c8522729" providerId="ADAL" clId="{205D2481-3F69-4649-B106-EEE575DA8F78}" dt="2022-05-09T19:08:28.989" v="379" actId="26606"/>
          <ac:spMkLst>
            <pc:docMk/>
            <pc:sldMk cId="2634676280" sldId="285"/>
            <ac:spMk id="10" creationId="{19334917-3673-4EF2-BA7C-CC83AEEEAE37}"/>
          </ac:spMkLst>
        </pc:spChg>
        <pc:spChg chg="add">
          <ac:chgData name="Donato, Ralph" userId="86a118e7-ccb8-4aec-b161-eba0c8522729" providerId="ADAL" clId="{205D2481-3F69-4649-B106-EEE575DA8F78}" dt="2022-05-09T19:08:28.989" v="379" actId="26606"/>
          <ac:spMkLst>
            <pc:docMk/>
            <pc:sldMk cId="2634676280" sldId="285"/>
            <ac:spMk id="12" creationId="{E1589AE1-C0FC-4B66-9C0D-9EB92F40F440}"/>
          </ac:spMkLst>
        </pc:spChg>
      </pc:sldChg>
      <pc:sldChg chg="addSp modSp mod setBg setClrOvrMap">
        <pc:chgData name="Donato, Ralph" userId="86a118e7-ccb8-4aec-b161-eba0c8522729" providerId="ADAL" clId="{205D2481-3F69-4649-B106-EEE575DA8F78}" dt="2022-05-09T19:08:33.026" v="380" actId="26606"/>
        <pc:sldMkLst>
          <pc:docMk/>
          <pc:sldMk cId="2327344736" sldId="286"/>
        </pc:sldMkLst>
        <pc:spChg chg="mod">
          <ac:chgData name="Donato, Ralph" userId="86a118e7-ccb8-4aec-b161-eba0c8522729" providerId="ADAL" clId="{205D2481-3F69-4649-B106-EEE575DA8F78}" dt="2022-05-09T19:08:33.026" v="380" actId="26606"/>
          <ac:spMkLst>
            <pc:docMk/>
            <pc:sldMk cId="2327344736" sldId="286"/>
            <ac:spMk id="2" creationId="{B1173EC6-BF3B-B052-AEC8-8E77F5105A66}"/>
          </ac:spMkLst>
        </pc:spChg>
        <pc:spChg chg="mod">
          <ac:chgData name="Donato, Ralph" userId="86a118e7-ccb8-4aec-b161-eba0c8522729" providerId="ADAL" clId="{205D2481-3F69-4649-B106-EEE575DA8F78}" dt="2022-05-09T19:08:33.026" v="380" actId="26606"/>
          <ac:spMkLst>
            <pc:docMk/>
            <pc:sldMk cId="2327344736" sldId="286"/>
            <ac:spMk id="3" creationId="{0A2CE326-B2F4-A2C1-8B2A-E6CE8B7A9FCC}"/>
          </ac:spMkLst>
        </pc:spChg>
        <pc:spChg chg="add">
          <ac:chgData name="Donato, Ralph" userId="86a118e7-ccb8-4aec-b161-eba0c8522729" providerId="ADAL" clId="{205D2481-3F69-4649-B106-EEE575DA8F78}" dt="2022-05-09T19:08:33.026" v="380" actId="26606"/>
          <ac:spMkLst>
            <pc:docMk/>
            <pc:sldMk cId="2327344736" sldId="286"/>
            <ac:spMk id="8" creationId="{9B6B47BF-F3D0-4678-9B20-DA45E1BCAD6C}"/>
          </ac:spMkLst>
        </pc:spChg>
        <pc:spChg chg="add">
          <ac:chgData name="Donato, Ralph" userId="86a118e7-ccb8-4aec-b161-eba0c8522729" providerId="ADAL" clId="{205D2481-3F69-4649-B106-EEE575DA8F78}" dt="2022-05-09T19:08:33.026" v="380" actId="26606"/>
          <ac:spMkLst>
            <pc:docMk/>
            <pc:sldMk cId="2327344736" sldId="286"/>
            <ac:spMk id="10" creationId="{19334917-3673-4EF2-BA7C-CC83AEEEAE37}"/>
          </ac:spMkLst>
        </pc:spChg>
        <pc:spChg chg="add">
          <ac:chgData name="Donato, Ralph" userId="86a118e7-ccb8-4aec-b161-eba0c8522729" providerId="ADAL" clId="{205D2481-3F69-4649-B106-EEE575DA8F78}" dt="2022-05-09T19:08:33.026" v="380" actId="26606"/>
          <ac:spMkLst>
            <pc:docMk/>
            <pc:sldMk cId="2327344736" sldId="286"/>
            <ac:spMk id="12" creationId="{E1589AE1-C0FC-4B66-9C0D-9EB92F40F440}"/>
          </ac:spMkLst>
        </pc:spChg>
      </pc:sldChg>
      <pc:sldChg chg="addSp modSp mod setBg setClrOvrMap">
        <pc:chgData name="Donato, Ralph" userId="86a118e7-ccb8-4aec-b161-eba0c8522729" providerId="ADAL" clId="{205D2481-3F69-4649-B106-EEE575DA8F78}" dt="2022-05-09T19:08:36.910" v="381" actId="26606"/>
        <pc:sldMkLst>
          <pc:docMk/>
          <pc:sldMk cId="1101160215" sldId="287"/>
        </pc:sldMkLst>
        <pc:spChg chg="mod">
          <ac:chgData name="Donato, Ralph" userId="86a118e7-ccb8-4aec-b161-eba0c8522729" providerId="ADAL" clId="{205D2481-3F69-4649-B106-EEE575DA8F78}" dt="2022-05-09T19:08:36.910" v="381" actId="26606"/>
          <ac:spMkLst>
            <pc:docMk/>
            <pc:sldMk cId="1101160215" sldId="287"/>
            <ac:spMk id="2" creationId="{ED46922B-27BB-0113-2FEA-EB924257F431}"/>
          </ac:spMkLst>
        </pc:spChg>
        <pc:spChg chg="mod">
          <ac:chgData name="Donato, Ralph" userId="86a118e7-ccb8-4aec-b161-eba0c8522729" providerId="ADAL" clId="{205D2481-3F69-4649-B106-EEE575DA8F78}" dt="2022-05-09T19:08:36.910" v="381" actId="26606"/>
          <ac:spMkLst>
            <pc:docMk/>
            <pc:sldMk cId="1101160215" sldId="287"/>
            <ac:spMk id="3" creationId="{12DCEBE4-EF53-2937-4F35-0CDE5224125D}"/>
          </ac:spMkLst>
        </pc:spChg>
        <pc:spChg chg="add">
          <ac:chgData name="Donato, Ralph" userId="86a118e7-ccb8-4aec-b161-eba0c8522729" providerId="ADAL" clId="{205D2481-3F69-4649-B106-EEE575DA8F78}" dt="2022-05-09T19:08:36.910" v="381" actId="26606"/>
          <ac:spMkLst>
            <pc:docMk/>
            <pc:sldMk cId="1101160215" sldId="287"/>
            <ac:spMk id="8" creationId="{F92989FB-1024-49B7-BDF1-B3CE27D48623}"/>
          </ac:spMkLst>
        </pc:spChg>
        <pc:spChg chg="add">
          <ac:chgData name="Donato, Ralph" userId="86a118e7-ccb8-4aec-b161-eba0c8522729" providerId="ADAL" clId="{205D2481-3F69-4649-B106-EEE575DA8F78}" dt="2022-05-09T19:08:36.910" v="381" actId="26606"/>
          <ac:spMkLst>
            <pc:docMk/>
            <pc:sldMk cId="1101160215" sldId="287"/>
            <ac:spMk id="10" creationId="{DFEE959E-BF10-4204-9556-D1707088D445}"/>
          </ac:spMkLst>
        </pc:spChg>
        <pc:spChg chg="add">
          <ac:chgData name="Donato, Ralph" userId="86a118e7-ccb8-4aec-b161-eba0c8522729" providerId="ADAL" clId="{205D2481-3F69-4649-B106-EEE575DA8F78}" dt="2022-05-09T19:08:36.910" v="381" actId="26606"/>
          <ac:spMkLst>
            <pc:docMk/>
            <pc:sldMk cId="1101160215" sldId="287"/>
            <ac:spMk id="12" creationId="{DDD17B6A-CB37-4005-9681-A20AFCDC7822}"/>
          </ac:spMkLst>
        </pc:spChg>
        <pc:spChg chg="add">
          <ac:chgData name="Donato, Ralph" userId="86a118e7-ccb8-4aec-b161-eba0c8522729" providerId="ADAL" clId="{205D2481-3F69-4649-B106-EEE575DA8F78}" dt="2022-05-09T19:08:36.910" v="381" actId="26606"/>
          <ac:spMkLst>
            <pc:docMk/>
            <pc:sldMk cId="1101160215" sldId="287"/>
            <ac:spMk id="14" creationId="{3B7BBDE9-DAED-40B0-A640-503C918D1CE3}"/>
          </ac:spMkLst>
        </pc:spChg>
        <pc:spChg chg="add">
          <ac:chgData name="Donato, Ralph" userId="86a118e7-ccb8-4aec-b161-eba0c8522729" providerId="ADAL" clId="{205D2481-3F69-4649-B106-EEE575DA8F78}" dt="2022-05-09T19:08:36.910" v="381" actId="26606"/>
          <ac:spMkLst>
            <pc:docMk/>
            <pc:sldMk cId="1101160215" sldId="287"/>
            <ac:spMk id="16" creationId="{7BC7EA7B-802E-41F4-8926-C4475287AA31}"/>
          </ac:spMkLst>
        </pc:spChg>
      </pc:sldChg>
      <pc:sldChg chg="addSp modSp mod setBg">
        <pc:chgData name="Donato, Ralph" userId="86a118e7-ccb8-4aec-b161-eba0c8522729" providerId="ADAL" clId="{205D2481-3F69-4649-B106-EEE575DA8F78}" dt="2022-05-09T19:08:51.547" v="383" actId="26606"/>
        <pc:sldMkLst>
          <pc:docMk/>
          <pc:sldMk cId="3487082546" sldId="288"/>
        </pc:sldMkLst>
        <pc:spChg chg="mod">
          <ac:chgData name="Donato, Ralph" userId="86a118e7-ccb8-4aec-b161-eba0c8522729" providerId="ADAL" clId="{205D2481-3F69-4649-B106-EEE575DA8F78}" dt="2022-05-09T19:08:51.547" v="383" actId="26606"/>
          <ac:spMkLst>
            <pc:docMk/>
            <pc:sldMk cId="3487082546" sldId="288"/>
            <ac:spMk id="2" creationId="{7B4BBFBE-1475-54BA-B52B-6FC3EE5AB050}"/>
          </ac:spMkLst>
        </pc:spChg>
        <pc:spChg chg="mod">
          <ac:chgData name="Donato, Ralph" userId="86a118e7-ccb8-4aec-b161-eba0c8522729" providerId="ADAL" clId="{205D2481-3F69-4649-B106-EEE575DA8F78}" dt="2022-05-09T19:08:51.547" v="383" actId="26606"/>
          <ac:spMkLst>
            <pc:docMk/>
            <pc:sldMk cId="3487082546" sldId="288"/>
            <ac:spMk id="3" creationId="{BF605671-BEBD-E416-3507-DE57952F0AF5}"/>
          </ac:spMkLst>
        </pc:spChg>
        <pc:spChg chg="add">
          <ac:chgData name="Donato, Ralph" userId="86a118e7-ccb8-4aec-b161-eba0c8522729" providerId="ADAL" clId="{205D2481-3F69-4649-B106-EEE575DA8F78}" dt="2022-05-09T19:08:51.547" v="383" actId="26606"/>
          <ac:spMkLst>
            <pc:docMk/>
            <pc:sldMk cId="3487082546" sldId="288"/>
            <ac:spMk id="8" creationId="{A43B05A4-157F-403C-939A-ED1B6A0A029C}"/>
          </ac:spMkLst>
        </pc:spChg>
        <pc:spChg chg="add">
          <ac:chgData name="Donato, Ralph" userId="86a118e7-ccb8-4aec-b161-eba0c8522729" providerId="ADAL" clId="{205D2481-3F69-4649-B106-EEE575DA8F78}" dt="2022-05-09T19:08:51.547" v="383" actId="26606"/>
          <ac:spMkLst>
            <pc:docMk/>
            <pc:sldMk cId="3487082546" sldId="288"/>
            <ac:spMk id="10" creationId="{E8CCE107-A70B-4916-9A0B-751C70B9B597}"/>
          </ac:spMkLst>
        </pc:spChg>
        <pc:spChg chg="add">
          <ac:chgData name="Donato, Ralph" userId="86a118e7-ccb8-4aec-b161-eba0c8522729" providerId="ADAL" clId="{205D2481-3F69-4649-B106-EEE575DA8F78}" dt="2022-05-09T19:08:51.547" v="383" actId="26606"/>
          <ac:spMkLst>
            <pc:docMk/>
            <pc:sldMk cId="3487082546" sldId="288"/>
            <ac:spMk id="12" creationId="{9A925BC7-7CC5-4A0C-9B3D-8829EBF281BD}"/>
          </ac:spMkLst>
        </pc:spChg>
        <pc:spChg chg="add">
          <ac:chgData name="Donato, Ralph" userId="86a118e7-ccb8-4aec-b161-eba0c8522729" providerId="ADAL" clId="{205D2481-3F69-4649-B106-EEE575DA8F78}" dt="2022-05-09T19:08:51.547" v="383" actId="26606"/>
          <ac:spMkLst>
            <pc:docMk/>
            <pc:sldMk cId="3487082546" sldId="288"/>
            <ac:spMk id="14" creationId="{6E67D916-28C7-4965-BA3C-287FB857979C}"/>
          </ac:spMkLst>
        </pc:spChg>
      </pc:sldChg>
      <pc:sldChg chg="addSp modSp mod setBg">
        <pc:chgData name="Donato, Ralph" userId="86a118e7-ccb8-4aec-b161-eba0c8522729" providerId="ADAL" clId="{205D2481-3F69-4649-B106-EEE575DA8F78}" dt="2022-05-09T19:08:45.960" v="382" actId="26606"/>
        <pc:sldMkLst>
          <pc:docMk/>
          <pc:sldMk cId="1261853622" sldId="289"/>
        </pc:sldMkLst>
        <pc:spChg chg="mod">
          <ac:chgData name="Donato, Ralph" userId="86a118e7-ccb8-4aec-b161-eba0c8522729" providerId="ADAL" clId="{205D2481-3F69-4649-B106-EEE575DA8F78}" dt="2022-05-09T19:08:45.960" v="382" actId="26606"/>
          <ac:spMkLst>
            <pc:docMk/>
            <pc:sldMk cId="1261853622" sldId="289"/>
            <ac:spMk id="2" creationId="{66790BA2-70E9-FA6E-1137-01BD8B5E3AFD}"/>
          </ac:spMkLst>
        </pc:spChg>
        <pc:spChg chg="mod">
          <ac:chgData name="Donato, Ralph" userId="86a118e7-ccb8-4aec-b161-eba0c8522729" providerId="ADAL" clId="{205D2481-3F69-4649-B106-EEE575DA8F78}" dt="2022-05-09T19:08:45.960" v="382" actId="26606"/>
          <ac:spMkLst>
            <pc:docMk/>
            <pc:sldMk cId="1261853622" sldId="289"/>
            <ac:spMk id="3" creationId="{6B9C132C-721E-FCBD-DF25-F93F9DF476BE}"/>
          </ac:spMkLst>
        </pc:spChg>
        <pc:spChg chg="add">
          <ac:chgData name="Donato, Ralph" userId="86a118e7-ccb8-4aec-b161-eba0c8522729" providerId="ADAL" clId="{205D2481-3F69-4649-B106-EEE575DA8F78}" dt="2022-05-09T19:08:45.960" v="382" actId="26606"/>
          <ac:spMkLst>
            <pc:docMk/>
            <pc:sldMk cId="1261853622" sldId="289"/>
            <ac:spMk id="8" creationId="{A43B05A4-157F-403C-939A-ED1B6A0A029C}"/>
          </ac:spMkLst>
        </pc:spChg>
        <pc:spChg chg="add">
          <ac:chgData name="Donato, Ralph" userId="86a118e7-ccb8-4aec-b161-eba0c8522729" providerId="ADAL" clId="{205D2481-3F69-4649-B106-EEE575DA8F78}" dt="2022-05-09T19:08:45.960" v="382" actId="26606"/>
          <ac:spMkLst>
            <pc:docMk/>
            <pc:sldMk cId="1261853622" sldId="289"/>
            <ac:spMk id="10" creationId="{E8CCE107-A70B-4916-9A0B-751C70B9B597}"/>
          </ac:spMkLst>
        </pc:spChg>
        <pc:spChg chg="add">
          <ac:chgData name="Donato, Ralph" userId="86a118e7-ccb8-4aec-b161-eba0c8522729" providerId="ADAL" clId="{205D2481-3F69-4649-B106-EEE575DA8F78}" dt="2022-05-09T19:08:45.960" v="382" actId="26606"/>
          <ac:spMkLst>
            <pc:docMk/>
            <pc:sldMk cId="1261853622" sldId="289"/>
            <ac:spMk id="12" creationId="{9A925BC7-7CC5-4A0C-9B3D-8829EBF281BD}"/>
          </ac:spMkLst>
        </pc:spChg>
        <pc:spChg chg="add">
          <ac:chgData name="Donato, Ralph" userId="86a118e7-ccb8-4aec-b161-eba0c8522729" providerId="ADAL" clId="{205D2481-3F69-4649-B106-EEE575DA8F78}" dt="2022-05-09T19:08:45.960" v="382" actId="26606"/>
          <ac:spMkLst>
            <pc:docMk/>
            <pc:sldMk cId="1261853622" sldId="289"/>
            <ac:spMk id="14" creationId="{6E67D916-28C7-4965-BA3C-287FB857979C}"/>
          </ac:spMkLst>
        </pc:spChg>
      </pc:sldChg>
      <pc:sldChg chg="addSp delSp modSp mod setBg setClrOvrMap">
        <pc:chgData name="Donato, Ralph" userId="86a118e7-ccb8-4aec-b161-eba0c8522729" providerId="ADAL" clId="{205D2481-3F69-4649-B106-EEE575DA8F78}" dt="2022-05-09T19:09:05.610" v="384" actId="26606"/>
        <pc:sldMkLst>
          <pc:docMk/>
          <pc:sldMk cId="1510158371" sldId="290"/>
        </pc:sldMkLst>
        <pc:spChg chg="mod">
          <ac:chgData name="Donato, Ralph" userId="86a118e7-ccb8-4aec-b161-eba0c8522729" providerId="ADAL" clId="{205D2481-3F69-4649-B106-EEE575DA8F78}" dt="2022-05-09T19:09:05.610" v="384" actId="26606"/>
          <ac:spMkLst>
            <pc:docMk/>
            <pc:sldMk cId="1510158371" sldId="290"/>
            <ac:spMk id="2" creationId="{5D0E85BA-D0F4-1E6C-3EE4-E3BB792C5AE8}"/>
          </ac:spMkLst>
        </pc:spChg>
        <pc:spChg chg="del mod">
          <ac:chgData name="Donato, Ralph" userId="86a118e7-ccb8-4aec-b161-eba0c8522729" providerId="ADAL" clId="{205D2481-3F69-4649-B106-EEE575DA8F78}" dt="2022-05-09T19:09:05.610" v="384" actId="26606"/>
          <ac:spMkLst>
            <pc:docMk/>
            <pc:sldMk cId="1510158371" sldId="290"/>
            <ac:spMk id="3" creationId="{B6FD0FE9-17BC-3DDB-B0E2-A1D2B8390B23}"/>
          </ac:spMkLst>
        </pc:spChg>
        <pc:spChg chg="add">
          <ac:chgData name="Donato, Ralph" userId="86a118e7-ccb8-4aec-b161-eba0c8522729" providerId="ADAL" clId="{205D2481-3F69-4649-B106-EEE575DA8F78}" dt="2022-05-09T19:09:05.610" v="384" actId="26606"/>
          <ac:spMkLst>
            <pc:docMk/>
            <pc:sldMk cId="1510158371" sldId="290"/>
            <ac:spMk id="9" creationId="{F92989FB-1024-49B7-BDF1-B3CE27D48623}"/>
          </ac:spMkLst>
        </pc:spChg>
        <pc:spChg chg="add">
          <ac:chgData name="Donato, Ralph" userId="86a118e7-ccb8-4aec-b161-eba0c8522729" providerId="ADAL" clId="{205D2481-3F69-4649-B106-EEE575DA8F78}" dt="2022-05-09T19:09:05.610" v="384" actId="26606"/>
          <ac:spMkLst>
            <pc:docMk/>
            <pc:sldMk cId="1510158371" sldId="290"/>
            <ac:spMk id="11" creationId="{2987D6F4-EC95-4EF1-A8AD-4B70386CEEC7}"/>
          </ac:spMkLst>
        </pc:spChg>
        <pc:spChg chg="add">
          <ac:chgData name="Donato, Ralph" userId="86a118e7-ccb8-4aec-b161-eba0c8522729" providerId="ADAL" clId="{205D2481-3F69-4649-B106-EEE575DA8F78}" dt="2022-05-09T19:09:05.610" v="384" actId="26606"/>
          <ac:spMkLst>
            <pc:docMk/>
            <pc:sldMk cId="1510158371" sldId="290"/>
            <ac:spMk id="13" creationId="{F5F792DF-9D0A-4DB6-9A9E-7312F5A7E87D}"/>
          </ac:spMkLst>
        </pc:spChg>
        <pc:spChg chg="add">
          <ac:chgData name="Donato, Ralph" userId="86a118e7-ccb8-4aec-b161-eba0c8522729" providerId="ADAL" clId="{205D2481-3F69-4649-B106-EEE575DA8F78}" dt="2022-05-09T19:09:05.610" v="384" actId="26606"/>
          <ac:spMkLst>
            <pc:docMk/>
            <pc:sldMk cId="1510158371" sldId="290"/>
            <ac:spMk id="15" creationId="{7BC7EA7B-802E-41F4-8926-C4475287AA31}"/>
          </ac:spMkLst>
        </pc:spChg>
        <pc:graphicFrameChg chg="add">
          <ac:chgData name="Donato, Ralph" userId="86a118e7-ccb8-4aec-b161-eba0c8522729" providerId="ADAL" clId="{205D2481-3F69-4649-B106-EEE575DA8F78}" dt="2022-05-09T19:09:05.610" v="384" actId="26606"/>
          <ac:graphicFrameMkLst>
            <pc:docMk/>
            <pc:sldMk cId="1510158371" sldId="290"/>
            <ac:graphicFrameMk id="5" creationId="{81A00C14-0836-7DFF-9B54-F4279B8775CB}"/>
          </ac:graphicFrameMkLst>
        </pc:graphicFrameChg>
      </pc:sldChg>
      <pc:sldChg chg="addSp modSp new mod setBg setClrOvrMap">
        <pc:chgData name="Donato, Ralph" userId="86a118e7-ccb8-4aec-b161-eba0c8522729" providerId="ADAL" clId="{205D2481-3F69-4649-B106-EEE575DA8F78}" dt="2022-05-09T19:09:27.653" v="385" actId="26606"/>
        <pc:sldMkLst>
          <pc:docMk/>
          <pc:sldMk cId="691201709" sldId="291"/>
        </pc:sldMkLst>
        <pc:spChg chg="mod">
          <ac:chgData name="Donato, Ralph" userId="86a118e7-ccb8-4aec-b161-eba0c8522729" providerId="ADAL" clId="{205D2481-3F69-4649-B106-EEE575DA8F78}" dt="2022-05-09T19:09:27.653" v="385" actId="26606"/>
          <ac:spMkLst>
            <pc:docMk/>
            <pc:sldMk cId="691201709" sldId="291"/>
            <ac:spMk id="2" creationId="{624455F9-79FD-4596-ACC8-F6E9202F746A}"/>
          </ac:spMkLst>
        </pc:spChg>
        <pc:spChg chg="mod">
          <ac:chgData name="Donato, Ralph" userId="86a118e7-ccb8-4aec-b161-eba0c8522729" providerId="ADAL" clId="{205D2481-3F69-4649-B106-EEE575DA8F78}" dt="2022-05-09T19:09:27.653" v="385" actId="26606"/>
          <ac:spMkLst>
            <pc:docMk/>
            <pc:sldMk cId="691201709" sldId="291"/>
            <ac:spMk id="3" creationId="{0D7C33E0-1CE2-400B-981A-DD2EB1895377}"/>
          </ac:spMkLst>
        </pc:spChg>
        <pc:spChg chg="add">
          <ac:chgData name="Donato, Ralph" userId="86a118e7-ccb8-4aec-b161-eba0c8522729" providerId="ADAL" clId="{205D2481-3F69-4649-B106-EEE575DA8F78}" dt="2022-05-09T19:09:27.653" v="385" actId="26606"/>
          <ac:spMkLst>
            <pc:docMk/>
            <pc:sldMk cId="691201709" sldId="291"/>
            <ac:spMk id="8" creationId="{9B6B47BF-F3D0-4678-9B20-DA45E1BCAD6C}"/>
          </ac:spMkLst>
        </pc:spChg>
        <pc:spChg chg="add">
          <ac:chgData name="Donato, Ralph" userId="86a118e7-ccb8-4aec-b161-eba0c8522729" providerId="ADAL" clId="{205D2481-3F69-4649-B106-EEE575DA8F78}" dt="2022-05-09T19:09:27.653" v="385" actId="26606"/>
          <ac:spMkLst>
            <pc:docMk/>
            <pc:sldMk cId="691201709" sldId="291"/>
            <ac:spMk id="10" creationId="{19334917-3673-4EF2-BA7C-CC83AEEEAE37}"/>
          </ac:spMkLst>
        </pc:spChg>
        <pc:spChg chg="add">
          <ac:chgData name="Donato, Ralph" userId="86a118e7-ccb8-4aec-b161-eba0c8522729" providerId="ADAL" clId="{205D2481-3F69-4649-B106-EEE575DA8F78}" dt="2022-05-09T19:09:27.653" v="385" actId="26606"/>
          <ac:spMkLst>
            <pc:docMk/>
            <pc:sldMk cId="691201709" sldId="291"/>
            <ac:spMk id="12" creationId="{E1589AE1-C0FC-4B66-9C0D-9EB92F40F440}"/>
          </ac:spMkLst>
        </pc:spChg>
      </pc:sldChg>
      <pc:sldChg chg="addSp modSp new mod setBg setClrOvrMap">
        <pc:chgData name="Donato, Ralph" userId="86a118e7-ccb8-4aec-b161-eba0c8522729" providerId="ADAL" clId="{205D2481-3F69-4649-B106-EEE575DA8F78}" dt="2022-05-09T19:09:32.326" v="386" actId="26606"/>
        <pc:sldMkLst>
          <pc:docMk/>
          <pc:sldMk cId="588357773" sldId="292"/>
        </pc:sldMkLst>
        <pc:spChg chg="mod">
          <ac:chgData name="Donato, Ralph" userId="86a118e7-ccb8-4aec-b161-eba0c8522729" providerId="ADAL" clId="{205D2481-3F69-4649-B106-EEE575DA8F78}" dt="2022-05-09T19:09:32.326" v="386" actId="26606"/>
          <ac:spMkLst>
            <pc:docMk/>
            <pc:sldMk cId="588357773" sldId="292"/>
            <ac:spMk id="2" creationId="{D8C9F9F1-69BE-466D-A34B-4E164C914E06}"/>
          </ac:spMkLst>
        </pc:spChg>
        <pc:spChg chg="mod">
          <ac:chgData name="Donato, Ralph" userId="86a118e7-ccb8-4aec-b161-eba0c8522729" providerId="ADAL" clId="{205D2481-3F69-4649-B106-EEE575DA8F78}" dt="2022-05-09T19:09:32.326" v="386" actId="26606"/>
          <ac:spMkLst>
            <pc:docMk/>
            <pc:sldMk cId="588357773" sldId="292"/>
            <ac:spMk id="3" creationId="{46294104-07B0-4A89-B454-FF41D3740CB1}"/>
          </ac:spMkLst>
        </pc:spChg>
        <pc:spChg chg="add">
          <ac:chgData name="Donato, Ralph" userId="86a118e7-ccb8-4aec-b161-eba0c8522729" providerId="ADAL" clId="{205D2481-3F69-4649-B106-EEE575DA8F78}" dt="2022-05-09T19:09:32.326" v="386" actId="26606"/>
          <ac:spMkLst>
            <pc:docMk/>
            <pc:sldMk cId="588357773" sldId="292"/>
            <ac:spMk id="8" creationId="{9B6B47BF-F3D0-4678-9B20-DA45E1BCAD6C}"/>
          </ac:spMkLst>
        </pc:spChg>
        <pc:spChg chg="add">
          <ac:chgData name="Donato, Ralph" userId="86a118e7-ccb8-4aec-b161-eba0c8522729" providerId="ADAL" clId="{205D2481-3F69-4649-B106-EEE575DA8F78}" dt="2022-05-09T19:09:32.326" v="386" actId="26606"/>
          <ac:spMkLst>
            <pc:docMk/>
            <pc:sldMk cId="588357773" sldId="292"/>
            <ac:spMk id="10" creationId="{19334917-3673-4EF2-BA7C-CC83AEEEAE37}"/>
          </ac:spMkLst>
        </pc:spChg>
        <pc:spChg chg="add">
          <ac:chgData name="Donato, Ralph" userId="86a118e7-ccb8-4aec-b161-eba0c8522729" providerId="ADAL" clId="{205D2481-3F69-4649-B106-EEE575DA8F78}" dt="2022-05-09T19:09:32.326" v="386" actId="26606"/>
          <ac:spMkLst>
            <pc:docMk/>
            <pc:sldMk cId="588357773" sldId="292"/>
            <ac:spMk id="12" creationId="{E1589AE1-C0FC-4B66-9C0D-9EB92F40F440}"/>
          </ac:spMkLst>
        </pc:spChg>
      </pc:sldChg>
      <pc:sldChg chg="addSp delSp modSp new mod setBg">
        <pc:chgData name="Donato, Ralph" userId="86a118e7-ccb8-4aec-b161-eba0c8522729" providerId="ADAL" clId="{205D2481-3F69-4649-B106-EEE575DA8F78}" dt="2022-05-09T19:09:37.569" v="387" actId="26606"/>
        <pc:sldMkLst>
          <pc:docMk/>
          <pc:sldMk cId="2870659760" sldId="293"/>
        </pc:sldMkLst>
        <pc:spChg chg="mod">
          <ac:chgData name="Donato, Ralph" userId="86a118e7-ccb8-4aec-b161-eba0c8522729" providerId="ADAL" clId="{205D2481-3F69-4649-B106-EEE575DA8F78}" dt="2022-05-09T19:09:37.569" v="387" actId="26606"/>
          <ac:spMkLst>
            <pc:docMk/>
            <pc:sldMk cId="2870659760" sldId="293"/>
            <ac:spMk id="2" creationId="{4721E2FF-C3A0-4483-932E-B78946D3F780}"/>
          </ac:spMkLst>
        </pc:spChg>
        <pc:spChg chg="del">
          <ac:chgData name="Donato, Ralph" userId="86a118e7-ccb8-4aec-b161-eba0c8522729" providerId="ADAL" clId="{205D2481-3F69-4649-B106-EEE575DA8F78}" dt="2022-05-09T19:09:37.569" v="387" actId="26606"/>
          <ac:spMkLst>
            <pc:docMk/>
            <pc:sldMk cId="2870659760" sldId="293"/>
            <ac:spMk id="3" creationId="{06629F6C-BDEA-4A44-A9E7-8B354A31F979}"/>
          </ac:spMkLst>
        </pc:spChg>
        <pc:spChg chg="add">
          <ac:chgData name="Donato, Ralph" userId="86a118e7-ccb8-4aec-b161-eba0c8522729" providerId="ADAL" clId="{205D2481-3F69-4649-B106-EEE575DA8F78}" dt="2022-05-09T19:09:37.569" v="387" actId="26606"/>
          <ac:spMkLst>
            <pc:docMk/>
            <pc:sldMk cId="2870659760" sldId="293"/>
            <ac:spMk id="9" creationId="{E6C8E6EB-4C59-429B-97E4-72A058CFC4FB}"/>
          </ac:spMkLst>
        </pc:spChg>
        <pc:spChg chg="add">
          <ac:chgData name="Donato, Ralph" userId="86a118e7-ccb8-4aec-b161-eba0c8522729" providerId="ADAL" clId="{205D2481-3F69-4649-B106-EEE575DA8F78}" dt="2022-05-09T19:09:37.569" v="387" actId="26606"/>
          <ac:spMkLst>
            <pc:docMk/>
            <pc:sldMk cId="2870659760" sldId="293"/>
            <ac:spMk id="11" creationId="{B5B90362-AFCC-46A9-B41C-A257A8C5B314}"/>
          </ac:spMkLst>
        </pc:spChg>
        <pc:spChg chg="add">
          <ac:chgData name="Donato, Ralph" userId="86a118e7-ccb8-4aec-b161-eba0c8522729" providerId="ADAL" clId="{205D2481-3F69-4649-B106-EEE575DA8F78}" dt="2022-05-09T19:09:37.569" v="387" actId="26606"/>
          <ac:spMkLst>
            <pc:docMk/>
            <pc:sldMk cId="2870659760" sldId="293"/>
            <ac:spMk id="13" creationId="{F71EF7F1-38BA-471D-8CD4-2A9AE8E35527}"/>
          </ac:spMkLst>
        </pc:spChg>
        <pc:spChg chg="add">
          <ac:chgData name="Donato, Ralph" userId="86a118e7-ccb8-4aec-b161-eba0c8522729" providerId="ADAL" clId="{205D2481-3F69-4649-B106-EEE575DA8F78}" dt="2022-05-09T19:09:37.569" v="387" actId="26606"/>
          <ac:spMkLst>
            <pc:docMk/>
            <pc:sldMk cId="2870659760" sldId="293"/>
            <ac:spMk id="15" creationId="{C0524398-BFB4-4C4A-8317-83B8729F9B26}"/>
          </ac:spMkLst>
        </pc:spChg>
        <pc:spChg chg="add">
          <ac:chgData name="Donato, Ralph" userId="86a118e7-ccb8-4aec-b161-eba0c8522729" providerId="ADAL" clId="{205D2481-3F69-4649-B106-EEE575DA8F78}" dt="2022-05-09T19:09:37.569" v="387" actId="26606"/>
          <ac:spMkLst>
            <pc:docMk/>
            <pc:sldMk cId="2870659760" sldId="293"/>
            <ac:spMk id="17" creationId="{007891EC-4501-44ED-A8C8-B11B6DB767AB}"/>
          </ac:spMkLst>
        </pc:spChg>
        <pc:picChg chg="add">
          <ac:chgData name="Donato, Ralph" userId="86a118e7-ccb8-4aec-b161-eba0c8522729" providerId="ADAL" clId="{205D2481-3F69-4649-B106-EEE575DA8F78}" dt="2022-05-09T19:09:37.569" v="387" actId="26606"/>
          <ac:picMkLst>
            <pc:docMk/>
            <pc:sldMk cId="2870659760" sldId="293"/>
            <ac:picMk id="5" creationId="{F93D0D4A-C0C8-3172-8900-45D54E17F0F1}"/>
          </ac:picMkLst>
        </pc:picChg>
        <pc:cxnChg chg="add">
          <ac:chgData name="Donato, Ralph" userId="86a118e7-ccb8-4aec-b161-eba0c8522729" providerId="ADAL" clId="{205D2481-3F69-4649-B106-EEE575DA8F78}" dt="2022-05-09T19:09:37.569" v="387" actId="26606"/>
          <ac:cxnSpMkLst>
            <pc:docMk/>
            <pc:sldMk cId="2870659760" sldId="293"/>
            <ac:cxnSpMk id="19" creationId="{34E5597F-CE67-4085-9548-E6A8036DA3BB}"/>
          </ac:cxnSpMkLst>
        </pc:cxnChg>
      </pc:sldChg>
      <pc:sldChg chg="addSp delSp modSp new mod setBg">
        <pc:chgData name="Donato, Ralph" userId="86a118e7-ccb8-4aec-b161-eba0c8522729" providerId="ADAL" clId="{205D2481-3F69-4649-B106-EEE575DA8F78}" dt="2022-05-09T19:09:45.480" v="388" actId="26606"/>
        <pc:sldMkLst>
          <pc:docMk/>
          <pc:sldMk cId="3245275425" sldId="294"/>
        </pc:sldMkLst>
        <pc:spChg chg="mod">
          <ac:chgData name="Donato, Ralph" userId="86a118e7-ccb8-4aec-b161-eba0c8522729" providerId="ADAL" clId="{205D2481-3F69-4649-B106-EEE575DA8F78}" dt="2022-05-09T19:09:45.480" v="388" actId="26606"/>
          <ac:spMkLst>
            <pc:docMk/>
            <pc:sldMk cId="3245275425" sldId="294"/>
            <ac:spMk id="2" creationId="{921AD04E-9F05-4E0E-B161-04770FDB53E7}"/>
          </ac:spMkLst>
        </pc:spChg>
        <pc:spChg chg="del">
          <ac:chgData name="Donato, Ralph" userId="86a118e7-ccb8-4aec-b161-eba0c8522729" providerId="ADAL" clId="{205D2481-3F69-4649-B106-EEE575DA8F78}" dt="2022-05-09T19:09:45.480" v="388" actId="26606"/>
          <ac:spMkLst>
            <pc:docMk/>
            <pc:sldMk cId="3245275425" sldId="294"/>
            <ac:spMk id="3" creationId="{3C1A66DA-1851-4334-8314-4906AD62F4DA}"/>
          </ac:spMkLst>
        </pc:spChg>
        <pc:spChg chg="add">
          <ac:chgData name="Donato, Ralph" userId="86a118e7-ccb8-4aec-b161-eba0c8522729" providerId="ADAL" clId="{205D2481-3F69-4649-B106-EEE575DA8F78}" dt="2022-05-09T19:09:45.480" v="388" actId="26606"/>
          <ac:spMkLst>
            <pc:docMk/>
            <pc:sldMk cId="3245275425" sldId="294"/>
            <ac:spMk id="9" creationId="{E6C8E6EB-4C59-429B-97E4-72A058CFC4FB}"/>
          </ac:spMkLst>
        </pc:spChg>
        <pc:spChg chg="add">
          <ac:chgData name="Donato, Ralph" userId="86a118e7-ccb8-4aec-b161-eba0c8522729" providerId="ADAL" clId="{205D2481-3F69-4649-B106-EEE575DA8F78}" dt="2022-05-09T19:09:45.480" v="388" actId="26606"/>
          <ac:spMkLst>
            <pc:docMk/>
            <pc:sldMk cId="3245275425" sldId="294"/>
            <ac:spMk id="11" creationId="{B5B90362-AFCC-46A9-B41C-A257A8C5B314}"/>
          </ac:spMkLst>
        </pc:spChg>
        <pc:spChg chg="add">
          <ac:chgData name="Donato, Ralph" userId="86a118e7-ccb8-4aec-b161-eba0c8522729" providerId="ADAL" clId="{205D2481-3F69-4649-B106-EEE575DA8F78}" dt="2022-05-09T19:09:45.480" v="388" actId="26606"/>
          <ac:spMkLst>
            <pc:docMk/>
            <pc:sldMk cId="3245275425" sldId="294"/>
            <ac:spMk id="13" creationId="{F71EF7F1-38BA-471D-8CD4-2A9AE8E35527}"/>
          </ac:spMkLst>
        </pc:spChg>
        <pc:spChg chg="add">
          <ac:chgData name="Donato, Ralph" userId="86a118e7-ccb8-4aec-b161-eba0c8522729" providerId="ADAL" clId="{205D2481-3F69-4649-B106-EEE575DA8F78}" dt="2022-05-09T19:09:45.480" v="388" actId="26606"/>
          <ac:spMkLst>
            <pc:docMk/>
            <pc:sldMk cId="3245275425" sldId="294"/>
            <ac:spMk id="15" creationId="{C0524398-BFB4-4C4A-8317-83B8729F9B26}"/>
          </ac:spMkLst>
        </pc:spChg>
        <pc:spChg chg="add">
          <ac:chgData name="Donato, Ralph" userId="86a118e7-ccb8-4aec-b161-eba0c8522729" providerId="ADAL" clId="{205D2481-3F69-4649-B106-EEE575DA8F78}" dt="2022-05-09T19:09:45.480" v="388" actId="26606"/>
          <ac:spMkLst>
            <pc:docMk/>
            <pc:sldMk cId="3245275425" sldId="294"/>
            <ac:spMk id="17" creationId="{D5B012D8-7F27-4758-9AC6-C889B154BD73}"/>
          </ac:spMkLst>
        </pc:spChg>
        <pc:spChg chg="add">
          <ac:chgData name="Donato, Ralph" userId="86a118e7-ccb8-4aec-b161-eba0c8522729" providerId="ADAL" clId="{205D2481-3F69-4649-B106-EEE575DA8F78}" dt="2022-05-09T19:09:45.480" v="388" actId="26606"/>
          <ac:spMkLst>
            <pc:docMk/>
            <pc:sldMk cId="3245275425" sldId="294"/>
            <ac:spMk id="19" creationId="{4063B759-00FC-46D1-9898-8E8625268FAF}"/>
          </ac:spMkLst>
        </pc:spChg>
        <pc:picChg chg="add">
          <ac:chgData name="Donato, Ralph" userId="86a118e7-ccb8-4aec-b161-eba0c8522729" providerId="ADAL" clId="{205D2481-3F69-4649-B106-EEE575DA8F78}" dt="2022-05-09T19:09:45.480" v="388" actId="26606"/>
          <ac:picMkLst>
            <pc:docMk/>
            <pc:sldMk cId="3245275425" sldId="294"/>
            <ac:picMk id="5" creationId="{262BB89A-FF51-CBAB-FF2B-895FC6F47EC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markets.businessinsider.com/news/stocks/why-russian-oligarchs-can-t-evade-sanctions-through-bitcoin-1031355967?msclkid=680a175dce6811ec899f9d4248e85068"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markets.businessinsider.com/news/stocks/why-russian-oligarchs-can-t-evade-sanctions-through-bitcoin-1031355967?msclkid=680a175dce6811ec899f9d4248e85068"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CB01C-5F93-42D6-A5D1-7F9AD5A1A00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F0CB152-E5E7-4167-921F-BCC4CE41E29E}">
      <dgm:prSet/>
      <dgm:spPr/>
      <dgm:t>
        <a:bodyPr/>
        <a:lstStyle/>
        <a:p>
          <a:r>
            <a:rPr lang="en-US"/>
            <a:t>Bitcoin is a topic that is very much in the news.  It isn’t the only crypto currency however It is probably the most well known.  </a:t>
          </a:r>
        </a:p>
      </dgm:t>
    </dgm:pt>
    <dgm:pt modelId="{C4D486AB-D0B7-41B5-86FA-5ED475126B9C}" type="parTrans" cxnId="{D9FC0078-55F1-4589-B26C-302D16CD4BF8}">
      <dgm:prSet/>
      <dgm:spPr/>
      <dgm:t>
        <a:bodyPr/>
        <a:lstStyle/>
        <a:p>
          <a:endParaRPr lang="en-US"/>
        </a:p>
      </dgm:t>
    </dgm:pt>
    <dgm:pt modelId="{F238C2D2-76FE-455A-BD09-C31073C198C1}" type="sibTrans" cxnId="{D9FC0078-55F1-4589-B26C-302D16CD4BF8}">
      <dgm:prSet/>
      <dgm:spPr/>
      <dgm:t>
        <a:bodyPr/>
        <a:lstStyle/>
        <a:p>
          <a:endParaRPr lang="en-US"/>
        </a:p>
      </dgm:t>
    </dgm:pt>
    <dgm:pt modelId="{7089787F-E20A-4034-B9C2-2E2142A92AB4}">
      <dgm:prSet/>
      <dgm:spPr/>
      <dgm:t>
        <a:bodyPr/>
        <a:lstStyle/>
        <a:p>
          <a:r>
            <a:rPr lang="en-US"/>
            <a:t>If you look at the news it is easy to find an article concerning the role of crypto currency in current events.</a:t>
          </a:r>
        </a:p>
      </dgm:t>
    </dgm:pt>
    <dgm:pt modelId="{A1F2EACE-4B55-4E7E-A02B-7D4469AB9B02}" type="parTrans" cxnId="{6D899DB0-0F5E-4CA9-AE5E-7F1154067283}">
      <dgm:prSet/>
      <dgm:spPr/>
      <dgm:t>
        <a:bodyPr/>
        <a:lstStyle/>
        <a:p>
          <a:endParaRPr lang="en-US"/>
        </a:p>
      </dgm:t>
    </dgm:pt>
    <dgm:pt modelId="{BC3266B9-07AA-4F43-85CF-55089FEE3E57}" type="sibTrans" cxnId="{6D899DB0-0F5E-4CA9-AE5E-7F1154067283}">
      <dgm:prSet/>
      <dgm:spPr/>
      <dgm:t>
        <a:bodyPr/>
        <a:lstStyle/>
        <a:p>
          <a:endParaRPr lang="en-US"/>
        </a:p>
      </dgm:t>
    </dgm:pt>
    <dgm:pt modelId="{7B9232CF-EED5-4059-A672-AAA6E7DCC1C0}">
      <dgm:prSet/>
      <dgm:spPr/>
      <dgm:t>
        <a:bodyPr/>
        <a:lstStyle/>
        <a:p>
          <a:r>
            <a:rPr lang="en-US"/>
            <a:t>A significant answer is the following link con concerning Russian Oligarchs hiding money in Crypto currency</a:t>
          </a:r>
        </a:p>
      </dgm:t>
    </dgm:pt>
    <dgm:pt modelId="{77EB5FC6-82A7-4C9A-92A9-3D5A5822C673}" type="parTrans" cxnId="{7856BFC9-AD3D-42E9-A438-78AA5904A2E4}">
      <dgm:prSet/>
      <dgm:spPr/>
      <dgm:t>
        <a:bodyPr/>
        <a:lstStyle/>
        <a:p>
          <a:endParaRPr lang="en-US"/>
        </a:p>
      </dgm:t>
    </dgm:pt>
    <dgm:pt modelId="{F806CBF3-E360-4C79-8779-B7BD35C50E35}" type="sibTrans" cxnId="{7856BFC9-AD3D-42E9-A438-78AA5904A2E4}">
      <dgm:prSet/>
      <dgm:spPr/>
      <dgm:t>
        <a:bodyPr/>
        <a:lstStyle/>
        <a:p>
          <a:endParaRPr lang="en-US"/>
        </a:p>
      </dgm:t>
    </dgm:pt>
    <dgm:pt modelId="{27783110-AB26-4EF6-8E1C-58478BFA06CD}">
      <dgm:prSet/>
      <dgm:spPr/>
      <dgm:t>
        <a:bodyPr/>
        <a:lstStyle/>
        <a:p>
          <a:r>
            <a:rPr lang="en-US">
              <a:hlinkClick xmlns:r="http://schemas.openxmlformats.org/officeDocument/2006/relationships" r:id="rId1"/>
            </a:rPr>
            <a:t>Why Russian Oligarchs Can't Evade Sanctions Through Bitcoin | Markets Insider (businessinsider.com)</a:t>
          </a:r>
          <a:endParaRPr lang="en-US"/>
        </a:p>
      </dgm:t>
    </dgm:pt>
    <dgm:pt modelId="{927F1916-287D-440E-823D-6C86B1165ED4}" type="parTrans" cxnId="{219C341C-A2A3-49CA-911A-A358C4474903}">
      <dgm:prSet/>
      <dgm:spPr/>
      <dgm:t>
        <a:bodyPr/>
        <a:lstStyle/>
        <a:p>
          <a:endParaRPr lang="en-US"/>
        </a:p>
      </dgm:t>
    </dgm:pt>
    <dgm:pt modelId="{8416E631-FE9F-4A3C-B168-D9209803EC83}" type="sibTrans" cxnId="{219C341C-A2A3-49CA-911A-A358C4474903}">
      <dgm:prSet/>
      <dgm:spPr/>
      <dgm:t>
        <a:bodyPr/>
        <a:lstStyle/>
        <a:p>
          <a:endParaRPr lang="en-US"/>
        </a:p>
      </dgm:t>
    </dgm:pt>
    <dgm:pt modelId="{FE59B2BD-FC41-415F-9068-6E0922B7D10B}" type="pres">
      <dgm:prSet presAssocID="{5CECB01C-5F93-42D6-A5D1-7F9AD5A1A005}" presName="linear" presStyleCnt="0">
        <dgm:presLayoutVars>
          <dgm:animLvl val="lvl"/>
          <dgm:resizeHandles val="exact"/>
        </dgm:presLayoutVars>
      </dgm:prSet>
      <dgm:spPr/>
    </dgm:pt>
    <dgm:pt modelId="{F3B6EEC2-A1F3-4762-A320-002D55A27E99}" type="pres">
      <dgm:prSet presAssocID="{AF0CB152-E5E7-4167-921F-BCC4CE41E29E}" presName="parentText" presStyleLbl="node1" presStyleIdx="0" presStyleCnt="4">
        <dgm:presLayoutVars>
          <dgm:chMax val="0"/>
          <dgm:bulletEnabled val="1"/>
        </dgm:presLayoutVars>
      </dgm:prSet>
      <dgm:spPr/>
    </dgm:pt>
    <dgm:pt modelId="{23070886-EF25-4B19-ABB8-F308E73EEABF}" type="pres">
      <dgm:prSet presAssocID="{F238C2D2-76FE-455A-BD09-C31073C198C1}" presName="spacer" presStyleCnt="0"/>
      <dgm:spPr/>
    </dgm:pt>
    <dgm:pt modelId="{CAD0435D-B8A3-4381-8FB8-6E2DD68E4C79}" type="pres">
      <dgm:prSet presAssocID="{7089787F-E20A-4034-B9C2-2E2142A92AB4}" presName="parentText" presStyleLbl="node1" presStyleIdx="1" presStyleCnt="4">
        <dgm:presLayoutVars>
          <dgm:chMax val="0"/>
          <dgm:bulletEnabled val="1"/>
        </dgm:presLayoutVars>
      </dgm:prSet>
      <dgm:spPr/>
    </dgm:pt>
    <dgm:pt modelId="{3CC79F6E-92AA-4484-8756-FCCFBFDB8A74}" type="pres">
      <dgm:prSet presAssocID="{BC3266B9-07AA-4F43-85CF-55089FEE3E57}" presName="spacer" presStyleCnt="0"/>
      <dgm:spPr/>
    </dgm:pt>
    <dgm:pt modelId="{D48C4410-5DA2-4D7C-AAD6-BA23EA4FECC8}" type="pres">
      <dgm:prSet presAssocID="{7B9232CF-EED5-4059-A672-AAA6E7DCC1C0}" presName="parentText" presStyleLbl="node1" presStyleIdx="2" presStyleCnt="4">
        <dgm:presLayoutVars>
          <dgm:chMax val="0"/>
          <dgm:bulletEnabled val="1"/>
        </dgm:presLayoutVars>
      </dgm:prSet>
      <dgm:spPr/>
    </dgm:pt>
    <dgm:pt modelId="{EB6C0024-5607-4EBC-835D-E8CB11B51559}" type="pres">
      <dgm:prSet presAssocID="{F806CBF3-E360-4C79-8779-B7BD35C50E35}" presName="spacer" presStyleCnt="0"/>
      <dgm:spPr/>
    </dgm:pt>
    <dgm:pt modelId="{00D07099-564B-48E1-87E1-0A25E83DBE8C}" type="pres">
      <dgm:prSet presAssocID="{27783110-AB26-4EF6-8E1C-58478BFA06CD}" presName="parentText" presStyleLbl="node1" presStyleIdx="3" presStyleCnt="4">
        <dgm:presLayoutVars>
          <dgm:chMax val="0"/>
          <dgm:bulletEnabled val="1"/>
        </dgm:presLayoutVars>
      </dgm:prSet>
      <dgm:spPr/>
    </dgm:pt>
  </dgm:ptLst>
  <dgm:cxnLst>
    <dgm:cxn modelId="{9D6B8702-7B11-4729-8275-4AA32DF77C7E}" type="presOf" srcId="{5CECB01C-5F93-42D6-A5D1-7F9AD5A1A005}" destId="{FE59B2BD-FC41-415F-9068-6E0922B7D10B}" srcOrd="0" destOrd="0" presId="urn:microsoft.com/office/officeart/2005/8/layout/vList2"/>
    <dgm:cxn modelId="{219C341C-A2A3-49CA-911A-A358C4474903}" srcId="{5CECB01C-5F93-42D6-A5D1-7F9AD5A1A005}" destId="{27783110-AB26-4EF6-8E1C-58478BFA06CD}" srcOrd="3" destOrd="0" parTransId="{927F1916-287D-440E-823D-6C86B1165ED4}" sibTransId="{8416E631-FE9F-4A3C-B168-D9209803EC83}"/>
    <dgm:cxn modelId="{2187BC20-2002-421B-BAAC-DCB9751DB605}" type="presOf" srcId="{7B9232CF-EED5-4059-A672-AAA6E7DCC1C0}" destId="{D48C4410-5DA2-4D7C-AAD6-BA23EA4FECC8}" srcOrd="0" destOrd="0" presId="urn:microsoft.com/office/officeart/2005/8/layout/vList2"/>
    <dgm:cxn modelId="{2728843C-1933-4A60-9642-A90F30052311}" type="presOf" srcId="{AF0CB152-E5E7-4167-921F-BCC4CE41E29E}" destId="{F3B6EEC2-A1F3-4762-A320-002D55A27E99}" srcOrd="0" destOrd="0" presId="urn:microsoft.com/office/officeart/2005/8/layout/vList2"/>
    <dgm:cxn modelId="{D9FC0078-55F1-4589-B26C-302D16CD4BF8}" srcId="{5CECB01C-5F93-42D6-A5D1-7F9AD5A1A005}" destId="{AF0CB152-E5E7-4167-921F-BCC4CE41E29E}" srcOrd="0" destOrd="0" parTransId="{C4D486AB-D0B7-41B5-86FA-5ED475126B9C}" sibTransId="{F238C2D2-76FE-455A-BD09-C31073C198C1}"/>
    <dgm:cxn modelId="{5914F4AD-D7EC-46EA-821A-A697F6A26D66}" type="presOf" srcId="{7089787F-E20A-4034-B9C2-2E2142A92AB4}" destId="{CAD0435D-B8A3-4381-8FB8-6E2DD68E4C79}" srcOrd="0" destOrd="0" presId="urn:microsoft.com/office/officeart/2005/8/layout/vList2"/>
    <dgm:cxn modelId="{6D899DB0-0F5E-4CA9-AE5E-7F1154067283}" srcId="{5CECB01C-5F93-42D6-A5D1-7F9AD5A1A005}" destId="{7089787F-E20A-4034-B9C2-2E2142A92AB4}" srcOrd="1" destOrd="0" parTransId="{A1F2EACE-4B55-4E7E-A02B-7D4469AB9B02}" sibTransId="{BC3266B9-07AA-4F43-85CF-55089FEE3E57}"/>
    <dgm:cxn modelId="{7856BFC9-AD3D-42E9-A438-78AA5904A2E4}" srcId="{5CECB01C-5F93-42D6-A5D1-7F9AD5A1A005}" destId="{7B9232CF-EED5-4059-A672-AAA6E7DCC1C0}" srcOrd="2" destOrd="0" parTransId="{77EB5FC6-82A7-4C9A-92A9-3D5A5822C673}" sibTransId="{F806CBF3-E360-4C79-8779-B7BD35C50E35}"/>
    <dgm:cxn modelId="{555D89F8-FCBE-4391-859E-7E7532696A8E}" type="presOf" srcId="{27783110-AB26-4EF6-8E1C-58478BFA06CD}" destId="{00D07099-564B-48E1-87E1-0A25E83DBE8C}" srcOrd="0" destOrd="0" presId="urn:microsoft.com/office/officeart/2005/8/layout/vList2"/>
    <dgm:cxn modelId="{55FCCB8C-2139-498F-A1C6-7C4C86280702}" type="presParOf" srcId="{FE59B2BD-FC41-415F-9068-6E0922B7D10B}" destId="{F3B6EEC2-A1F3-4762-A320-002D55A27E99}" srcOrd="0" destOrd="0" presId="urn:microsoft.com/office/officeart/2005/8/layout/vList2"/>
    <dgm:cxn modelId="{CC8F578B-FAA2-43CA-AE19-E20F726E3565}" type="presParOf" srcId="{FE59B2BD-FC41-415F-9068-6E0922B7D10B}" destId="{23070886-EF25-4B19-ABB8-F308E73EEABF}" srcOrd="1" destOrd="0" presId="urn:microsoft.com/office/officeart/2005/8/layout/vList2"/>
    <dgm:cxn modelId="{7BD8B8B6-A4CB-45A5-89A7-A69FF96EDBE0}" type="presParOf" srcId="{FE59B2BD-FC41-415F-9068-6E0922B7D10B}" destId="{CAD0435D-B8A3-4381-8FB8-6E2DD68E4C79}" srcOrd="2" destOrd="0" presId="urn:microsoft.com/office/officeart/2005/8/layout/vList2"/>
    <dgm:cxn modelId="{9532CCEF-9FFB-4D50-A521-E26A91B2FEC1}" type="presParOf" srcId="{FE59B2BD-FC41-415F-9068-6E0922B7D10B}" destId="{3CC79F6E-92AA-4484-8756-FCCFBFDB8A74}" srcOrd="3" destOrd="0" presId="urn:microsoft.com/office/officeart/2005/8/layout/vList2"/>
    <dgm:cxn modelId="{F416C75D-5CB1-4B13-980A-706B313114EB}" type="presParOf" srcId="{FE59B2BD-FC41-415F-9068-6E0922B7D10B}" destId="{D48C4410-5DA2-4D7C-AAD6-BA23EA4FECC8}" srcOrd="4" destOrd="0" presId="urn:microsoft.com/office/officeart/2005/8/layout/vList2"/>
    <dgm:cxn modelId="{4CAD041C-3EE0-4BF3-911C-0169431D549B}" type="presParOf" srcId="{FE59B2BD-FC41-415F-9068-6E0922B7D10B}" destId="{EB6C0024-5607-4EBC-835D-E8CB11B51559}" srcOrd="5" destOrd="0" presId="urn:microsoft.com/office/officeart/2005/8/layout/vList2"/>
    <dgm:cxn modelId="{9FD6D165-D0CC-4FFE-B629-388301D7B8B9}" type="presParOf" srcId="{FE59B2BD-FC41-415F-9068-6E0922B7D10B}" destId="{00D07099-564B-48E1-87E1-0A25E83DBE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D3EE7-5EB8-4679-B67E-1E4EAD04F175}"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973775C-13D0-4E47-8C93-2F628C148501}">
      <dgm:prSet/>
      <dgm:spPr/>
      <dgm:t>
        <a:bodyPr/>
        <a:lstStyle/>
        <a:p>
          <a:r>
            <a:rPr lang="en-US"/>
            <a:t>BITCOIN is a crypto currency</a:t>
          </a:r>
        </a:p>
      </dgm:t>
    </dgm:pt>
    <dgm:pt modelId="{7AE90695-C4BD-4A72-B0BD-9365800DC262}" type="parTrans" cxnId="{79D43C71-1EFC-458C-8779-14AFA35330F4}">
      <dgm:prSet/>
      <dgm:spPr/>
      <dgm:t>
        <a:bodyPr/>
        <a:lstStyle/>
        <a:p>
          <a:endParaRPr lang="en-US"/>
        </a:p>
      </dgm:t>
    </dgm:pt>
    <dgm:pt modelId="{838EC515-2B92-490E-90C0-EA0A7E93DFB3}" type="sibTrans" cxnId="{79D43C71-1EFC-458C-8779-14AFA35330F4}">
      <dgm:prSet phldrT="01" phldr="0"/>
      <dgm:spPr/>
      <dgm:t>
        <a:bodyPr/>
        <a:lstStyle/>
        <a:p>
          <a:r>
            <a:rPr lang="en-US"/>
            <a:t>01</a:t>
          </a:r>
        </a:p>
      </dgm:t>
    </dgm:pt>
    <dgm:pt modelId="{A6463B08-94D0-4391-85F2-E8E345C91FAF}">
      <dgm:prSet/>
      <dgm:spPr/>
      <dgm:t>
        <a:bodyPr/>
        <a:lstStyle/>
        <a:p>
          <a:r>
            <a:rPr lang="en-US"/>
            <a:t>Bitcoin is a blockchain</a:t>
          </a:r>
        </a:p>
      </dgm:t>
    </dgm:pt>
    <dgm:pt modelId="{0F93B934-06E9-4220-AF20-68E7B5C772F7}" type="parTrans" cxnId="{6AA1610B-0EB7-417E-A648-AA8B49901078}">
      <dgm:prSet/>
      <dgm:spPr/>
      <dgm:t>
        <a:bodyPr/>
        <a:lstStyle/>
        <a:p>
          <a:endParaRPr lang="en-US"/>
        </a:p>
      </dgm:t>
    </dgm:pt>
    <dgm:pt modelId="{74A4909B-093A-46EB-AE3E-33345C4038F5}" type="sibTrans" cxnId="{6AA1610B-0EB7-417E-A648-AA8B49901078}">
      <dgm:prSet phldrT="02" phldr="0"/>
      <dgm:spPr/>
      <dgm:t>
        <a:bodyPr/>
        <a:lstStyle/>
        <a:p>
          <a:r>
            <a:rPr lang="en-US"/>
            <a:t>02</a:t>
          </a:r>
        </a:p>
      </dgm:t>
    </dgm:pt>
    <dgm:pt modelId="{2049DEED-E2BA-4D8A-9A14-5726957893DC}">
      <dgm:prSet/>
      <dgm:spPr/>
      <dgm:t>
        <a:bodyPr/>
        <a:lstStyle/>
        <a:p>
          <a:r>
            <a:rPr lang="en-US"/>
            <a:t>Blockchains are a type of distributed ledger</a:t>
          </a:r>
        </a:p>
      </dgm:t>
    </dgm:pt>
    <dgm:pt modelId="{C6F7454F-6E35-4E40-8AEE-475338C41616}" type="parTrans" cxnId="{B4C99DDC-687E-408F-971F-D4A0C9946737}">
      <dgm:prSet/>
      <dgm:spPr/>
      <dgm:t>
        <a:bodyPr/>
        <a:lstStyle/>
        <a:p>
          <a:endParaRPr lang="en-US"/>
        </a:p>
      </dgm:t>
    </dgm:pt>
    <dgm:pt modelId="{0F5DBB8B-259E-4215-86AA-08F68ACCF49C}" type="sibTrans" cxnId="{B4C99DDC-687E-408F-971F-D4A0C9946737}">
      <dgm:prSet phldrT="03" phldr="0"/>
      <dgm:spPr/>
      <dgm:t>
        <a:bodyPr/>
        <a:lstStyle/>
        <a:p>
          <a:r>
            <a:rPr lang="en-US"/>
            <a:t>03</a:t>
          </a:r>
        </a:p>
      </dgm:t>
    </dgm:pt>
    <dgm:pt modelId="{1A32E119-66BC-4B83-9FD7-5D7BD0AEE6E5}" type="pres">
      <dgm:prSet presAssocID="{D77D3EE7-5EB8-4679-B67E-1E4EAD04F175}" presName="Name0" presStyleCnt="0">
        <dgm:presLayoutVars>
          <dgm:animLvl val="lvl"/>
          <dgm:resizeHandles val="exact"/>
        </dgm:presLayoutVars>
      </dgm:prSet>
      <dgm:spPr/>
    </dgm:pt>
    <dgm:pt modelId="{FAC839C0-D1F1-496C-A6AE-D36D0F2AB733}" type="pres">
      <dgm:prSet presAssocID="{4973775C-13D0-4E47-8C93-2F628C148501}" presName="compositeNode" presStyleCnt="0">
        <dgm:presLayoutVars>
          <dgm:bulletEnabled val="1"/>
        </dgm:presLayoutVars>
      </dgm:prSet>
      <dgm:spPr/>
    </dgm:pt>
    <dgm:pt modelId="{66ED0441-60A0-4A53-A019-02ABE7DF981A}" type="pres">
      <dgm:prSet presAssocID="{4973775C-13D0-4E47-8C93-2F628C148501}" presName="bgRect" presStyleLbl="alignNode1" presStyleIdx="0" presStyleCnt="3"/>
      <dgm:spPr/>
    </dgm:pt>
    <dgm:pt modelId="{D2150652-3BC5-4EA0-B8D2-8ED3FEDEAE84}" type="pres">
      <dgm:prSet presAssocID="{838EC515-2B92-490E-90C0-EA0A7E93DFB3}" presName="sibTransNodeRect" presStyleLbl="alignNode1" presStyleIdx="0" presStyleCnt="3">
        <dgm:presLayoutVars>
          <dgm:chMax val="0"/>
          <dgm:bulletEnabled val="1"/>
        </dgm:presLayoutVars>
      </dgm:prSet>
      <dgm:spPr/>
    </dgm:pt>
    <dgm:pt modelId="{097F784B-B24A-4383-9A0D-8DFDA40C5A3D}" type="pres">
      <dgm:prSet presAssocID="{4973775C-13D0-4E47-8C93-2F628C148501}" presName="nodeRect" presStyleLbl="alignNode1" presStyleIdx="0" presStyleCnt="3">
        <dgm:presLayoutVars>
          <dgm:bulletEnabled val="1"/>
        </dgm:presLayoutVars>
      </dgm:prSet>
      <dgm:spPr/>
    </dgm:pt>
    <dgm:pt modelId="{65069870-7854-4D62-BD55-947631C87A11}" type="pres">
      <dgm:prSet presAssocID="{838EC515-2B92-490E-90C0-EA0A7E93DFB3}" presName="sibTrans" presStyleCnt="0"/>
      <dgm:spPr/>
    </dgm:pt>
    <dgm:pt modelId="{84D8E9CC-40EF-4059-996A-D5225B235657}" type="pres">
      <dgm:prSet presAssocID="{A6463B08-94D0-4391-85F2-E8E345C91FAF}" presName="compositeNode" presStyleCnt="0">
        <dgm:presLayoutVars>
          <dgm:bulletEnabled val="1"/>
        </dgm:presLayoutVars>
      </dgm:prSet>
      <dgm:spPr/>
    </dgm:pt>
    <dgm:pt modelId="{78C4620D-DF30-4678-9B66-9DC48A79576E}" type="pres">
      <dgm:prSet presAssocID="{A6463B08-94D0-4391-85F2-E8E345C91FAF}" presName="bgRect" presStyleLbl="alignNode1" presStyleIdx="1" presStyleCnt="3"/>
      <dgm:spPr/>
    </dgm:pt>
    <dgm:pt modelId="{B943A288-8261-486F-A0F1-A96A2975AE4A}" type="pres">
      <dgm:prSet presAssocID="{74A4909B-093A-46EB-AE3E-33345C4038F5}" presName="sibTransNodeRect" presStyleLbl="alignNode1" presStyleIdx="1" presStyleCnt="3">
        <dgm:presLayoutVars>
          <dgm:chMax val="0"/>
          <dgm:bulletEnabled val="1"/>
        </dgm:presLayoutVars>
      </dgm:prSet>
      <dgm:spPr/>
    </dgm:pt>
    <dgm:pt modelId="{54A8C288-B027-4B55-8CEA-2ED067CF65CA}" type="pres">
      <dgm:prSet presAssocID="{A6463B08-94D0-4391-85F2-E8E345C91FAF}" presName="nodeRect" presStyleLbl="alignNode1" presStyleIdx="1" presStyleCnt="3">
        <dgm:presLayoutVars>
          <dgm:bulletEnabled val="1"/>
        </dgm:presLayoutVars>
      </dgm:prSet>
      <dgm:spPr/>
    </dgm:pt>
    <dgm:pt modelId="{C23774D0-9C49-4C34-8414-95286640FB8C}" type="pres">
      <dgm:prSet presAssocID="{74A4909B-093A-46EB-AE3E-33345C4038F5}" presName="sibTrans" presStyleCnt="0"/>
      <dgm:spPr/>
    </dgm:pt>
    <dgm:pt modelId="{DB877AA9-371B-4AC7-B69A-AB0E766B81CE}" type="pres">
      <dgm:prSet presAssocID="{2049DEED-E2BA-4D8A-9A14-5726957893DC}" presName="compositeNode" presStyleCnt="0">
        <dgm:presLayoutVars>
          <dgm:bulletEnabled val="1"/>
        </dgm:presLayoutVars>
      </dgm:prSet>
      <dgm:spPr/>
    </dgm:pt>
    <dgm:pt modelId="{7776A20C-C0A0-4404-B0C2-47762C103E8D}" type="pres">
      <dgm:prSet presAssocID="{2049DEED-E2BA-4D8A-9A14-5726957893DC}" presName="bgRect" presStyleLbl="alignNode1" presStyleIdx="2" presStyleCnt="3"/>
      <dgm:spPr/>
    </dgm:pt>
    <dgm:pt modelId="{A25E3397-4674-4274-B475-617F2160EF83}" type="pres">
      <dgm:prSet presAssocID="{0F5DBB8B-259E-4215-86AA-08F68ACCF49C}" presName="sibTransNodeRect" presStyleLbl="alignNode1" presStyleIdx="2" presStyleCnt="3">
        <dgm:presLayoutVars>
          <dgm:chMax val="0"/>
          <dgm:bulletEnabled val="1"/>
        </dgm:presLayoutVars>
      </dgm:prSet>
      <dgm:spPr/>
    </dgm:pt>
    <dgm:pt modelId="{24C02B4B-3A1A-4E02-A319-2A514DFE7063}" type="pres">
      <dgm:prSet presAssocID="{2049DEED-E2BA-4D8A-9A14-5726957893DC}" presName="nodeRect" presStyleLbl="alignNode1" presStyleIdx="2" presStyleCnt="3">
        <dgm:presLayoutVars>
          <dgm:bulletEnabled val="1"/>
        </dgm:presLayoutVars>
      </dgm:prSet>
      <dgm:spPr/>
    </dgm:pt>
  </dgm:ptLst>
  <dgm:cxnLst>
    <dgm:cxn modelId="{4C08B606-5E4A-42E7-A406-66E7308B7F80}" type="presOf" srcId="{D77D3EE7-5EB8-4679-B67E-1E4EAD04F175}" destId="{1A32E119-66BC-4B83-9FD7-5D7BD0AEE6E5}" srcOrd="0" destOrd="0" presId="urn:microsoft.com/office/officeart/2016/7/layout/LinearBlockProcessNumbered"/>
    <dgm:cxn modelId="{6AA1610B-0EB7-417E-A648-AA8B49901078}" srcId="{D77D3EE7-5EB8-4679-B67E-1E4EAD04F175}" destId="{A6463B08-94D0-4391-85F2-E8E345C91FAF}" srcOrd="1" destOrd="0" parTransId="{0F93B934-06E9-4220-AF20-68E7B5C772F7}" sibTransId="{74A4909B-093A-46EB-AE3E-33345C4038F5}"/>
    <dgm:cxn modelId="{404A772A-7E43-4C0F-88EC-5E47BAC95317}" type="presOf" srcId="{838EC515-2B92-490E-90C0-EA0A7E93DFB3}" destId="{D2150652-3BC5-4EA0-B8D2-8ED3FEDEAE84}" srcOrd="0" destOrd="0" presId="urn:microsoft.com/office/officeart/2016/7/layout/LinearBlockProcessNumbered"/>
    <dgm:cxn modelId="{5A86BC2B-BECB-43FF-90FB-324BE93AFFBE}" type="presOf" srcId="{0F5DBB8B-259E-4215-86AA-08F68ACCF49C}" destId="{A25E3397-4674-4274-B475-617F2160EF83}" srcOrd="0" destOrd="0" presId="urn:microsoft.com/office/officeart/2016/7/layout/LinearBlockProcessNumbered"/>
    <dgm:cxn modelId="{B3375135-9457-49E3-96B4-4FA0BACE7EC0}" type="presOf" srcId="{A6463B08-94D0-4391-85F2-E8E345C91FAF}" destId="{78C4620D-DF30-4678-9B66-9DC48A79576E}" srcOrd="0" destOrd="0" presId="urn:microsoft.com/office/officeart/2016/7/layout/LinearBlockProcessNumbered"/>
    <dgm:cxn modelId="{4CE2F340-7C6B-47A0-BC67-1C19B2C8064E}" type="presOf" srcId="{74A4909B-093A-46EB-AE3E-33345C4038F5}" destId="{B943A288-8261-486F-A0F1-A96A2975AE4A}" srcOrd="0" destOrd="0" presId="urn:microsoft.com/office/officeart/2016/7/layout/LinearBlockProcessNumbered"/>
    <dgm:cxn modelId="{E5FC175D-FC23-4DA2-B1B3-BAD89AAB5DBF}" type="presOf" srcId="{4973775C-13D0-4E47-8C93-2F628C148501}" destId="{66ED0441-60A0-4A53-A019-02ABE7DF981A}" srcOrd="0" destOrd="0" presId="urn:microsoft.com/office/officeart/2016/7/layout/LinearBlockProcessNumbered"/>
    <dgm:cxn modelId="{21566665-0B36-4E44-BB1D-42C78C41DEA2}" type="presOf" srcId="{2049DEED-E2BA-4D8A-9A14-5726957893DC}" destId="{7776A20C-C0A0-4404-B0C2-47762C103E8D}" srcOrd="0" destOrd="0" presId="urn:microsoft.com/office/officeart/2016/7/layout/LinearBlockProcessNumbered"/>
    <dgm:cxn modelId="{23F1A44A-7542-422A-A20F-830C11D47D63}" type="presOf" srcId="{2049DEED-E2BA-4D8A-9A14-5726957893DC}" destId="{24C02B4B-3A1A-4E02-A319-2A514DFE7063}" srcOrd="1" destOrd="0" presId="urn:microsoft.com/office/officeart/2016/7/layout/LinearBlockProcessNumbered"/>
    <dgm:cxn modelId="{79D43C71-1EFC-458C-8779-14AFA35330F4}" srcId="{D77D3EE7-5EB8-4679-B67E-1E4EAD04F175}" destId="{4973775C-13D0-4E47-8C93-2F628C148501}" srcOrd="0" destOrd="0" parTransId="{7AE90695-C4BD-4A72-B0BD-9365800DC262}" sibTransId="{838EC515-2B92-490E-90C0-EA0A7E93DFB3}"/>
    <dgm:cxn modelId="{C6FFB798-6EFA-4A3E-9FCA-8A425D233BFC}" type="presOf" srcId="{4973775C-13D0-4E47-8C93-2F628C148501}" destId="{097F784B-B24A-4383-9A0D-8DFDA40C5A3D}" srcOrd="1" destOrd="0" presId="urn:microsoft.com/office/officeart/2016/7/layout/LinearBlockProcessNumbered"/>
    <dgm:cxn modelId="{873356C2-359F-4580-91F3-E0DEA0EC1221}" type="presOf" srcId="{A6463B08-94D0-4391-85F2-E8E345C91FAF}" destId="{54A8C288-B027-4B55-8CEA-2ED067CF65CA}" srcOrd="1" destOrd="0" presId="urn:microsoft.com/office/officeart/2016/7/layout/LinearBlockProcessNumbered"/>
    <dgm:cxn modelId="{B4C99DDC-687E-408F-971F-D4A0C9946737}" srcId="{D77D3EE7-5EB8-4679-B67E-1E4EAD04F175}" destId="{2049DEED-E2BA-4D8A-9A14-5726957893DC}" srcOrd="2" destOrd="0" parTransId="{C6F7454F-6E35-4E40-8AEE-475338C41616}" sibTransId="{0F5DBB8B-259E-4215-86AA-08F68ACCF49C}"/>
    <dgm:cxn modelId="{0BDF2D47-78CC-46E3-BC4C-21E48DD699A6}" type="presParOf" srcId="{1A32E119-66BC-4B83-9FD7-5D7BD0AEE6E5}" destId="{FAC839C0-D1F1-496C-A6AE-D36D0F2AB733}" srcOrd="0" destOrd="0" presId="urn:microsoft.com/office/officeart/2016/7/layout/LinearBlockProcessNumbered"/>
    <dgm:cxn modelId="{EFD59613-1AE5-442F-9708-615D5EEC8F2E}" type="presParOf" srcId="{FAC839C0-D1F1-496C-A6AE-D36D0F2AB733}" destId="{66ED0441-60A0-4A53-A019-02ABE7DF981A}" srcOrd="0" destOrd="0" presId="urn:microsoft.com/office/officeart/2016/7/layout/LinearBlockProcessNumbered"/>
    <dgm:cxn modelId="{79379497-52A2-46C6-BB5C-B270238C95CA}" type="presParOf" srcId="{FAC839C0-D1F1-496C-A6AE-D36D0F2AB733}" destId="{D2150652-3BC5-4EA0-B8D2-8ED3FEDEAE84}" srcOrd="1" destOrd="0" presId="urn:microsoft.com/office/officeart/2016/7/layout/LinearBlockProcessNumbered"/>
    <dgm:cxn modelId="{18C5C0D2-FA2F-4BCC-B0AD-6B4369835973}" type="presParOf" srcId="{FAC839C0-D1F1-496C-A6AE-D36D0F2AB733}" destId="{097F784B-B24A-4383-9A0D-8DFDA40C5A3D}" srcOrd="2" destOrd="0" presId="urn:microsoft.com/office/officeart/2016/7/layout/LinearBlockProcessNumbered"/>
    <dgm:cxn modelId="{35E3EA16-9CEE-43A1-8140-613F086B3230}" type="presParOf" srcId="{1A32E119-66BC-4B83-9FD7-5D7BD0AEE6E5}" destId="{65069870-7854-4D62-BD55-947631C87A11}" srcOrd="1" destOrd="0" presId="urn:microsoft.com/office/officeart/2016/7/layout/LinearBlockProcessNumbered"/>
    <dgm:cxn modelId="{8E65639E-7316-4CCF-B7EE-8CAAE0CAE97D}" type="presParOf" srcId="{1A32E119-66BC-4B83-9FD7-5D7BD0AEE6E5}" destId="{84D8E9CC-40EF-4059-996A-D5225B235657}" srcOrd="2" destOrd="0" presId="urn:microsoft.com/office/officeart/2016/7/layout/LinearBlockProcessNumbered"/>
    <dgm:cxn modelId="{8D02CD91-3B45-4674-B148-E9B8226EB8D7}" type="presParOf" srcId="{84D8E9CC-40EF-4059-996A-D5225B235657}" destId="{78C4620D-DF30-4678-9B66-9DC48A79576E}" srcOrd="0" destOrd="0" presId="urn:microsoft.com/office/officeart/2016/7/layout/LinearBlockProcessNumbered"/>
    <dgm:cxn modelId="{A41E6C1E-BD88-411B-A5BF-089D3C3DBDA2}" type="presParOf" srcId="{84D8E9CC-40EF-4059-996A-D5225B235657}" destId="{B943A288-8261-486F-A0F1-A96A2975AE4A}" srcOrd="1" destOrd="0" presId="urn:microsoft.com/office/officeart/2016/7/layout/LinearBlockProcessNumbered"/>
    <dgm:cxn modelId="{CBC611DB-1837-418A-A3EB-32861A15E246}" type="presParOf" srcId="{84D8E9CC-40EF-4059-996A-D5225B235657}" destId="{54A8C288-B027-4B55-8CEA-2ED067CF65CA}" srcOrd="2" destOrd="0" presId="urn:microsoft.com/office/officeart/2016/7/layout/LinearBlockProcessNumbered"/>
    <dgm:cxn modelId="{947108A3-8CDA-43B3-B018-368D5710D05C}" type="presParOf" srcId="{1A32E119-66BC-4B83-9FD7-5D7BD0AEE6E5}" destId="{C23774D0-9C49-4C34-8414-95286640FB8C}" srcOrd="3" destOrd="0" presId="urn:microsoft.com/office/officeart/2016/7/layout/LinearBlockProcessNumbered"/>
    <dgm:cxn modelId="{D0E8C977-BDFC-4EBE-8F97-2F704794D548}" type="presParOf" srcId="{1A32E119-66BC-4B83-9FD7-5D7BD0AEE6E5}" destId="{DB877AA9-371B-4AC7-B69A-AB0E766B81CE}" srcOrd="4" destOrd="0" presId="urn:microsoft.com/office/officeart/2016/7/layout/LinearBlockProcessNumbered"/>
    <dgm:cxn modelId="{C5CD31A5-E63B-433A-9760-B88DB4EDCAE1}" type="presParOf" srcId="{DB877AA9-371B-4AC7-B69A-AB0E766B81CE}" destId="{7776A20C-C0A0-4404-B0C2-47762C103E8D}" srcOrd="0" destOrd="0" presId="urn:microsoft.com/office/officeart/2016/7/layout/LinearBlockProcessNumbered"/>
    <dgm:cxn modelId="{705E5EA1-B3E9-43EC-A85D-B7A71862C066}" type="presParOf" srcId="{DB877AA9-371B-4AC7-B69A-AB0E766B81CE}" destId="{A25E3397-4674-4274-B475-617F2160EF83}" srcOrd="1" destOrd="0" presId="urn:microsoft.com/office/officeart/2016/7/layout/LinearBlockProcessNumbered"/>
    <dgm:cxn modelId="{22D73C36-B069-4A60-B5C1-93340D67C58D}" type="presParOf" srcId="{DB877AA9-371B-4AC7-B69A-AB0E766B81CE}" destId="{24C02B4B-3A1A-4E02-A319-2A514DFE706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8E854B-9384-4B18-ADEF-2B5821DE643C}"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48AAD990-1F5F-4100-865D-5E81E6EC5854}">
      <dgm:prSet/>
      <dgm:spPr/>
      <dgm:t>
        <a:bodyPr/>
        <a:lstStyle/>
        <a:p>
          <a:r>
            <a:rPr lang="en-US"/>
            <a:t>These are from Pool to Controller.</a:t>
          </a:r>
        </a:p>
      </dgm:t>
    </dgm:pt>
    <dgm:pt modelId="{52B990C1-19A9-45A2-8ED9-3DD23A7B1302}" type="parTrans" cxnId="{E3154B2F-F8DB-44EF-B6F3-5BC7CC4847C9}">
      <dgm:prSet/>
      <dgm:spPr/>
      <dgm:t>
        <a:bodyPr/>
        <a:lstStyle/>
        <a:p>
          <a:endParaRPr lang="en-US"/>
        </a:p>
      </dgm:t>
    </dgm:pt>
    <dgm:pt modelId="{258E8699-4C7A-4535-82D6-784742A63AB4}" type="sibTrans" cxnId="{E3154B2F-F8DB-44EF-B6F3-5BC7CC4847C9}">
      <dgm:prSet/>
      <dgm:spPr/>
      <dgm:t>
        <a:bodyPr/>
        <a:lstStyle/>
        <a:p>
          <a:endParaRPr lang="en-US"/>
        </a:p>
      </dgm:t>
    </dgm:pt>
    <dgm:pt modelId="{A107D4E9-E0ED-4F15-A99E-D87C180085B6}">
      <dgm:prSet/>
      <dgm:spPr/>
      <dgm:t>
        <a:bodyPr/>
        <a:lstStyle/>
        <a:p>
          <a:r>
            <a:rPr lang="en-US"/>
            <a:t>Every client method should get a response. </a:t>
          </a:r>
        </a:p>
      </dgm:t>
    </dgm:pt>
    <dgm:pt modelId="{87BB44C2-A223-4D9B-81FD-E973BA33E285}" type="parTrans" cxnId="{AC869D08-9097-474F-87AD-5325BD0750A2}">
      <dgm:prSet/>
      <dgm:spPr/>
      <dgm:t>
        <a:bodyPr/>
        <a:lstStyle/>
        <a:p>
          <a:endParaRPr lang="en-US"/>
        </a:p>
      </dgm:t>
    </dgm:pt>
    <dgm:pt modelId="{AE121F77-7733-4BCC-82CC-E0B3D2DDC482}" type="sibTrans" cxnId="{AC869D08-9097-474F-87AD-5325BD0750A2}">
      <dgm:prSet/>
      <dgm:spPr/>
      <dgm:t>
        <a:bodyPr/>
        <a:lstStyle/>
        <a:p>
          <a:endParaRPr lang="en-US"/>
        </a:p>
      </dgm:t>
    </dgm:pt>
    <dgm:pt modelId="{2BC3DCFF-A6EC-4546-A4C0-F311E3F4F2D2}">
      <dgm:prSet/>
      <dgm:spPr/>
      <dgm:t>
        <a:bodyPr/>
        <a:lstStyle/>
        <a:p>
          <a:r>
            <a:rPr lang="en-US" b="1" i="0"/>
            <a:t>mining.subscribe  </a:t>
          </a:r>
          <a:r>
            <a:rPr lang="en-US" i="0"/>
            <a:t>Gets a response with the extranonce2</a:t>
          </a:r>
          <a:endParaRPr lang="en-US"/>
        </a:p>
      </dgm:t>
    </dgm:pt>
    <dgm:pt modelId="{27DE9345-15BE-41D4-8D49-EC16BC9C6098}" type="parTrans" cxnId="{753A2111-8167-4075-B232-6E73AAFFB8B4}">
      <dgm:prSet/>
      <dgm:spPr/>
      <dgm:t>
        <a:bodyPr/>
        <a:lstStyle/>
        <a:p>
          <a:endParaRPr lang="en-US"/>
        </a:p>
      </dgm:t>
    </dgm:pt>
    <dgm:pt modelId="{81A2C4AC-7105-4887-931E-846DD68DF0F9}" type="sibTrans" cxnId="{753A2111-8167-4075-B232-6E73AAFFB8B4}">
      <dgm:prSet/>
      <dgm:spPr/>
      <dgm:t>
        <a:bodyPr/>
        <a:lstStyle/>
        <a:p>
          <a:endParaRPr lang="en-US"/>
        </a:p>
      </dgm:t>
    </dgm:pt>
    <dgm:pt modelId="{6ABD9CDF-3D76-44B7-A035-92EC921F8C72}">
      <dgm:prSet/>
      <dgm:spPr/>
      <dgm:t>
        <a:bodyPr/>
        <a:lstStyle/>
        <a:p>
          <a:r>
            <a:rPr lang="en-US" b="1" i="0"/>
            <a:t>mining.authorize </a:t>
          </a:r>
          <a:r>
            <a:rPr lang="en-US" i="0"/>
            <a:t>gets response indicating that the controller was authorized</a:t>
          </a:r>
          <a:endParaRPr lang="en-US"/>
        </a:p>
      </dgm:t>
    </dgm:pt>
    <dgm:pt modelId="{5911C335-AC7E-4037-AF58-F5C9A9447B75}" type="parTrans" cxnId="{55D004BF-AF3F-4167-B340-1B34BE2DED73}">
      <dgm:prSet/>
      <dgm:spPr/>
      <dgm:t>
        <a:bodyPr/>
        <a:lstStyle/>
        <a:p>
          <a:endParaRPr lang="en-US"/>
        </a:p>
      </dgm:t>
    </dgm:pt>
    <dgm:pt modelId="{7777D537-FB0A-4543-9980-E108BCF5C770}" type="sibTrans" cxnId="{55D004BF-AF3F-4167-B340-1B34BE2DED73}">
      <dgm:prSet/>
      <dgm:spPr/>
      <dgm:t>
        <a:bodyPr/>
        <a:lstStyle/>
        <a:p>
          <a:endParaRPr lang="en-US"/>
        </a:p>
      </dgm:t>
    </dgm:pt>
    <dgm:pt modelId="{C6B78D46-5F98-4206-91A7-9AB9E2337912}">
      <dgm:prSet/>
      <dgm:spPr/>
      <dgm:t>
        <a:bodyPr/>
        <a:lstStyle/>
        <a:p>
          <a:r>
            <a:rPr lang="en-US" b="1" i="0"/>
            <a:t>mining.submit  </a:t>
          </a:r>
          <a:r>
            <a:rPr lang="en-US" i="0"/>
            <a:t>gets a response indicating success of the submit.  True means the controller won.</a:t>
          </a:r>
          <a:endParaRPr lang="en-US"/>
        </a:p>
      </dgm:t>
    </dgm:pt>
    <dgm:pt modelId="{F921A216-7323-4521-989C-D5A812B9EA4F}" type="parTrans" cxnId="{803BA50F-274B-4059-8164-06BDBA115E26}">
      <dgm:prSet/>
      <dgm:spPr/>
      <dgm:t>
        <a:bodyPr/>
        <a:lstStyle/>
        <a:p>
          <a:endParaRPr lang="en-US"/>
        </a:p>
      </dgm:t>
    </dgm:pt>
    <dgm:pt modelId="{F8B7200B-C36B-4CDF-BAB3-95BF1DE3FFFB}" type="sibTrans" cxnId="{803BA50F-274B-4059-8164-06BDBA115E26}">
      <dgm:prSet/>
      <dgm:spPr/>
      <dgm:t>
        <a:bodyPr/>
        <a:lstStyle/>
        <a:p>
          <a:endParaRPr lang="en-US"/>
        </a:p>
      </dgm:t>
    </dgm:pt>
    <dgm:pt modelId="{0D2048E8-52E2-4A08-93E9-88C6C1EA50BF}" type="pres">
      <dgm:prSet presAssocID="{C18E854B-9384-4B18-ADEF-2B5821DE643C}" presName="vert0" presStyleCnt="0">
        <dgm:presLayoutVars>
          <dgm:dir/>
          <dgm:animOne val="branch"/>
          <dgm:animLvl val="lvl"/>
        </dgm:presLayoutVars>
      </dgm:prSet>
      <dgm:spPr/>
    </dgm:pt>
    <dgm:pt modelId="{48FE2220-0700-4EF2-89B5-DDADF2BC4E68}" type="pres">
      <dgm:prSet presAssocID="{48AAD990-1F5F-4100-865D-5E81E6EC5854}" presName="thickLine" presStyleLbl="alignNode1" presStyleIdx="0" presStyleCnt="5"/>
      <dgm:spPr/>
    </dgm:pt>
    <dgm:pt modelId="{5C3F9C07-49AE-4D7B-A7B0-161F62B210F1}" type="pres">
      <dgm:prSet presAssocID="{48AAD990-1F5F-4100-865D-5E81E6EC5854}" presName="horz1" presStyleCnt="0"/>
      <dgm:spPr/>
    </dgm:pt>
    <dgm:pt modelId="{D1AB42BD-D8A6-42CC-B8FF-1A2520CAAD4F}" type="pres">
      <dgm:prSet presAssocID="{48AAD990-1F5F-4100-865D-5E81E6EC5854}" presName="tx1" presStyleLbl="revTx" presStyleIdx="0" presStyleCnt="5"/>
      <dgm:spPr/>
    </dgm:pt>
    <dgm:pt modelId="{B1C56C6A-02EC-4B33-8607-FA23122D7809}" type="pres">
      <dgm:prSet presAssocID="{48AAD990-1F5F-4100-865D-5E81E6EC5854}" presName="vert1" presStyleCnt="0"/>
      <dgm:spPr/>
    </dgm:pt>
    <dgm:pt modelId="{F84BE094-C5FD-4F8F-A6B1-A05A4E663859}" type="pres">
      <dgm:prSet presAssocID="{A107D4E9-E0ED-4F15-A99E-D87C180085B6}" presName="thickLine" presStyleLbl="alignNode1" presStyleIdx="1" presStyleCnt="5"/>
      <dgm:spPr/>
    </dgm:pt>
    <dgm:pt modelId="{D6005B9E-C078-4450-8ED5-5771A3018493}" type="pres">
      <dgm:prSet presAssocID="{A107D4E9-E0ED-4F15-A99E-D87C180085B6}" presName="horz1" presStyleCnt="0"/>
      <dgm:spPr/>
    </dgm:pt>
    <dgm:pt modelId="{134D479A-709C-4E46-AF34-79EE3C31ADC9}" type="pres">
      <dgm:prSet presAssocID="{A107D4E9-E0ED-4F15-A99E-D87C180085B6}" presName="tx1" presStyleLbl="revTx" presStyleIdx="1" presStyleCnt="5"/>
      <dgm:spPr/>
    </dgm:pt>
    <dgm:pt modelId="{DE5EAA01-D5A4-4370-BB4C-378A51769D9B}" type="pres">
      <dgm:prSet presAssocID="{A107D4E9-E0ED-4F15-A99E-D87C180085B6}" presName="vert1" presStyleCnt="0"/>
      <dgm:spPr/>
    </dgm:pt>
    <dgm:pt modelId="{C0ACDCFE-C2A0-4BE8-9553-1A61470E29F4}" type="pres">
      <dgm:prSet presAssocID="{2BC3DCFF-A6EC-4546-A4C0-F311E3F4F2D2}" presName="thickLine" presStyleLbl="alignNode1" presStyleIdx="2" presStyleCnt="5"/>
      <dgm:spPr/>
    </dgm:pt>
    <dgm:pt modelId="{AD77BD07-9445-4E0B-8478-BD259F7BDC9B}" type="pres">
      <dgm:prSet presAssocID="{2BC3DCFF-A6EC-4546-A4C0-F311E3F4F2D2}" presName="horz1" presStyleCnt="0"/>
      <dgm:spPr/>
    </dgm:pt>
    <dgm:pt modelId="{4E5205C0-6536-42FD-B569-04FB78D6F335}" type="pres">
      <dgm:prSet presAssocID="{2BC3DCFF-A6EC-4546-A4C0-F311E3F4F2D2}" presName="tx1" presStyleLbl="revTx" presStyleIdx="2" presStyleCnt="5"/>
      <dgm:spPr/>
    </dgm:pt>
    <dgm:pt modelId="{E25CF0D4-08C3-434C-A4E8-2E676C66BFAF}" type="pres">
      <dgm:prSet presAssocID="{2BC3DCFF-A6EC-4546-A4C0-F311E3F4F2D2}" presName="vert1" presStyleCnt="0"/>
      <dgm:spPr/>
    </dgm:pt>
    <dgm:pt modelId="{90D079FD-326C-47CD-B699-8CA2F99556DC}" type="pres">
      <dgm:prSet presAssocID="{6ABD9CDF-3D76-44B7-A035-92EC921F8C72}" presName="thickLine" presStyleLbl="alignNode1" presStyleIdx="3" presStyleCnt="5"/>
      <dgm:spPr/>
    </dgm:pt>
    <dgm:pt modelId="{5201D564-99F9-48ED-9D5F-B2D1B7269A97}" type="pres">
      <dgm:prSet presAssocID="{6ABD9CDF-3D76-44B7-A035-92EC921F8C72}" presName="horz1" presStyleCnt="0"/>
      <dgm:spPr/>
    </dgm:pt>
    <dgm:pt modelId="{CB9822C3-3369-475B-A087-CBDDB8B70B6B}" type="pres">
      <dgm:prSet presAssocID="{6ABD9CDF-3D76-44B7-A035-92EC921F8C72}" presName="tx1" presStyleLbl="revTx" presStyleIdx="3" presStyleCnt="5"/>
      <dgm:spPr/>
    </dgm:pt>
    <dgm:pt modelId="{E1C12F96-A729-419C-AEDF-F6AAC2016A43}" type="pres">
      <dgm:prSet presAssocID="{6ABD9CDF-3D76-44B7-A035-92EC921F8C72}" presName="vert1" presStyleCnt="0"/>
      <dgm:spPr/>
    </dgm:pt>
    <dgm:pt modelId="{3BB792E1-70C4-44CD-9DF8-54BECF08EC3A}" type="pres">
      <dgm:prSet presAssocID="{C6B78D46-5F98-4206-91A7-9AB9E2337912}" presName="thickLine" presStyleLbl="alignNode1" presStyleIdx="4" presStyleCnt="5"/>
      <dgm:spPr/>
    </dgm:pt>
    <dgm:pt modelId="{13E6F2E4-3BF3-4CFA-BF2E-23BD8782CFA5}" type="pres">
      <dgm:prSet presAssocID="{C6B78D46-5F98-4206-91A7-9AB9E2337912}" presName="horz1" presStyleCnt="0"/>
      <dgm:spPr/>
    </dgm:pt>
    <dgm:pt modelId="{939E47A9-C2E3-41D3-934F-944A65B88370}" type="pres">
      <dgm:prSet presAssocID="{C6B78D46-5F98-4206-91A7-9AB9E2337912}" presName="tx1" presStyleLbl="revTx" presStyleIdx="4" presStyleCnt="5"/>
      <dgm:spPr/>
    </dgm:pt>
    <dgm:pt modelId="{8CC449E0-6561-4B51-BC0D-8791753338A6}" type="pres">
      <dgm:prSet presAssocID="{C6B78D46-5F98-4206-91A7-9AB9E2337912}" presName="vert1" presStyleCnt="0"/>
      <dgm:spPr/>
    </dgm:pt>
  </dgm:ptLst>
  <dgm:cxnLst>
    <dgm:cxn modelId="{AC869D08-9097-474F-87AD-5325BD0750A2}" srcId="{C18E854B-9384-4B18-ADEF-2B5821DE643C}" destId="{A107D4E9-E0ED-4F15-A99E-D87C180085B6}" srcOrd="1" destOrd="0" parTransId="{87BB44C2-A223-4D9B-81FD-E973BA33E285}" sibTransId="{AE121F77-7733-4BCC-82CC-E0B3D2DDC482}"/>
    <dgm:cxn modelId="{803BA50F-274B-4059-8164-06BDBA115E26}" srcId="{C18E854B-9384-4B18-ADEF-2B5821DE643C}" destId="{C6B78D46-5F98-4206-91A7-9AB9E2337912}" srcOrd="4" destOrd="0" parTransId="{F921A216-7323-4521-989C-D5A812B9EA4F}" sibTransId="{F8B7200B-C36B-4CDF-BAB3-95BF1DE3FFFB}"/>
    <dgm:cxn modelId="{753A2111-8167-4075-B232-6E73AAFFB8B4}" srcId="{C18E854B-9384-4B18-ADEF-2B5821DE643C}" destId="{2BC3DCFF-A6EC-4546-A4C0-F311E3F4F2D2}" srcOrd="2" destOrd="0" parTransId="{27DE9345-15BE-41D4-8D49-EC16BC9C6098}" sibTransId="{81A2C4AC-7105-4887-931E-846DD68DF0F9}"/>
    <dgm:cxn modelId="{625E4823-BEF4-4ABF-A18E-4E69B7564CF3}" type="presOf" srcId="{C6B78D46-5F98-4206-91A7-9AB9E2337912}" destId="{939E47A9-C2E3-41D3-934F-944A65B88370}" srcOrd="0" destOrd="0" presId="urn:microsoft.com/office/officeart/2008/layout/LinedList"/>
    <dgm:cxn modelId="{E3154B2F-F8DB-44EF-B6F3-5BC7CC4847C9}" srcId="{C18E854B-9384-4B18-ADEF-2B5821DE643C}" destId="{48AAD990-1F5F-4100-865D-5E81E6EC5854}" srcOrd="0" destOrd="0" parTransId="{52B990C1-19A9-45A2-8ED9-3DD23A7B1302}" sibTransId="{258E8699-4C7A-4535-82D6-784742A63AB4}"/>
    <dgm:cxn modelId="{53AA8C37-296C-4515-A4F2-1F8F5C2CB452}" type="presOf" srcId="{6ABD9CDF-3D76-44B7-A035-92EC921F8C72}" destId="{CB9822C3-3369-475B-A087-CBDDB8B70B6B}" srcOrd="0" destOrd="0" presId="urn:microsoft.com/office/officeart/2008/layout/LinedList"/>
    <dgm:cxn modelId="{99CC5C68-3E0C-47AE-9B4E-86C4A7173806}" type="presOf" srcId="{2BC3DCFF-A6EC-4546-A4C0-F311E3F4F2D2}" destId="{4E5205C0-6536-42FD-B569-04FB78D6F335}" srcOrd="0" destOrd="0" presId="urn:microsoft.com/office/officeart/2008/layout/LinedList"/>
    <dgm:cxn modelId="{55D004BF-AF3F-4167-B340-1B34BE2DED73}" srcId="{C18E854B-9384-4B18-ADEF-2B5821DE643C}" destId="{6ABD9CDF-3D76-44B7-A035-92EC921F8C72}" srcOrd="3" destOrd="0" parTransId="{5911C335-AC7E-4037-AF58-F5C9A9447B75}" sibTransId="{7777D537-FB0A-4543-9980-E108BCF5C770}"/>
    <dgm:cxn modelId="{14B26AC6-3E6C-4107-9E02-9608E806DE6D}" type="presOf" srcId="{48AAD990-1F5F-4100-865D-5E81E6EC5854}" destId="{D1AB42BD-D8A6-42CC-B8FF-1A2520CAAD4F}" srcOrd="0" destOrd="0" presId="urn:microsoft.com/office/officeart/2008/layout/LinedList"/>
    <dgm:cxn modelId="{28AFA0E3-F6C1-4FD2-97E1-5425EE0C0916}" type="presOf" srcId="{A107D4E9-E0ED-4F15-A99E-D87C180085B6}" destId="{134D479A-709C-4E46-AF34-79EE3C31ADC9}" srcOrd="0" destOrd="0" presId="urn:microsoft.com/office/officeart/2008/layout/LinedList"/>
    <dgm:cxn modelId="{36E7AEFD-5D10-4EB3-B233-F5386364549E}" type="presOf" srcId="{C18E854B-9384-4B18-ADEF-2B5821DE643C}" destId="{0D2048E8-52E2-4A08-93E9-88C6C1EA50BF}" srcOrd="0" destOrd="0" presId="urn:microsoft.com/office/officeart/2008/layout/LinedList"/>
    <dgm:cxn modelId="{17997E0F-E731-4859-94CC-00395B6585D1}" type="presParOf" srcId="{0D2048E8-52E2-4A08-93E9-88C6C1EA50BF}" destId="{48FE2220-0700-4EF2-89B5-DDADF2BC4E68}" srcOrd="0" destOrd="0" presId="urn:microsoft.com/office/officeart/2008/layout/LinedList"/>
    <dgm:cxn modelId="{342E6887-14EA-479C-98B3-CFEE9F7FC8C0}" type="presParOf" srcId="{0D2048E8-52E2-4A08-93E9-88C6C1EA50BF}" destId="{5C3F9C07-49AE-4D7B-A7B0-161F62B210F1}" srcOrd="1" destOrd="0" presId="urn:microsoft.com/office/officeart/2008/layout/LinedList"/>
    <dgm:cxn modelId="{8D304021-93D9-4DCD-AC89-C274B37E7B84}" type="presParOf" srcId="{5C3F9C07-49AE-4D7B-A7B0-161F62B210F1}" destId="{D1AB42BD-D8A6-42CC-B8FF-1A2520CAAD4F}" srcOrd="0" destOrd="0" presId="urn:microsoft.com/office/officeart/2008/layout/LinedList"/>
    <dgm:cxn modelId="{38A32DE8-2340-4996-A687-783DF5ABE315}" type="presParOf" srcId="{5C3F9C07-49AE-4D7B-A7B0-161F62B210F1}" destId="{B1C56C6A-02EC-4B33-8607-FA23122D7809}" srcOrd="1" destOrd="0" presId="urn:microsoft.com/office/officeart/2008/layout/LinedList"/>
    <dgm:cxn modelId="{A3D3EA6A-A703-430F-8683-72D7EA824F0E}" type="presParOf" srcId="{0D2048E8-52E2-4A08-93E9-88C6C1EA50BF}" destId="{F84BE094-C5FD-4F8F-A6B1-A05A4E663859}" srcOrd="2" destOrd="0" presId="urn:microsoft.com/office/officeart/2008/layout/LinedList"/>
    <dgm:cxn modelId="{18F19BCB-844B-4717-9DFA-E2DF28C36C89}" type="presParOf" srcId="{0D2048E8-52E2-4A08-93E9-88C6C1EA50BF}" destId="{D6005B9E-C078-4450-8ED5-5771A3018493}" srcOrd="3" destOrd="0" presId="urn:microsoft.com/office/officeart/2008/layout/LinedList"/>
    <dgm:cxn modelId="{0927E842-F178-4F16-9CF1-A47824D4511A}" type="presParOf" srcId="{D6005B9E-C078-4450-8ED5-5771A3018493}" destId="{134D479A-709C-4E46-AF34-79EE3C31ADC9}" srcOrd="0" destOrd="0" presId="urn:microsoft.com/office/officeart/2008/layout/LinedList"/>
    <dgm:cxn modelId="{FB23DD19-7029-45F3-9F9F-B274CF9F177E}" type="presParOf" srcId="{D6005B9E-C078-4450-8ED5-5771A3018493}" destId="{DE5EAA01-D5A4-4370-BB4C-378A51769D9B}" srcOrd="1" destOrd="0" presId="urn:microsoft.com/office/officeart/2008/layout/LinedList"/>
    <dgm:cxn modelId="{85EA5B66-BB93-41B6-9AFB-D5B6DA401236}" type="presParOf" srcId="{0D2048E8-52E2-4A08-93E9-88C6C1EA50BF}" destId="{C0ACDCFE-C2A0-4BE8-9553-1A61470E29F4}" srcOrd="4" destOrd="0" presId="urn:microsoft.com/office/officeart/2008/layout/LinedList"/>
    <dgm:cxn modelId="{A2E203C8-B759-4AA1-8807-86A449707F99}" type="presParOf" srcId="{0D2048E8-52E2-4A08-93E9-88C6C1EA50BF}" destId="{AD77BD07-9445-4E0B-8478-BD259F7BDC9B}" srcOrd="5" destOrd="0" presId="urn:microsoft.com/office/officeart/2008/layout/LinedList"/>
    <dgm:cxn modelId="{B893CBE3-0ADA-42A5-A80E-B6ECFBE5B13E}" type="presParOf" srcId="{AD77BD07-9445-4E0B-8478-BD259F7BDC9B}" destId="{4E5205C0-6536-42FD-B569-04FB78D6F335}" srcOrd="0" destOrd="0" presId="urn:microsoft.com/office/officeart/2008/layout/LinedList"/>
    <dgm:cxn modelId="{6B48EBC2-B46F-46FB-8725-0CEB8D7AB617}" type="presParOf" srcId="{AD77BD07-9445-4E0B-8478-BD259F7BDC9B}" destId="{E25CF0D4-08C3-434C-A4E8-2E676C66BFAF}" srcOrd="1" destOrd="0" presId="urn:microsoft.com/office/officeart/2008/layout/LinedList"/>
    <dgm:cxn modelId="{E6DE1D6B-727A-4FBB-83A0-339E841B66D1}" type="presParOf" srcId="{0D2048E8-52E2-4A08-93E9-88C6C1EA50BF}" destId="{90D079FD-326C-47CD-B699-8CA2F99556DC}" srcOrd="6" destOrd="0" presId="urn:microsoft.com/office/officeart/2008/layout/LinedList"/>
    <dgm:cxn modelId="{68042A32-CEB3-4B8E-A8AE-7320C0BA76F5}" type="presParOf" srcId="{0D2048E8-52E2-4A08-93E9-88C6C1EA50BF}" destId="{5201D564-99F9-48ED-9D5F-B2D1B7269A97}" srcOrd="7" destOrd="0" presId="urn:microsoft.com/office/officeart/2008/layout/LinedList"/>
    <dgm:cxn modelId="{838A09F0-7973-4FEF-9373-C1E223B641CA}" type="presParOf" srcId="{5201D564-99F9-48ED-9D5F-B2D1B7269A97}" destId="{CB9822C3-3369-475B-A087-CBDDB8B70B6B}" srcOrd="0" destOrd="0" presId="urn:microsoft.com/office/officeart/2008/layout/LinedList"/>
    <dgm:cxn modelId="{C2127CE5-03D5-4D5D-B09B-5467A5195B09}" type="presParOf" srcId="{5201D564-99F9-48ED-9D5F-B2D1B7269A97}" destId="{E1C12F96-A729-419C-AEDF-F6AAC2016A43}" srcOrd="1" destOrd="0" presId="urn:microsoft.com/office/officeart/2008/layout/LinedList"/>
    <dgm:cxn modelId="{140F584B-32FE-4E00-A252-D816F50B041F}" type="presParOf" srcId="{0D2048E8-52E2-4A08-93E9-88C6C1EA50BF}" destId="{3BB792E1-70C4-44CD-9DF8-54BECF08EC3A}" srcOrd="8" destOrd="0" presId="urn:microsoft.com/office/officeart/2008/layout/LinedList"/>
    <dgm:cxn modelId="{0F3F94FC-9EA9-4BD2-B18C-219B54D3BD34}" type="presParOf" srcId="{0D2048E8-52E2-4A08-93E9-88C6C1EA50BF}" destId="{13E6F2E4-3BF3-4CFA-BF2E-23BD8782CFA5}" srcOrd="9" destOrd="0" presId="urn:microsoft.com/office/officeart/2008/layout/LinedList"/>
    <dgm:cxn modelId="{99022D84-3047-4EFE-A49A-34837E7C325D}" type="presParOf" srcId="{13E6F2E4-3BF3-4CFA-BF2E-23BD8782CFA5}" destId="{939E47A9-C2E3-41D3-934F-944A65B88370}" srcOrd="0" destOrd="0" presId="urn:microsoft.com/office/officeart/2008/layout/LinedList"/>
    <dgm:cxn modelId="{DE62929A-06FD-40F4-A6C2-AC0E048D67C4}" type="presParOf" srcId="{13E6F2E4-3BF3-4CFA-BF2E-23BD8782CFA5}" destId="{8CC449E0-6561-4B51-BC0D-8791753338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6EEC2-A1F3-4762-A320-002D55A27E99}">
      <dsp:nvSpPr>
        <dsp:cNvPr id="0" name=""/>
        <dsp:cNvSpPr/>
      </dsp:nvSpPr>
      <dsp:spPr>
        <a:xfrm>
          <a:off x="0" y="6340"/>
          <a:ext cx="11029950" cy="89856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Bitcoin is a topic that is very much in the news.  It isn’t the only crypto currency however It is probably the most well known.  </a:t>
          </a:r>
        </a:p>
      </dsp:txBody>
      <dsp:txXfrm>
        <a:off x="43864" y="50204"/>
        <a:ext cx="10942222" cy="810832"/>
      </dsp:txXfrm>
    </dsp:sp>
    <dsp:sp modelId="{CAD0435D-B8A3-4381-8FB8-6E2DD68E4C79}">
      <dsp:nvSpPr>
        <dsp:cNvPr id="0" name=""/>
        <dsp:cNvSpPr/>
      </dsp:nvSpPr>
      <dsp:spPr>
        <a:xfrm>
          <a:off x="0" y="974020"/>
          <a:ext cx="11029950" cy="898560"/>
        </a:xfrm>
        <a:prstGeom prst="roundRect">
          <a:avLst/>
        </a:prstGeom>
        <a:solidFill>
          <a:schemeClr val="accent2">
            <a:hueOff val="661498"/>
            <a:satOff val="-18198"/>
            <a:lumOff val="392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If you look at the news it is easy to find an article concerning the role of crypto currency in current events.</a:t>
          </a:r>
        </a:p>
      </dsp:txBody>
      <dsp:txXfrm>
        <a:off x="43864" y="1017884"/>
        <a:ext cx="10942222" cy="810832"/>
      </dsp:txXfrm>
    </dsp:sp>
    <dsp:sp modelId="{D48C4410-5DA2-4D7C-AAD6-BA23EA4FECC8}">
      <dsp:nvSpPr>
        <dsp:cNvPr id="0" name=""/>
        <dsp:cNvSpPr/>
      </dsp:nvSpPr>
      <dsp:spPr>
        <a:xfrm>
          <a:off x="0" y="1941700"/>
          <a:ext cx="11029950" cy="898560"/>
        </a:xfrm>
        <a:prstGeom prst="roundRect">
          <a:avLst/>
        </a:prstGeom>
        <a:solidFill>
          <a:schemeClr val="accent2">
            <a:hueOff val="1322995"/>
            <a:satOff val="-36396"/>
            <a:lumOff val="784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significant answer is the following link con concerning Russian Oligarchs hiding money in Crypto currency</a:t>
          </a:r>
        </a:p>
      </dsp:txBody>
      <dsp:txXfrm>
        <a:off x="43864" y="1985564"/>
        <a:ext cx="10942222" cy="810832"/>
      </dsp:txXfrm>
    </dsp:sp>
    <dsp:sp modelId="{00D07099-564B-48E1-87E1-0A25E83DBE8C}">
      <dsp:nvSpPr>
        <dsp:cNvPr id="0" name=""/>
        <dsp:cNvSpPr/>
      </dsp:nvSpPr>
      <dsp:spPr>
        <a:xfrm>
          <a:off x="0" y="2909380"/>
          <a:ext cx="11029950" cy="898560"/>
        </a:xfrm>
        <a:prstGeom prst="roundRect">
          <a:avLst/>
        </a:prstGeom>
        <a:solidFill>
          <a:schemeClr val="accent2">
            <a:hueOff val="1984493"/>
            <a:satOff val="-54594"/>
            <a:lumOff val="117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hlinkClick xmlns:r="http://schemas.openxmlformats.org/officeDocument/2006/relationships" r:id="rId1"/>
            </a:rPr>
            <a:t>Why Russian Oligarchs Can't Evade Sanctions Through Bitcoin | Markets Insider (businessinsider.com)</a:t>
          </a:r>
          <a:endParaRPr lang="en-US" sz="2400" kern="1200"/>
        </a:p>
      </dsp:txBody>
      <dsp:txXfrm>
        <a:off x="43864" y="2953244"/>
        <a:ext cx="10942222" cy="810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D0441-60A0-4A53-A019-02ABE7DF981A}">
      <dsp:nvSpPr>
        <dsp:cNvPr id="0" name=""/>
        <dsp:cNvSpPr/>
      </dsp:nvSpPr>
      <dsp:spPr>
        <a:xfrm>
          <a:off x="861" y="0"/>
          <a:ext cx="3489945"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BITCOIN is a crypto currency</a:t>
          </a:r>
        </a:p>
      </dsp:txBody>
      <dsp:txXfrm>
        <a:off x="861" y="1525712"/>
        <a:ext cx="3489945" cy="2288568"/>
      </dsp:txXfrm>
    </dsp:sp>
    <dsp:sp modelId="{D2150652-3BC5-4EA0-B8D2-8ED3FEDEAE84}">
      <dsp:nvSpPr>
        <dsp:cNvPr id="0" name=""/>
        <dsp:cNvSpPr/>
      </dsp:nvSpPr>
      <dsp:spPr>
        <a:xfrm>
          <a:off x="861"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945" cy="1525712"/>
      </dsp:txXfrm>
    </dsp:sp>
    <dsp:sp modelId="{78C4620D-DF30-4678-9B66-9DC48A79576E}">
      <dsp:nvSpPr>
        <dsp:cNvPr id="0" name=""/>
        <dsp:cNvSpPr/>
      </dsp:nvSpPr>
      <dsp:spPr>
        <a:xfrm>
          <a:off x="3770002" y="0"/>
          <a:ext cx="3489945" cy="3814281"/>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Bitcoin is a blockchain</a:t>
          </a:r>
        </a:p>
      </dsp:txBody>
      <dsp:txXfrm>
        <a:off x="3770002" y="1525712"/>
        <a:ext cx="3489945" cy="2288568"/>
      </dsp:txXfrm>
    </dsp:sp>
    <dsp:sp modelId="{B943A288-8261-486F-A0F1-A96A2975AE4A}">
      <dsp:nvSpPr>
        <dsp:cNvPr id="0" name=""/>
        <dsp:cNvSpPr/>
      </dsp:nvSpPr>
      <dsp:spPr>
        <a:xfrm>
          <a:off x="3770002"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70002" y="0"/>
        <a:ext cx="3489945" cy="1525712"/>
      </dsp:txXfrm>
    </dsp:sp>
    <dsp:sp modelId="{7776A20C-C0A0-4404-B0C2-47762C103E8D}">
      <dsp:nvSpPr>
        <dsp:cNvPr id="0" name=""/>
        <dsp:cNvSpPr/>
      </dsp:nvSpPr>
      <dsp:spPr>
        <a:xfrm>
          <a:off x="7539143" y="0"/>
          <a:ext cx="3489945" cy="3814281"/>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1155700">
            <a:lnSpc>
              <a:spcPct val="90000"/>
            </a:lnSpc>
            <a:spcBef>
              <a:spcPct val="0"/>
            </a:spcBef>
            <a:spcAft>
              <a:spcPct val="35000"/>
            </a:spcAft>
            <a:buNone/>
          </a:pPr>
          <a:r>
            <a:rPr lang="en-US" sz="2600" kern="1200"/>
            <a:t>Blockchains are a type of distributed ledger</a:t>
          </a:r>
        </a:p>
      </dsp:txBody>
      <dsp:txXfrm>
        <a:off x="7539143" y="1525712"/>
        <a:ext cx="3489945" cy="2288568"/>
      </dsp:txXfrm>
    </dsp:sp>
    <dsp:sp modelId="{A25E3397-4674-4274-B475-617F2160EF83}">
      <dsp:nvSpPr>
        <dsp:cNvPr id="0" name=""/>
        <dsp:cNvSpPr/>
      </dsp:nvSpPr>
      <dsp:spPr>
        <a:xfrm>
          <a:off x="7539143" y="0"/>
          <a:ext cx="3489945"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39143" y="0"/>
        <a:ext cx="3489945" cy="1525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E2220-0700-4EF2-89B5-DDADF2BC4E68}">
      <dsp:nvSpPr>
        <dsp:cNvPr id="0" name=""/>
        <dsp:cNvSpPr/>
      </dsp:nvSpPr>
      <dsp:spPr>
        <a:xfrm>
          <a:off x="0" y="574"/>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1AB42BD-D8A6-42CC-B8FF-1A2520CAAD4F}">
      <dsp:nvSpPr>
        <dsp:cNvPr id="0" name=""/>
        <dsp:cNvSpPr/>
      </dsp:nvSpPr>
      <dsp:spPr>
        <a:xfrm>
          <a:off x="0" y="574"/>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These are from Pool to Controller.</a:t>
          </a:r>
        </a:p>
      </dsp:txBody>
      <dsp:txXfrm>
        <a:off x="0" y="574"/>
        <a:ext cx="7012370" cy="941596"/>
      </dsp:txXfrm>
    </dsp:sp>
    <dsp:sp modelId="{F84BE094-C5FD-4F8F-A6B1-A05A4E663859}">
      <dsp:nvSpPr>
        <dsp:cNvPr id="0" name=""/>
        <dsp:cNvSpPr/>
      </dsp:nvSpPr>
      <dsp:spPr>
        <a:xfrm>
          <a:off x="0" y="942171"/>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34D479A-709C-4E46-AF34-79EE3C31ADC9}">
      <dsp:nvSpPr>
        <dsp:cNvPr id="0" name=""/>
        <dsp:cNvSpPr/>
      </dsp:nvSpPr>
      <dsp:spPr>
        <a:xfrm>
          <a:off x="0" y="942171"/>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Every client method should get a response. </a:t>
          </a:r>
        </a:p>
      </dsp:txBody>
      <dsp:txXfrm>
        <a:off x="0" y="942171"/>
        <a:ext cx="7012370" cy="941596"/>
      </dsp:txXfrm>
    </dsp:sp>
    <dsp:sp modelId="{C0ACDCFE-C2A0-4BE8-9553-1A61470E29F4}">
      <dsp:nvSpPr>
        <dsp:cNvPr id="0" name=""/>
        <dsp:cNvSpPr/>
      </dsp:nvSpPr>
      <dsp:spPr>
        <a:xfrm>
          <a:off x="0" y="1883767"/>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E5205C0-6536-42FD-B569-04FB78D6F335}">
      <dsp:nvSpPr>
        <dsp:cNvPr id="0" name=""/>
        <dsp:cNvSpPr/>
      </dsp:nvSpPr>
      <dsp:spPr>
        <a:xfrm>
          <a:off x="0" y="1883767"/>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a:t>mining.subscribe  </a:t>
          </a:r>
          <a:r>
            <a:rPr lang="en-US" sz="2500" i="0" kern="1200"/>
            <a:t>Gets a response with the extranonce2</a:t>
          </a:r>
          <a:endParaRPr lang="en-US" sz="2500" kern="1200"/>
        </a:p>
      </dsp:txBody>
      <dsp:txXfrm>
        <a:off x="0" y="1883767"/>
        <a:ext cx="7012370" cy="941596"/>
      </dsp:txXfrm>
    </dsp:sp>
    <dsp:sp modelId="{90D079FD-326C-47CD-B699-8CA2F99556DC}">
      <dsp:nvSpPr>
        <dsp:cNvPr id="0" name=""/>
        <dsp:cNvSpPr/>
      </dsp:nvSpPr>
      <dsp:spPr>
        <a:xfrm>
          <a:off x="0" y="2825363"/>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B9822C3-3369-475B-A087-CBDDB8B70B6B}">
      <dsp:nvSpPr>
        <dsp:cNvPr id="0" name=""/>
        <dsp:cNvSpPr/>
      </dsp:nvSpPr>
      <dsp:spPr>
        <a:xfrm>
          <a:off x="0" y="2825363"/>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a:t>mining.authorize </a:t>
          </a:r>
          <a:r>
            <a:rPr lang="en-US" sz="2500" i="0" kern="1200"/>
            <a:t>gets response indicating that the controller was authorized</a:t>
          </a:r>
          <a:endParaRPr lang="en-US" sz="2500" kern="1200"/>
        </a:p>
      </dsp:txBody>
      <dsp:txXfrm>
        <a:off x="0" y="2825363"/>
        <a:ext cx="7012370" cy="941596"/>
      </dsp:txXfrm>
    </dsp:sp>
    <dsp:sp modelId="{3BB792E1-70C4-44CD-9DF8-54BECF08EC3A}">
      <dsp:nvSpPr>
        <dsp:cNvPr id="0" name=""/>
        <dsp:cNvSpPr/>
      </dsp:nvSpPr>
      <dsp:spPr>
        <a:xfrm>
          <a:off x="0" y="3766959"/>
          <a:ext cx="7012370" cy="0"/>
        </a:xfrm>
        <a:prstGeom prst="line">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39E47A9-C2E3-41D3-934F-944A65B88370}">
      <dsp:nvSpPr>
        <dsp:cNvPr id="0" name=""/>
        <dsp:cNvSpPr/>
      </dsp:nvSpPr>
      <dsp:spPr>
        <a:xfrm>
          <a:off x="0" y="3766959"/>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a:t>mining.submit  </a:t>
          </a:r>
          <a:r>
            <a:rPr lang="en-US" sz="2500" i="0" kern="1200"/>
            <a:t>gets a response indicating success of the submit.  True means the controller won.</a:t>
          </a:r>
          <a:endParaRPr lang="en-US" sz="2500" kern="1200"/>
        </a:p>
      </dsp:txBody>
      <dsp:txXfrm>
        <a:off x="0" y="3766959"/>
        <a:ext cx="7012370" cy="9415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ool.com/investing/2018/04/11/20-real-world-uses-for-blockchain-technology.aspx#:~:text=20%20Real-World%20Uses%20for%20Blockchain%20Technology%201%20Payment,...%205%20Data%20sharing.%20...%20More%20items...%20?msclkid=e9ab20ecce7011ec9f59c1d74ee247a9"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3" name="Rectangle 7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rPr>
              <a:t>Ralph Donato </a:t>
            </a:r>
            <a:br>
              <a:rPr lang="en-US">
                <a:solidFill>
                  <a:schemeClr val="tx1"/>
                </a:solidFill>
              </a:rPr>
            </a:br>
            <a:r>
              <a:rPr lang="en-US">
                <a:solidFill>
                  <a:schemeClr val="tx1"/>
                </a:solidFill>
              </a:rPr>
              <a:t>Graduate Project Spring 2022</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09236" y="4739780"/>
            <a:ext cx="3511233" cy="1147054"/>
          </a:xfrm>
        </p:spPr>
        <p:txBody>
          <a:bodyPr anchor="t">
            <a:normAutofit/>
          </a:bodyPr>
          <a:lstStyle/>
          <a:p>
            <a:r>
              <a:rPr lang="en-US" sz="2000"/>
              <a:t>Distributed bitcoin pool miner</a:t>
            </a:r>
          </a:p>
          <a:p>
            <a:endParaRPr lang="en-US" sz="2000"/>
          </a:p>
        </p:txBody>
      </p:sp>
      <p:pic>
        <p:nvPicPr>
          <p:cNvPr id="1026" name="Picture 2" descr="27+ Bitcoin Pictures | Download Free Images on Unsplash">
            <a:extLst>
              <a:ext uri="{FF2B5EF4-FFF2-40B4-BE49-F238E27FC236}">
                <a16:creationId xmlns:a16="http://schemas.microsoft.com/office/drawing/2014/main" id="{262F2E4C-D70E-4118-B93A-4413A4279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80" r="15730"/>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40037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5417"/>
    </mc:Choice>
    <mc:Fallback>
      <p:transition spd="slow" advTm="2541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615A0-D8DA-27B7-BBC7-60E80B5A9FCB}"/>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Mining in a POOL	</a:t>
            </a:r>
            <a:br>
              <a:rPr lang="en-US" sz="4000">
                <a:solidFill>
                  <a:schemeClr val="accent1"/>
                </a:solidFill>
              </a:rPr>
            </a:br>
            <a:endParaRPr lang="en-US"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14DF855-BD74-1C3C-5554-4B6B2F248D78}"/>
              </a:ext>
            </a:extLst>
          </p:cNvPr>
          <p:cNvSpPr>
            <a:spLocks noGrp="1"/>
          </p:cNvSpPr>
          <p:nvPr>
            <p:ph idx="1"/>
          </p:nvPr>
        </p:nvSpPr>
        <p:spPr>
          <a:xfrm>
            <a:off x="5117586" y="1124998"/>
            <a:ext cx="6143248" cy="4608003"/>
          </a:xfrm>
        </p:spPr>
        <p:txBody>
          <a:bodyPr>
            <a:normAutofit/>
          </a:bodyPr>
          <a:lstStyle/>
          <a:p>
            <a:r>
              <a:rPr lang="en-US" sz="2000"/>
              <a:t>This goal of this project is to build a pool miner that uses distributed programming to split the job it receives from the pool to various PCs and other devices.</a:t>
            </a:r>
          </a:p>
          <a:p>
            <a:endParaRPr lang="en-US" sz="2000"/>
          </a:p>
        </p:txBody>
      </p:sp>
    </p:spTree>
    <p:extLst>
      <p:ext uri="{BB962C8B-B14F-4D97-AF65-F5344CB8AC3E}">
        <p14:creationId xmlns:p14="http://schemas.microsoft.com/office/powerpoint/2010/main" val="40936655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49"/>
    </mc:Choice>
    <mc:Fallback xmlns="">
      <p:transition spd="slow" advTm="74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61CB-5C59-7DBA-99DA-C6881CCEC4CB}"/>
              </a:ext>
            </a:extLst>
          </p:cNvPr>
          <p:cNvSpPr>
            <a:spLocks noGrp="1"/>
          </p:cNvSpPr>
          <p:nvPr>
            <p:ph type="title"/>
          </p:nvPr>
        </p:nvSpPr>
        <p:spPr/>
        <p:txBody>
          <a:bodyPr/>
          <a:lstStyle/>
          <a:p>
            <a:r>
              <a:rPr lang="en-US" dirty="0"/>
              <a:t>Components of the system</a:t>
            </a:r>
          </a:p>
        </p:txBody>
      </p:sp>
      <p:pic>
        <p:nvPicPr>
          <p:cNvPr id="7" name="Content Placeholder 6" descr="Graphical user interface&#10;&#10;Description automatically generated with medium confidence">
            <a:extLst>
              <a:ext uri="{FF2B5EF4-FFF2-40B4-BE49-F238E27FC236}">
                <a16:creationId xmlns:a16="http://schemas.microsoft.com/office/drawing/2014/main" id="{15EEC507-8DE6-392C-E678-582838998ABE}"/>
              </a:ext>
            </a:extLst>
          </p:cNvPr>
          <p:cNvPicPr>
            <a:picLocks noGrp="1" noChangeAspect="1"/>
          </p:cNvPicPr>
          <p:nvPr>
            <p:ph idx="1"/>
          </p:nvPr>
        </p:nvPicPr>
        <p:blipFill>
          <a:blip r:embed="rId2"/>
          <a:stretch>
            <a:fillRect/>
          </a:stretch>
        </p:blipFill>
        <p:spPr>
          <a:xfrm>
            <a:off x="2947987" y="2963069"/>
            <a:ext cx="6296025" cy="2390775"/>
          </a:xfrm>
        </p:spPr>
      </p:pic>
    </p:spTree>
    <p:extLst>
      <p:ext uri="{BB962C8B-B14F-4D97-AF65-F5344CB8AC3E}">
        <p14:creationId xmlns:p14="http://schemas.microsoft.com/office/powerpoint/2010/main" val="2405722920"/>
      </p:ext>
    </p:extLst>
  </p:cSld>
  <p:clrMapOvr>
    <a:masterClrMapping/>
  </p:clrMapOvr>
  <mc:AlternateContent xmlns:mc="http://schemas.openxmlformats.org/markup-compatibility/2006" xmlns:p14="http://schemas.microsoft.com/office/powerpoint/2010/main">
    <mc:Choice Requires="p14">
      <p:transition spd="slow" p14:dur="2000" advTm="1763"/>
    </mc:Choice>
    <mc:Fallback xmlns="">
      <p:transition spd="slow" advTm="17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15BDC-8B38-EAE9-2E62-ECED5137731C}"/>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POOL</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2A970AF-F56F-8B14-E3A9-122FE63CDFB1}"/>
              </a:ext>
            </a:extLst>
          </p:cNvPr>
          <p:cNvSpPr>
            <a:spLocks noGrp="1"/>
          </p:cNvSpPr>
          <p:nvPr>
            <p:ph idx="1"/>
          </p:nvPr>
        </p:nvSpPr>
        <p:spPr>
          <a:xfrm>
            <a:off x="5117586" y="1124998"/>
            <a:ext cx="6143248" cy="4608003"/>
          </a:xfrm>
        </p:spPr>
        <p:txBody>
          <a:bodyPr>
            <a:normAutofit/>
          </a:bodyPr>
          <a:lstStyle/>
          <a:p>
            <a:r>
              <a:rPr lang="en-US" sz="2000"/>
              <a:t>Pool is a bitcoin mining pool.</a:t>
            </a:r>
            <a:br>
              <a:rPr lang="en-US" sz="2000"/>
            </a:br>
            <a:r>
              <a:rPr lang="en-US" sz="2000"/>
              <a:t>Pooled mining is a way to share resources in order to increase the chances of successfully mining.  Due to difficulty this is the only way to successfully mine without specialized equipment such as ASICs.  </a:t>
            </a:r>
          </a:p>
          <a:p>
            <a:r>
              <a:rPr lang="en-US" sz="2000"/>
              <a:t>The pool I have used is Slushpool.  </a:t>
            </a:r>
          </a:p>
        </p:txBody>
      </p:sp>
    </p:spTree>
    <p:extLst>
      <p:ext uri="{BB962C8B-B14F-4D97-AF65-F5344CB8AC3E}">
        <p14:creationId xmlns:p14="http://schemas.microsoft.com/office/powerpoint/2010/main" val="2610757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605"/>
    </mc:Choice>
    <mc:Fallback xmlns="">
      <p:transition spd="slow" advTm="160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6B6D2-EA6E-B51C-96C7-A9F18513EE56}"/>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Controller	</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3126AA3-62D5-460F-4414-4A704B0A81D2}"/>
              </a:ext>
            </a:extLst>
          </p:cNvPr>
          <p:cNvSpPr>
            <a:spLocks noGrp="1"/>
          </p:cNvSpPr>
          <p:nvPr>
            <p:ph idx="1"/>
          </p:nvPr>
        </p:nvSpPr>
        <p:spPr>
          <a:xfrm>
            <a:off x="5117586" y="1124998"/>
            <a:ext cx="6143248" cy="4608003"/>
          </a:xfrm>
        </p:spPr>
        <p:txBody>
          <a:bodyPr>
            <a:normAutofit/>
          </a:bodyPr>
          <a:lstStyle/>
          <a:p>
            <a:r>
              <a:rPr lang="en-US" sz="2000"/>
              <a:t>Controller does as the name states.  This component connects to the Pool </a:t>
            </a:r>
          </a:p>
          <a:p>
            <a:r>
              <a:rPr lang="en-US" sz="2000"/>
              <a:t>It joins the pool then it gets jobs from the pool.  </a:t>
            </a:r>
          </a:p>
          <a:p>
            <a:r>
              <a:rPr lang="en-US" sz="2000"/>
              <a:t>It distributes the job to the agents(workers)</a:t>
            </a:r>
          </a:p>
          <a:p>
            <a:r>
              <a:rPr lang="en-US" sz="2000"/>
              <a:t>It waits for agents to complete their part of the proof of work.</a:t>
            </a:r>
          </a:p>
          <a:p>
            <a:r>
              <a:rPr lang="en-US" sz="2000"/>
              <a:t>It sends these back to the POOL</a:t>
            </a:r>
          </a:p>
          <a:p>
            <a:endParaRPr lang="en-US" sz="2000"/>
          </a:p>
        </p:txBody>
      </p:sp>
    </p:spTree>
    <p:extLst>
      <p:ext uri="{BB962C8B-B14F-4D97-AF65-F5344CB8AC3E}">
        <p14:creationId xmlns:p14="http://schemas.microsoft.com/office/powerpoint/2010/main" val="26346762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62"/>
    </mc:Choice>
    <mc:Fallback xmlns="">
      <p:transition spd="slow" advTm="96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73EC6-BF3B-B052-AEC8-8E77F5105A66}"/>
              </a:ext>
            </a:extLst>
          </p:cNvPr>
          <p:cNvSpPr>
            <a:spLocks noGrp="1"/>
          </p:cNvSpPr>
          <p:nvPr>
            <p:ph type="title"/>
          </p:nvPr>
        </p:nvSpPr>
        <p:spPr>
          <a:xfrm>
            <a:off x="581192" y="1124999"/>
            <a:ext cx="4076149" cy="4608003"/>
          </a:xfrm>
        </p:spPr>
        <p:txBody>
          <a:bodyPr anchor="ctr">
            <a:normAutofit/>
          </a:bodyPr>
          <a:lstStyle/>
          <a:p>
            <a:r>
              <a:rPr lang="en-US" sz="3400">
                <a:solidFill>
                  <a:schemeClr val="accent1"/>
                </a:solidFill>
              </a:rPr>
              <a:t>Controller Pool communications	</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2CE326-B2F4-A2C1-8B2A-E6CE8B7A9FCC}"/>
              </a:ext>
            </a:extLst>
          </p:cNvPr>
          <p:cNvSpPr>
            <a:spLocks noGrp="1"/>
          </p:cNvSpPr>
          <p:nvPr>
            <p:ph idx="1"/>
          </p:nvPr>
        </p:nvSpPr>
        <p:spPr>
          <a:xfrm>
            <a:off x="5117586" y="1124998"/>
            <a:ext cx="6143248" cy="4608003"/>
          </a:xfrm>
        </p:spPr>
        <p:txBody>
          <a:bodyPr>
            <a:normAutofit/>
          </a:bodyPr>
          <a:lstStyle/>
          <a:p>
            <a:r>
              <a:rPr lang="en-US" sz="2000"/>
              <a:t>Communication is done over sockets.  </a:t>
            </a:r>
            <a:br>
              <a:rPr lang="en-US" sz="2000"/>
            </a:br>
            <a:r>
              <a:rPr lang="en-US" sz="2000"/>
              <a:t>The protocol is tcp/ip</a:t>
            </a:r>
          </a:p>
          <a:p>
            <a:r>
              <a:rPr lang="en-US" sz="2000"/>
              <a:t>On top of that  It uses the  STRATUM V1 Protocol</a:t>
            </a:r>
          </a:p>
          <a:p>
            <a:r>
              <a:rPr lang="en-US" sz="2000"/>
              <a:t>Data is sent between the two systems as JSON  via sockets</a:t>
            </a:r>
          </a:p>
          <a:p>
            <a:endParaRPr lang="en-US" sz="2000"/>
          </a:p>
        </p:txBody>
      </p:sp>
    </p:spTree>
    <p:extLst>
      <p:ext uri="{BB962C8B-B14F-4D97-AF65-F5344CB8AC3E}">
        <p14:creationId xmlns:p14="http://schemas.microsoft.com/office/powerpoint/2010/main" val="23273447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90"/>
    </mc:Choice>
    <mc:Fallback xmlns="">
      <p:transition spd="slow" advTm="89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6922B-27BB-0113-2FEA-EB924257F431}"/>
              </a:ext>
            </a:extLst>
          </p:cNvPr>
          <p:cNvSpPr>
            <a:spLocks noGrp="1"/>
          </p:cNvSpPr>
          <p:nvPr>
            <p:ph type="title"/>
          </p:nvPr>
        </p:nvSpPr>
        <p:spPr>
          <a:xfrm>
            <a:off x="581192" y="1073231"/>
            <a:ext cx="3219127" cy="4711539"/>
          </a:xfrm>
        </p:spPr>
        <p:txBody>
          <a:bodyPr anchor="ctr">
            <a:normAutofit/>
          </a:bodyPr>
          <a:lstStyle/>
          <a:p>
            <a:r>
              <a:rPr lang="en-US">
                <a:solidFill>
                  <a:schemeClr val="bg1">
                    <a:lumMod val="85000"/>
                    <a:lumOff val="15000"/>
                  </a:schemeClr>
                </a:solidFill>
              </a:rPr>
              <a:t>Communication Details	</a:t>
            </a:r>
            <a:br>
              <a:rPr lang="en-US">
                <a:solidFill>
                  <a:schemeClr val="bg1">
                    <a:lumMod val="85000"/>
                    <a:lumOff val="15000"/>
                  </a:schemeClr>
                </a:solidFill>
              </a:rPr>
            </a:br>
            <a:r>
              <a:rPr lang="en-US">
                <a:solidFill>
                  <a:schemeClr val="bg1">
                    <a:lumMod val="85000"/>
                    <a:lumOff val="15000"/>
                  </a:schemeClr>
                </a:solidFill>
              </a:rPr>
              <a:t>Controller to Pool METHODS FOR communications</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2DCEBE4-EF53-2937-4F35-0CDE5224125D}"/>
              </a:ext>
            </a:extLst>
          </p:cNvPr>
          <p:cNvSpPr>
            <a:spLocks noGrp="1"/>
          </p:cNvSpPr>
          <p:nvPr>
            <p:ph idx="1"/>
          </p:nvPr>
        </p:nvSpPr>
        <p:spPr>
          <a:xfrm>
            <a:off x="4702629" y="1073231"/>
            <a:ext cx="6541841" cy="4711539"/>
          </a:xfrm>
        </p:spPr>
        <p:txBody>
          <a:bodyPr>
            <a:normAutofit/>
          </a:bodyPr>
          <a:lstStyle/>
          <a:p>
            <a:r>
              <a:rPr lang="en-US">
                <a:solidFill>
                  <a:srgbClr val="FFFFFF"/>
                </a:solidFill>
              </a:rPr>
              <a:t>Controller sends the following methods</a:t>
            </a:r>
          </a:p>
          <a:p>
            <a:r>
              <a:rPr lang="en-US" b="1" i="0">
                <a:solidFill>
                  <a:srgbClr val="FFFFFF"/>
                </a:solidFill>
                <a:effectLst/>
                <a:latin typeface="Oswald" panose="020B0604020202020204" pitchFamily="2" charset="0"/>
              </a:rPr>
              <a:t>mining.subscribe</a:t>
            </a:r>
            <a:br>
              <a:rPr lang="en-US" b="1" i="0">
                <a:solidFill>
                  <a:srgbClr val="FFFFFF"/>
                </a:solidFill>
                <a:effectLst/>
                <a:latin typeface="Oswald" panose="020B0604020202020204" pitchFamily="2" charset="0"/>
              </a:rPr>
            </a:br>
            <a:r>
              <a:rPr lang="en-US" i="0">
                <a:solidFill>
                  <a:srgbClr val="FFFFFF"/>
                </a:solidFill>
                <a:effectLst/>
                <a:latin typeface="Oswald" panose="020B0604020202020204" pitchFamily="2" charset="0"/>
              </a:rPr>
              <a:t>This subscribes the user to the POOL</a:t>
            </a:r>
          </a:p>
          <a:p>
            <a:r>
              <a:rPr lang="en-US" b="1" i="0">
                <a:solidFill>
                  <a:srgbClr val="FFFFFF"/>
                </a:solidFill>
                <a:effectLst/>
                <a:latin typeface="Oswald" panose="00000500000000000000" pitchFamily="2" charset="0"/>
              </a:rPr>
              <a:t>mining.authorize</a:t>
            </a:r>
            <a:br>
              <a:rPr lang="en-US" b="1" i="0">
                <a:solidFill>
                  <a:srgbClr val="FFFFFF"/>
                </a:solidFill>
                <a:effectLst/>
                <a:latin typeface="Oswald" panose="00000500000000000000" pitchFamily="2" charset="0"/>
              </a:rPr>
            </a:br>
            <a:r>
              <a:rPr lang="en-US" i="0">
                <a:solidFill>
                  <a:srgbClr val="FFFFFF"/>
                </a:solidFill>
                <a:effectLst/>
                <a:latin typeface="Oswald" panose="00000500000000000000" pitchFamily="2" charset="0"/>
              </a:rPr>
              <a:t>This handles the authoization</a:t>
            </a:r>
          </a:p>
          <a:p>
            <a:endParaRPr lang="en-US" b="1" i="0">
              <a:solidFill>
                <a:srgbClr val="FFFFFF"/>
              </a:solidFill>
              <a:effectLst/>
              <a:latin typeface="Oswald" panose="00000500000000000000" pitchFamily="2" charset="0"/>
            </a:endParaRPr>
          </a:p>
          <a:p>
            <a:r>
              <a:rPr lang="en-US" b="1" i="0">
                <a:solidFill>
                  <a:srgbClr val="FFFFFF"/>
                </a:solidFill>
                <a:effectLst/>
                <a:latin typeface="Oswald" panose="00000500000000000000" pitchFamily="2" charset="0"/>
              </a:rPr>
              <a:t>mining.submit</a:t>
            </a:r>
            <a:br>
              <a:rPr lang="en-US" b="1" i="0">
                <a:solidFill>
                  <a:srgbClr val="FFFFFF"/>
                </a:solidFill>
                <a:effectLst/>
                <a:latin typeface="Oswald" panose="00000500000000000000" pitchFamily="2" charset="0"/>
              </a:rPr>
            </a:br>
            <a:r>
              <a:rPr lang="en-US" i="0">
                <a:solidFill>
                  <a:srgbClr val="FFFFFF"/>
                </a:solidFill>
                <a:effectLst/>
                <a:latin typeface="Oswald" panose="00000500000000000000" pitchFamily="2" charset="0"/>
              </a:rPr>
              <a:t>this is the method for submitting a Nonce</a:t>
            </a:r>
          </a:p>
          <a:p>
            <a:r>
              <a:rPr lang="en-US" i="0">
                <a:solidFill>
                  <a:srgbClr val="FFFFFF"/>
                </a:solidFill>
                <a:effectLst/>
                <a:latin typeface="Oswald" panose="00000500000000000000" pitchFamily="2" charset="0"/>
              </a:rPr>
              <a:t>Each of these items are serialized to json and sent to the POOL</a:t>
            </a:r>
          </a:p>
          <a:p>
            <a:r>
              <a:rPr lang="en-US">
                <a:solidFill>
                  <a:srgbClr val="FFFFFF"/>
                </a:solidFill>
              </a:rPr>
              <a:t>These two are sent as separate packets using a socket.</a:t>
            </a:r>
          </a:p>
          <a:p>
            <a:r>
              <a:rPr lang="en-US">
                <a:solidFill>
                  <a:srgbClr val="FFFFFF"/>
                </a:solidFill>
              </a:rPr>
              <a:t>At this point the controller waits for the following items to return</a:t>
            </a:r>
          </a:p>
          <a:p>
            <a:endParaRPr lang="en-US" i="0">
              <a:solidFill>
                <a:srgbClr val="FFFFFF"/>
              </a:solidFill>
              <a:effectLst/>
              <a:latin typeface="Oswald" panose="00000500000000000000" pitchFamily="2" charset="0"/>
            </a:endParaRPr>
          </a:p>
          <a:p>
            <a:endParaRPr lang="en-US">
              <a:solidFill>
                <a:srgbClr val="FFFFFF"/>
              </a:solidFill>
            </a:endParaRPr>
          </a:p>
        </p:txBody>
      </p:sp>
    </p:spTree>
    <p:extLst>
      <p:ext uri="{BB962C8B-B14F-4D97-AF65-F5344CB8AC3E}">
        <p14:creationId xmlns:p14="http://schemas.microsoft.com/office/powerpoint/2010/main" val="1101160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970"/>
    </mc:Choice>
    <mc:Fallback xmlns="">
      <p:transition spd="slow" advTm="297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90BA2-70E9-FA6E-1137-01BD8B5E3AFD}"/>
              </a:ext>
            </a:extLst>
          </p:cNvPr>
          <p:cNvSpPr>
            <a:spLocks noGrp="1"/>
          </p:cNvSpPr>
          <p:nvPr>
            <p:ph type="title"/>
          </p:nvPr>
        </p:nvSpPr>
        <p:spPr>
          <a:xfrm>
            <a:off x="581192" y="1507414"/>
            <a:ext cx="5120255" cy="3903332"/>
          </a:xfrm>
        </p:spPr>
        <p:txBody>
          <a:bodyPr anchor="t">
            <a:normAutofit/>
          </a:bodyPr>
          <a:lstStyle/>
          <a:p>
            <a:r>
              <a:rPr lang="en-US" sz="4000">
                <a:solidFill>
                  <a:schemeClr val="tx1">
                    <a:lumMod val="85000"/>
                    <a:lumOff val="15000"/>
                  </a:schemeClr>
                </a:solidFill>
              </a:rPr>
              <a:t>Communication Details	</a:t>
            </a:r>
            <a:br>
              <a:rPr lang="en-US" sz="4000">
                <a:solidFill>
                  <a:schemeClr val="tx1">
                    <a:lumMod val="85000"/>
                    <a:lumOff val="15000"/>
                  </a:schemeClr>
                </a:solidFill>
              </a:rPr>
            </a:br>
            <a:r>
              <a:rPr lang="en-US" sz="4000">
                <a:solidFill>
                  <a:schemeClr val="tx1">
                    <a:lumMod val="85000"/>
                    <a:lumOff val="15000"/>
                  </a:schemeClr>
                </a:solidFill>
              </a:rPr>
              <a:t>POOL to CONTROLLER METHODS FOR communications</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B9C132C-721E-FCBD-DF25-F93F9DF476BE}"/>
              </a:ext>
            </a:extLst>
          </p:cNvPr>
          <p:cNvSpPr>
            <a:spLocks noGrp="1"/>
          </p:cNvSpPr>
          <p:nvPr>
            <p:ph idx="1"/>
          </p:nvPr>
        </p:nvSpPr>
        <p:spPr>
          <a:xfrm>
            <a:off x="6441743" y="1507415"/>
            <a:ext cx="4819091" cy="3903331"/>
          </a:xfrm>
          <a:ln w="57150">
            <a:noFill/>
          </a:ln>
        </p:spPr>
        <p:txBody>
          <a:bodyPr anchor="t">
            <a:normAutofit/>
          </a:bodyPr>
          <a:lstStyle/>
          <a:p>
            <a:pPr>
              <a:lnSpc>
                <a:spcPct val="100000"/>
              </a:lnSpc>
            </a:pPr>
            <a:r>
              <a:rPr lang="en-US" dirty="0"/>
              <a:t>THE following are METHODS returned from the Controller</a:t>
            </a:r>
          </a:p>
          <a:p>
            <a:pPr>
              <a:lnSpc>
                <a:spcPct val="100000"/>
              </a:lnSpc>
            </a:pPr>
            <a:r>
              <a:rPr lang="en-US" b="1" i="0" dirty="0" err="1">
                <a:effectLst/>
                <a:latin typeface="Oswald" panose="00000500000000000000" pitchFamily="2" charset="0"/>
              </a:rPr>
              <a:t>mining.set_difficulty</a:t>
            </a:r>
            <a:r>
              <a:rPr lang="en-US" b="1" i="0" dirty="0">
                <a:effectLst/>
                <a:latin typeface="Oswald" panose="00000500000000000000" pitchFamily="2" charset="0"/>
              </a:rPr>
              <a:t>   </a:t>
            </a:r>
            <a:r>
              <a:rPr lang="en-US" i="0" dirty="0">
                <a:effectLst/>
              </a:rPr>
              <a:t>This is important because it will contain a value for the difficulty.  Difficulty will be used to create the Target</a:t>
            </a:r>
            <a:br>
              <a:rPr lang="en-US" b="1" i="0" dirty="0">
                <a:effectLst/>
              </a:rPr>
            </a:br>
            <a:r>
              <a:rPr lang="en-US" i="0" dirty="0">
                <a:effectLst/>
              </a:rPr>
              <a:t>Difficulty can change every 10 minutes</a:t>
            </a:r>
          </a:p>
          <a:p>
            <a:pPr>
              <a:lnSpc>
                <a:spcPct val="100000"/>
              </a:lnSpc>
            </a:pPr>
            <a:r>
              <a:rPr lang="en-US" b="0" i="0" dirty="0" err="1">
                <a:effectLst/>
                <a:latin typeface="Lato" panose="020F0502020204030203" pitchFamily="34" charset="0"/>
              </a:rPr>
              <a:t>mining.notify</a:t>
            </a:r>
            <a:r>
              <a:rPr lang="en-US" b="0" i="0" dirty="0">
                <a:effectLst/>
                <a:latin typeface="Lato" panose="020F0502020204030203" pitchFamily="34" charset="0"/>
              </a:rPr>
              <a:t>  is the actual job data </a:t>
            </a:r>
            <a:r>
              <a:rPr lang="en-US" b="0" i="0" dirty="0" err="1">
                <a:effectLst/>
                <a:latin typeface="Lato" panose="020F0502020204030203" pitchFamily="34" charset="0"/>
              </a:rPr>
              <a:t>mining.notify</a:t>
            </a:r>
            <a:r>
              <a:rPr lang="en-US" b="0" i="0" dirty="0">
                <a:effectLst/>
                <a:latin typeface="Lato" panose="020F0502020204030203" pitchFamily="34" charset="0"/>
              </a:rPr>
              <a:t> also contains a value to indicate whether the miner should forget all other items it is working on</a:t>
            </a:r>
            <a:endParaRPr lang="en-US" i="0" dirty="0">
              <a:effectLst/>
            </a:endParaRPr>
          </a:p>
          <a:p>
            <a:pPr marL="0" indent="0">
              <a:lnSpc>
                <a:spcPct val="100000"/>
              </a:lnSpc>
              <a:buNone/>
            </a:pPr>
            <a:r>
              <a:rPr lang="en-US" b="0" i="0" dirty="0">
                <a:effectLst/>
                <a:latin typeface="Lato" panose="020F0502020204030203" pitchFamily="34" charset="0"/>
              </a:rPr>
              <a:t> </a:t>
            </a:r>
            <a:br>
              <a:rPr lang="en-US" b="1" dirty="0"/>
            </a:br>
            <a:endParaRPr lang="en-US" b="1"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1853622"/>
      </p:ext>
    </p:extLst>
  </p:cSld>
  <p:clrMapOvr>
    <a:masterClrMapping/>
  </p:clrMapOvr>
  <mc:AlternateContent xmlns:mc="http://schemas.openxmlformats.org/markup-compatibility/2006" xmlns:p14="http://schemas.microsoft.com/office/powerpoint/2010/main">
    <mc:Choice Requires="p14">
      <p:transition spd="slow" p14:dur="2000" advTm="536"/>
    </mc:Choice>
    <mc:Fallback xmlns="">
      <p:transition spd="slow" advTm="53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BBFBE-1475-54BA-B52B-6FC3EE5AB050}"/>
              </a:ext>
            </a:extLst>
          </p:cNvPr>
          <p:cNvSpPr>
            <a:spLocks noGrp="1"/>
          </p:cNvSpPr>
          <p:nvPr>
            <p:ph type="title"/>
          </p:nvPr>
        </p:nvSpPr>
        <p:spPr>
          <a:xfrm>
            <a:off x="581192" y="1507414"/>
            <a:ext cx="5120255" cy="3903332"/>
          </a:xfrm>
        </p:spPr>
        <p:txBody>
          <a:bodyPr anchor="t">
            <a:normAutofit/>
          </a:bodyPr>
          <a:lstStyle/>
          <a:p>
            <a:r>
              <a:rPr lang="en-US" sz="4000">
                <a:solidFill>
                  <a:schemeClr val="tx1">
                    <a:lumMod val="85000"/>
                    <a:lumOff val="15000"/>
                  </a:schemeClr>
                </a:solidFill>
              </a:rPr>
              <a:t>Log of communication between controller and </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F605671-BEBD-E416-3507-DE57952F0AF5}"/>
              </a:ext>
            </a:extLst>
          </p:cNvPr>
          <p:cNvSpPr>
            <a:spLocks noGrp="1"/>
          </p:cNvSpPr>
          <p:nvPr>
            <p:ph idx="1"/>
          </p:nvPr>
        </p:nvSpPr>
        <p:spPr>
          <a:xfrm>
            <a:off x="6441743" y="1507415"/>
            <a:ext cx="4819091" cy="3903331"/>
          </a:xfrm>
          <a:ln w="57150">
            <a:noFill/>
          </a:ln>
        </p:spPr>
        <p:txBody>
          <a:bodyPr anchor="t">
            <a:normAutofit/>
          </a:bodyPr>
          <a:lstStyle/>
          <a:p>
            <a:pPr>
              <a:lnSpc>
                <a:spcPct val="100000"/>
              </a:lnSpc>
            </a:pPr>
            <a:r>
              <a:rPr lang="en-US" sz="1900"/>
              <a:t>Provide some examples of the data transfer between Controller and Pool</a:t>
            </a:r>
          </a:p>
          <a:p>
            <a:pPr>
              <a:lnSpc>
                <a:spcPct val="100000"/>
              </a:lnSpc>
            </a:pPr>
            <a:r>
              <a:rPr lang="en-US" sz="1900">
                <a:latin typeface="+mj-lt"/>
              </a:rPr>
              <a:t> </a:t>
            </a:r>
            <a:r>
              <a:rPr lang="en-US" sz="1900" b="0">
                <a:effectLst/>
                <a:latin typeface="+mj-lt"/>
              </a:rPr>
              <a:t>mining.set_difficulty  This is the actual job data</a:t>
            </a:r>
          </a:p>
          <a:p>
            <a:pPr>
              <a:lnSpc>
                <a:spcPct val="100000"/>
              </a:lnSpc>
            </a:pPr>
            <a:r>
              <a:rPr lang="en-US" sz="1900"/>
              <a:t> This is the job that will be split and sent to the available agents</a:t>
            </a:r>
          </a:p>
          <a:p>
            <a:pPr>
              <a:lnSpc>
                <a:spcPct val="100000"/>
              </a:lnSpc>
            </a:pPr>
            <a:r>
              <a:rPr lang="en-US" sz="1900"/>
              <a:t>Put a sample in here</a:t>
            </a:r>
          </a:p>
          <a:p>
            <a:pPr>
              <a:lnSpc>
                <a:spcPct val="100000"/>
              </a:lnSpc>
            </a:pPr>
            <a:r>
              <a:rPr lang="en-US" sz="1900"/>
              <a:t>This contains a value for clearing all other jobs.  It basically says to clear the queue and start with the Job in this message.  If it is true all jobs are cleared.</a:t>
            </a:r>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87082546"/>
      </p:ext>
    </p:extLst>
  </p:cSld>
  <p:clrMapOvr>
    <a:masterClrMapping/>
  </p:clrMapOvr>
  <mc:AlternateContent xmlns:mc="http://schemas.openxmlformats.org/markup-compatibility/2006" xmlns:p14="http://schemas.microsoft.com/office/powerpoint/2010/main">
    <mc:Choice Requires="p14">
      <p:transition spd="slow" p14:dur="2000" advTm="968"/>
    </mc:Choice>
    <mc:Fallback xmlns="">
      <p:transition spd="slow" advTm="96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E85BA-D0F4-1E6C-3EE4-E3BB792C5AE8}"/>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Communication Responses	</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1A00C14-0836-7DFF-9B54-F4279B8775CB}"/>
              </a:ext>
            </a:extLst>
          </p:cNvPr>
          <p:cNvGraphicFramePr>
            <a:graphicFrameLocks noGrp="1"/>
          </p:cNvGraphicFramePr>
          <p:nvPr>
            <p:ph idx="1"/>
            <p:extLst>
              <p:ext uri="{D42A27DB-BD31-4B8C-83A1-F6EECF244321}">
                <p14:modId xmlns:p14="http://schemas.microsoft.com/office/powerpoint/2010/main" val="249707121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0158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50"/>
    </mc:Choice>
    <mc:Fallback xmlns="">
      <p:transition spd="slow" advTm="65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455F9-79FD-4596-ACC8-F6E9202F746A}"/>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Controller functionality	</a:t>
            </a:r>
            <a:br>
              <a:rPr lang="en-US" sz="4000">
                <a:solidFill>
                  <a:schemeClr val="accent1"/>
                </a:solidFill>
              </a:rPr>
            </a:br>
            <a:r>
              <a:rPr lang="en-US" sz="4000">
                <a:solidFill>
                  <a:schemeClr val="accent1"/>
                </a:solidFill>
              </a:rPr>
              <a:t>	</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D7C33E0-1CE2-400B-981A-DD2EB1895377}"/>
              </a:ext>
            </a:extLst>
          </p:cNvPr>
          <p:cNvSpPr>
            <a:spLocks noGrp="1"/>
          </p:cNvSpPr>
          <p:nvPr>
            <p:ph idx="1"/>
          </p:nvPr>
        </p:nvSpPr>
        <p:spPr>
          <a:xfrm>
            <a:off x="5117586" y="1124998"/>
            <a:ext cx="6143248" cy="4608003"/>
          </a:xfrm>
        </p:spPr>
        <p:txBody>
          <a:bodyPr>
            <a:normAutofit/>
          </a:bodyPr>
          <a:lstStyle/>
          <a:p>
            <a:r>
              <a:rPr lang="en-US" sz="2000"/>
              <a:t>The Controller will handle the cryptographic tasks of creating the Merkle Root</a:t>
            </a:r>
          </a:p>
          <a:p>
            <a:r>
              <a:rPr lang="en-US" sz="2000"/>
              <a:t>It will create the coinbase</a:t>
            </a:r>
          </a:p>
          <a:p>
            <a:r>
              <a:rPr lang="en-US" sz="2000"/>
              <a:t>It will create the initial header</a:t>
            </a:r>
          </a:p>
          <a:p>
            <a:endParaRPr lang="en-US" sz="2000"/>
          </a:p>
        </p:txBody>
      </p:sp>
    </p:spTree>
    <p:extLst>
      <p:ext uri="{BB962C8B-B14F-4D97-AF65-F5344CB8AC3E}">
        <p14:creationId xmlns:p14="http://schemas.microsoft.com/office/powerpoint/2010/main" val="6912017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4E778F6-C480-6BE3-43EC-DEC8EBDA2464}"/>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Distributed Bitcoin Miner	</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887A6F9-27D0-0FFC-7270-9E5F000A0B5F}"/>
              </a:ext>
            </a:extLst>
          </p:cNvPr>
          <p:cNvGraphicFramePr>
            <a:graphicFrameLocks noGrp="1"/>
          </p:cNvGraphicFramePr>
          <p:nvPr>
            <p:ph idx="1"/>
            <p:extLst>
              <p:ext uri="{D42A27DB-BD31-4B8C-83A1-F6EECF244321}">
                <p14:modId xmlns:p14="http://schemas.microsoft.com/office/powerpoint/2010/main" val="326448420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9288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1806"/>
    </mc:Choice>
    <mc:Fallback xmlns="">
      <p:transition spd="slow" advTm="118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9F9F1-69BE-466D-A34B-4E164C914E06}"/>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At this time go over the code for the controller</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6294104-07B0-4A89-B454-FF41D3740CB1}"/>
              </a:ext>
            </a:extLst>
          </p:cNvPr>
          <p:cNvSpPr>
            <a:spLocks noGrp="1"/>
          </p:cNvSpPr>
          <p:nvPr>
            <p:ph idx="1"/>
          </p:nvPr>
        </p:nvSpPr>
        <p:spPr>
          <a:xfrm>
            <a:off x="5117586" y="1124998"/>
            <a:ext cx="6143248" cy="4608003"/>
          </a:xfrm>
        </p:spPr>
        <p:txBody>
          <a:bodyPr>
            <a:normAutofit/>
          </a:bodyPr>
          <a:lstStyle/>
          <a:p>
            <a:endParaRPr lang="en-US" sz="2000"/>
          </a:p>
        </p:txBody>
      </p:sp>
    </p:spTree>
    <p:extLst>
      <p:ext uri="{BB962C8B-B14F-4D97-AF65-F5344CB8AC3E}">
        <p14:creationId xmlns:p14="http://schemas.microsoft.com/office/powerpoint/2010/main" val="58835777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93D0D4A-C0C8-3172-8900-45D54E17F0F1}"/>
              </a:ext>
            </a:extLst>
          </p:cNvPr>
          <p:cNvPicPr>
            <a:picLocks noChangeAspect="1"/>
          </p:cNvPicPr>
          <p:nvPr/>
        </p:nvPicPr>
        <p:blipFill rotWithShape="1">
          <a:blip r:embed="rId2"/>
          <a:srcRect/>
          <a:stretch/>
        </p:blipFill>
        <p:spPr>
          <a:xfrm>
            <a:off x="-3047" y="10"/>
            <a:ext cx="12191999" cy="6857990"/>
          </a:xfrm>
          <a:prstGeom prst="rect">
            <a:avLst/>
          </a:prstGeom>
        </p:spPr>
      </p:pic>
      <p:sp>
        <p:nvSpPr>
          <p:cNvPr id="17" name="Rectangle 1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1E2FF-C3A0-4483-932E-B78946D3F780}"/>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At this time go over code for agent</a:t>
            </a:r>
            <a:br>
              <a:rPr lang="en-US" sz="3600">
                <a:solidFill>
                  <a:schemeClr val="bg1"/>
                </a:solidFill>
              </a:rPr>
            </a:br>
            <a:endParaRPr lang="en-US" sz="3600">
              <a:solidFill>
                <a:schemeClr val="bg1"/>
              </a:solidFill>
            </a:endParaRPr>
          </a:p>
        </p:txBody>
      </p:sp>
      <p:cxnSp>
        <p:nvCxnSpPr>
          <p:cNvPr id="19" name="Straight Connector 18">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659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Person watching empty phone">
            <a:extLst>
              <a:ext uri="{FF2B5EF4-FFF2-40B4-BE49-F238E27FC236}">
                <a16:creationId xmlns:a16="http://schemas.microsoft.com/office/drawing/2014/main" id="{262BB89A-FF51-CBAB-FF2B-895FC6F47EC5}"/>
              </a:ext>
            </a:extLst>
          </p:cNvPr>
          <p:cNvPicPr>
            <a:picLocks noChangeAspect="1"/>
          </p:cNvPicPr>
          <p:nvPr/>
        </p:nvPicPr>
        <p:blipFill rotWithShape="1">
          <a:blip r:embed="rId2"/>
          <a:srcRect t="15464" b="266"/>
          <a:stretch/>
        </p:blipFill>
        <p:spPr>
          <a:xfrm>
            <a:off x="20" y="-22"/>
            <a:ext cx="12191977" cy="6858022"/>
          </a:xfrm>
          <a:prstGeom prst="rect">
            <a:avLst/>
          </a:prstGeom>
        </p:spPr>
      </p:pic>
      <p:sp>
        <p:nvSpPr>
          <p:cNvPr id="17" name="Rectangle 1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AD04E-9F05-4E0E-B161-04770FDB53E7}"/>
              </a:ext>
            </a:extLst>
          </p:cNvPr>
          <p:cNvSpPr>
            <a:spLocks noGrp="1"/>
          </p:cNvSpPr>
          <p:nvPr>
            <p:ph type="title"/>
          </p:nvPr>
        </p:nvSpPr>
        <p:spPr>
          <a:xfrm>
            <a:off x="643466" y="643467"/>
            <a:ext cx="5452529" cy="3569242"/>
          </a:xfrm>
        </p:spPr>
        <p:txBody>
          <a:bodyPr vert="horz" lIns="91440" tIns="45720" rIns="91440" bIns="45720" rtlCol="0" anchor="t">
            <a:normAutofit/>
          </a:bodyPr>
          <a:lstStyle/>
          <a:p>
            <a:pPr>
              <a:lnSpc>
                <a:spcPct val="90000"/>
              </a:lnSpc>
            </a:pPr>
            <a:r>
              <a:rPr lang="en-US" sz="4100">
                <a:solidFill>
                  <a:schemeClr val="bg1"/>
                </a:solidFill>
              </a:rPr>
              <a:t>This ends the slide presentation the rest will be app demonstration</a:t>
            </a:r>
            <a:br>
              <a:rPr lang="en-US" sz="4100">
                <a:solidFill>
                  <a:schemeClr val="bg1"/>
                </a:solidFill>
              </a:rPr>
            </a:br>
            <a:endParaRPr lang="en-US" sz="4100">
              <a:solidFill>
                <a:schemeClr val="bg1"/>
              </a:solidFill>
            </a:endParaRPr>
          </a:p>
        </p:txBody>
      </p:sp>
      <p:sp>
        <p:nvSpPr>
          <p:cNvPr id="19" name="Rectangle 1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27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24BA9D-3DE0-E4C2-82A7-B3BE1803E1D1}"/>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What is BITCOIN	</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Content Placeholder 2">
            <a:extLst>
              <a:ext uri="{FF2B5EF4-FFF2-40B4-BE49-F238E27FC236}">
                <a16:creationId xmlns:a16="http://schemas.microsoft.com/office/drawing/2014/main" id="{2BF607EC-838E-22B5-8BDD-B554D06A79F5}"/>
              </a:ext>
            </a:extLst>
          </p:cNvPr>
          <p:cNvGraphicFramePr>
            <a:graphicFrameLocks noGrp="1"/>
          </p:cNvGraphicFramePr>
          <p:nvPr>
            <p:ph idx="1"/>
            <p:extLst>
              <p:ext uri="{D42A27DB-BD31-4B8C-83A1-F6EECF244321}">
                <p14:modId xmlns:p14="http://schemas.microsoft.com/office/powerpoint/2010/main" val="95635021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3461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464"/>
    </mc:Choice>
    <mc:Fallback xmlns="">
      <p:transition spd="slow" advTm="14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2FCB2-B699-7946-15CF-AA91FA1D5EA7}"/>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Distributed Ledger	</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2D5E450-91B0-A6C3-2CD5-E28F82C388C9}"/>
              </a:ext>
            </a:extLst>
          </p:cNvPr>
          <p:cNvSpPr>
            <a:spLocks noGrp="1"/>
          </p:cNvSpPr>
          <p:nvPr>
            <p:ph idx="1"/>
          </p:nvPr>
        </p:nvSpPr>
        <p:spPr>
          <a:xfrm>
            <a:off x="5117586" y="1124998"/>
            <a:ext cx="6143248" cy="4608003"/>
          </a:xfrm>
        </p:spPr>
        <p:txBody>
          <a:bodyPr>
            <a:normAutofit/>
          </a:bodyPr>
          <a:lstStyle/>
          <a:p>
            <a:r>
              <a:rPr lang="en-US" sz="2000"/>
              <a:t>Distributed Ledger is a peer-to-peer network where the peers each hold the  same database.</a:t>
            </a:r>
          </a:p>
          <a:p>
            <a:r>
              <a:rPr lang="en-US" sz="2000"/>
              <a:t>Each peer has a copy of the database</a:t>
            </a:r>
          </a:p>
        </p:txBody>
      </p:sp>
    </p:spTree>
    <p:extLst>
      <p:ext uri="{BB962C8B-B14F-4D97-AF65-F5344CB8AC3E}">
        <p14:creationId xmlns:p14="http://schemas.microsoft.com/office/powerpoint/2010/main" val="7292242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464"/>
    </mc:Choice>
    <mc:Fallback xmlns="">
      <p:transition spd="slow" advTm="14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849F5-0B27-8371-F0B1-B9F4E467CE06}"/>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Blockchain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31B42A-E179-FA1A-3F8D-F447FFCA9039}"/>
              </a:ext>
            </a:extLst>
          </p:cNvPr>
          <p:cNvSpPr>
            <a:spLocks noGrp="1"/>
          </p:cNvSpPr>
          <p:nvPr>
            <p:ph idx="1"/>
          </p:nvPr>
        </p:nvSpPr>
        <p:spPr>
          <a:xfrm>
            <a:off x="5117586" y="1124998"/>
            <a:ext cx="6143248" cy="4608003"/>
          </a:xfrm>
        </p:spPr>
        <p:txBody>
          <a:bodyPr>
            <a:normAutofit/>
          </a:bodyPr>
          <a:lstStyle/>
          <a:p>
            <a:r>
              <a:rPr lang="en-US" sz="2000"/>
              <a:t>Block chain is a type of Distributed Ledger.</a:t>
            </a:r>
            <a:br>
              <a:rPr lang="en-US" sz="2000"/>
            </a:br>
            <a:r>
              <a:rPr lang="en-US" sz="2000"/>
              <a:t>These terms are used interchangeably, however there are slight differences</a:t>
            </a:r>
          </a:p>
          <a:p>
            <a:r>
              <a:rPr lang="en-US" sz="2000"/>
              <a:t>The major difference is for Blockchain the database is immutable.  It can’t change</a:t>
            </a:r>
          </a:p>
          <a:p>
            <a:r>
              <a:rPr lang="en-US" sz="2000"/>
              <a:t>It can only be added to.  Blocks are added to it storing transactions.  These blocks will contain a hash to the previous block.</a:t>
            </a:r>
          </a:p>
          <a:p>
            <a:endParaRPr lang="en-US" sz="2000"/>
          </a:p>
        </p:txBody>
      </p:sp>
    </p:spTree>
    <p:extLst>
      <p:ext uri="{BB962C8B-B14F-4D97-AF65-F5344CB8AC3E}">
        <p14:creationId xmlns:p14="http://schemas.microsoft.com/office/powerpoint/2010/main" val="26706694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841"/>
    </mc:Choice>
    <mc:Fallback xmlns="">
      <p:transition spd="slow" advTm="284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chain link">
            <a:extLst>
              <a:ext uri="{FF2B5EF4-FFF2-40B4-BE49-F238E27FC236}">
                <a16:creationId xmlns:a16="http://schemas.microsoft.com/office/drawing/2014/main" id="{5380EA3A-1B5F-D2B3-B1A1-845271F51193}"/>
              </a:ext>
            </a:extLst>
          </p:cNvPr>
          <p:cNvPicPr>
            <a:picLocks noChangeAspect="1"/>
          </p:cNvPicPr>
          <p:nvPr/>
        </p:nvPicPr>
        <p:blipFill rotWithShape="1">
          <a:blip r:embed="rId2">
            <a:alphaModFix amt="40000"/>
          </a:blip>
          <a:srcRect t="1720" b="140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60A69C4-E959-7043-E3E6-08D429795E2B}"/>
              </a:ext>
            </a:extLst>
          </p:cNvPr>
          <p:cNvSpPr>
            <a:spLocks noGrp="1"/>
          </p:cNvSpPr>
          <p:nvPr>
            <p:ph type="title"/>
          </p:nvPr>
        </p:nvSpPr>
        <p:spPr>
          <a:xfrm>
            <a:off x="1023870" y="702156"/>
            <a:ext cx="10144260" cy="1013800"/>
          </a:xfrm>
        </p:spPr>
        <p:txBody>
          <a:bodyPr>
            <a:normAutofit/>
          </a:bodyPr>
          <a:lstStyle/>
          <a:p>
            <a:r>
              <a:rPr lang="en-US">
                <a:solidFill>
                  <a:schemeClr val="tx1"/>
                </a:solidFill>
              </a:rPr>
              <a:t>BLockCHain II</a:t>
            </a:r>
          </a:p>
        </p:txBody>
      </p:sp>
      <p:sp>
        <p:nvSpPr>
          <p:cNvPr id="3" name="Content Placeholder 2">
            <a:extLst>
              <a:ext uri="{FF2B5EF4-FFF2-40B4-BE49-F238E27FC236}">
                <a16:creationId xmlns:a16="http://schemas.microsoft.com/office/drawing/2014/main" id="{1139DC78-ADDC-968A-FD98-80BE91FC9FAC}"/>
              </a:ext>
            </a:extLst>
          </p:cNvPr>
          <p:cNvSpPr>
            <a:spLocks noGrp="1"/>
          </p:cNvSpPr>
          <p:nvPr>
            <p:ph idx="1"/>
          </p:nvPr>
        </p:nvSpPr>
        <p:spPr>
          <a:xfrm>
            <a:off x="965199" y="2180496"/>
            <a:ext cx="10261602" cy="3678303"/>
          </a:xfrm>
        </p:spPr>
        <p:txBody>
          <a:bodyPr>
            <a:normAutofit/>
          </a:bodyPr>
          <a:lstStyle/>
          <a:p>
            <a:pPr marL="0" indent="0">
              <a:buNone/>
            </a:pPr>
            <a:r>
              <a:rPr lang="en-US" dirty="0"/>
              <a:t>Block chain has much more uses outside of Cryptocurrency</a:t>
            </a:r>
          </a:p>
          <a:p>
            <a:pPr marL="0" indent="0">
              <a:buNone/>
            </a:pPr>
            <a:r>
              <a:rPr lang="en-US" dirty="0"/>
              <a:t>NFTs are an example.  </a:t>
            </a:r>
            <a:br>
              <a:rPr lang="en-US" dirty="0"/>
            </a:br>
            <a:r>
              <a:rPr lang="en-US" dirty="0"/>
              <a:t>This link </a:t>
            </a:r>
            <a:r>
              <a:rPr lang="en-US" dirty="0">
                <a:hlinkClick r:id="rId3"/>
              </a:rPr>
              <a:t>20 Real-World Uses for Blockchain Technology | The Motley Fool</a:t>
            </a:r>
            <a:r>
              <a:rPr lang="en-US" dirty="0"/>
              <a:t> shows many interesting used of blockchain</a:t>
            </a:r>
          </a:p>
          <a:p>
            <a:pPr marL="0" indent="0">
              <a:buNone/>
            </a:pPr>
            <a:endParaRPr lang="en-US" dirty="0"/>
          </a:p>
        </p:txBody>
      </p:sp>
    </p:spTree>
    <p:extLst>
      <p:ext uri="{BB962C8B-B14F-4D97-AF65-F5344CB8AC3E}">
        <p14:creationId xmlns:p14="http://schemas.microsoft.com/office/powerpoint/2010/main" val="204868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440"/>
    </mc:Choice>
    <mc:Fallback xmlns="">
      <p:transition spd="slow" advTm="14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B122E-FB2F-0CEF-CB20-A5E75606D4B7}"/>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Bitcoin	</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B2502E-B75B-D506-7BE7-E454893E1A67}"/>
              </a:ext>
            </a:extLst>
          </p:cNvPr>
          <p:cNvSpPr>
            <a:spLocks noGrp="1"/>
          </p:cNvSpPr>
          <p:nvPr>
            <p:ph idx="1"/>
          </p:nvPr>
        </p:nvSpPr>
        <p:spPr>
          <a:xfrm>
            <a:off x="5117586" y="1124998"/>
            <a:ext cx="6143248" cy="4608003"/>
          </a:xfrm>
        </p:spPr>
        <p:txBody>
          <a:bodyPr>
            <a:normAutofit/>
          </a:bodyPr>
          <a:lstStyle/>
          <a:p>
            <a:r>
              <a:rPr lang="en-US" sz="2000" dirty="0"/>
              <a:t>Bitcoin is a crypto currency.  It is the first crypto currency.</a:t>
            </a:r>
          </a:p>
          <a:p>
            <a:r>
              <a:rPr lang="en-US" sz="2000" dirty="0"/>
              <a:t>Bitcoin first appeared in 2008.  It is credited to </a:t>
            </a:r>
            <a:r>
              <a:rPr lang="en-US" sz="2000" b="1" i="0" dirty="0">
                <a:effectLst/>
                <a:latin typeface="Lora" panose="020B0604020202020204" pitchFamily="2" charset="0"/>
              </a:rPr>
              <a:t> Satoshi Nakamoto </a:t>
            </a:r>
            <a:r>
              <a:rPr lang="en-US" sz="2000" i="0" dirty="0">
                <a:effectLst/>
                <a:latin typeface="Lora" panose="020B0604020202020204" pitchFamily="2" charset="0"/>
              </a:rPr>
              <a:t>This is probably just a pseudonym.  That is not important.  </a:t>
            </a:r>
          </a:p>
          <a:p>
            <a:r>
              <a:rPr lang="en-US" sz="2000" dirty="0">
                <a:latin typeface="Lora" panose="020B0604020202020204" pitchFamily="2" charset="0"/>
              </a:rPr>
              <a:t>Bitcoin and crypto currency are news items today.  </a:t>
            </a:r>
          </a:p>
          <a:p>
            <a:r>
              <a:rPr lang="en-US" sz="2000" dirty="0">
                <a:latin typeface="Lora" panose="020B0604020202020204" pitchFamily="2" charset="0"/>
              </a:rPr>
              <a:t>With rising inflation and less confidence in the dollar more people will consider it</a:t>
            </a:r>
          </a:p>
          <a:p>
            <a:endParaRPr lang="en-US" sz="2000" dirty="0"/>
          </a:p>
        </p:txBody>
      </p:sp>
    </p:spTree>
    <p:extLst>
      <p:ext uri="{BB962C8B-B14F-4D97-AF65-F5344CB8AC3E}">
        <p14:creationId xmlns:p14="http://schemas.microsoft.com/office/powerpoint/2010/main" val="3984245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406"/>
    </mc:Choice>
    <mc:Fallback xmlns="">
      <p:transition spd="slow" advTm="140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E188C-DBC2-37C2-4A47-CEC4B196E2D4}"/>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Bitcoin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6180A44-3FCC-7686-A0A3-C64704F646C9}"/>
              </a:ext>
            </a:extLst>
          </p:cNvPr>
          <p:cNvSpPr>
            <a:spLocks noGrp="1"/>
          </p:cNvSpPr>
          <p:nvPr>
            <p:ph idx="1"/>
          </p:nvPr>
        </p:nvSpPr>
        <p:spPr>
          <a:xfrm>
            <a:off x="5117586" y="1124998"/>
            <a:ext cx="6143248" cy="4608003"/>
          </a:xfrm>
        </p:spPr>
        <p:txBody>
          <a:bodyPr>
            <a:normAutofit/>
          </a:bodyPr>
          <a:lstStyle/>
          <a:p>
            <a:r>
              <a:rPr lang="en-US" sz="2000"/>
              <a:t>A search of the news can find many articles ranging from United States towns  and states  starting their own mining pools all the way to conversations about the Russian government trying to hide from sanctions by using crypto currency.  </a:t>
            </a:r>
          </a:p>
          <a:p>
            <a:endParaRPr lang="en-US" sz="2000"/>
          </a:p>
        </p:txBody>
      </p:sp>
    </p:spTree>
    <p:extLst>
      <p:ext uri="{BB962C8B-B14F-4D97-AF65-F5344CB8AC3E}">
        <p14:creationId xmlns:p14="http://schemas.microsoft.com/office/powerpoint/2010/main" val="101912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041"/>
    </mc:Choice>
    <mc:Fallback xmlns="">
      <p:transition spd="slow" advTm="104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CF298-603C-9842-A513-617AFC05F77E}"/>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Bitcoin mining	</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102BDEB-C3E1-489E-B540-42F324199FEC}"/>
              </a:ext>
            </a:extLst>
          </p:cNvPr>
          <p:cNvSpPr>
            <a:spLocks noGrp="1"/>
          </p:cNvSpPr>
          <p:nvPr>
            <p:ph idx="1"/>
          </p:nvPr>
        </p:nvSpPr>
        <p:spPr>
          <a:xfrm>
            <a:off x="5117586" y="1124998"/>
            <a:ext cx="6143248" cy="4608003"/>
          </a:xfrm>
        </p:spPr>
        <p:txBody>
          <a:bodyPr>
            <a:normAutofit/>
          </a:bodyPr>
          <a:lstStyle/>
          <a:p>
            <a:r>
              <a:rPr lang="en-US" sz="2000"/>
              <a:t>Bitcoin mining is very processor intensive.  </a:t>
            </a:r>
          </a:p>
          <a:p>
            <a:r>
              <a:rPr lang="en-US" sz="2000"/>
              <a:t>The proof of work algorithm is a simple algorithm that just keeps encrypting and adding a number until it is less than a target.  This takes millions of tries.</a:t>
            </a:r>
          </a:p>
        </p:txBody>
      </p:sp>
    </p:spTree>
    <p:extLst>
      <p:ext uri="{BB962C8B-B14F-4D97-AF65-F5344CB8AC3E}">
        <p14:creationId xmlns:p14="http://schemas.microsoft.com/office/powerpoint/2010/main" val="21050559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09"/>
    </mc:Choice>
    <mc:Fallback xmlns="">
      <p:transition spd="slow" advTm="1209"/>
    </mc:Fallback>
  </mc:AlternateContent>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BD2D995-20F0-4C14-BF62-1248AB4B484D}">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{9F39B855-A56D-4233-9820-C106A44BBFBB}tf67061901_win32</Template>
  <TotalTime>2581</TotalTime>
  <Words>938</Words>
  <Application>Microsoft Office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Franklin Gothic Book</vt:lpstr>
      <vt:lpstr>Franklin Gothic Demi</vt:lpstr>
      <vt:lpstr>Gill Sans MT</vt:lpstr>
      <vt:lpstr>Lato</vt:lpstr>
      <vt:lpstr>Lora</vt:lpstr>
      <vt:lpstr>Oswald</vt:lpstr>
      <vt:lpstr>Wingdings 2</vt:lpstr>
      <vt:lpstr>DividendVTI</vt:lpstr>
      <vt:lpstr>Ralph Donato  Graduate Project Spring 2022</vt:lpstr>
      <vt:lpstr>Distributed Bitcoin Miner </vt:lpstr>
      <vt:lpstr>What is BITCOIN </vt:lpstr>
      <vt:lpstr>Distributed Ledger </vt:lpstr>
      <vt:lpstr>Blockchain</vt:lpstr>
      <vt:lpstr>BLockCHain II</vt:lpstr>
      <vt:lpstr>Bitcoin </vt:lpstr>
      <vt:lpstr>Bitcoin</vt:lpstr>
      <vt:lpstr>Bitcoin mining </vt:lpstr>
      <vt:lpstr>Mining in a POOL  </vt:lpstr>
      <vt:lpstr>Components of the system</vt:lpstr>
      <vt:lpstr>POOL</vt:lpstr>
      <vt:lpstr>Controller </vt:lpstr>
      <vt:lpstr>Controller Pool communications </vt:lpstr>
      <vt:lpstr>Communication Details  Controller to Pool METHODS FOR communications</vt:lpstr>
      <vt:lpstr>Communication Details  POOL to CONTROLLER METHODS FOR communications</vt:lpstr>
      <vt:lpstr>Log of communication between controller and </vt:lpstr>
      <vt:lpstr>Communication Responses </vt:lpstr>
      <vt:lpstr>Controller functionality   </vt:lpstr>
      <vt:lpstr>At this time go over the code for the controller</vt:lpstr>
      <vt:lpstr>At this time go over code for agent </vt:lpstr>
      <vt:lpstr>This ends the slide presentation the rest will be app demonstration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Ralph Donato  Graduate Project Spring 2022</dc:title>
  <dc:creator>Donato, Ralph</dc:creator>
  <cp:lastModifiedBy>Ralph Donato</cp:lastModifiedBy>
  <cp:revision>1</cp:revision>
  <dcterms:created xsi:type="dcterms:W3CDTF">2022-05-08T00:43:19Z</dcterms:created>
  <dcterms:modified xsi:type="dcterms:W3CDTF">2022-05-09T19:52:05Z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