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1"/>
  </p:notesMasterIdLst>
  <p:sldIdLst>
    <p:sldId id="256" r:id="rId2"/>
    <p:sldId id="257" r:id="rId3"/>
    <p:sldId id="258" r:id="rId4"/>
    <p:sldId id="259" r:id="rId5"/>
    <p:sldId id="290" r:id="rId6"/>
    <p:sldId id="291" r:id="rId7"/>
    <p:sldId id="292" r:id="rId8"/>
    <p:sldId id="293" r:id="rId9"/>
    <p:sldId id="265" r:id="rId10"/>
  </p:sldIdLst>
  <p:sldSz cx="9144000" cy="5143500" type="screen16x9"/>
  <p:notesSz cx="6858000" cy="9144000"/>
  <p:embeddedFontLst>
    <p:embeddedFont>
      <p:font typeface="Albert Sans" panose="020B0604020202020204" charset="0"/>
      <p:regular r:id="rId12"/>
      <p:bold r:id="rId13"/>
      <p:italic r:id="rId14"/>
      <p:boldItalic r:id="rId15"/>
    </p:embeddedFont>
    <p:embeddedFont>
      <p:font typeface="Goldman" panose="020B0604020202020204" charset="0"/>
      <p:regular r:id="rId16"/>
      <p:bold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72105C-1399-4E37-B3AE-F4649053F84A}">
  <a:tblStyle styleId="{1572105C-1399-4E37-B3AE-F4649053F8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576f413143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3576f413143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e1d838b627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e1d838b627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e1d838b627_4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e1d838b627_4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1d838b627_4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1d838b627_4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title="Recurso 16@4x.png"/>
          <p:cNvPicPr preferRelativeResize="0"/>
          <p:nvPr/>
        </p:nvPicPr>
        <p:blipFill rotWithShape="1">
          <a:blip r:embed="rId2">
            <a:alphaModFix/>
          </a:blip>
          <a:srcRect l="3725"/>
          <a:stretch/>
        </p:blipFill>
        <p:spPr>
          <a:xfrm>
            <a:off x="0" y="0"/>
            <a:ext cx="9144003" cy="5143500"/>
          </a:xfrm>
          <a:prstGeom prst="rect">
            <a:avLst/>
          </a:prstGeom>
          <a:noFill/>
          <a:ln>
            <a:noFill/>
          </a:ln>
        </p:spPr>
      </p:pic>
      <p:sp>
        <p:nvSpPr>
          <p:cNvPr id="10" name="Google Shape;10;p2"/>
          <p:cNvSpPr txBox="1">
            <a:spLocks noGrp="1"/>
          </p:cNvSpPr>
          <p:nvPr>
            <p:ph type="ctrTitle"/>
          </p:nvPr>
        </p:nvSpPr>
        <p:spPr>
          <a:xfrm>
            <a:off x="511925" y="490600"/>
            <a:ext cx="5025000" cy="1759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11925" y="4098375"/>
            <a:ext cx="2409300" cy="5655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a:spLocks noGrp="1"/>
          </p:cNvSpPr>
          <p:nvPr>
            <p:ph type="pic" idx="2"/>
          </p:nvPr>
        </p:nvSpPr>
        <p:spPr>
          <a:xfrm>
            <a:off x="5585650" y="691200"/>
            <a:ext cx="3469800" cy="44523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ONE_COLUMN_TEXT_1">
    <p:spTree>
      <p:nvGrpSpPr>
        <p:cNvPr id="1" name="Shape 70"/>
        <p:cNvGrpSpPr/>
        <p:nvPr/>
      </p:nvGrpSpPr>
      <p:grpSpPr>
        <a:xfrm>
          <a:off x="0" y="0"/>
          <a:ext cx="0" cy="0"/>
          <a:chOff x="0" y="0"/>
          <a:chExt cx="0" cy="0"/>
        </a:xfrm>
      </p:grpSpPr>
      <p:pic>
        <p:nvPicPr>
          <p:cNvPr id="71" name="Google Shape;71;p15" title="Recurso 17@4x.png"/>
          <p:cNvPicPr preferRelativeResize="0"/>
          <p:nvPr/>
        </p:nvPicPr>
        <p:blipFill>
          <a:blip r:embed="rId2">
            <a:alphaModFix/>
          </a:blip>
          <a:stretch>
            <a:fillRect/>
          </a:stretch>
        </p:blipFill>
        <p:spPr>
          <a:xfrm>
            <a:off x="0" y="0"/>
            <a:ext cx="9144003" cy="5143500"/>
          </a:xfrm>
          <a:prstGeom prst="rect">
            <a:avLst/>
          </a:prstGeom>
          <a:noFill/>
          <a:ln>
            <a:noFill/>
          </a:ln>
        </p:spPr>
      </p:pic>
      <p:sp>
        <p:nvSpPr>
          <p:cNvPr id="72" name="Google Shape;72;p15"/>
          <p:cNvSpPr>
            <a:spLocks noGrp="1"/>
          </p:cNvSpPr>
          <p:nvPr>
            <p:ph type="pic" idx="2"/>
          </p:nvPr>
        </p:nvSpPr>
        <p:spPr>
          <a:xfrm>
            <a:off x="0" y="0"/>
            <a:ext cx="2969700" cy="5143500"/>
          </a:xfrm>
          <a:prstGeom prst="rect">
            <a:avLst/>
          </a:prstGeom>
          <a:noFill/>
          <a:ln>
            <a:noFill/>
          </a:ln>
        </p:spPr>
      </p:sp>
      <p:sp>
        <p:nvSpPr>
          <p:cNvPr id="73" name="Google Shape;73;p15"/>
          <p:cNvSpPr txBox="1">
            <a:spLocks noGrp="1"/>
          </p:cNvSpPr>
          <p:nvPr>
            <p:ph type="title"/>
          </p:nvPr>
        </p:nvSpPr>
        <p:spPr>
          <a:xfrm>
            <a:off x="3157450" y="304800"/>
            <a:ext cx="5918700" cy="1445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3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74" name="Google Shape;74;p15"/>
          <p:cNvSpPr txBox="1">
            <a:spLocks noGrp="1"/>
          </p:cNvSpPr>
          <p:nvPr>
            <p:ph type="body" idx="1"/>
          </p:nvPr>
        </p:nvSpPr>
        <p:spPr>
          <a:xfrm>
            <a:off x="3505675" y="1961150"/>
            <a:ext cx="5350200" cy="28341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15000"/>
              </a:lnSpc>
              <a:spcBef>
                <a:spcPts val="0"/>
              </a:spcBef>
              <a:spcAft>
                <a:spcPts val="0"/>
              </a:spcAft>
              <a:buSzPts val="1400"/>
              <a:buChar char="○"/>
              <a:defRPr/>
            </a:lvl2pPr>
            <a:lvl3pPr marL="1371600" lvl="2" indent="-317500">
              <a:lnSpc>
                <a:spcPct val="115000"/>
              </a:lnSpc>
              <a:spcBef>
                <a:spcPts val="0"/>
              </a:spcBef>
              <a:spcAft>
                <a:spcPts val="0"/>
              </a:spcAft>
              <a:buSzPts val="1400"/>
              <a:buChar char="■"/>
              <a:defRPr/>
            </a:lvl3pPr>
            <a:lvl4pPr marL="1828800" lvl="3" indent="-317500">
              <a:lnSpc>
                <a:spcPct val="115000"/>
              </a:lnSpc>
              <a:spcBef>
                <a:spcPts val="0"/>
              </a:spcBef>
              <a:spcAft>
                <a:spcPts val="0"/>
              </a:spcAft>
              <a:buSzPts val="1400"/>
              <a:buChar char="●"/>
              <a:defRPr/>
            </a:lvl4pPr>
            <a:lvl5pPr marL="2286000" lvl="4" indent="-317500">
              <a:lnSpc>
                <a:spcPct val="115000"/>
              </a:lnSpc>
              <a:spcBef>
                <a:spcPts val="0"/>
              </a:spcBef>
              <a:spcAft>
                <a:spcPts val="0"/>
              </a:spcAft>
              <a:buSzPts val="1400"/>
              <a:buChar char="○"/>
              <a:defRPr/>
            </a:lvl5pPr>
            <a:lvl6pPr marL="2743200" lvl="5" indent="-317500">
              <a:lnSpc>
                <a:spcPct val="115000"/>
              </a:lnSpc>
              <a:spcBef>
                <a:spcPts val="0"/>
              </a:spcBef>
              <a:spcAft>
                <a:spcPts val="0"/>
              </a:spcAft>
              <a:buSzPts val="1400"/>
              <a:buChar char="■"/>
              <a:defRPr/>
            </a:lvl6pPr>
            <a:lvl7pPr marL="3200400" lvl="6" indent="-317500">
              <a:lnSpc>
                <a:spcPct val="115000"/>
              </a:lnSpc>
              <a:spcBef>
                <a:spcPts val="0"/>
              </a:spcBef>
              <a:spcAft>
                <a:spcPts val="0"/>
              </a:spcAft>
              <a:buSzPts val="1400"/>
              <a:buChar char="●"/>
              <a:defRPr/>
            </a:lvl7pPr>
            <a:lvl8pPr marL="3657600" lvl="7" indent="-317500">
              <a:lnSpc>
                <a:spcPct val="115000"/>
              </a:lnSpc>
              <a:spcBef>
                <a:spcPts val="0"/>
              </a:spcBef>
              <a:spcAft>
                <a:spcPts val="0"/>
              </a:spcAft>
              <a:buSzPts val="1400"/>
              <a:buChar char="○"/>
              <a:defRPr/>
            </a:lvl8pPr>
            <a:lvl9pPr marL="4114800" lvl="8" indent="-317500">
              <a:lnSpc>
                <a:spcPct val="115000"/>
              </a:lnSpc>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1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2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1"/>
        </a:solidFill>
        <a:effectLst/>
      </p:bgPr>
    </p:bg>
    <p:spTree>
      <p:nvGrpSpPr>
        <p:cNvPr id="1" name="Shape 33"/>
        <p:cNvGrpSpPr/>
        <p:nvPr/>
      </p:nvGrpSpPr>
      <p:grpSpPr>
        <a:xfrm>
          <a:off x="0" y="0"/>
          <a:ext cx="0" cy="0"/>
          <a:chOff x="0" y="0"/>
          <a:chExt cx="0" cy="0"/>
        </a:xfrm>
      </p:grpSpPr>
      <p:pic>
        <p:nvPicPr>
          <p:cNvPr id="34" name="Google Shape;34;p6" title="Recurso 15@4x.png"/>
          <p:cNvPicPr preferRelativeResize="0"/>
          <p:nvPr/>
        </p:nvPicPr>
        <p:blipFill>
          <a:blip r:embed="rId2">
            <a:alphaModFix/>
          </a:blip>
          <a:stretch>
            <a:fillRect/>
          </a:stretch>
        </p:blipFill>
        <p:spPr>
          <a:xfrm>
            <a:off x="0" y="-6"/>
            <a:ext cx="9144003" cy="4951513"/>
          </a:xfrm>
          <a:prstGeom prst="rect">
            <a:avLst/>
          </a:prstGeom>
          <a:noFill/>
          <a:ln>
            <a:noFill/>
          </a:ln>
        </p:spPr>
      </p:pic>
      <p:sp>
        <p:nvSpPr>
          <p:cNvPr id="35" name="Google Shape;35;p6"/>
          <p:cNvSpPr txBox="1">
            <a:spLocks noGrp="1"/>
          </p:cNvSpPr>
          <p:nvPr>
            <p:ph type="title"/>
          </p:nvPr>
        </p:nvSpPr>
        <p:spPr>
          <a:xfrm>
            <a:off x="413150" y="309825"/>
            <a:ext cx="83397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30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8600" y="228600"/>
            <a:ext cx="3998400" cy="1445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 name="Google Shape;38;p7"/>
          <p:cNvSpPr txBox="1">
            <a:spLocks noGrp="1"/>
          </p:cNvSpPr>
          <p:nvPr>
            <p:ph type="body" idx="1"/>
          </p:nvPr>
        </p:nvSpPr>
        <p:spPr>
          <a:xfrm>
            <a:off x="1609625" y="2066125"/>
            <a:ext cx="3824100" cy="2532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a:endParaRPr/>
          </a:p>
        </p:txBody>
      </p:sp>
      <p:sp>
        <p:nvSpPr>
          <p:cNvPr id="39" name="Google Shape;39;p7"/>
          <p:cNvSpPr>
            <a:spLocks noGrp="1"/>
          </p:cNvSpPr>
          <p:nvPr>
            <p:ph type="pic" idx="2"/>
          </p:nvPr>
        </p:nvSpPr>
        <p:spPr>
          <a:xfrm>
            <a:off x="5715849" y="0"/>
            <a:ext cx="34281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p9"/>
          <p:cNvSpPr txBox="1">
            <a:spLocks noGrp="1"/>
          </p:cNvSpPr>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44" name="Google Shape;44;p9"/>
          <p:cNvSpPr txBox="1">
            <a:spLocks noGrp="1"/>
          </p:cNvSpPr>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5" name="Google Shape;45;p9"/>
          <p:cNvSpPr txBox="1">
            <a:spLocks noGrp="1"/>
          </p:cNvSpPr>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a:spLocks noGrp="1"/>
          </p:cNvSpPr>
          <p:nvPr>
            <p:ph type="pic" idx="2"/>
          </p:nvPr>
        </p:nvSpPr>
        <p:spPr>
          <a:xfrm>
            <a:off x="0" y="0"/>
            <a:ext cx="9144000" cy="5143500"/>
          </a:xfrm>
          <a:prstGeom prst="rect">
            <a:avLst/>
          </a:prstGeom>
          <a:noFill/>
          <a:ln>
            <a:noFill/>
          </a:ln>
        </p:spPr>
      </p:sp>
      <p:sp>
        <p:nvSpPr>
          <p:cNvPr id="48" name="Google Shape;48;p10"/>
          <p:cNvSpPr txBox="1">
            <a:spLocks noGrp="1"/>
          </p:cNvSpPr>
          <p:nvPr>
            <p:ph type="title"/>
          </p:nvPr>
        </p:nvSpPr>
        <p:spPr>
          <a:xfrm>
            <a:off x="228600" y="4666175"/>
            <a:ext cx="3355800" cy="248700"/>
          </a:xfrm>
          <a:prstGeom prst="rect">
            <a:avLst/>
          </a:prstGeom>
          <a:solidFill>
            <a:schemeClr val="dk1"/>
          </a:solidFill>
          <a:ln>
            <a:noFill/>
          </a:ln>
        </p:spPr>
        <p:txBody>
          <a:bodyPr spcFirstLastPara="1" wrap="square" lIns="91425" tIns="91425" rIns="91425" bIns="91425" anchor="ctr" anchorCtr="0">
            <a:noAutofit/>
          </a:bodyPr>
          <a:lstStyle>
            <a:lvl1pPr lvl="0" rtl="0">
              <a:spcBef>
                <a:spcPts val="0"/>
              </a:spcBef>
              <a:spcAft>
                <a:spcPts val="0"/>
              </a:spcAft>
              <a:buSzPts val="2600"/>
              <a:buNone/>
              <a:defRPr sz="1200">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1284000" y="1952850"/>
            <a:ext cx="6576000" cy="799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a:spLocks noGrp="1"/>
          </p:cNvSpPr>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2"/>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2_1">
    <p:spTree>
      <p:nvGrpSpPr>
        <p:cNvPr id="1" name="Shape 53"/>
        <p:cNvGrpSpPr/>
        <p:nvPr/>
      </p:nvGrpSpPr>
      <p:grpSpPr>
        <a:xfrm>
          <a:off x="0" y="0"/>
          <a:ext cx="0" cy="0"/>
          <a:chOff x="0" y="0"/>
          <a:chExt cx="0" cy="0"/>
        </a:xfrm>
      </p:grpSpPr>
      <p:pic>
        <p:nvPicPr>
          <p:cNvPr id="54" name="Google Shape;54;p13" title="Recurso 13@4x.png"/>
          <p:cNvPicPr preferRelativeResize="0"/>
          <p:nvPr/>
        </p:nvPicPr>
        <p:blipFill>
          <a:blip r:embed="rId2">
            <a:alphaModFix/>
          </a:blip>
          <a:stretch>
            <a:fillRect/>
          </a:stretch>
        </p:blipFill>
        <p:spPr>
          <a:xfrm>
            <a:off x="150" y="3725"/>
            <a:ext cx="9144003" cy="5143500"/>
          </a:xfrm>
          <a:prstGeom prst="rect">
            <a:avLst/>
          </a:prstGeom>
          <a:noFill/>
          <a:ln>
            <a:noFill/>
          </a:ln>
        </p:spPr>
      </p:pic>
      <p:sp>
        <p:nvSpPr>
          <p:cNvPr id="55" name="Google Shape;55;p13"/>
          <p:cNvSpPr txBox="1">
            <a:spLocks noGrp="1"/>
          </p:cNvSpPr>
          <p:nvPr>
            <p:ph type="subTitle" idx="1"/>
          </p:nvPr>
        </p:nvSpPr>
        <p:spPr>
          <a:xfrm>
            <a:off x="1199875" y="2181425"/>
            <a:ext cx="44844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2600">
                <a:latin typeface="Goldman"/>
                <a:ea typeface="Goldman"/>
                <a:cs typeface="Goldman"/>
                <a:sym typeface="Goldman"/>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6" name="Google Shape;56;p13"/>
          <p:cNvSpPr txBox="1">
            <a:spLocks noGrp="1"/>
          </p:cNvSpPr>
          <p:nvPr>
            <p:ph type="subTitle" idx="2"/>
          </p:nvPr>
        </p:nvSpPr>
        <p:spPr>
          <a:xfrm>
            <a:off x="1199875" y="2712838"/>
            <a:ext cx="44844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2600">
                <a:latin typeface="Goldman"/>
                <a:ea typeface="Goldman"/>
                <a:cs typeface="Goldman"/>
                <a:sym typeface="Goldman"/>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7" name="Google Shape;57;p13"/>
          <p:cNvSpPr txBox="1">
            <a:spLocks noGrp="1"/>
          </p:cNvSpPr>
          <p:nvPr>
            <p:ph type="subTitle" idx="3"/>
          </p:nvPr>
        </p:nvSpPr>
        <p:spPr>
          <a:xfrm>
            <a:off x="1199875" y="3244250"/>
            <a:ext cx="44844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2600">
                <a:latin typeface="Goldman"/>
                <a:ea typeface="Goldman"/>
                <a:cs typeface="Goldman"/>
                <a:sym typeface="Goldman"/>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8" name="Google Shape;58;p13"/>
          <p:cNvSpPr txBox="1">
            <a:spLocks noGrp="1"/>
          </p:cNvSpPr>
          <p:nvPr>
            <p:ph type="subTitle" idx="4"/>
          </p:nvPr>
        </p:nvSpPr>
        <p:spPr>
          <a:xfrm>
            <a:off x="1199875" y="3775663"/>
            <a:ext cx="4484400" cy="539400"/>
          </a:xfrm>
          <a:prstGeom prst="rect">
            <a:avLst/>
          </a:prstGeom>
        </p:spPr>
        <p:txBody>
          <a:bodyPr spcFirstLastPara="1" wrap="square" lIns="91425" tIns="91425" rIns="91425" bIns="91425" anchor="t" anchorCtr="0">
            <a:noAutofit/>
          </a:bodyPr>
          <a:lstStyle>
            <a:lvl1pPr lvl="0">
              <a:lnSpc>
                <a:spcPct val="95000"/>
              </a:lnSpc>
              <a:spcBef>
                <a:spcPts val="0"/>
              </a:spcBef>
              <a:spcAft>
                <a:spcPts val="0"/>
              </a:spcAft>
              <a:buSzPts val="1400"/>
              <a:buFont typeface="Raleway"/>
              <a:buNone/>
              <a:defRPr sz="2600">
                <a:latin typeface="Goldman"/>
                <a:ea typeface="Goldman"/>
                <a:cs typeface="Goldman"/>
                <a:sym typeface="Goldman"/>
              </a:defRPr>
            </a:lvl1pPr>
            <a:lvl2pPr lvl="1">
              <a:lnSpc>
                <a:spcPct val="95000"/>
              </a:lnSpc>
              <a:spcBef>
                <a:spcPts val="0"/>
              </a:spcBef>
              <a:spcAft>
                <a:spcPts val="0"/>
              </a:spcAft>
              <a:buSzPts val="1400"/>
              <a:buFont typeface="Raleway"/>
              <a:buNone/>
              <a:defRPr b="1">
                <a:latin typeface="Raleway"/>
                <a:ea typeface="Raleway"/>
                <a:cs typeface="Raleway"/>
                <a:sym typeface="Raleway"/>
              </a:defRPr>
            </a:lvl2pPr>
            <a:lvl3pPr lvl="2">
              <a:lnSpc>
                <a:spcPct val="95000"/>
              </a:lnSpc>
              <a:spcBef>
                <a:spcPts val="0"/>
              </a:spcBef>
              <a:spcAft>
                <a:spcPts val="0"/>
              </a:spcAft>
              <a:buSzPts val="1400"/>
              <a:buFont typeface="Raleway"/>
              <a:buNone/>
              <a:defRPr b="1">
                <a:latin typeface="Raleway"/>
                <a:ea typeface="Raleway"/>
                <a:cs typeface="Raleway"/>
                <a:sym typeface="Raleway"/>
              </a:defRPr>
            </a:lvl3pPr>
            <a:lvl4pPr lvl="3">
              <a:lnSpc>
                <a:spcPct val="95000"/>
              </a:lnSpc>
              <a:spcBef>
                <a:spcPts val="0"/>
              </a:spcBef>
              <a:spcAft>
                <a:spcPts val="0"/>
              </a:spcAft>
              <a:buSzPts val="1400"/>
              <a:buFont typeface="Raleway"/>
              <a:buNone/>
              <a:defRPr b="1">
                <a:latin typeface="Raleway"/>
                <a:ea typeface="Raleway"/>
                <a:cs typeface="Raleway"/>
                <a:sym typeface="Raleway"/>
              </a:defRPr>
            </a:lvl4pPr>
            <a:lvl5pPr lvl="4">
              <a:lnSpc>
                <a:spcPct val="95000"/>
              </a:lnSpc>
              <a:spcBef>
                <a:spcPts val="0"/>
              </a:spcBef>
              <a:spcAft>
                <a:spcPts val="0"/>
              </a:spcAft>
              <a:buSzPts val="1400"/>
              <a:buFont typeface="Raleway"/>
              <a:buNone/>
              <a:defRPr b="1">
                <a:latin typeface="Raleway"/>
                <a:ea typeface="Raleway"/>
                <a:cs typeface="Raleway"/>
                <a:sym typeface="Raleway"/>
              </a:defRPr>
            </a:lvl5pPr>
            <a:lvl6pPr lvl="5">
              <a:lnSpc>
                <a:spcPct val="95000"/>
              </a:lnSpc>
              <a:spcBef>
                <a:spcPts val="0"/>
              </a:spcBef>
              <a:spcAft>
                <a:spcPts val="0"/>
              </a:spcAft>
              <a:buSzPts val="1400"/>
              <a:buFont typeface="Raleway"/>
              <a:buNone/>
              <a:defRPr b="1">
                <a:latin typeface="Raleway"/>
                <a:ea typeface="Raleway"/>
                <a:cs typeface="Raleway"/>
                <a:sym typeface="Raleway"/>
              </a:defRPr>
            </a:lvl6pPr>
            <a:lvl7pPr lvl="6">
              <a:lnSpc>
                <a:spcPct val="95000"/>
              </a:lnSpc>
              <a:spcBef>
                <a:spcPts val="0"/>
              </a:spcBef>
              <a:spcAft>
                <a:spcPts val="0"/>
              </a:spcAft>
              <a:buSzPts val="1400"/>
              <a:buFont typeface="Raleway"/>
              <a:buNone/>
              <a:defRPr b="1">
                <a:latin typeface="Raleway"/>
                <a:ea typeface="Raleway"/>
                <a:cs typeface="Raleway"/>
                <a:sym typeface="Raleway"/>
              </a:defRPr>
            </a:lvl7pPr>
            <a:lvl8pPr lvl="7">
              <a:lnSpc>
                <a:spcPct val="95000"/>
              </a:lnSpc>
              <a:spcBef>
                <a:spcPts val="0"/>
              </a:spcBef>
              <a:spcAft>
                <a:spcPts val="0"/>
              </a:spcAft>
              <a:buSzPts val="1400"/>
              <a:buFont typeface="Raleway"/>
              <a:buNone/>
              <a:defRPr b="1">
                <a:latin typeface="Raleway"/>
                <a:ea typeface="Raleway"/>
                <a:cs typeface="Raleway"/>
                <a:sym typeface="Raleway"/>
              </a:defRPr>
            </a:lvl8pPr>
            <a:lvl9pPr lvl="8">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59" name="Google Shape;59;p13"/>
          <p:cNvSpPr txBox="1">
            <a:spLocks noGrp="1"/>
          </p:cNvSpPr>
          <p:nvPr>
            <p:ph type="title" hasCustomPrompt="1"/>
          </p:nvPr>
        </p:nvSpPr>
        <p:spPr>
          <a:xfrm>
            <a:off x="282076" y="3918388"/>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0" name="Google Shape;60;p13"/>
          <p:cNvSpPr txBox="1">
            <a:spLocks noGrp="1"/>
          </p:cNvSpPr>
          <p:nvPr>
            <p:ph type="title" idx="5" hasCustomPrompt="1"/>
          </p:nvPr>
        </p:nvSpPr>
        <p:spPr>
          <a:xfrm>
            <a:off x="282077" y="2855413"/>
            <a:ext cx="865800" cy="310800"/>
          </a:xfrm>
          <a:prstGeom prst="rect">
            <a:avLst/>
          </a:prstGeom>
          <a:noFill/>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lt2"/>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61" name="Google Shape;61;p13"/>
          <p:cNvSpPr txBox="1">
            <a:spLocks noGrp="1"/>
          </p:cNvSpPr>
          <p:nvPr>
            <p:ph type="title" idx="6" hasCustomPrompt="1"/>
          </p:nvPr>
        </p:nvSpPr>
        <p:spPr>
          <a:xfrm>
            <a:off x="282905" y="2324225"/>
            <a:ext cx="864300" cy="310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l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3"/>
          <p:cNvSpPr txBox="1">
            <a:spLocks noGrp="1"/>
          </p:cNvSpPr>
          <p:nvPr>
            <p:ph type="title" idx="7" hasCustomPrompt="1"/>
          </p:nvPr>
        </p:nvSpPr>
        <p:spPr>
          <a:xfrm>
            <a:off x="282076" y="3386900"/>
            <a:ext cx="865800" cy="31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000"/>
              <a:buNone/>
              <a:defRPr sz="2400">
                <a:solidFill>
                  <a:schemeClr val="lt2"/>
                </a:solidFill>
              </a:defRPr>
            </a:lvl1pPr>
            <a:lvl2pPr lvl="1" algn="ctr">
              <a:spcBef>
                <a:spcPts val="0"/>
              </a:spcBef>
              <a:spcAft>
                <a:spcPts val="0"/>
              </a:spcAft>
              <a:buSzPts val="6200"/>
              <a:buNone/>
              <a:defRPr sz="6200"/>
            </a:lvl2pPr>
            <a:lvl3pPr lvl="2" algn="ctr">
              <a:spcBef>
                <a:spcPts val="0"/>
              </a:spcBef>
              <a:spcAft>
                <a:spcPts val="0"/>
              </a:spcAft>
              <a:buSzPts val="6200"/>
              <a:buNone/>
              <a:defRPr sz="6200"/>
            </a:lvl3pPr>
            <a:lvl4pPr lvl="3" algn="ctr">
              <a:spcBef>
                <a:spcPts val="0"/>
              </a:spcBef>
              <a:spcAft>
                <a:spcPts val="0"/>
              </a:spcAft>
              <a:buSzPts val="6200"/>
              <a:buNone/>
              <a:defRPr sz="6200"/>
            </a:lvl4pPr>
            <a:lvl5pPr lvl="4" algn="ctr">
              <a:spcBef>
                <a:spcPts val="0"/>
              </a:spcBef>
              <a:spcAft>
                <a:spcPts val="0"/>
              </a:spcAft>
              <a:buSzPts val="6200"/>
              <a:buNone/>
              <a:defRPr sz="6200"/>
            </a:lvl5pPr>
            <a:lvl6pPr lvl="5" algn="ctr">
              <a:spcBef>
                <a:spcPts val="0"/>
              </a:spcBef>
              <a:spcAft>
                <a:spcPts val="0"/>
              </a:spcAft>
              <a:buSzPts val="6200"/>
              <a:buNone/>
              <a:defRPr sz="6200"/>
            </a:lvl6pPr>
            <a:lvl7pPr lvl="6" algn="ctr">
              <a:spcBef>
                <a:spcPts val="0"/>
              </a:spcBef>
              <a:spcAft>
                <a:spcPts val="0"/>
              </a:spcAft>
              <a:buSzPts val="6200"/>
              <a:buNone/>
              <a:defRPr sz="6200"/>
            </a:lvl7pPr>
            <a:lvl8pPr lvl="7" algn="ctr">
              <a:spcBef>
                <a:spcPts val="0"/>
              </a:spcBef>
              <a:spcAft>
                <a:spcPts val="0"/>
              </a:spcAft>
              <a:buSzPts val="6200"/>
              <a:buNone/>
              <a:defRPr sz="6200"/>
            </a:lvl8pPr>
            <a:lvl9pPr lvl="8" algn="ctr">
              <a:spcBef>
                <a:spcPts val="0"/>
              </a:spcBef>
              <a:spcAft>
                <a:spcPts val="0"/>
              </a:spcAft>
              <a:buSzPts val="6200"/>
              <a:buNone/>
              <a:defRPr sz="6200"/>
            </a:lvl9pPr>
          </a:lstStyle>
          <a:p>
            <a:r>
              <a:t>xx%</a:t>
            </a:r>
          </a:p>
        </p:txBody>
      </p:sp>
      <p:sp>
        <p:nvSpPr>
          <p:cNvPr id="63" name="Google Shape;63;p13"/>
          <p:cNvSpPr txBox="1">
            <a:spLocks noGrp="1"/>
          </p:cNvSpPr>
          <p:nvPr>
            <p:ph type="subTitle" idx="8"/>
          </p:nvPr>
        </p:nvSpPr>
        <p:spPr>
          <a:xfrm>
            <a:off x="1199875" y="4307075"/>
            <a:ext cx="4484400" cy="539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Font typeface="Raleway"/>
              <a:buNone/>
              <a:defRPr sz="2600">
                <a:latin typeface="Goldman"/>
                <a:ea typeface="Goldman"/>
                <a:cs typeface="Goldman"/>
                <a:sym typeface="Goldman"/>
              </a:defRPr>
            </a:lvl1pPr>
            <a:lvl2pPr lvl="1" rtl="0">
              <a:lnSpc>
                <a:spcPct val="95000"/>
              </a:lnSpc>
              <a:spcBef>
                <a:spcPts val="0"/>
              </a:spcBef>
              <a:spcAft>
                <a:spcPts val="0"/>
              </a:spcAft>
              <a:buSzPts val="1400"/>
              <a:buFont typeface="Raleway"/>
              <a:buNone/>
              <a:defRPr b="1">
                <a:latin typeface="Raleway"/>
                <a:ea typeface="Raleway"/>
                <a:cs typeface="Raleway"/>
                <a:sym typeface="Raleway"/>
              </a:defRPr>
            </a:lvl2pPr>
            <a:lvl3pPr lvl="2" rtl="0">
              <a:lnSpc>
                <a:spcPct val="95000"/>
              </a:lnSpc>
              <a:spcBef>
                <a:spcPts val="0"/>
              </a:spcBef>
              <a:spcAft>
                <a:spcPts val="0"/>
              </a:spcAft>
              <a:buSzPts val="1400"/>
              <a:buFont typeface="Raleway"/>
              <a:buNone/>
              <a:defRPr b="1">
                <a:latin typeface="Raleway"/>
                <a:ea typeface="Raleway"/>
                <a:cs typeface="Raleway"/>
                <a:sym typeface="Raleway"/>
              </a:defRPr>
            </a:lvl3pPr>
            <a:lvl4pPr lvl="3" rtl="0">
              <a:lnSpc>
                <a:spcPct val="95000"/>
              </a:lnSpc>
              <a:spcBef>
                <a:spcPts val="0"/>
              </a:spcBef>
              <a:spcAft>
                <a:spcPts val="0"/>
              </a:spcAft>
              <a:buSzPts val="1400"/>
              <a:buFont typeface="Raleway"/>
              <a:buNone/>
              <a:defRPr b="1">
                <a:latin typeface="Raleway"/>
                <a:ea typeface="Raleway"/>
                <a:cs typeface="Raleway"/>
                <a:sym typeface="Raleway"/>
              </a:defRPr>
            </a:lvl4pPr>
            <a:lvl5pPr lvl="4" rtl="0">
              <a:lnSpc>
                <a:spcPct val="95000"/>
              </a:lnSpc>
              <a:spcBef>
                <a:spcPts val="0"/>
              </a:spcBef>
              <a:spcAft>
                <a:spcPts val="0"/>
              </a:spcAft>
              <a:buSzPts val="1400"/>
              <a:buFont typeface="Raleway"/>
              <a:buNone/>
              <a:defRPr b="1">
                <a:latin typeface="Raleway"/>
                <a:ea typeface="Raleway"/>
                <a:cs typeface="Raleway"/>
                <a:sym typeface="Raleway"/>
              </a:defRPr>
            </a:lvl5pPr>
            <a:lvl6pPr lvl="5" rtl="0">
              <a:lnSpc>
                <a:spcPct val="95000"/>
              </a:lnSpc>
              <a:spcBef>
                <a:spcPts val="0"/>
              </a:spcBef>
              <a:spcAft>
                <a:spcPts val="0"/>
              </a:spcAft>
              <a:buSzPts val="1400"/>
              <a:buFont typeface="Raleway"/>
              <a:buNone/>
              <a:defRPr b="1">
                <a:latin typeface="Raleway"/>
                <a:ea typeface="Raleway"/>
                <a:cs typeface="Raleway"/>
                <a:sym typeface="Raleway"/>
              </a:defRPr>
            </a:lvl6pPr>
            <a:lvl7pPr lvl="6" rtl="0">
              <a:lnSpc>
                <a:spcPct val="95000"/>
              </a:lnSpc>
              <a:spcBef>
                <a:spcPts val="0"/>
              </a:spcBef>
              <a:spcAft>
                <a:spcPts val="0"/>
              </a:spcAft>
              <a:buSzPts val="1400"/>
              <a:buFont typeface="Raleway"/>
              <a:buNone/>
              <a:defRPr b="1">
                <a:latin typeface="Raleway"/>
                <a:ea typeface="Raleway"/>
                <a:cs typeface="Raleway"/>
                <a:sym typeface="Raleway"/>
              </a:defRPr>
            </a:lvl7pPr>
            <a:lvl8pPr lvl="7" rtl="0">
              <a:lnSpc>
                <a:spcPct val="95000"/>
              </a:lnSpc>
              <a:spcBef>
                <a:spcPts val="0"/>
              </a:spcBef>
              <a:spcAft>
                <a:spcPts val="0"/>
              </a:spcAft>
              <a:buSzPts val="1400"/>
              <a:buFont typeface="Raleway"/>
              <a:buNone/>
              <a:defRPr b="1">
                <a:latin typeface="Raleway"/>
                <a:ea typeface="Raleway"/>
                <a:cs typeface="Raleway"/>
                <a:sym typeface="Raleway"/>
              </a:defRPr>
            </a:lvl8pPr>
            <a:lvl9pPr lvl="8" rtl="0">
              <a:lnSpc>
                <a:spcPct val="95000"/>
              </a:lnSpc>
              <a:spcBef>
                <a:spcPts val="0"/>
              </a:spcBef>
              <a:spcAft>
                <a:spcPts val="0"/>
              </a:spcAft>
              <a:buSzPts val="1400"/>
              <a:buFont typeface="Raleway"/>
              <a:buNone/>
              <a:defRPr b="1">
                <a:latin typeface="Raleway"/>
                <a:ea typeface="Raleway"/>
                <a:cs typeface="Raleway"/>
                <a:sym typeface="Raleway"/>
              </a:defRPr>
            </a:lvl9pPr>
          </a:lstStyle>
          <a:p>
            <a:endParaRPr/>
          </a:p>
        </p:txBody>
      </p:sp>
      <p:sp>
        <p:nvSpPr>
          <p:cNvPr id="64" name="Google Shape;64;p13"/>
          <p:cNvSpPr txBox="1">
            <a:spLocks noGrp="1"/>
          </p:cNvSpPr>
          <p:nvPr>
            <p:ph type="title" idx="9" hasCustomPrompt="1"/>
          </p:nvPr>
        </p:nvSpPr>
        <p:spPr>
          <a:xfrm>
            <a:off x="282076" y="4449875"/>
            <a:ext cx="865800" cy="310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title" idx="13"/>
          </p:nvPr>
        </p:nvSpPr>
        <p:spPr>
          <a:xfrm>
            <a:off x="5221425" y="308391"/>
            <a:ext cx="3631800" cy="1000800"/>
          </a:xfrm>
          <a:prstGeom prst="rect">
            <a:avLst/>
          </a:prstGeom>
          <a:ln>
            <a:noFill/>
          </a:ln>
        </p:spPr>
        <p:txBody>
          <a:bodyPr spcFirstLastPara="1" wrap="square" lIns="91425" tIns="91425" rIns="91425" bIns="91425" anchor="t" anchorCtr="0">
            <a:noAutofit/>
          </a:bodyPr>
          <a:lstStyle>
            <a:lvl1pPr lvl="0" algn="r">
              <a:spcBef>
                <a:spcPts val="0"/>
              </a:spcBef>
              <a:spcAft>
                <a:spcPts val="0"/>
              </a:spcAft>
              <a:buSzPts val="2600"/>
              <a:buNone/>
              <a:defRPr sz="3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1pPr>
            <a:lvl2pPr lvl="1"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2pPr>
            <a:lvl3pPr lvl="2"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3pPr>
            <a:lvl4pPr lvl="3"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4pPr>
            <a:lvl5pPr lvl="4"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5pPr>
            <a:lvl6pPr lvl="5"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6pPr>
            <a:lvl7pPr lvl="6"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7pPr>
            <a:lvl8pPr lvl="7"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8pPr>
            <a:lvl9pPr lvl="8" rtl="0">
              <a:spcBef>
                <a:spcPts val="0"/>
              </a:spcBef>
              <a:spcAft>
                <a:spcPts val="0"/>
              </a:spcAft>
              <a:buClr>
                <a:schemeClr val="dk1"/>
              </a:buClr>
              <a:buSzPts val="2600"/>
              <a:buFont typeface="Goldman"/>
              <a:buNone/>
              <a:defRPr sz="2600">
                <a:solidFill>
                  <a:schemeClr val="dk1"/>
                </a:solidFill>
                <a:latin typeface="Goldman"/>
                <a:ea typeface="Goldman"/>
                <a:cs typeface="Goldman"/>
                <a:sym typeface="Goldman"/>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marL="914400" lvl="1"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marL="1371600" lvl="2"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marL="1828800" lvl="3"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marL="2286000" lvl="4"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marL="2743200" lvl="5"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marL="3200400" lvl="6"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marL="3657600" lvl="7"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marL="4114800" lvl="8" indent="-3175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1" r:id="rId10"/>
    <p:sldLayoutId id="2147483668" r:id="rId11"/>
    <p:sldLayoutId id="214748366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28" title="futuristic-robot-listening-music-headphones3.png"/>
          <p:cNvPicPr preferRelativeResize="0">
            <a:picLocks noGrp="1"/>
          </p:cNvPicPr>
          <p:nvPr>
            <p:ph type="pic" idx="2"/>
          </p:nvPr>
        </p:nvPicPr>
        <p:blipFill rotWithShape="1">
          <a:blip r:embed="rId3">
            <a:alphaModFix/>
          </a:blip>
          <a:srcRect l="2426" t="14808" r="2426" b="3824"/>
          <a:stretch/>
        </p:blipFill>
        <p:spPr>
          <a:xfrm>
            <a:off x="5585650" y="691200"/>
            <a:ext cx="3469799" cy="4452300"/>
          </a:xfrm>
          <a:prstGeom prst="rect">
            <a:avLst/>
          </a:prstGeom>
        </p:spPr>
      </p:pic>
      <p:sp>
        <p:nvSpPr>
          <p:cNvPr id="137" name="Google Shape;137;p28"/>
          <p:cNvSpPr txBox="1">
            <a:spLocks noGrp="1"/>
          </p:cNvSpPr>
          <p:nvPr>
            <p:ph type="ctrTitle"/>
          </p:nvPr>
        </p:nvSpPr>
        <p:spPr>
          <a:xfrm>
            <a:off x="318637" y="479625"/>
            <a:ext cx="5025000" cy="97392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SV" dirty="0"/>
              <a:t>P</a:t>
            </a:r>
            <a:r>
              <a:rPr lang="en" dirty="0"/>
              <a:t>royecto java: </a:t>
            </a:r>
            <a:endParaRPr dirty="0"/>
          </a:p>
        </p:txBody>
      </p:sp>
      <p:sp>
        <p:nvSpPr>
          <p:cNvPr id="138" name="Google Shape;138;p28"/>
          <p:cNvSpPr txBox="1">
            <a:spLocks noGrp="1"/>
          </p:cNvSpPr>
          <p:nvPr>
            <p:ph type="subTitle" idx="1"/>
          </p:nvPr>
        </p:nvSpPr>
        <p:spPr>
          <a:xfrm>
            <a:off x="511925" y="2054957"/>
            <a:ext cx="2409300" cy="910163"/>
          </a:xfrm>
          <a:prstGeom prst="rect">
            <a:avLst/>
          </a:prstGeom>
        </p:spPr>
        <p:txBody>
          <a:bodyPr spcFirstLastPara="1" wrap="square" lIns="91425" tIns="91425" rIns="91425" bIns="91425" anchor="t" anchorCtr="0">
            <a:noAutofit/>
          </a:bodyPr>
          <a:lstStyle/>
          <a:p>
            <a:pPr marL="0" lvl="0" indent="0"/>
            <a:r>
              <a:rPr lang="en-US" sz="1200" b="1" i="1" dirty="0">
                <a:latin typeface="+mj-lt"/>
                <a:ea typeface="SimSun" panose="02010600030101010101" pitchFamily="2" charset="-122"/>
              </a:rPr>
              <a:t>Java Developer </a:t>
            </a:r>
          </a:p>
          <a:p>
            <a:pPr marL="0" indent="0"/>
            <a:r>
              <a:rPr lang="en-US" sz="1200" b="1" i="1" dirty="0">
                <a:effectLst/>
                <a:latin typeface="+mj-lt"/>
                <a:ea typeface="SimSun" panose="02010600030101010101" pitchFamily="2" charset="-122"/>
              </a:rPr>
              <a:t>|</a:t>
            </a:r>
            <a:r>
              <a:rPr lang="en-US" sz="1200" b="1" i="1" dirty="0">
                <a:latin typeface="+mj-lt"/>
                <a:ea typeface="SimSun" panose="02010600030101010101" pitchFamily="2" charset="-122"/>
              </a:rPr>
              <a:t>Coach: Eduardo Calles|</a:t>
            </a:r>
          </a:p>
          <a:p>
            <a:pPr marL="0" indent="0"/>
            <a:endParaRPr lang="en-US" sz="1200" b="1" i="1" dirty="0">
              <a:effectLst/>
              <a:latin typeface="+mj-lt"/>
              <a:ea typeface="SimSun" panose="02010600030101010101" pitchFamily="2" charset="-122"/>
              <a:cs typeface="Times New Roman" panose="02020603050405020304" pitchFamily="18" charset="0"/>
            </a:endParaRPr>
          </a:p>
          <a:p>
            <a:pPr marL="0" indent="0"/>
            <a:r>
              <a:rPr lang="en-US" sz="1200" b="1" i="1" dirty="0">
                <a:effectLst/>
                <a:latin typeface="+mj-lt"/>
                <a:ea typeface="SimSun" panose="02010600030101010101" pitchFamily="2" charset="-122"/>
                <a:cs typeface="Times New Roman" panose="02020603050405020304" pitchFamily="18" charset="0"/>
              </a:rPr>
              <a:t>Fecha entrega: 18 mayo 2025</a:t>
            </a:r>
            <a:endParaRPr lang="es-SV" sz="1200" dirty="0">
              <a:effectLst/>
              <a:latin typeface="+mj-lt"/>
              <a:ea typeface="SimSun" panose="02010600030101010101" pitchFamily="2" charset="-122"/>
              <a:cs typeface="Times New Roman" panose="02020603050405020304" pitchFamily="18" charset="0"/>
            </a:endParaRPr>
          </a:p>
          <a:p>
            <a:pPr marL="0" lvl="0" indent="0"/>
            <a:endParaRPr lang="es-SV" sz="1200" dirty="0"/>
          </a:p>
        </p:txBody>
      </p:sp>
      <p:sp>
        <p:nvSpPr>
          <p:cNvPr id="2" name="Google Shape;137;p28">
            <a:extLst>
              <a:ext uri="{FF2B5EF4-FFF2-40B4-BE49-F238E27FC236}">
                <a16:creationId xmlns:a16="http://schemas.microsoft.com/office/drawing/2014/main" id="{EDB64E33-AB7D-B63E-C23D-2DFAB0E671CD}"/>
              </a:ext>
            </a:extLst>
          </p:cNvPr>
          <p:cNvSpPr txBox="1">
            <a:spLocks/>
          </p:cNvSpPr>
          <p:nvPr/>
        </p:nvSpPr>
        <p:spPr>
          <a:xfrm>
            <a:off x="318637" y="1612879"/>
            <a:ext cx="4193890" cy="56550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91919"/>
              </a:buClr>
              <a:buSzPts val="5200"/>
              <a:buFont typeface="Goldman"/>
              <a:buNone/>
              <a:defRPr sz="4800" b="0" i="0" u="none" strike="noStrike" cap="none">
                <a:solidFill>
                  <a:schemeClr val="dk1"/>
                </a:solidFill>
                <a:latin typeface="Goldman"/>
                <a:ea typeface="Goldman"/>
                <a:cs typeface="Goldman"/>
                <a:sym typeface="Goldman"/>
              </a:defRPr>
            </a:lvl1pPr>
            <a:lvl2pPr marR="0" lvl="1"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2pPr>
            <a:lvl3pPr marR="0" lvl="2"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3pPr>
            <a:lvl4pPr marR="0" lvl="3"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4pPr>
            <a:lvl5pPr marR="0" lvl="4"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5pPr>
            <a:lvl6pPr marR="0" lvl="5"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6pPr>
            <a:lvl7pPr marR="0" lvl="6"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7pPr>
            <a:lvl8pPr marR="0" lvl="7"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8pPr>
            <a:lvl9pPr marR="0" lvl="8" algn="ctr" rtl="0">
              <a:lnSpc>
                <a:spcPct val="100000"/>
              </a:lnSpc>
              <a:spcBef>
                <a:spcPts val="0"/>
              </a:spcBef>
              <a:spcAft>
                <a:spcPts val="0"/>
              </a:spcAft>
              <a:buClr>
                <a:srgbClr val="191919"/>
              </a:buClr>
              <a:buSzPts val="5200"/>
              <a:buFont typeface="Goldman"/>
              <a:buNone/>
              <a:defRPr sz="5200" b="0" i="0" u="none" strike="noStrike" cap="none">
                <a:solidFill>
                  <a:srgbClr val="191919"/>
                </a:solidFill>
                <a:latin typeface="Goldman"/>
                <a:ea typeface="Goldman"/>
                <a:cs typeface="Goldman"/>
                <a:sym typeface="Goldman"/>
              </a:defRPr>
            </a:lvl9pPr>
          </a:lstStyle>
          <a:p>
            <a:r>
              <a:rPr lang="es-ES" sz="2800" dirty="0"/>
              <a:t>“</a:t>
            </a:r>
            <a:r>
              <a:rPr lang="en-US" sz="1800" b="1" i="1" dirty="0">
                <a:effectLst/>
                <a:latin typeface="Arial" panose="020B0604020202020204" pitchFamily="34" charset="0"/>
                <a:ea typeface="SimSun" panose="02010600030101010101" pitchFamily="2" charset="-122"/>
              </a:rPr>
              <a:t>El Cáliz de los Códigos Perdidos</a:t>
            </a:r>
            <a:r>
              <a:rPr lang="es-SV" sz="2800" dirty="0"/>
              <a:t>”</a:t>
            </a:r>
          </a:p>
        </p:txBody>
      </p:sp>
      <p:sp>
        <p:nvSpPr>
          <p:cNvPr id="3" name="Google Shape;138;p28">
            <a:extLst>
              <a:ext uri="{FF2B5EF4-FFF2-40B4-BE49-F238E27FC236}">
                <a16:creationId xmlns:a16="http://schemas.microsoft.com/office/drawing/2014/main" id="{10CF6DE9-54E7-4F22-9707-DFABA0D579F8}"/>
              </a:ext>
            </a:extLst>
          </p:cNvPr>
          <p:cNvSpPr txBox="1">
            <a:spLocks/>
          </p:cNvSpPr>
          <p:nvPr/>
        </p:nvSpPr>
        <p:spPr>
          <a:xfrm>
            <a:off x="511925" y="3166362"/>
            <a:ext cx="2409300" cy="176247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lbert Sans"/>
              <a:buNone/>
              <a:defRPr sz="1600" b="0" i="0" u="none" strike="noStrike" cap="none">
                <a:solidFill>
                  <a:schemeClr val="dk1"/>
                </a:solidFill>
                <a:latin typeface="Albert Sans"/>
                <a:ea typeface="Albert Sans"/>
                <a:cs typeface="Albert Sans"/>
                <a:sym typeface="Albert Sans"/>
              </a:defRPr>
            </a:lvl1pPr>
            <a:lvl2pPr marL="914400" marR="0" lvl="1"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175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r>
              <a:rPr lang="es-ES" sz="1100" dirty="0"/>
              <a:t>Academia: Kodigo</a:t>
            </a:r>
          </a:p>
          <a:p>
            <a:pPr marL="0" indent="0"/>
            <a:endParaRPr lang="es-ES" sz="1100" dirty="0"/>
          </a:p>
          <a:p>
            <a:pPr marL="0" indent="0"/>
            <a:r>
              <a:rPr lang="es-ES" sz="1100" dirty="0"/>
              <a:t>Miembros del equipo:</a:t>
            </a:r>
          </a:p>
          <a:p>
            <a:pPr marL="0" indent="0"/>
            <a:endParaRPr lang="es-ES" sz="1100" dirty="0"/>
          </a:p>
          <a:p>
            <a:pPr marL="0" indent="0"/>
            <a:r>
              <a:rPr lang="es-ES" sz="1100" dirty="0"/>
              <a:t>Raúl Antonio Gallardo Ayala</a:t>
            </a:r>
          </a:p>
          <a:p>
            <a:pPr marL="0" indent="0"/>
            <a:endParaRPr lang="es-ES" sz="1100" dirty="0"/>
          </a:p>
          <a:p>
            <a:pPr marL="0" indent="0"/>
            <a:r>
              <a:rPr lang="es-ES" sz="1100" dirty="0"/>
              <a:t>Héctor  Armando Guevara Paices</a:t>
            </a:r>
          </a:p>
          <a:p>
            <a:pPr marL="0" indent="0"/>
            <a:endParaRPr lang="es-ES" sz="1100" dirty="0"/>
          </a:p>
          <a:p>
            <a:pPr marL="0" indent="0"/>
            <a:r>
              <a:rPr lang="es-ES" sz="1100" dirty="0"/>
              <a:t>Said Armando Moreno Orellana</a:t>
            </a:r>
            <a:endParaRPr lang="es-SV" sz="11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9"/>
          <p:cNvSpPr txBox="1">
            <a:spLocks noGrp="1"/>
          </p:cNvSpPr>
          <p:nvPr>
            <p:ph type="title"/>
          </p:nvPr>
        </p:nvSpPr>
        <p:spPr>
          <a:xfrm>
            <a:off x="413150" y="309825"/>
            <a:ext cx="83397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INTRODUCCIÓN</a:t>
            </a:r>
            <a:endParaRPr dirty="0"/>
          </a:p>
        </p:txBody>
      </p:sp>
      <p:sp>
        <p:nvSpPr>
          <p:cNvPr id="145" name="Google Shape;145;p29"/>
          <p:cNvSpPr txBox="1"/>
          <p:nvPr/>
        </p:nvSpPr>
        <p:spPr>
          <a:xfrm>
            <a:off x="413150" y="1063724"/>
            <a:ext cx="7704000" cy="2980451"/>
          </a:xfrm>
          <a:prstGeom prst="rect">
            <a:avLst/>
          </a:prstGeom>
          <a:noFill/>
          <a:ln>
            <a:noFill/>
          </a:ln>
        </p:spPr>
        <p:txBody>
          <a:bodyPr spcFirstLastPara="1" wrap="square" lIns="91425" tIns="91425" rIns="91425" bIns="91425" anchor="t" anchorCtr="0">
            <a:noAutofit/>
          </a:bodyPr>
          <a:lstStyle/>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El Proyecto "El Cáliz de los Códigos Perdidos" se basa en una leyenda sobre un oráculo que escondió un mensaje secreto entre miles de números mágicos. La misión es implementar algoritmos de ordenamiento (MergeSort) y búsqueda (búsqueda binaria) para encontrar una clave mágica en un array de 1000 números aleatorios y revelar un mensaje asociado. Los objetivos principales son:</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Implementar MergeSort para ordenar el array.</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Aplicar búsqueda binaria para localizar la clave mágica.</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Analizar la complejidad algorítmica Big O de ambos algoritmos.</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buNone/>
            </a:pPr>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algn="just"/>
            <a:r>
              <a:rPr lang="en-US" sz="1200" dirty="0">
                <a:solidFill>
                  <a:schemeClr val="tx1"/>
                </a:solidFill>
                <a:effectLst/>
                <a:latin typeface="Albert Sans" panose="020B0604020202020204" charset="0"/>
                <a:ea typeface="SimSun" panose="02010600030101010101" pitchFamily="2" charset="-122"/>
                <a:cs typeface="Times New Roman" panose="02020603050405020304" pitchFamily="18" charset="0"/>
              </a:rPr>
              <a:t>- Documentar el código y presentar un informe con resultados de rendimiento y conclusiones</a:t>
            </a:r>
            <a:endParaRPr lang="es-SV" sz="1200" dirty="0">
              <a:solidFill>
                <a:schemeClr val="tx1"/>
              </a:solidFill>
              <a:effectLst/>
              <a:latin typeface="Albert Sans" panose="020B0604020202020204"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sz="1200" dirty="0">
              <a:solidFill>
                <a:schemeClr val="dk1"/>
              </a:solidFill>
              <a:latin typeface="Albert Sans"/>
              <a:ea typeface="Albert Sans"/>
              <a:cs typeface="Albert Sans"/>
              <a:sym typeface="Albert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0"/>
          <p:cNvSpPr txBox="1">
            <a:spLocks noGrp="1"/>
          </p:cNvSpPr>
          <p:nvPr>
            <p:ph type="title" idx="13"/>
          </p:nvPr>
        </p:nvSpPr>
        <p:spPr>
          <a:xfrm>
            <a:off x="3731942" y="38691"/>
            <a:ext cx="5322005" cy="1490672"/>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s-ES" dirty="0"/>
              <a:t>Explicación de los algoritmos implementados</a:t>
            </a:r>
            <a:endParaRPr dirty="0"/>
          </a:p>
        </p:txBody>
      </p:sp>
      <p:sp>
        <p:nvSpPr>
          <p:cNvPr id="153" name="Google Shape;153;p30"/>
          <p:cNvSpPr txBox="1">
            <a:spLocks noGrp="1"/>
          </p:cNvSpPr>
          <p:nvPr>
            <p:ph type="subTitle" idx="1"/>
          </p:nvPr>
        </p:nvSpPr>
        <p:spPr>
          <a:xfrm>
            <a:off x="1065430" y="1529363"/>
            <a:ext cx="4484400" cy="539400"/>
          </a:xfrm>
          <a:prstGeom prst="rect">
            <a:avLst/>
          </a:prstGeom>
        </p:spPr>
        <p:txBody>
          <a:bodyPr spcFirstLastPara="1" wrap="square" lIns="91425" tIns="91425" rIns="91425" bIns="91425" anchor="t" anchorCtr="0">
            <a:noAutofit/>
          </a:bodyPr>
          <a:lstStyle/>
          <a:p>
            <a:pPr marL="0" indent="0"/>
            <a:r>
              <a:rPr lang="en-US" sz="1200" dirty="0">
                <a:effectLst/>
                <a:latin typeface="Goldman" panose="020B0604020202020204" charset="0"/>
                <a:ea typeface="SimSun" panose="02010600030101010101" pitchFamily="2" charset="-122"/>
                <a:cs typeface="Times New Roman" panose="02020603050405020304" pitchFamily="18" charset="0"/>
              </a:rPr>
              <a:t>La clase </a:t>
            </a:r>
            <a:r>
              <a:rPr lang="en-US" sz="1200" dirty="0">
                <a:effectLst/>
                <a:latin typeface="Goldman" panose="020B0604020202020204" charset="0"/>
                <a:ea typeface="SimSun" panose="02010600030101010101" pitchFamily="2" charset="-122"/>
                <a:cs typeface="AR PL UKai CN"/>
              </a:rPr>
              <a:t>RandomNumbersArray</a:t>
            </a:r>
            <a:r>
              <a:rPr lang="en-US" sz="1200" dirty="0">
                <a:effectLst/>
                <a:latin typeface="Goldman" panose="020B0604020202020204" charset="0"/>
                <a:ea typeface="SimSun" panose="02010600030101010101" pitchFamily="2" charset="-122"/>
                <a:cs typeface="Times New Roman" panose="02020603050405020304" pitchFamily="18" charset="0"/>
              </a:rPr>
              <a:t> genera un array de números aleatorios y selecciona una clave mágica.</a:t>
            </a:r>
            <a:endParaRPr lang="es-SV" sz="1200" dirty="0">
              <a:effectLst/>
              <a:latin typeface="Goldman" panose="020B0604020202020204"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sz="1200" dirty="0"/>
          </a:p>
        </p:txBody>
      </p:sp>
      <p:sp>
        <p:nvSpPr>
          <p:cNvPr id="154" name="Google Shape;154;p30"/>
          <p:cNvSpPr txBox="1">
            <a:spLocks noGrp="1"/>
          </p:cNvSpPr>
          <p:nvPr>
            <p:ph type="subTitle" idx="2"/>
          </p:nvPr>
        </p:nvSpPr>
        <p:spPr>
          <a:xfrm>
            <a:off x="1064601" y="2091629"/>
            <a:ext cx="4484400" cy="928406"/>
          </a:xfrm>
          <a:prstGeom prst="rect">
            <a:avLst/>
          </a:prstGeom>
        </p:spPr>
        <p:txBody>
          <a:bodyPr spcFirstLastPara="1" wrap="square" lIns="91425" tIns="91425" rIns="91425" bIns="91425" anchor="t" anchorCtr="0">
            <a:noAutofit/>
          </a:bodyPr>
          <a:lstStyle/>
          <a:p>
            <a:pPr marL="0" indent="0"/>
            <a:r>
              <a:rPr lang="en-US" sz="1200" b="1" dirty="0">
                <a:effectLst/>
                <a:latin typeface="Goldman" panose="020B0604020202020204" charset="0"/>
                <a:ea typeface="SimSun" panose="02010600030101010101" pitchFamily="2" charset="-122"/>
                <a:cs typeface="Times New Roman" panose="02020603050405020304" pitchFamily="18" charset="0"/>
              </a:rPr>
              <a:t>Método </a:t>
            </a:r>
            <a:r>
              <a:rPr lang="en-US" sz="1200" dirty="0">
                <a:effectLst/>
                <a:latin typeface="Goldman" panose="020B0604020202020204" charset="0"/>
                <a:ea typeface="SimSun" panose="02010600030101010101" pitchFamily="2" charset="-122"/>
                <a:cs typeface="AR PL UKai CN"/>
              </a:rPr>
              <a:t>randomNumbers(int size, int min, int max):</a:t>
            </a:r>
          </a:p>
          <a:p>
            <a:pPr marL="171450" indent="-171450">
              <a:buFont typeface="Arial" panose="020B0604020202020204" pitchFamily="34" charset="0"/>
              <a:buChar char="•"/>
            </a:pPr>
            <a:r>
              <a:rPr lang="en-US" sz="1200" dirty="0">
                <a:effectLst/>
                <a:latin typeface="Goldman" panose="020B0604020202020204" charset="0"/>
                <a:ea typeface="SimSun" panose="02010600030101010101" pitchFamily="2" charset="-122"/>
                <a:cs typeface="Times New Roman" panose="02020603050405020304" pitchFamily="18" charset="0"/>
              </a:rPr>
              <a:t>Genera un array de </a:t>
            </a:r>
            <a:r>
              <a:rPr lang="en-US" sz="1200" dirty="0">
                <a:effectLst/>
                <a:latin typeface="Goldman" panose="020B0604020202020204" charset="0"/>
                <a:ea typeface="SimSun" panose="02010600030101010101" pitchFamily="2" charset="-122"/>
                <a:cs typeface="AR PL UKai CN"/>
              </a:rPr>
              <a:t>size </a:t>
            </a:r>
            <a:r>
              <a:rPr lang="en-US" sz="1200" dirty="0">
                <a:effectLst/>
                <a:latin typeface="Goldman" panose="020B0604020202020204" charset="0"/>
                <a:ea typeface="SimSun" panose="02010600030101010101" pitchFamily="2" charset="-122"/>
                <a:cs typeface="Times New Roman" panose="02020603050405020304" pitchFamily="18" charset="0"/>
              </a:rPr>
              <a:t>números enteros aleatorios entre </a:t>
            </a:r>
            <a:r>
              <a:rPr lang="en-US" sz="1200" dirty="0">
                <a:effectLst/>
                <a:latin typeface="Goldman" panose="020B0604020202020204" charset="0"/>
                <a:ea typeface="SimSun" panose="02010600030101010101" pitchFamily="2" charset="-122"/>
                <a:cs typeface="AR PL UKai CN"/>
              </a:rPr>
              <a:t>min </a:t>
            </a:r>
            <a:r>
              <a:rPr lang="en-US" sz="1200" dirty="0">
                <a:effectLst/>
                <a:latin typeface="Goldman" panose="020B0604020202020204" charset="0"/>
                <a:ea typeface="SimSun" panose="02010600030101010101" pitchFamily="2" charset="-122"/>
                <a:cs typeface="Times New Roman" panose="02020603050405020304" pitchFamily="18" charset="0"/>
              </a:rPr>
              <a:t>(1000) y </a:t>
            </a:r>
            <a:r>
              <a:rPr lang="en-US" sz="1200" dirty="0">
                <a:effectLst/>
                <a:latin typeface="Goldman" panose="020B0604020202020204" charset="0"/>
                <a:ea typeface="SimSun" panose="02010600030101010101" pitchFamily="2" charset="-122"/>
                <a:cs typeface="AR PL UKai CN"/>
              </a:rPr>
              <a:t>max </a:t>
            </a:r>
            <a:r>
              <a:rPr lang="en-US" sz="1200" dirty="0">
                <a:effectLst/>
                <a:latin typeface="Goldman" panose="020B0604020202020204" charset="0"/>
                <a:ea typeface="SimSun" panose="02010600030101010101" pitchFamily="2" charset="-122"/>
                <a:cs typeface="Times New Roman" panose="02020603050405020304" pitchFamily="18" charset="0"/>
              </a:rPr>
              <a:t>(9999).</a:t>
            </a:r>
          </a:p>
          <a:p>
            <a:pPr marL="171450" indent="-171450">
              <a:buFont typeface="Arial" panose="020B0604020202020204" pitchFamily="34" charset="0"/>
              <a:buChar char="•"/>
            </a:pPr>
            <a:r>
              <a:rPr lang="en-US" sz="1200" dirty="0">
                <a:effectLst/>
                <a:latin typeface="Goldman" panose="020B0604020202020204" charset="0"/>
                <a:ea typeface="SimSun" panose="02010600030101010101" pitchFamily="2" charset="-122"/>
              </a:rPr>
              <a:t>Usa </a:t>
            </a:r>
            <a:r>
              <a:rPr lang="en-US" sz="1200" dirty="0">
                <a:effectLst/>
                <a:latin typeface="Goldman" panose="020B0604020202020204" charset="0"/>
                <a:cs typeface="AR PL UKai CN"/>
              </a:rPr>
              <a:t>Math.random()</a:t>
            </a:r>
            <a:r>
              <a:rPr lang="en-US" sz="1200" dirty="0">
                <a:effectLst/>
                <a:latin typeface="Goldman" panose="020B0604020202020204" charset="0"/>
                <a:ea typeface="SimSun" panose="02010600030101010101" pitchFamily="2" charset="-122"/>
              </a:rPr>
              <a:t> para generar valores aleatorios.</a:t>
            </a:r>
            <a:endParaRPr lang="en-US" sz="1200" dirty="0">
              <a:latin typeface="Goldman" panose="020B0604020202020204" charset="0"/>
            </a:endParaRPr>
          </a:p>
          <a:p>
            <a:pPr marL="0" indent="0"/>
            <a:endParaRPr lang="es-SV" sz="1200" dirty="0">
              <a:effectLst/>
              <a:latin typeface="Goldman" panose="020B0604020202020204" charset="0"/>
              <a:ea typeface="SimSun" panose="02010600030101010101" pitchFamily="2" charset="-122"/>
              <a:cs typeface="Times New Roman" panose="02020603050405020304" pitchFamily="18" charset="0"/>
            </a:endParaRPr>
          </a:p>
          <a:p>
            <a:pPr marL="0" indent="0"/>
            <a:endParaRPr lang="es-SV" sz="1200" dirty="0">
              <a:effectLst/>
              <a:latin typeface="Goldman" panose="020B0604020202020204"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sz="1200" dirty="0"/>
          </a:p>
        </p:txBody>
      </p:sp>
      <p:sp>
        <p:nvSpPr>
          <p:cNvPr id="156" name="Google Shape;156;p30"/>
          <p:cNvSpPr txBox="1">
            <a:spLocks noGrp="1"/>
          </p:cNvSpPr>
          <p:nvPr>
            <p:ph type="subTitle" idx="4"/>
          </p:nvPr>
        </p:nvSpPr>
        <p:spPr>
          <a:xfrm>
            <a:off x="1064601" y="3101563"/>
            <a:ext cx="4484400" cy="666112"/>
          </a:xfrm>
          <a:prstGeom prst="rect">
            <a:avLst/>
          </a:prstGeom>
        </p:spPr>
        <p:txBody>
          <a:bodyPr spcFirstLastPara="1" wrap="square" lIns="91425" tIns="91425" rIns="91425" bIns="91425" anchor="t" anchorCtr="0">
            <a:noAutofit/>
          </a:bodyPr>
          <a:lstStyle/>
          <a:p>
            <a:pPr marL="0" indent="0"/>
            <a:r>
              <a:rPr lang="en-US" sz="1200" b="1" dirty="0">
                <a:effectLst/>
                <a:latin typeface="Goldman" panose="020B0604020202020204" charset="0"/>
                <a:ea typeface="SimSun" panose="02010600030101010101" pitchFamily="2" charset="-122"/>
                <a:cs typeface="Times New Roman" panose="02020603050405020304" pitchFamily="18" charset="0"/>
              </a:rPr>
              <a:t>Método </a:t>
            </a:r>
            <a:r>
              <a:rPr lang="en-US" sz="1200" dirty="0">
                <a:effectLst/>
                <a:latin typeface="Goldman" panose="020B0604020202020204" charset="0"/>
                <a:ea typeface="SimSun" panose="02010600030101010101" pitchFamily="2" charset="-122"/>
                <a:cs typeface="AR PL UKai CN"/>
              </a:rPr>
              <a:t>magicKey(int[] numbers): </a:t>
            </a:r>
            <a:r>
              <a:rPr lang="en-US" sz="1200" dirty="0">
                <a:effectLst/>
                <a:latin typeface="Goldman" panose="020B0604020202020204" charset="0"/>
                <a:ea typeface="SimSun" panose="02010600030101010101" pitchFamily="2" charset="-122"/>
                <a:cs typeface="Times New Roman" panose="02020603050405020304" pitchFamily="18" charset="0"/>
              </a:rPr>
              <a:t>Selecciona un índice aleatorio del array y retorna el número en esa posición como la clave mágica.</a:t>
            </a:r>
            <a:endParaRPr lang="es-SV" sz="1200" dirty="0">
              <a:effectLst/>
              <a:latin typeface="Goldman" panose="020B0604020202020204" charset="0"/>
              <a:ea typeface="SimSun" panose="02010600030101010101" pitchFamily="2" charset="-122"/>
              <a:cs typeface="Times New Roman" panose="02020603050405020304" pitchFamily="18" charset="0"/>
            </a:endParaRPr>
          </a:p>
          <a:p>
            <a:pPr marL="0" indent="0"/>
            <a:endParaRPr lang="es-SV" sz="1200" dirty="0">
              <a:effectLst/>
              <a:latin typeface="Goldman" panose="020B0604020202020204" charset="0"/>
              <a:ea typeface="SimSun" panose="02010600030101010101" pitchFamily="2" charset="-122"/>
              <a:cs typeface="Times New Roman" panose="02020603050405020304" pitchFamily="18" charset="0"/>
            </a:endParaRPr>
          </a:p>
          <a:p>
            <a:pPr marL="0" lvl="0" indent="0" algn="l" rtl="0">
              <a:spcBef>
                <a:spcPts val="0"/>
              </a:spcBef>
              <a:spcAft>
                <a:spcPts val="0"/>
              </a:spcAft>
              <a:buNone/>
            </a:pPr>
            <a:endParaRPr sz="1200" dirty="0">
              <a:latin typeface="Goldman" panose="020B0604020202020204" charset="0"/>
            </a:endParaRPr>
          </a:p>
        </p:txBody>
      </p:sp>
      <p:sp>
        <p:nvSpPr>
          <p:cNvPr id="158" name="Google Shape;158;p30"/>
          <p:cNvSpPr txBox="1">
            <a:spLocks noGrp="1"/>
          </p:cNvSpPr>
          <p:nvPr>
            <p:ph type="title" idx="5"/>
          </p:nvPr>
        </p:nvSpPr>
        <p:spPr>
          <a:xfrm>
            <a:off x="200302" y="2175001"/>
            <a:ext cx="8658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59" name="Google Shape;159;p30"/>
          <p:cNvSpPr txBox="1">
            <a:spLocks noGrp="1"/>
          </p:cNvSpPr>
          <p:nvPr>
            <p:ph type="title" idx="6"/>
          </p:nvPr>
        </p:nvSpPr>
        <p:spPr>
          <a:xfrm>
            <a:off x="200301" y="1576038"/>
            <a:ext cx="864300" cy="31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60" name="Google Shape;160;p30"/>
          <p:cNvSpPr txBox="1">
            <a:spLocks noGrp="1"/>
          </p:cNvSpPr>
          <p:nvPr>
            <p:ph type="title" idx="7"/>
          </p:nvPr>
        </p:nvSpPr>
        <p:spPr>
          <a:xfrm>
            <a:off x="198801" y="3101563"/>
            <a:ext cx="865800" cy="310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03</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31" title="futurism-perspective-digital-nomads-lifestyle.jpg"/>
          <p:cNvPicPr preferRelativeResize="0">
            <a:picLocks noGrp="1"/>
          </p:cNvPicPr>
          <p:nvPr>
            <p:ph type="pic" idx="2"/>
          </p:nvPr>
        </p:nvPicPr>
        <p:blipFill rotWithShape="1">
          <a:blip r:embed="rId3">
            <a:alphaModFix/>
          </a:blip>
          <a:srcRect l="30803" r="32939"/>
          <a:stretch/>
        </p:blipFill>
        <p:spPr>
          <a:xfrm>
            <a:off x="0" y="0"/>
            <a:ext cx="2969825" cy="5143498"/>
          </a:xfrm>
          <a:prstGeom prst="rect">
            <a:avLst/>
          </a:prstGeom>
        </p:spPr>
      </p:pic>
      <p:sp>
        <p:nvSpPr>
          <p:cNvPr id="168" name="Google Shape;168;p31"/>
          <p:cNvSpPr txBox="1">
            <a:spLocks noGrp="1"/>
          </p:cNvSpPr>
          <p:nvPr>
            <p:ph type="title"/>
          </p:nvPr>
        </p:nvSpPr>
        <p:spPr>
          <a:xfrm>
            <a:off x="3157450" y="304800"/>
            <a:ext cx="5918700" cy="3940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sz="1600" dirty="0"/>
              <a:t>Algoritmo de ordenamiento: MergeSort</a:t>
            </a:r>
            <a:endParaRPr sz="1600" dirty="0"/>
          </a:p>
        </p:txBody>
      </p:sp>
      <p:sp>
        <p:nvSpPr>
          <p:cNvPr id="169" name="Google Shape;169;p31"/>
          <p:cNvSpPr txBox="1">
            <a:spLocks noGrp="1"/>
          </p:cNvSpPr>
          <p:nvPr>
            <p:ph type="body" idx="1"/>
          </p:nvPr>
        </p:nvSpPr>
        <p:spPr>
          <a:xfrm>
            <a:off x="3260348" y="719182"/>
            <a:ext cx="5350200" cy="338446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a:buNone/>
            </a:pPr>
            <a:endParaRPr lang="es-ES" dirty="0"/>
          </a:p>
          <a:p>
            <a:pPr marL="0" lvl="0" indent="0" algn="l" rtl="0">
              <a:spcBef>
                <a:spcPts val="0"/>
              </a:spcBef>
              <a:spcAft>
                <a:spcPts val="0"/>
              </a:spcAft>
              <a:buClr>
                <a:srgbClr val="273D40"/>
              </a:buClr>
              <a:buSzPts val="600"/>
              <a:buFont typeface="Arial"/>
              <a:buNone/>
            </a:pPr>
            <a:r>
              <a:rPr lang="es-ES" sz="1200" dirty="0"/>
              <a:t>La clase MergeSort implementa el algoritmo MergeSort, que divide el array en subarrays, </a:t>
            </a:r>
          </a:p>
          <a:p>
            <a:pPr marL="0" lvl="0" indent="0" algn="l" rtl="0">
              <a:spcBef>
                <a:spcPts val="0"/>
              </a:spcBef>
              <a:spcAft>
                <a:spcPts val="0"/>
              </a:spcAft>
              <a:buClr>
                <a:srgbClr val="273D40"/>
              </a:buClr>
              <a:buSzPts val="600"/>
              <a:buFont typeface="Arial"/>
              <a:buNone/>
            </a:pPr>
            <a:r>
              <a:rPr lang="es-ES" sz="1200" dirty="0"/>
              <a:t>los ordena recursivamente y los fusiona.</a:t>
            </a:r>
          </a:p>
          <a:p>
            <a:pPr marL="0" lvl="0" indent="0" algn="l" rtl="0">
              <a:spcBef>
                <a:spcPts val="0"/>
              </a:spcBef>
              <a:spcAft>
                <a:spcPts val="0"/>
              </a:spcAft>
              <a:buClr>
                <a:srgbClr val="273D40"/>
              </a:buClr>
              <a:buSzPts val="600"/>
              <a:buFont typeface="Arial"/>
              <a:buNone/>
            </a:pPr>
            <a:endParaRPr lang="es-ES" sz="1200" dirty="0"/>
          </a:p>
          <a:p>
            <a:pPr marL="0" lvl="0" indent="0" algn="l" rtl="0">
              <a:spcBef>
                <a:spcPts val="0"/>
              </a:spcBef>
              <a:spcAft>
                <a:spcPts val="0"/>
              </a:spcAft>
              <a:buClr>
                <a:srgbClr val="273D40"/>
              </a:buClr>
              <a:buSzPts val="600"/>
              <a:buFont typeface="Arial"/>
              <a:buNone/>
            </a:pPr>
            <a:r>
              <a:rPr lang="es-ES" sz="1200" dirty="0"/>
              <a:t>Método mergeSort(int[] arr, int left, int right):</a:t>
            </a:r>
          </a:p>
          <a:p>
            <a:pPr marL="0" lvl="0" indent="0" algn="l" rtl="0">
              <a:spcBef>
                <a:spcPts val="0"/>
              </a:spcBef>
              <a:spcAft>
                <a:spcPts val="0"/>
              </a:spcAft>
              <a:buClr>
                <a:srgbClr val="273D40"/>
              </a:buClr>
              <a:buSzPts val="600"/>
              <a:buFont typeface="Arial"/>
              <a:buNone/>
            </a:pPr>
            <a:r>
              <a:rPr lang="es-ES" sz="1200" dirty="0"/>
              <a:t>- Divide el array en dos mitades hasta que cada subarray tiene un solo elemento, luego los fusiona en orden.</a:t>
            </a:r>
          </a:p>
          <a:p>
            <a:pPr marL="0" lvl="0" indent="0" algn="l" rtl="0">
              <a:spcBef>
                <a:spcPts val="0"/>
              </a:spcBef>
              <a:spcAft>
                <a:spcPts val="0"/>
              </a:spcAft>
              <a:buClr>
                <a:srgbClr val="273D40"/>
              </a:buClr>
              <a:buSzPts val="600"/>
              <a:buFont typeface="Arial"/>
              <a:buNone/>
            </a:pPr>
            <a:endParaRPr lang="es-ES" sz="1200" dirty="0"/>
          </a:p>
          <a:p>
            <a:pPr marL="0" lvl="0" indent="0" algn="l" rtl="0">
              <a:spcBef>
                <a:spcPts val="0"/>
              </a:spcBef>
              <a:spcAft>
                <a:spcPts val="0"/>
              </a:spcAft>
              <a:buClr>
                <a:srgbClr val="273D40"/>
              </a:buClr>
              <a:buSzPts val="600"/>
              <a:buFont typeface="Arial"/>
              <a:buNone/>
            </a:pPr>
            <a:r>
              <a:rPr lang="es-ES" sz="1200" dirty="0"/>
              <a:t>Método merge(int[] arr, int left, int mid, int right):</a:t>
            </a:r>
          </a:p>
          <a:p>
            <a:pPr marL="0" lvl="0" indent="0" algn="l" rtl="0">
              <a:spcBef>
                <a:spcPts val="0"/>
              </a:spcBef>
              <a:spcAft>
                <a:spcPts val="0"/>
              </a:spcAft>
              <a:buClr>
                <a:srgbClr val="273D40"/>
              </a:buClr>
              <a:buSzPts val="600"/>
              <a:buFont typeface="Arial"/>
              <a:buNone/>
            </a:pPr>
            <a:r>
              <a:rPr lang="es-ES" sz="1200" dirty="0"/>
              <a:t>- Fusiona dos subarrays ordenados en uno solo.</a:t>
            </a:r>
          </a:p>
          <a:p>
            <a:pPr marL="0" lvl="0" indent="0" algn="l" rtl="0">
              <a:spcBef>
                <a:spcPts val="0"/>
              </a:spcBef>
              <a:spcAft>
                <a:spcPts val="0"/>
              </a:spcAft>
              <a:buClr>
                <a:srgbClr val="273D40"/>
              </a:buClr>
              <a:buSzPts val="600"/>
              <a:buFont typeface="Arial"/>
              <a:buNone/>
            </a:pPr>
            <a:r>
              <a:rPr lang="es-ES" sz="1200" dirty="0"/>
              <a:t>- Usa arrays temporales para almacenar las mitades y compara elementos para fusionarlos en orden.</a:t>
            </a:r>
          </a:p>
          <a:p>
            <a:pPr marL="0" lvl="0" indent="0" algn="l" rtl="0">
              <a:spcBef>
                <a:spcPts val="0"/>
              </a:spcBef>
              <a:spcAft>
                <a:spcPts val="0"/>
              </a:spcAft>
              <a:buClr>
                <a:srgbClr val="273D40"/>
              </a:buClr>
              <a:buSzPts val="600"/>
              <a:buFont typeface="Arial"/>
              <a:buNone/>
            </a:pPr>
            <a:endParaRPr lang="es-ES" sz="1200" dirty="0"/>
          </a:p>
          <a:p>
            <a:pPr marL="0" lvl="0" indent="0" algn="l" rtl="0">
              <a:spcBef>
                <a:spcPts val="0"/>
              </a:spcBef>
              <a:spcAft>
                <a:spcPts val="0"/>
              </a:spcAft>
              <a:buClr>
                <a:srgbClr val="273D40"/>
              </a:buClr>
              <a:buSzPts val="600"/>
              <a:buFont typeface="Arial"/>
              <a:buNone/>
            </a:pPr>
            <a:r>
              <a:rPr lang="es-ES" sz="1200" dirty="0"/>
              <a:t>Método printArray(int[] numbers):</a:t>
            </a:r>
          </a:p>
          <a:p>
            <a:pPr marL="0" lvl="0" indent="0" algn="l" rtl="0">
              <a:spcBef>
                <a:spcPts val="0"/>
              </a:spcBef>
              <a:spcAft>
                <a:spcPts val="0"/>
              </a:spcAft>
              <a:buClr>
                <a:srgbClr val="273D40"/>
              </a:buClr>
              <a:buSzPts val="600"/>
              <a:buFont typeface="Arial"/>
              <a:buNone/>
            </a:pPr>
            <a:r>
              <a:rPr lang="es-ES" sz="1200" dirty="0"/>
              <a:t>- Imprime los elementos del array (no usado en Main, pero útil para depuración).</a:t>
            </a:r>
            <a:endParaRPr lang="es-SV"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362B5EA5-5524-2D6E-F8F5-C5287CCB0F45}"/>
              </a:ext>
            </a:extLst>
          </p:cNvPr>
          <p:cNvSpPr>
            <a:spLocks noGrp="1"/>
          </p:cNvSpPr>
          <p:nvPr>
            <p:ph type="title"/>
          </p:nvPr>
        </p:nvSpPr>
        <p:spPr>
          <a:xfrm>
            <a:off x="3157450" y="304800"/>
            <a:ext cx="5918700" cy="394010"/>
          </a:xfrm>
        </p:spPr>
        <p:txBody>
          <a:bodyPr/>
          <a:lstStyle/>
          <a:p>
            <a:r>
              <a:rPr lang="es-ES" sz="1600" dirty="0"/>
              <a:t>Algoritmo de Búsqueda: BinarySearch</a:t>
            </a:r>
            <a:endParaRPr lang="es-SV" sz="1600" dirty="0"/>
          </a:p>
        </p:txBody>
      </p:sp>
      <p:sp>
        <p:nvSpPr>
          <p:cNvPr id="4" name="Marcador de texto 3">
            <a:extLst>
              <a:ext uri="{FF2B5EF4-FFF2-40B4-BE49-F238E27FC236}">
                <a16:creationId xmlns:a16="http://schemas.microsoft.com/office/drawing/2014/main" id="{E55D6D18-FF98-EB1C-1C53-5A2F520677CD}"/>
              </a:ext>
            </a:extLst>
          </p:cNvPr>
          <p:cNvSpPr>
            <a:spLocks noGrp="1"/>
          </p:cNvSpPr>
          <p:nvPr>
            <p:ph type="body" idx="1"/>
          </p:nvPr>
        </p:nvSpPr>
        <p:spPr>
          <a:xfrm>
            <a:off x="3157450" y="1063083"/>
            <a:ext cx="5350200" cy="2834100"/>
          </a:xfrm>
        </p:spPr>
        <p:txBody>
          <a:bodyPr/>
          <a:lstStyle/>
          <a:p>
            <a:pPr marL="139700" indent="0">
              <a:buNone/>
            </a:pPr>
            <a:r>
              <a:rPr lang="es-ES" sz="1200" dirty="0"/>
              <a:t>La clase BinarySearch implementa la búsqueda binaria </a:t>
            </a:r>
          </a:p>
          <a:p>
            <a:pPr marL="139700" indent="0">
              <a:buNone/>
            </a:pPr>
            <a:r>
              <a:rPr lang="es-ES" sz="1200" dirty="0"/>
              <a:t>para encontrar la clave mágica en el array ordenado.</a:t>
            </a:r>
          </a:p>
          <a:p>
            <a:pPr marL="139700" indent="0">
              <a:buNone/>
            </a:pPr>
            <a:endParaRPr lang="es-ES" sz="1200" dirty="0"/>
          </a:p>
          <a:p>
            <a:pPr marL="139700" indent="0">
              <a:buNone/>
            </a:pPr>
            <a:endParaRPr lang="es-ES" sz="1200" dirty="0"/>
          </a:p>
          <a:p>
            <a:pPr marL="139700" indent="0">
              <a:buNone/>
            </a:pPr>
            <a:r>
              <a:rPr lang="es-ES" sz="1200" dirty="0"/>
              <a:t>Método binarySearch(int[] arr, int target):</a:t>
            </a:r>
          </a:p>
          <a:p>
            <a:pPr marL="139700" indent="0">
              <a:buNone/>
            </a:pPr>
            <a:endParaRPr lang="es-ES" sz="1200" dirty="0"/>
          </a:p>
          <a:p>
            <a:r>
              <a:rPr lang="es-ES" sz="1200" dirty="0"/>
              <a:t>Busca un valor en un array ordenado dividiendo el espacio de búsqueda a la mitad en cada iteración.</a:t>
            </a:r>
          </a:p>
          <a:p>
            <a:pPr marL="139700" indent="0">
              <a:buNone/>
            </a:pPr>
            <a:endParaRPr lang="es-ES" sz="1200" dirty="0"/>
          </a:p>
          <a:p>
            <a:r>
              <a:rPr lang="es-ES" sz="1200" dirty="0"/>
              <a:t>Retorna el índice del elemento si se encuentra, o -1 si no.</a:t>
            </a:r>
          </a:p>
          <a:p>
            <a:pPr marL="139700" indent="0">
              <a:buNone/>
            </a:pPr>
            <a:endParaRPr lang="es-SV" dirty="0"/>
          </a:p>
        </p:txBody>
      </p:sp>
      <p:pic>
        <p:nvPicPr>
          <p:cNvPr id="5" name="Google Shape;167;p31" title="futurism-perspective-digital-nomads-lifestyle.jpg">
            <a:extLst>
              <a:ext uri="{FF2B5EF4-FFF2-40B4-BE49-F238E27FC236}">
                <a16:creationId xmlns:a16="http://schemas.microsoft.com/office/drawing/2014/main" id="{2271D808-271C-4A16-F034-BC734EA12D07}"/>
              </a:ext>
            </a:extLst>
          </p:cNvPr>
          <p:cNvPicPr preferRelativeResize="0">
            <a:picLocks noGrp="1"/>
          </p:cNvPicPr>
          <p:nvPr>
            <p:ph type="pic" idx="2"/>
          </p:nvPr>
        </p:nvPicPr>
        <p:blipFill rotWithShape="1">
          <a:blip r:embed="rId2">
            <a:alphaModFix/>
          </a:blip>
          <a:srcRect l="31869" r="31869"/>
          <a:stretch/>
        </p:blipFill>
        <p:spPr>
          <a:xfrm>
            <a:off x="0" y="0"/>
            <a:ext cx="2970213" cy="5143500"/>
          </a:xfrm>
          <a:prstGeom prst="rect">
            <a:avLst/>
          </a:prstGeom>
        </p:spPr>
      </p:pic>
    </p:spTree>
    <p:extLst>
      <p:ext uri="{BB962C8B-B14F-4D97-AF65-F5344CB8AC3E}">
        <p14:creationId xmlns:p14="http://schemas.microsoft.com/office/powerpoint/2010/main" val="37863850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58363684-DFDB-E718-01A0-C93BF657F99F}"/>
              </a:ext>
            </a:extLst>
          </p:cNvPr>
          <p:cNvSpPr>
            <a:spLocks noGrp="1"/>
          </p:cNvSpPr>
          <p:nvPr>
            <p:ph type="title"/>
          </p:nvPr>
        </p:nvSpPr>
        <p:spPr>
          <a:xfrm>
            <a:off x="3157450" y="304800"/>
            <a:ext cx="5918700" cy="371707"/>
          </a:xfrm>
        </p:spPr>
        <p:txBody>
          <a:bodyPr/>
          <a:lstStyle/>
          <a:p>
            <a:r>
              <a:rPr lang="es-ES" sz="1600" dirty="0"/>
              <a:t>Medición de tiempo: Timer</a:t>
            </a:r>
            <a:endParaRPr lang="es-SV" sz="1600" dirty="0"/>
          </a:p>
        </p:txBody>
      </p:sp>
      <p:sp>
        <p:nvSpPr>
          <p:cNvPr id="4" name="Marcador de texto 3">
            <a:extLst>
              <a:ext uri="{FF2B5EF4-FFF2-40B4-BE49-F238E27FC236}">
                <a16:creationId xmlns:a16="http://schemas.microsoft.com/office/drawing/2014/main" id="{CCE3D5C5-C802-24BF-F094-B658B82BEE11}"/>
              </a:ext>
            </a:extLst>
          </p:cNvPr>
          <p:cNvSpPr>
            <a:spLocks noGrp="1"/>
          </p:cNvSpPr>
          <p:nvPr>
            <p:ph type="body" idx="1"/>
          </p:nvPr>
        </p:nvSpPr>
        <p:spPr>
          <a:xfrm>
            <a:off x="3505675" y="832624"/>
            <a:ext cx="5350200" cy="3962626"/>
          </a:xfrm>
        </p:spPr>
        <p:txBody>
          <a:bodyPr/>
          <a:lstStyle/>
          <a:p>
            <a:pPr marL="139700" indent="0">
              <a:buNone/>
            </a:pPr>
            <a:r>
              <a:rPr lang="es-ES" sz="1200" dirty="0"/>
              <a:t>La clase Timer mide el tiempo de ejecución de las operaciones.</a:t>
            </a:r>
          </a:p>
          <a:p>
            <a:pPr marL="139700" indent="0">
              <a:buNone/>
            </a:pPr>
            <a:endParaRPr lang="es-ES" sz="1200" dirty="0"/>
          </a:p>
          <a:p>
            <a:pPr marL="139700" indent="0">
              <a:buNone/>
            </a:pPr>
            <a:r>
              <a:rPr lang="es-ES" sz="1200" dirty="0"/>
              <a:t>Métodos:</a:t>
            </a:r>
          </a:p>
          <a:p>
            <a:pPr marL="139700" indent="0">
              <a:buNone/>
            </a:pPr>
            <a:endParaRPr lang="es-ES" sz="1200" dirty="0"/>
          </a:p>
          <a:p>
            <a:pPr marL="139700" indent="0">
              <a:buNone/>
            </a:pPr>
            <a:r>
              <a:rPr lang="es-ES" sz="1200" dirty="0"/>
              <a:t>start(): Inicia el temporizador.</a:t>
            </a:r>
          </a:p>
          <a:p>
            <a:pPr marL="139700" indent="0">
              <a:buNone/>
            </a:pPr>
            <a:endParaRPr lang="es-ES" sz="1200" dirty="0"/>
          </a:p>
          <a:p>
            <a:pPr marL="139700" indent="0">
              <a:buNone/>
            </a:pPr>
            <a:r>
              <a:rPr lang="es-ES" sz="1200" dirty="0"/>
              <a:t>stop(): Detiene el temporizador.</a:t>
            </a:r>
          </a:p>
          <a:p>
            <a:pPr marL="139700" indent="0">
              <a:buNone/>
            </a:pPr>
            <a:endParaRPr lang="es-ES" sz="1200" dirty="0"/>
          </a:p>
          <a:p>
            <a:pPr marL="139700" indent="0">
              <a:buNone/>
            </a:pPr>
            <a:r>
              <a:rPr lang="es-ES" sz="1200" dirty="0"/>
              <a:t>getElapsedTime(): Calcula el tiempo transcurrido en nanosegundos.</a:t>
            </a:r>
            <a:endParaRPr lang="es-SV" sz="1200" dirty="0"/>
          </a:p>
        </p:txBody>
      </p:sp>
      <p:pic>
        <p:nvPicPr>
          <p:cNvPr id="5" name="Google Shape;167;p31" title="futurism-perspective-digital-nomads-lifestyle.jpg">
            <a:extLst>
              <a:ext uri="{FF2B5EF4-FFF2-40B4-BE49-F238E27FC236}">
                <a16:creationId xmlns:a16="http://schemas.microsoft.com/office/drawing/2014/main" id="{788D7502-A16B-6348-E3C4-B44486BEBD9C}"/>
              </a:ext>
            </a:extLst>
          </p:cNvPr>
          <p:cNvPicPr preferRelativeResize="0">
            <a:picLocks noGrp="1"/>
          </p:cNvPicPr>
          <p:nvPr>
            <p:ph type="pic" idx="2"/>
          </p:nvPr>
        </p:nvPicPr>
        <p:blipFill rotWithShape="1">
          <a:blip r:embed="rId2">
            <a:alphaModFix/>
          </a:blip>
          <a:srcRect l="31869" r="31869"/>
          <a:stretch/>
        </p:blipFill>
        <p:spPr>
          <a:xfrm>
            <a:off x="0" y="0"/>
            <a:ext cx="2970213" cy="5143500"/>
          </a:xfrm>
          <a:prstGeom prst="rect">
            <a:avLst/>
          </a:prstGeom>
        </p:spPr>
      </p:pic>
    </p:spTree>
    <p:extLst>
      <p:ext uri="{BB962C8B-B14F-4D97-AF65-F5344CB8AC3E}">
        <p14:creationId xmlns:p14="http://schemas.microsoft.com/office/powerpoint/2010/main" val="25836118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CA136878-6B41-6F16-97F8-CD5B3C027632}"/>
              </a:ext>
            </a:extLst>
          </p:cNvPr>
          <p:cNvSpPr>
            <a:spLocks noGrp="1"/>
          </p:cNvSpPr>
          <p:nvPr>
            <p:ph type="title"/>
          </p:nvPr>
        </p:nvSpPr>
        <p:spPr>
          <a:xfrm>
            <a:off x="3157450" y="304800"/>
            <a:ext cx="5918700" cy="446049"/>
          </a:xfrm>
        </p:spPr>
        <p:txBody>
          <a:bodyPr/>
          <a:lstStyle/>
          <a:p>
            <a:r>
              <a:rPr lang="es-ES" sz="1600" dirty="0"/>
              <a:t>Clase Principal: Main</a:t>
            </a:r>
            <a:endParaRPr lang="es-SV" sz="1600" dirty="0"/>
          </a:p>
        </p:txBody>
      </p:sp>
      <p:sp>
        <p:nvSpPr>
          <p:cNvPr id="4" name="Marcador de texto 3">
            <a:extLst>
              <a:ext uri="{FF2B5EF4-FFF2-40B4-BE49-F238E27FC236}">
                <a16:creationId xmlns:a16="http://schemas.microsoft.com/office/drawing/2014/main" id="{EDF13139-89A6-C05F-E01A-4ECC158FD89E}"/>
              </a:ext>
            </a:extLst>
          </p:cNvPr>
          <p:cNvSpPr>
            <a:spLocks noGrp="1"/>
          </p:cNvSpPr>
          <p:nvPr>
            <p:ph type="body" idx="1"/>
          </p:nvPr>
        </p:nvSpPr>
        <p:spPr>
          <a:xfrm>
            <a:off x="3441700" y="950106"/>
            <a:ext cx="5350200" cy="2834100"/>
          </a:xfrm>
        </p:spPr>
        <p:txBody>
          <a:bodyPr/>
          <a:lstStyle/>
          <a:p>
            <a:pPr marL="139700" indent="0">
              <a:buNone/>
            </a:pPr>
            <a:r>
              <a:rPr lang="es-ES" sz="1200" dirty="0"/>
              <a:t>La clase Main coordina la ejecución del programa:</a:t>
            </a:r>
          </a:p>
          <a:p>
            <a:pPr marL="139700" indent="0">
              <a:buNone/>
            </a:pPr>
            <a:endParaRPr lang="es-ES" sz="1200" dirty="0"/>
          </a:p>
          <a:p>
            <a:r>
              <a:rPr lang="es-ES" sz="1200" dirty="0"/>
              <a:t>Genera un array de 100 números aleatorios (nota: el proyecto pide 1000, esto podría ser un error).</a:t>
            </a:r>
          </a:p>
          <a:p>
            <a:endParaRPr lang="es-ES" sz="1200" dirty="0"/>
          </a:p>
          <a:p>
            <a:r>
              <a:rPr lang="es-ES" sz="1200" dirty="0"/>
              <a:t>Ordena el array con MergeSort.</a:t>
            </a:r>
          </a:p>
          <a:p>
            <a:endParaRPr lang="es-ES" sz="1200" dirty="0"/>
          </a:p>
          <a:p>
            <a:r>
              <a:rPr lang="es-ES" sz="1200" dirty="0"/>
              <a:t>Solicita al usuario un número para buscar.</a:t>
            </a:r>
          </a:p>
          <a:p>
            <a:endParaRPr lang="es-ES" sz="1200" dirty="0"/>
          </a:p>
          <a:p>
            <a:r>
              <a:rPr lang="es-ES" sz="1200" dirty="0"/>
              <a:t>Usa búsqueda binaria para verificar si el número es la clave mágica.</a:t>
            </a:r>
          </a:p>
          <a:p>
            <a:endParaRPr lang="es-ES" sz="1200" dirty="0"/>
          </a:p>
          <a:p>
            <a:r>
              <a:rPr lang="es-ES" sz="1200" dirty="0"/>
              <a:t>Muestra los tiempos de ejecución y complejidades.</a:t>
            </a:r>
          </a:p>
          <a:p>
            <a:pPr marL="139700" indent="0">
              <a:buNone/>
            </a:pPr>
            <a:endParaRPr lang="es-SV" dirty="0"/>
          </a:p>
        </p:txBody>
      </p:sp>
      <p:pic>
        <p:nvPicPr>
          <p:cNvPr id="5" name="Google Shape;167;p31" title="futurism-perspective-digital-nomads-lifestyle.jpg">
            <a:extLst>
              <a:ext uri="{FF2B5EF4-FFF2-40B4-BE49-F238E27FC236}">
                <a16:creationId xmlns:a16="http://schemas.microsoft.com/office/drawing/2014/main" id="{B5718B85-F74F-54C2-4AF0-2EE0A865E4CB}"/>
              </a:ext>
            </a:extLst>
          </p:cNvPr>
          <p:cNvPicPr preferRelativeResize="0">
            <a:picLocks noGrp="1"/>
          </p:cNvPicPr>
          <p:nvPr>
            <p:ph type="pic" idx="2"/>
          </p:nvPr>
        </p:nvPicPr>
        <p:blipFill rotWithShape="1">
          <a:blip r:embed="rId2">
            <a:alphaModFix/>
          </a:blip>
          <a:srcRect l="31869" r="31869"/>
          <a:stretch/>
        </p:blipFill>
        <p:spPr>
          <a:xfrm>
            <a:off x="0" y="0"/>
            <a:ext cx="2970213" cy="5143500"/>
          </a:xfrm>
          <a:prstGeom prst="rect">
            <a:avLst/>
          </a:prstGeom>
        </p:spPr>
      </p:pic>
    </p:spTree>
    <p:extLst>
      <p:ext uri="{BB962C8B-B14F-4D97-AF65-F5344CB8AC3E}">
        <p14:creationId xmlns:p14="http://schemas.microsoft.com/office/powerpoint/2010/main" val="59852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74EFA951-04F3-5A83-E945-6F9508AAA6BE}"/>
              </a:ext>
            </a:extLst>
          </p:cNvPr>
          <p:cNvSpPr>
            <a:spLocks noGrp="1"/>
          </p:cNvSpPr>
          <p:nvPr>
            <p:ph type="title"/>
          </p:nvPr>
        </p:nvSpPr>
        <p:spPr>
          <a:xfrm>
            <a:off x="3157450" y="304800"/>
            <a:ext cx="5918700" cy="431180"/>
          </a:xfrm>
        </p:spPr>
        <p:txBody>
          <a:bodyPr/>
          <a:lstStyle/>
          <a:p>
            <a:r>
              <a:rPr lang="es-ES" sz="1600" dirty="0"/>
              <a:t>Análisis de complejidad: Big O</a:t>
            </a:r>
            <a:endParaRPr lang="es-SV" sz="1600" dirty="0"/>
          </a:p>
        </p:txBody>
      </p:sp>
      <p:sp>
        <p:nvSpPr>
          <p:cNvPr id="4" name="Marcador de texto 3">
            <a:extLst>
              <a:ext uri="{FF2B5EF4-FFF2-40B4-BE49-F238E27FC236}">
                <a16:creationId xmlns:a16="http://schemas.microsoft.com/office/drawing/2014/main" id="{CA4D9C96-2A75-8971-4747-8002CC87D052}"/>
              </a:ext>
            </a:extLst>
          </p:cNvPr>
          <p:cNvSpPr>
            <a:spLocks noGrp="1"/>
          </p:cNvSpPr>
          <p:nvPr>
            <p:ph type="body" idx="1"/>
          </p:nvPr>
        </p:nvSpPr>
        <p:spPr>
          <a:xfrm>
            <a:off x="3505675" y="944137"/>
            <a:ext cx="5350200" cy="3851113"/>
          </a:xfrm>
        </p:spPr>
        <p:txBody>
          <a:bodyPr/>
          <a:lstStyle/>
          <a:p>
            <a:pPr marL="139700" indent="0">
              <a:buNone/>
            </a:pPr>
            <a:r>
              <a:rPr lang="es-ES" sz="1000" dirty="0"/>
              <a:t>Generación de Números Aleatorios (RandomNumbersArray.randomNumbers):</a:t>
            </a:r>
          </a:p>
          <a:p>
            <a:pPr marL="139700" indent="0">
              <a:buNone/>
            </a:pPr>
            <a:endParaRPr lang="es-ES" sz="1000" dirty="0"/>
          </a:p>
          <a:p>
            <a:pPr marL="139700" indent="0">
              <a:buNone/>
            </a:pPr>
            <a:r>
              <a:rPr lang="es-ES" sz="1000" dirty="0"/>
              <a:t>Complejidad: O(n), donde n es el tamaño del array (1000). Se itera una vez por cada elemento.</a:t>
            </a:r>
          </a:p>
          <a:p>
            <a:pPr marL="139700" indent="0">
              <a:buNone/>
            </a:pPr>
            <a:endParaRPr lang="es-ES" sz="1000" dirty="0"/>
          </a:p>
          <a:p>
            <a:pPr marL="139700" indent="0">
              <a:buNone/>
            </a:pPr>
            <a:r>
              <a:rPr lang="es-ES" sz="1000" dirty="0"/>
              <a:t>Selección de Clave Mágica (RandomNumbersArray.magicKey):</a:t>
            </a:r>
          </a:p>
          <a:p>
            <a:pPr marL="139700" indent="0">
              <a:buNone/>
            </a:pPr>
            <a:r>
              <a:rPr lang="es-ES" sz="1000" dirty="0"/>
              <a:t>Complejidad: O(1). Selecciona un índice aleatorio en tiempo constante.</a:t>
            </a:r>
          </a:p>
          <a:p>
            <a:pPr marL="139700" indent="0">
              <a:buNone/>
            </a:pPr>
            <a:endParaRPr lang="es-ES" sz="1000" dirty="0"/>
          </a:p>
          <a:p>
            <a:pPr marL="139700" indent="0">
              <a:buNone/>
            </a:pPr>
            <a:r>
              <a:rPr lang="es-ES" sz="1000" dirty="0"/>
              <a:t>MergeSort (MergeSort.mergeSort y merge):</a:t>
            </a:r>
          </a:p>
          <a:p>
            <a:pPr marL="139700" indent="0">
              <a:buNone/>
            </a:pPr>
            <a:endParaRPr lang="es-ES" sz="1000" dirty="0"/>
          </a:p>
          <a:p>
            <a:pPr marL="139700" indent="0">
              <a:buNone/>
            </a:pPr>
            <a:r>
              <a:rPr lang="es-ES" sz="1000" dirty="0"/>
              <a:t>Complejidad: O(n log n). Divide el array en log n niveles, y en cada nivel realiza O(n) operaciones de fusión.</a:t>
            </a:r>
          </a:p>
          <a:p>
            <a:pPr marL="139700" indent="0">
              <a:buNone/>
            </a:pPr>
            <a:endParaRPr lang="es-ES" sz="1000" dirty="0"/>
          </a:p>
          <a:p>
            <a:pPr marL="139700" indent="0">
              <a:buNone/>
            </a:pPr>
            <a:r>
              <a:rPr lang="es-ES" sz="1000" dirty="0"/>
              <a:t>Justificación: Es eficiente para arrays grandes y garantiza O(n log n) en todos los casos, a diferencia de QuickSort, que puede ser O(n²) en el peor caso.</a:t>
            </a:r>
          </a:p>
          <a:p>
            <a:pPr marL="139700" indent="0">
              <a:buNone/>
            </a:pPr>
            <a:r>
              <a:rPr lang="es-ES" sz="1000" dirty="0"/>
              <a:t>Búsqueda Binaria (BinarySearch.binarySearch)</a:t>
            </a:r>
          </a:p>
          <a:p>
            <a:pPr marL="139700" indent="0">
              <a:buNone/>
            </a:pPr>
            <a:endParaRPr lang="es-ES" sz="1000" dirty="0"/>
          </a:p>
          <a:p>
            <a:pPr marL="139700" indent="0">
              <a:buNone/>
            </a:pPr>
            <a:r>
              <a:rPr lang="es-ES" sz="1000" dirty="0"/>
              <a:t>Complejidad: O(log n). Divide el espacio de búsqueda a la mitad en cada iteración.</a:t>
            </a:r>
          </a:p>
          <a:p>
            <a:pPr marL="139700" indent="0">
              <a:buNone/>
            </a:pPr>
            <a:r>
              <a:rPr lang="es-ES" sz="1000" dirty="0"/>
              <a:t>Comparación: Es mucho más eficiente que la búsqueda lineal (O(n)) para arrays ordenados.</a:t>
            </a:r>
          </a:p>
          <a:p>
            <a:pPr marL="139700" indent="0">
              <a:buNone/>
            </a:pPr>
            <a:endParaRPr lang="es-ES" sz="1000" dirty="0"/>
          </a:p>
          <a:p>
            <a:pPr marL="139700" indent="0">
              <a:buNone/>
            </a:pPr>
            <a:endParaRPr lang="es-ES" sz="1000" dirty="0"/>
          </a:p>
          <a:p>
            <a:pPr marL="139700" indent="0">
              <a:buNone/>
            </a:pPr>
            <a:r>
              <a:rPr lang="es-ES" sz="1000" dirty="0"/>
              <a:t>Medición de Tiempo (Timer):</a:t>
            </a:r>
          </a:p>
          <a:p>
            <a:pPr marL="139700" indent="0">
              <a:buNone/>
            </a:pPr>
            <a:r>
              <a:rPr lang="es-ES" sz="1000" dirty="0"/>
              <a:t>Complejidad: O(1) para start(), stop(), y getElapsedTime(), ya que solo realizan operaciones básicas.</a:t>
            </a:r>
          </a:p>
          <a:p>
            <a:pPr marL="139700" indent="0">
              <a:buNone/>
            </a:pPr>
            <a:endParaRPr lang="es-SV" dirty="0"/>
          </a:p>
        </p:txBody>
      </p:sp>
      <p:pic>
        <p:nvPicPr>
          <p:cNvPr id="5" name="Google Shape;167;p31" title="futurism-perspective-digital-nomads-lifestyle.jpg">
            <a:extLst>
              <a:ext uri="{FF2B5EF4-FFF2-40B4-BE49-F238E27FC236}">
                <a16:creationId xmlns:a16="http://schemas.microsoft.com/office/drawing/2014/main" id="{6D42DF87-5DC9-C5BF-4AD5-8DD3B802A88B}"/>
              </a:ext>
            </a:extLst>
          </p:cNvPr>
          <p:cNvPicPr preferRelativeResize="0">
            <a:picLocks noGrp="1"/>
          </p:cNvPicPr>
          <p:nvPr>
            <p:ph type="pic" idx="2"/>
          </p:nvPr>
        </p:nvPicPr>
        <p:blipFill rotWithShape="1">
          <a:blip r:embed="rId2">
            <a:alphaModFix/>
          </a:blip>
          <a:srcRect l="31869" r="31869"/>
          <a:stretch/>
        </p:blipFill>
        <p:spPr>
          <a:xfrm>
            <a:off x="0" y="0"/>
            <a:ext cx="2970213" cy="5143500"/>
          </a:xfrm>
          <a:prstGeom prst="rect">
            <a:avLst/>
          </a:prstGeom>
        </p:spPr>
      </p:pic>
    </p:spTree>
    <p:extLst>
      <p:ext uri="{BB962C8B-B14F-4D97-AF65-F5344CB8AC3E}">
        <p14:creationId xmlns:p14="http://schemas.microsoft.com/office/powerpoint/2010/main" val="31460248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pic>
        <p:nvPicPr>
          <p:cNvPr id="237" name="Google Shape;237;p37" title="futurism-perspective-digital-nomads-lifestyle (1).jpg"/>
          <p:cNvPicPr preferRelativeResize="0">
            <a:picLocks noGrp="1"/>
          </p:cNvPicPr>
          <p:nvPr>
            <p:ph type="pic" idx="2"/>
          </p:nvPr>
        </p:nvPicPr>
        <p:blipFill rotWithShape="1">
          <a:blip r:embed="rId3">
            <a:alphaModFix/>
          </a:blip>
          <a:srcRect t="5213" b="5204"/>
          <a:stretch/>
        </p:blipFill>
        <p:spPr>
          <a:xfrm>
            <a:off x="0" y="0"/>
            <a:ext cx="9144003" cy="5143502"/>
          </a:xfrm>
          <a:prstGeom prst="rect">
            <a:avLst/>
          </a:prstGeom>
        </p:spPr>
      </p:pic>
      <p:sp>
        <p:nvSpPr>
          <p:cNvPr id="238" name="Google Shape;238;p37"/>
          <p:cNvSpPr txBox="1">
            <a:spLocks noGrp="1"/>
          </p:cNvSpPr>
          <p:nvPr>
            <p:ph type="title"/>
          </p:nvPr>
        </p:nvSpPr>
        <p:spPr>
          <a:xfrm>
            <a:off x="228600" y="4666175"/>
            <a:ext cx="3355800" cy="248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ES" dirty="0"/>
              <a:t>Gracias Por Leer</a:t>
            </a:r>
            <a:endParaRPr dirty="0"/>
          </a:p>
        </p:txBody>
      </p:sp>
    </p:spTree>
  </p:cSld>
  <p:clrMapOvr>
    <a:masterClrMapping/>
  </p:clrMapOvr>
</p:sld>
</file>

<file path=ppt/theme/theme1.xml><?xml version="1.0" encoding="utf-8"?>
<a:theme xmlns:a="http://schemas.openxmlformats.org/drawingml/2006/main" name="Technology Innovations by Slidesgo">
  <a:themeElements>
    <a:clrScheme name="Simple Light">
      <a:dk1>
        <a:srgbClr val="FFFFFF"/>
      </a:dk1>
      <a:lt1>
        <a:srgbClr val="000000"/>
      </a:lt1>
      <a:dk2>
        <a:srgbClr val="52297B"/>
      </a:dk2>
      <a:lt2>
        <a:srgbClr val="70E0FF"/>
      </a:lt2>
      <a:accent1>
        <a:srgbClr val="C340FF"/>
      </a:accent1>
      <a:accent2>
        <a:srgbClr val="5F5FF6"/>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765</Words>
  <Application>Microsoft Office PowerPoint</Application>
  <PresentationFormat>Presentación en pantalla (16:9)</PresentationFormat>
  <Paragraphs>106</Paragraphs>
  <Slides>9</Slides>
  <Notes>5</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Albert Sans</vt:lpstr>
      <vt:lpstr>Goldman</vt:lpstr>
      <vt:lpstr>Raleway</vt:lpstr>
      <vt:lpstr>Technology Innovations by Slidesgo</vt:lpstr>
      <vt:lpstr>Proyecto java: </vt:lpstr>
      <vt:lpstr>INTRODUCCIÓN</vt:lpstr>
      <vt:lpstr>Explicación de los algoritmos implementados</vt:lpstr>
      <vt:lpstr>Algoritmo de ordenamiento: MergeSort</vt:lpstr>
      <vt:lpstr>Algoritmo de Búsqueda: BinarySearch</vt:lpstr>
      <vt:lpstr>Medición de tiempo: Timer</vt:lpstr>
      <vt:lpstr>Clase Principal: Main</vt:lpstr>
      <vt:lpstr>Análisis de complejidad: Big O</vt:lpstr>
      <vt:lpstr>Gracias Por Leer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Said Orellana</dc:creator>
  <cp:lastModifiedBy>Said Orellana</cp:lastModifiedBy>
  <cp:revision>3</cp:revision>
  <dcterms:modified xsi:type="dcterms:W3CDTF">2025-05-20T23:46:29Z</dcterms:modified>
</cp:coreProperties>
</file>