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1"/>
  </p:notesMasterIdLst>
  <p:handoutMasterIdLst>
    <p:handoutMasterId r:id="rId22"/>
  </p:handoutMasterIdLst>
  <p:sldIdLst>
    <p:sldId id="258" r:id="rId5"/>
    <p:sldId id="295" r:id="rId6"/>
    <p:sldId id="294" r:id="rId7"/>
    <p:sldId id="261" r:id="rId8"/>
    <p:sldId id="299" r:id="rId9"/>
    <p:sldId id="269" r:id="rId10"/>
    <p:sldId id="298" r:id="rId11"/>
    <p:sldId id="304" r:id="rId12"/>
    <p:sldId id="303" r:id="rId13"/>
    <p:sldId id="266" r:id="rId14"/>
    <p:sldId id="311" r:id="rId15"/>
    <p:sldId id="310" r:id="rId16"/>
    <p:sldId id="305" r:id="rId17"/>
    <p:sldId id="308" r:id="rId18"/>
    <p:sldId id="262"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ghamdi" initials="OA" lastIdx="3" clrIdx="0">
    <p:extLst>
      <p:ext uri="{19B8F6BF-5375-455C-9EA6-DF929625EA0E}">
        <p15:presenceInfo xmlns:p15="http://schemas.microsoft.com/office/powerpoint/2012/main" userId="Omar Algham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39" autoAdjust="0"/>
  </p:normalViewPr>
  <p:slideViewPr>
    <p:cSldViewPr snapToGrid="0">
      <p:cViewPr varScale="1">
        <p:scale>
          <a:sx n="161" d="100"/>
          <a:sy n="161" d="100"/>
        </p:scale>
        <p:origin x="150" y="144"/>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Before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24.63</c:v>
                </c:pt>
                <c:pt idx="1">
                  <c:v>75.37</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After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B54B875-7D75-439A-96AC-0B6B0E0F9027}">
      <dgm:prSet/>
      <dgm:spPr/>
      <dgm:t>
        <a:bodyPr/>
        <a:lstStyle/>
        <a:p>
          <a:pPr>
            <a:defRPr cap="all"/>
          </a:pPr>
          <a:r>
            <a:rPr lang="en-US"/>
            <a:t>Introduction</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defRPr cap="all"/>
          </a:pPr>
          <a:r>
            <a:rPr lang="en-US"/>
            <a:t>Data gathering</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defRPr cap="all"/>
          </a:pPr>
          <a:r>
            <a:rPr lang="en-US"/>
            <a:t>EDa</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defRPr cap="all"/>
          </a:pPr>
          <a:r>
            <a:rPr lang="en-US"/>
            <a:t>Modeling</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defRPr cap="all"/>
          </a:pPr>
          <a:r>
            <a:rPr lang="en-US"/>
            <a:t>conclusion</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8F6EBC58-B54D-48BF-8396-03B0A317CDCF}" type="pres">
      <dgm:prSet presAssocID="{1187127D-E7A7-455E-93D3-1EAC1DAB5C83}" presName="hierChild1" presStyleCnt="0">
        <dgm:presLayoutVars>
          <dgm:chPref val="1"/>
          <dgm:dir/>
          <dgm:animOne val="branch"/>
          <dgm:animLvl val="lvl"/>
          <dgm:resizeHandles/>
        </dgm:presLayoutVars>
      </dgm:prSet>
      <dgm:spPr/>
    </dgm:pt>
    <dgm:pt modelId="{67D3A96B-7046-4B29-85A1-8A0CD85328C8}" type="pres">
      <dgm:prSet presAssocID="{0B54B875-7D75-439A-96AC-0B6B0E0F9027}" presName="hierRoot1" presStyleCnt="0"/>
      <dgm:spPr/>
    </dgm:pt>
    <dgm:pt modelId="{BB541136-B8F1-4A02-B4DD-BC44153B517C}" type="pres">
      <dgm:prSet presAssocID="{0B54B875-7D75-439A-96AC-0B6B0E0F9027}" presName="composite" presStyleCnt="0"/>
      <dgm:spPr/>
    </dgm:pt>
    <dgm:pt modelId="{70233B68-A048-4988-8C57-A4320783AC20}" type="pres">
      <dgm:prSet presAssocID="{0B54B875-7D75-439A-96AC-0B6B0E0F9027}" presName="background" presStyleLbl="node0" presStyleIdx="0" presStyleCnt="5"/>
      <dgm:spPr/>
    </dgm:pt>
    <dgm:pt modelId="{6214E540-4F4A-4A21-A6D2-07374222195C}" type="pres">
      <dgm:prSet presAssocID="{0B54B875-7D75-439A-96AC-0B6B0E0F9027}" presName="text" presStyleLbl="fgAcc0" presStyleIdx="0" presStyleCnt="5">
        <dgm:presLayoutVars>
          <dgm:chPref val="3"/>
        </dgm:presLayoutVars>
      </dgm:prSet>
      <dgm:spPr/>
    </dgm:pt>
    <dgm:pt modelId="{9A6964FE-A201-4D7F-A16D-8169E0BC265A}" type="pres">
      <dgm:prSet presAssocID="{0B54B875-7D75-439A-96AC-0B6B0E0F9027}" presName="hierChild2" presStyleCnt="0"/>
      <dgm:spPr/>
    </dgm:pt>
    <dgm:pt modelId="{A34B1E94-82F9-497D-B70A-510FC9637832}" type="pres">
      <dgm:prSet presAssocID="{F342216F-FBF1-41D7-919C-7049CA20572C}" presName="hierRoot1" presStyleCnt="0"/>
      <dgm:spPr/>
    </dgm:pt>
    <dgm:pt modelId="{F2D91EC4-9502-4A11-8D09-AE69007C7777}" type="pres">
      <dgm:prSet presAssocID="{F342216F-FBF1-41D7-919C-7049CA20572C}" presName="composite" presStyleCnt="0"/>
      <dgm:spPr/>
    </dgm:pt>
    <dgm:pt modelId="{42B3948A-823C-4263-A4FE-8F941E6BB47F}" type="pres">
      <dgm:prSet presAssocID="{F342216F-FBF1-41D7-919C-7049CA20572C}" presName="background" presStyleLbl="node0" presStyleIdx="1" presStyleCnt="5"/>
      <dgm:spPr/>
    </dgm:pt>
    <dgm:pt modelId="{330935B3-9A52-4603-8308-FC11DE650176}" type="pres">
      <dgm:prSet presAssocID="{F342216F-FBF1-41D7-919C-7049CA20572C}" presName="text" presStyleLbl="fgAcc0" presStyleIdx="1" presStyleCnt="5">
        <dgm:presLayoutVars>
          <dgm:chPref val="3"/>
        </dgm:presLayoutVars>
      </dgm:prSet>
      <dgm:spPr/>
    </dgm:pt>
    <dgm:pt modelId="{EFC3ADFA-8223-44C6-B088-9DC69992D1C3}" type="pres">
      <dgm:prSet presAssocID="{F342216F-FBF1-41D7-919C-7049CA20572C}" presName="hierChild2" presStyleCnt="0"/>
      <dgm:spPr/>
    </dgm:pt>
    <dgm:pt modelId="{BE43BDBB-418E-41DB-9A91-C5CDFEC40293}" type="pres">
      <dgm:prSet presAssocID="{89123716-B84D-436A-B032-220B2B9CADDC}" presName="hierRoot1" presStyleCnt="0"/>
      <dgm:spPr/>
    </dgm:pt>
    <dgm:pt modelId="{2B9136B1-1877-4095-A901-961280684200}" type="pres">
      <dgm:prSet presAssocID="{89123716-B84D-436A-B032-220B2B9CADDC}" presName="composite" presStyleCnt="0"/>
      <dgm:spPr/>
    </dgm:pt>
    <dgm:pt modelId="{1CF4C26D-4402-4C51-A8D0-321704C44D2A}" type="pres">
      <dgm:prSet presAssocID="{89123716-B84D-436A-B032-220B2B9CADDC}" presName="background" presStyleLbl="node0" presStyleIdx="2" presStyleCnt="5"/>
      <dgm:spPr/>
    </dgm:pt>
    <dgm:pt modelId="{4CE82638-4B89-42AA-93FB-9DFA26336EC4}" type="pres">
      <dgm:prSet presAssocID="{89123716-B84D-436A-B032-220B2B9CADDC}" presName="text" presStyleLbl="fgAcc0" presStyleIdx="2" presStyleCnt="5">
        <dgm:presLayoutVars>
          <dgm:chPref val="3"/>
        </dgm:presLayoutVars>
      </dgm:prSet>
      <dgm:spPr/>
    </dgm:pt>
    <dgm:pt modelId="{DC535C73-8A8A-456C-A665-EDB836291E47}" type="pres">
      <dgm:prSet presAssocID="{89123716-B84D-436A-B032-220B2B9CADDC}" presName="hierChild2" presStyleCnt="0"/>
      <dgm:spPr/>
    </dgm:pt>
    <dgm:pt modelId="{3AA8745E-93D0-47F2-A83F-0DE67B4E8A46}" type="pres">
      <dgm:prSet presAssocID="{BD4CDB43-353E-4B02-B096-C95F07496D3C}" presName="hierRoot1" presStyleCnt="0"/>
      <dgm:spPr/>
    </dgm:pt>
    <dgm:pt modelId="{F0DECA90-D870-4233-A54B-21D08A766B2E}" type="pres">
      <dgm:prSet presAssocID="{BD4CDB43-353E-4B02-B096-C95F07496D3C}" presName="composite" presStyleCnt="0"/>
      <dgm:spPr/>
    </dgm:pt>
    <dgm:pt modelId="{C475A0FD-3DF3-491A-8B7D-61447D513220}" type="pres">
      <dgm:prSet presAssocID="{BD4CDB43-353E-4B02-B096-C95F07496D3C}" presName="background" presStyleLbl="node0" presStyleIdx="3" presStyleCnt="5"/>
      <dgm:spPr/>
    </dgm:pt>
    <dgm:pt modelId="{E8C1A849-CBF3-4C0F-BDF1-23C8E7E1236A}" type="pres">
      <dgm:prSet presAssocID="{BD4CDB43-353E-4B02-B096-C95F07496D3C}" presName="text" presStyleLbl="fgAcc0" presStyleIdx="3" presStyleCnt="5">
        <dgm:presLayoutVars>
          <dgm:chPref val="3"/>
        </dgm:presLayoutVars>
      </dgm:prSet>
      <dgm:spPr/>
    </dgm:pt>
    <dgm:pt modelId="{6442DE73-6197-49DC-B2E8-8D1CCFA927DF}" type="pres">
      <dgm:prSet presAssocID="{BD4CDB43-353E-4B02-B096-C95F07496D3C}" presName="hierChild2" presStyleCnt="0"/>
      <dgm:spPr/>
    </dgm:pt>
    <dgm:pt modelId="{2C958222-7452-43AF-A25B-30AF3D906656}" type="pres">
      <dgm:prSet presAssocID="{03357AA3-34FD-4084-981B-4888AF7A877E}" presName="hierRoot1" presStyleCnt="0"/>
      <dgm:spPr/>
    </dgm:pt>
    <dgm:pt modelId="{CE58BEA6-0B25-4C11-B491-505443D96B12}" type="pres">
      <dgm:prSet presAssocID="{03357AA3-34FD-4084-981B-4888AF7A877E}" presName="composite" presStyleCnt="0"/>
      <dgm:spPr/>
    </dgm:pt>
    <dgm:pt modelId="{851053F8-675C-4A84-81A4-489CC72CC95E}" type="pres">
      <dgm:prSet presAssocID="{03357AA3-34FD-4084-981B-4888AF7A877E}" presName="background" presStyleLbl="node0" presStyleIdx="4" presStyleCnt="5"/>
      <dgm:spPr/>
    </dgm:pt>
    <dgm:pt modelId="{2C9D65E0-B158-490D-AEB7-35C34ED21DB4}" type="pres">
      <dgm:prSet presAssocID="{03357AA3-34FD-4084-981B-4888AF7A877E}" presName="text" presStyleLbl="fgAcc0" presStyleIdx="4" presStyleCnt="5">
        <dgm:presLayoutVars>
          <dgm:chPref val="3"/>
        </dgm:presLayoutVars>
      </dgm:prSet>
      <dgm:spPr/>
    </dgm:pt>
    <dgm:pt modelId="{1752C77B-BA18-48FA-A0CB-51BB31CC5BA2}" type="pres">
      <dgm:prSet presAssocID="{03357AA3-34FD-4084-981B-4888AF7A877E}" presName="hierChild2" presStyleCnt="0"/>
      <dgm:spPr/>
    </dgm:pt>
  </dgm:ptLst>
  <dgm:cxnLst>
    <dgm:cxn modelId="{4160E90A-0E10-4739-BB63-163659A712F0}" srcId="{1187127D-E7A7-455E-93D3-1EAC1DAB5C83}" destId="{89123716-B84D-436A-B032-220B2B9CADDC}" srcOrd="2" destOrd="0" parTransId="{A99727AF-82D3-4448-923F-255E12D7C9BC}" sibTransId="{79535D29-4C9A-449D-A727-B90BC51637B7}"/>
    <dgm:cxn modelId="{3D238423-40A9-4D99-B54D-A2855A3DA7BF}" srcId="{1187127D-E7A7-455E-93D3-1EAC1DAB5C83}" destId="{F342216F-FBF1-41D7-919C-7049CA20572C}" srcOrd="1" destOrd="0" parTransId="{458C9A33-97A5-4CBB-B140-5648BC39D963}" sibTransId="{4264E9A9-DAC3-427B-8E9E-0073816BE51F}"/>
    <dgm:cxn modelId="{3339A85E-8A17-474A-9625-A3A8050AE3F3}" srcId="{1187127D-E7A7-455E-93D3-1EAC1DAB5C83}" destId="{03357AA3-34FD-4084-981B-4888AF7A877E}" srcOrd="4" destOrd="0" parTransId="{808A9C68-B161-452E-964F-0C64CF06ACB9}" sibTransId="{E46BB54B-28C9-4098-8BD7-9DBBCB69561D}"/>
    <dgm:cxn modelId="{9053BC49-9F0E-45CC-8F51-51F2AE2F18D8}" type="presOf" srcId="{BD4CDB43-353E-4B02-B096-C95F07496D3C}" destId="{E8C1A849-CBF3-4C0F-BDF1-23C8E7E1236A}" srcOrd="0" destOrd="0" presId="urn:microsoft.com/office/officeart/2005/8/layout/hierarchy1"/>
    <dgm:cxn modelId="{2D027D54-0797-4CE1-8646-E3A6F4D7AE6C}" srcId="{1187127D-E7A7-455E-93D3-1EAC1DAB5C83}" destId="{0B54B875-7D75-439A-96AC-0B6B0E0F9027}" srcOrd="0" destOrd="0" parTransId="{E10A52C8-AA57-46D3-B7CE-50C51AD1F38B}" sibTransId="{6BB7D5D8-B58C-4639-AB04-F3323C9E3D5A}"/>
    <dgm:cxn modelId="{8C5AB357-55F5-4D7B-A6B4-CD5B4FDCC43B}" type="presOf" srcId="{03357AA3-34FD-4084-981B-4888AF7A877E}" destId="{2C9D65E0-B158-490D-AEB7-35C34ED21DB4}" srcOrd="0" destOrd="0" presId="urn:microsoft.com/office/officeart/2005/8/layout/hierarchy1"/>
    <dgm:cxn modelId="{FAAD578F-FC3D-4D17-97DD-543B78958C7E}" type="presOf" srcId="{89123716-B84D-436A-B032-220B2B9CADDC}" destId="{4CE82638-4B89-42AA-93FB-9DFA26336EC4}" srcOrd="0" destOrd="0" presId="urn:microsoft.com/office/officeart/2005/8/layout/hierarchy1"/>
    <dgm:cxn modelId="{1D9C559A-3B66-4775-93FC-2F9546FCEB9F}" type="presOf" srcId="{F342216F-FBF1-41D7-919C-7049CA20572C}" destId="{330935B3-9A52-4603-8308-FC11DE650176}" srcOrd="0" destOrd="0" presId="urn:microsoft.com/office/officeart/2005/8/layout/hierarchy1"/>
    <dgm:cxn modelId="{7217B2C2-3D23-44F9-8A4B-3DAB0084B083}" type="presOf" srcId="{1187127D-E7A7-455E-93D3-1EAC1DAB5C83}" destId="{8F6EBC58-B54D-48BF-8396-03B0A317CDCF}" srcOrd="0" destOrd="0" presId="urn:microsoft.com/office/officeart/2005/8/layout/hierarchy1"/>
    <dgm:cxn modelId="{0C0BBEC3-422F-4BB4-B5F3-42B3DA5381C2}" type="presOf" srcId="{0B54B875-7D75-439A-96AC-0B6B0E0F9027}" destId="{6214E540-4F4A-4A21-A6D2-07374222195C}" srcOrd="0" destOrd="0" presId="urn:microsoft.com/office/officeart/2005/8/layout/hierarchy1"/>
    <dgm:cxn modelId="{0560C2CF-2867-4C41-9B84-C43B49A1EFCF}" srcId="{1187127D-E7A7-455E-93D3-1EAC1DAB5C83}" destId="{BD4CDB43-353E-4B02-B096-C95F07496D3C}" srcOrd="3" destOrd="0" parTransId="{50B9826E-03A9-4BEC-83AF-4FE3EC5546B9}" sibTransId="{F766CB66-C9FA-4DBA-A25A-4A827F70313C}"/>
    <dgm:cxn modelId="{DCD849FA-067C-47F7-A464-1ACC5911137B}" type="presParOf" srcId="{8F6EBC58-B54D-48BF-8396-03B0A317CDCF}" destId="{67D3A96B-7046-4B29-85A1-8A0CD85328C8}" srcOrd="0" destOrd="0" presId="urn:microsoft.com/office/officeart/2005/8/layout/hierarchy1"/>
    <dgm:cxn modelId="{16238C19-B869-4F89-AD8B-3B10500451DF}" type="presParOf" srcId="{67D3A96B-7046-4B29-85A1-8A0CD85328C8}" destId="{BB541136-B8F1-4A02-B4DD-BC44153B517C}" srcOrd="0" destOrd="0" presId="urn:microsoft.com/office/officeart/2005/8/layout/hierarchy1"/>
    <dgm:cxn modelId="{20F781CB-02E4-4FAB-B1DB-C7094EFFA00E}" type="presParOf" srcId="{BB541136-B8F1-4A02-B4DD-BC44153B517C}" destId="{70233B68-A048-4988-8C57-A4320783AC20}" srcOrd="0" destOrd="0" presId="urn:microsoft.com/office/officeart/2005/8/layout/hierarchy1"/>
    <dgm:cxn modelId="{28A4C613-8F12-4DC9-ADCA-072C10CCE6FE}" type="presParOf" srcId="{BB541136-B8F1-4A02-B4DD-BC44153B517C}" destId="{6214E540-4F4A-4A21-A6D2-07374222195C}" srcOrd="1" destOrd="0" presId="urn:microsoft.com/office/officeart/2005/8/layout/hierarchy1"/>
    <dgm:cxn modelId="{FF20BE1E-8E62-4BDC-B4CC-E17FBA74FAE6}" type="presParOf" srcId="{67D3A96B-7046-4B29-85A1-8A0CD85328C8}" destId="{9A6964FE-A201-4D7F-A16D-8169E0BC265A}" srcOrd="1" destOrd="0" presId="urn:microsoft.com/office/officeart/2005/8/layout/hierarchy1"/>
    <dgm:cxn modelId="{0BE6490F-573F-4263-A1A9-A93734E1BCC7}" type="presParOf" srcId="{8F6EBC58-B54D-48BF-8396-03B0A317CDCF}" destId="{A34B1E94-82F9-497D-B70A-510FC9637832}" srcOrd="1" destOrd="0" presId="urn:microsoft.com/office/officeart/2005/8/layout/hierarchy1"/>
    <dgm:cxn modelId="{9F3DED74-5473-4867-A23C-34D90463D98F}" type="presParOf" srcId="{A34B1E94-82F9-497D-B70A-510FC9637832}" destId="{F2D91EC4-9502-4A11-8D09-AE69007C7777}" srcOrd="0" destOrd="0" presId="urn:microsoft.com/office/officeart/2005/8/layout/hierarchy1"/>
    <dgm:cxn modelId="{D9F22343-4CA5-4AAA-B00B-D58C14EE5502}" type="presParOf" srcId="{F2D91EC4-9502-4A11-8D09-AE69007C7777}" destId="{42B3948A-823C-4263-A4FE-8F941E6BB47F}" srcOrd="0" destOrd="0" presId="urn:microsoft.com/office/officeart/2005/8/layout/hierarchy1"/>
    <dgm:cxn modelId="{04A2D63A-8BA6-41A9-AC00-1264EE7A88BF}" type="presParOf" srcId="{F2D91EC4-9502-4A11-8D09-AE69007C7777}" destId="{330935B3-9A52-4603-8308-FC11DE650176}" srcOrd="1" destOrd="0" presId="urn:microsoft.com/office/officeart/2005/8/layout/hierarchy1"/>
    <dgm:cxn modelId="{BAB68CCF-A5E4-4494-B914-263DBD8511C4}" type="presParOf" srcId="{A34B1E94-82F9-497D-B70A-510FC9637832}" destId="{EFC3ADFA-8223-44C6-B088-9DC69992D1C3}" srcOrd="1" destOrd="0" presId="urn:microsoft.com/office/officeart/2005/8/layout/hierarchy1"/>
    <dgm:cxn modelId="{92DAD41B-2B97-4735-80B2-623839949D51}" type="presParOf" srcId="{8F6EBC58-B54D-48BF-8396-03B0A317CDCF}" destId="{BE43BDBB-418E-41DB-9A91-C5CDFEC40293}" srcOrd="2" destOrd="0" presId="urn:microsoft.com/office/officeart/2005/8/layout/hierarchy1"/>
    <dgm:cxn modelId="{F1FA2A11-D967-45C9-B852-9779CF36C812}" type="presParOf" srcId="{BE43BDBB-418E-41DB-9A91-C5CDFEC40293}" destId="{2B9136B1-1877-4095-A901-961280684200}" srcOrd="0" destOrd="0" presId="urn:microsoft.com/office/officeart/2005/8/layout/hierarchy1"/>
    <dgm:cxn modelId="{FF9E56CC-C157-4D75-84CD-A774B321B975}" type="presParOf" srcId="{2B9136B1-1877-4095-A901-961280684200}" destId="{1CF4C26D-4402-4C51-A8D0-321704C44D2A}" srcOrd="0" destOrd="0" presId="urn:microsoft.com/office/officeart/2005/8/layout/hierarchy1"/>
    <dgm:cxn modelId="{F57EA113-B093-496E-8F41-3A20A90267FE}" type="presParOf" srcId="{2B9136B1-1877-4095-A901-961280684200}" destId="{4CE82638-4B89-42AA-93FB-9DFA26336EC4}" srcOrd="1" destOrd="0" presId="urn:microsoft.com/office/officeart/2005/8/layout/hierarchy1"/>
    <dgm:cxn modelId="{59E3AB49-E99E-4B58-9C8A-1392EB2F0645}" type="presParOf" srcId="{BE43BDBB-418E-41DB-9A91-C5CDFEC40293}" destId="{DC535C73-8A8A-456C-A665-EDB836291E47}" srcOrd="1" destOrd="0" presId="urn:microsoft.com/office/officeart/2005/8/layout/hierarchy1"/>
    <dgm:cxn modelId="{79F60A79-F352-4A68-9B4E-602B708B70CB}" type="presParOf" srcId="{8F6EBC58-B54D-48BF-8396-03B0A317CDCF}" destId="{3AA8745E-93D0-47F2-A83F-0DE67B4E8A46}" srcOrd="3" destOrd="0" presId="urn:microsoft.com/office/officeart/2005/8/layout/hierarchy1"/>
    <dgm:cxn modelId="{B346A6E8-B953-430D-B253-0424DB7A795C}" type="presParOf" srcId="{3AA8745E-93D0-47F2-A83F-0DE67B4E8A46}" destId="{F0DECA90-D870-4233-A54B-21D08A766B2E}" srcOrd="0" destOrd="0" presId="urn:microsoft.com/office/officeart/2005/8/layout/hierarchy1"/>
    <dgm:cxn modelId="{71B2CC1E-1028-4367-A8EC-55018CB3BE06}" type="presParOf" srcId="{F0DECA90-D870-4233-A54B-21D08A766B2E}" destId="{C475A0FD-3DF3-491A-8B7D-61447D513220}" srcOrd="0" destOrd="0" presId="urn:microsoft.com/office/officeart/2005/8/layout/hierarchy1"/>
    <dgm:cxn modelId="{CC0E5D57-18C9-4DCD-827C-08C747B29508}" type="presParOf" srcId="{F0DECA90-D870-4233-A54B-21D08A766B2E}" destId="{E8C1A849-CBF3-4C0F-BDF1-23C8E7E1236A}" srcOrd="1" destOrd="0" presId="urn:microsoft.com/office/officeart/2005/8/layout/hierarchy1"/>
    <dgm:cxn modelId="{22931F7E-5C52-4382-8FD8-6E77D9742C99}" type="presParOf" srcId="{3AA8745E-93D0-47F2-A83F-0DE67B4E8A46}" destId="{6442DE73-6197-49DC-B2E8-8D1CCFA927DF}" srcOrd="1" destOrd="0" presId="urn:microsoft.com/office/officeart/2005/8/layout/hierarchy1"/>
    <dgm:cxn modelId="{EBCE6167-A47C-407A-BA8D-B771C2C74A30}" type="presParOf" srcId="{8F6EBC58-B54D-48BF-8396-03B0A317CDCF}" destId="{2C958222-7452-43AF-A25B-30AF3D906656}" srcOrd="4" destOrd="0" presId="urn:microsoft.com/office/officeart/2005/8/layout/hierarchy1"/>
    <dgm:cxn modelId="{09BFB870-2605-4752-91C5-B4BE71A620A7}" type="presParOf" srcId="{2C958222-7452-43AF-A25B-30AF3D906656}" destId="{CE58BEA6-0B25-4C11-B491-505443D96B12}" srcOrd="0" destOrd="0" presId="urn:microsoft.com/office/officeart/2005/8/layout/hierarchy1"/>
    <dgm:cxn modelId="{3261CA24-5145-4BFE-B1D4-C69D3CDDB2FC}" type="presParOf" srcId="{CE58BEA6-0B25-4C11-B491-505443D96B12}" destId="{851053F8-675C-4A84-81A4-489CC72CC95E}" srcOrd="0" destOrd="0" presId="urn:microsoft.com/office/officeart/2005/8/layout/hierarchy1"/>
    <dgm:cxn modelId="{6E1B48BD-69F1-4F1A-B219-C6AB26AC621C}" type="presParOf" srcId="{CE58BEA6-0B25-4C11-B491-505443D96B12}" destId="{2C9D65E0-B158-490D-AEB7-35C34ED21DB4}" srcOrd="1" destOrd="0" presId="urn:microsoft.com/office/officeart/2005/8/layout/hierarchy1"/>
    <dgm:cxn modelId="{50834412-FE29-46E5-B4DC-E78175828512}" type="presParOf" srcId="{2C958222-7452-43AF-A25B-30AF3D906656}" destId="{1752C77B-BA18-48FA-A0CB-51BB31CC5B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609EB-E7AE-4A1C-AFBB-66B17216C39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DDD5444-7E60-4777-8ADB-46628A5EF14B}">
      <dgm:prSet phldrT="[Text]" custT="1"/>
      <dgm:spPr/>
      <dgm:t>
        <a:bodyPr/>
        <a:lstStyle/>
        <a:p>
          <a:r>
            <a:rPr lang="en-US" sz="1050" dirty="0"/>
            <a:t>Resampling</a:t>
          </a:r>
        </a:p>
      </dgm:t>
    </dgm:pt>
    <dgm:pt modelId="{B79B8E08-E04D-4003-8C53-D490F8C1919D}" type="parTrans" cxnId="{EBFB0552-6AD2-4D8C-B06F-AC8AA4D2973E}">
      <dgm:prSet/>
      <dgm:spPr/>
      <dgm:t>
        <a:bodyPr/>
        <a:lstStyle/>
        <a:p>
          <a:endParaRPr lang="en-US" sz="2800"/>
        </a:p>
      </dgm:t>
    </dgm:pt>
    <dgm:pt modelId="{687B6420-68C7-44C1-A2BF-042BCE04BDAE}" type="sibTrans" cxnId="{EBFB0552-6AD2-4D8C-B06F-AC8AA4D2973E}">
      <dgm:prSet custT="1"/>
      <dgm:spPr/>
      <dgm:t>
        <a:bodyPr/>
        <a:lstStyle/>
        <a:p>
          <a:endParaRPr lang="en-US" sz="1100"/>
        </a:p>
      </dgm:t>
    </dgm:pt>
    <dgm:pt modelId="{5CB0C289-0139-4EFD-950D-3266F0586CE0}">
      <dgm:prSet phldrT="[Text]" custT="1"/>
      <dgm:spPr/>
      <dgm:t>
        <a:bodyPr/>
        <a:lstStyle/>
        <a:p>
          <a:r>
            <a:rPr lang="en-US" sz="1050" dirty="0"/>
            <a:t>Oversample</a:t>
          </a:r>
        </a:p>
      </dgm:t>
    </dgm:pt>
    <dgm:pt modelId="{14768DE5-5985-459F-AA1B-2BC5230C71C9}" type="parTrans" cxnId="{0409392D-5FD1-49A4-9568-6D637583622D}">
      <dgm:prSet/>
      <dgm:spPr/>
      <dgm:t>
        <a:bodyPr/>
        <a:lstStyle/>
        <a:p>
          <a:endParaRPr lang="en-US" sz="2800"/>
        </a:p>
      </dgm:t>
    </dgm:pt>
    <dgm:pt modelId="{B8F68BA7-5774-4B3F-8161-720293C8C355}" type="sibTrans" cxnId="{0409392D-5FD1-49A4-9568-6D637583622D}">
      <dgm:prSet custT="1"/>
      <dgm:spPr/>
      <dgm:t>
        <a:bodyPr/>
        <a:lstStyle/>
        <a:p>
          <a:endParaRPr lang="en-US" sz="1100"/>
        </a:p>
      </dgm:t>
    </dgm:pt>
    <dgm:pt modelId="{F464A5D1-145E-46FF-81D2-BA126BCA9165}">
      <dgm:prSet phldrT="[Text]" custT="1"/>
      <dgm:spPr/>
      <dgm:t>
        <a:bodyPr/>
        <a:lstStyle/>
        <a:p>
          <a:r>
            <a:rPr lang="en-US" sz="1050" dirty="0"/>
            <a:t>Undersample</a:t>
          </a:r>
        </a:p>
      </dgm:t>
    </dgm:pt>
    <dgm:pt modelId="{0E3D94D4-5804-4B34-957B-0369D817ED25}" type="parTrans" cxnId="{57675B75-4B50-45E4-A45E-B33112BC9F87}">
      <dgm:prSet/>
      <dgm:spPr/>
      <dgm:t>
        <a:bodyPr/>
        <a:lstStyle/>
        <a:p>
          <a:endParaRPr lang="en-US" sz="2800"/>
        </a:p>
      </dgm:t>
    </dgm:pt>
    <dgm:pt modelId="{8C7C8112-252A-477A-9042-6889A541173E}" type="sibTrans" cxnId="{57675B75-4B50-45E4-A45E-B33112BC9F87}">
      <dgm:prSet custT="1"/>
      <dgm:spPr/>
      <dgm:t>
        <a:bodyPr/>
        <a:lstStyle/>
        <a:p>
          <a:endParaRPr lang="en-US" sz="1100"/>
        </a:p>
      </dgm:t>
    </dgm:pt>
    <dgm:pt modelId="{67D3B09F-8AAE-4411-87B7-6EC2589646CB}">
      <dgm:prSet phldrT="[Text]" custT="1"/>
      <dgm:spPr/>
      <dgm:t>
        <a:bodyPr/>
        <a:lstStyle/>
        <a:p>
          <a:r>
            <a:rPr lang="en-US" sz="1050" dirty="0"/>
            <a:t>SMOTE</a:t>
          </a:r>
        </a:p>
      </dgm:t>
    </dgm:pt>
    <dgm:pt modelId="{CC76B9F4-8AAA-44AE-A760-24DC71D452D0}" type="parTrans" cxnId="{93F981E6-0A25-4754-9D84-05F561657A99}">
      <dgm:prSet/>
      <dgm:spPr/>
      <dgm:t>
        <a:bodyPr/>
        <a:lstStyle/>
        <a:p>
          <a:endParaRPr lang="en-US" sz="2800"/>
        </a:p>
      </dgm:t>
    </dgm:pt>
    <dgm:pt modelId="{B493B113-DEE3-4764-AA1E-8E63C19C36F2}" type="sibTrans" cxnId="{93F981E6-0A25-4754-9D84-05F561657A99}">
      <dgm:prSet custT="1"/>
      <dgm:spPr/>
      <dgm:t>
        <a:bodyPr/>
        <a:lstStyle/>
        <a:p>
          <a:endParaRPr lang="en-US" sz="1100"/>
        </a:p>
      </dgm:t>
    </dgm:pt>
    <dgm:pt modelId="{EDC870F4-D137-4CCB-BB2F-97FCC17317D2}">
      <dgm:prSet phldrT="[Text]" custT="1"/>
      <dgm:spPr/>
      <dgm:t>
        <a:bodyPr/>
        <a:lstStyle/>
        <a:p>
          <a:r>
            <a:rPr lang="en-US" sz="1050" dirty="0"/>
            <a:t>NearMiss</a:t>
          </a:r>
        </a:p>
      </dgm:t>
    </dgm:pt>
    <dgm:pt modelId="{E77FDE53-9D04-4BAB-85D0-7BAD5914E77B}" type="parTrans" cxnId="{4588FD46-3F2E-48A8-98C8-11B41246896D}">
      <dgm:prSet/>
      <dgm:spPr/>
      <dgm:t>
        <a:bodyPr/>
        <a:lstStyle/>
        <a:p>
          <a:endParaRPr lang="en-US" sz="2800"/>
        </a:p>
      </dgm:t>
    </dgm:pt>
    <dgm:pt modelId="{3CE704EC-6CC0-4266-A0B9-C0BAB1DC9C32}" type="sibTrans" cxnId="{4588FD46-3F2E-48A8-98C8-11B41246896D}">
      <dgm:prSet custT="1"/>
      <dgm:spPr/>
      <dgm:t>
        <a:bodyPr/>
        <a:lstStyle/>
        <a:p>
          <a:endParaRPr lang="en-US" sz="1100"/>
        </a:p>
      </dgm:t>
    </dgm:pt>
    <dgm:pt modelId="{F0F8592E-FB54-425A-9A3B-A04C24A7B254}">
      <dgm:prSet phldrT="[Text]" custT="1"/>
      <dgm:spPr/>
      <dgm:t>
        <a:bodyPr/>
        <a:lstStyle/>
        <a:p>
          <a:r>
            <a:rPr lang="en-US" sz="1050" dirty="0"/>
            <a:t>SMOTENC</a:t>
          </a:r>
        </a:p>
      </dgm:t>
    </dgm:pt>
    <dgm:pt modelId="{157FAC52-8C24-43A8-AABC-3C1CE53691BA}" type="parTrans" cxnId="{1A7B8C76-3AF3-437B-AA03-7CFBD05D2C7F}">
      <dgm:prSet/>
      <dgm:spPr/>
      <dgm:t>
        <a:bodyPr/>
        <a:lstStyle/>
        <a:p>
          <a:endParaRPr lang="en-US" sz="2800"/>
        </a:p>
      </dgm:t>
    </dgm:pt>
    <dgm:pt modelId="{6C6E8FAE-E691-45F1-B8A3-F817511B6742}" type="sibTrans" cxnId="{1A7B8C76-3AF3-437B-AA03-7CFBD05D2C7F}">
      <dgm:prSet custT="1"/>
      <dgm:spPr/>
      <dgm:t>
        <a:bodyPr/>
        <a:lstStyle/>
        <a:p>
          <a:endParaRPr lang="en-US" sz="1100"/>
        </a:p>
      </dgm:t>
    </dgm:pt>
    <dgm:pt modelId="{AA6272A4-3B57-4077-9DB7-AB65D079B7AC}">
      <dgm:prSet phldrT="[Text]" custT="1"/>
      <dgm:spPr/>
      <dgm:t>
        <a:bodyPr/>
        <a:lstStyle/>
        <a:p>
          <a:r>
            <a:rPr lang="en-US" sz="1050" dirty="0"/>
            <a:t>Random Undersampler</a:t>
          </a:r>
        </a:p>
      </dgm:t>
    </dgm:pt>
    <dgm:pt modelId="{49550E9E-A601-425E-8FBC-0963DE958E8E}" type="parTrans" cxnId="{490B5FDB-FA47-447D-BA88-2D8D6AD19289}">
      <dgm:prSet/>
      <dgm:spPr/>
      <dgm:t>
        <a:bodyPr/>
        <a:lstStyle/>
        <a:p>
          <a:endParaRPr lang="en-US" sz="2800"/>
        </a:p>
      </dgm:t>
    </dgm:pt>
    <dgm:pt modelId="{8BB1543A-B75C-4A02-A645-F3944D9210C4}" type="sibTrans" cxnId="{490B5FDB-FA47-447D-BA88-2D8D6AD19289}">
      <dgm:prSet custT="1"/>
      <dgm:spPr/>
      <dgm:t>
        <a:bodyPr/>
        <a:lstStyle/>
        <a:p>
          <a:endParaRPr lang="en-US" sz="1100"/>
        </a:p>
      </dgm:t>
    </dgm:pt>
    <dgm:pt modelId="{604C665F-E429-4EBC-BF08-63ACEDA9D338}">
      <dgm:prSet phldrT="[Text]" custT="1"/>
      <dgm:spPr/>
      <dgm:t>
        <a:bodyPr/>
        <a:lstStyle/>
        <a:p>
          <a:r>
            <a:rPr lang="en-US" sz="1050" dirty="0"/>
            <a:t>ADASYN</a:t>
          </a:r>
        </a:p>
      </dgm:t>
    </dgm:pt>
    <dgm:pt modelId="{27EDCA03-E5B7-49A3-807B-A3A11E9990A3}" type="parTrans" cxnId="{E5A4CC4C-E063-467F-9C83-C187A86CAD77}">
      <dgm:prSet/>
      <dgm:spPr/>
      <dgm:t>
        <a:bodyPr/>
        <a:lstStyle/>
        <a:p>
          <a:endParaRPr lang="en-US" sz="2800"/>
        </a:p>
      </dgm:t>
    </dgm:pt>
    <dgm:pt modelId="{6C954FB0-19A1-4343-8293-F976E0C8DFB3}" type="sibTrans" cxnId="{E5A4CC4C-E063-467F-9C83-C187A86CAD77}">
      <dgm:prSet custT="1"/>
      <dgm:spPr/>
      <dgm:t>
        <a:bodyPr/>
        <a:lstStyle/>
        <a:p>
          <a:endParaRPr lang="en-US" sz="1100"/>
        </a:p>
      </dgm:t>
    </dgm:pt>
    <dgm:pt modelId="{2A4E7F72-75D6-4867-8C3B-CC8500F3BAF1}">
      <dgm:prSet phldrT="[Text]" custT="1"/>
      <dgm:spPr/>
      <dgm:t>
        <a:bodyPr/>
        <a:lstStyle/>
        <a:p>
          <a:pPr rtl="0"/>
          <a:r>
            <a:rPr lang="en-US" sz="1050" dirty="0"/>
            <a:t>SVMSMOTE</a:t>
          </a:r>
        </a:p>
      </dgm:t>
    </dgm:pt>
    <dgm:pt modelId="{824DC46E-FB15-4C53-8A05-5B460AAA61EB}" type="parTrans" cxnId="{9A119B8A-A8A3-4A6C-B2FD-CBE45543CB5F}">
      <dgm:prSet/>
      <dgm:spPr/>
      <dgm:t>
        <a:bodyPr/>
        <a:lstStyle/>
        <a:p>
          <a:endParaRPr lang="en-US" sz="2800"/>
        </a:p>
      </dgm:t>
    </dgm:pt>
    <dgm:pt modelId="{3F221573-08E2-4E50-BDEB-DB709D20999E}" type="sibTrans" cxnId="{9A119B8A-A8A3-4A6C-B2FD-CBE45543CB5F}">
      <dgm:prSet custT="1"/>
      <dgm:spPr/>
      <dgm:t>
        <a:bodyPr/>
        <a:lstStyle/>
        <a:p>
          <a:endParaRPr lang="en-US" sz="1100"/>
        </a:p>
      </dgm:t>
    </dgm:pt>
    <dgm:pt modelId="{6E14EDD2-F208-4F91-82E0-5FAFE7F500D8}">
      <dgm:prSet phldrT="[Text]" custT="1"/>
      <dgm:spPr>
        <a:solidFill>
          <a:schemeClr val="accent1">
            <a:lumMod val="50000"/>
          </a:schemeClr>
        </a:solidFill>
      </dgm:spPr>
      <dgm:t>
        <a:bodyPr/>
        <a:lstStyle/>
        <a:p>
          <a:pPr rtl="0"/>
          <a:r>
            <a:rPr lang="en-US" sz="1000" b="1" dirty="0"/>
            <a:t>Random</a:t>
          </a:r>
        </a:p>
        <a:p>
          <a:pPr rtl="0"/>
          <a:r>
            <a:rPr lang="en-US" sz="1000" b="1" dirty="0"/>
            <a:t>Oversampler</a:t>
          </a:r>
        </a:p>
      </dgm:t>
    </dgm:pt>
    <dgm:pt modelId="{5405A631-F789-452A-B2C5-5ED349BE7C6A}" type="parTrans" cxnId="{134F9A73-F5DF-468B-955E-E0C0E0B9B1D3}">
      <dgm:prSet/>
      <dgm:spPr/>
      <dgm:t>
        <a:bodyPr/>
        <a:lstStyle/>
        <a:p>
          <a:endParaRPr lang="en-US" sz="2800"/>
        </a:p>
      </dgm:t>
    </dgm:pt>
    <dgm:pt modelId="{9183D220-6606-4A48-A9A4-C8293591FAD1}" type="sibTrans" cxnId="{134F9A73-F5DF-468B-955E-E0C0E0B9B1D3}">
      <dgm:prSet custT="1"/>
      <dgm:spPr/>
      <dgm:t>
        <a:bodyPr/>
        <a:lstStyle/>
        <a:p>
          <a:endParaRPr lang="en-US" sz="1100"/>
        </a:p>
      </dgm:t>
    </dgm:pt>
    <dgm:pt modelId="{332033D7-9115-4CFB-8BE2-F8C2854E33E5}">
      <dgm:prSet phldrT="[Text]" custT="1"/>
      <dgm:spPr/>
      <dgm:t>
        <a:bodyPr/>
        <a:lstStyle/>
        <a:p>
          <a:pPr rtl="0"/>
          <a:r>
            <a:rPr lang="en-US" sz="1050" dirty="0"/>
            <a:t>BorderlineSMOTE</a:t>
          </a:r>
        </a:p>
      </dgm:t>
    </dgm:pt>
    <dgm:pt modelId="{CD3DFEC9-58A2-4D42-B605-27BE32A58658}" type="parTrans" cxnId="{C68A895D-0CE7-46CF-8B5E-45F03421B697}">
      <dgm:prSet/>
      <dgm:spPr>
        <a:solidFill>
          <a:schemeClr val="bg1"/>
        </a:solidFill>
      </dgm:spPr>
      <dgm:t>
        <a:bodyPr/>
        <a:lstStyle/>
        <a:p>
          <a:endParaRPr lang="en-US" sz="2800"/>
        </a:p>
      </dgm:t>
    </dgm:pt>
    <dgm:pt modelId="{CD56DC52-DE0E-47EE-9AA1-E667FBBB907C}" type="sibTrans" cxnId="{C68A895D-0CE7-46CF-8B5E-45F03421B697}">
      <dgm:prSet custT="1"/>
      <dgm:spPr/>
      <dgm:t>
        <a:bodyPr/>
        <a:lstStyle/>
        <a:p>
          <a:endParaRPr lang="en-US" sz="1100"/>
        </a:p>
      </dgm:t>
    </dgm:pt>
    <dgm:pt modelId="{AD3165C6-63CA-4225-8E63-D2794AC3EFAA}">
      <dgm:prSet phldrT="[Text]" custT="1"/>
      <dgm:spPr/>
      <dgm:t>
        <a:bodyPr/>
        <a:lstStyle/>
        <a:p>
          <a:r>
            <a:rPr lang="en-US" sz="1050" dirty="0"/>
            <a:t>Combine</a:t>
          </a:r>
        </a:p>
      </dgm:t>
    </dgm:pt>
    <dgm:pt modelId="{BC5EC61B-0267-42CD-B5C6-ADAA9C02532C}" type="parTrans" cxnId="{82577A5A-7792-4315-9B2A-A1A6DE246923}">
      <dgm:prSet/>
      <dgm:spPr/>
      <dgm:t>
        <a:bodyPr/>
        <a:lstStyle/>
        <a:p>
          <a:endParaRPr lang="en-US" sz="2800"/>
        </a:p>
      </dgm:t>
    </dgm:pt>
    <dgm:pt modelId="{60A2633E-604B-444D-9555-FA7C7D1524C6}" type="sibTrans" cxnId="{82577A5A-7792-4315-9B2A-A1A6DE246923}">
      <dgm:prSet custT="1"/>
      <dgm:spPr/>
      <dgm:t>
        <a:bodyPr/>
        <a:lstStyle/>
        <a:p>
          <a:endParaRPr lang="en-US" sz="1100"/>
        </a:p>
      </dgm:t>
    </dgm:pt>
    <dgm:pt modelId="{83343468-03FC-4452-BE23-41A8EC88E642}">
      <dgm:prSet phldrT="[Text]" custT="1"/>
      <dgm:spPr/>
      <dgm:t>
        <a:bodyPr/>
        <a:lstStyle/>
        <a:p>
          <a:r>
            <a:rPr lang="en-US" sz="1050" dirty="0"/>
            <a:t>SMOTEENN</a:t>
          </a:r>
        </a:p>
      </dgm:t>
    </dgm:pt>
    <dgm:pt modelId="{977E48C6-95F6-47B9-8ED3-73D8BD749EF6}" type="parTrans" cxnId="{143914DC-514F-412B-A569-05DFE0136C01}">
      <dgm:prSet/>
      <dgm:spPr/>
      <dgm:t>
        <a:bodyPr/>
        <a:lstStyle/>
        <a:p>
          <a:endParaRPr lang="en-US" sz="2800"/>
        </a:p>
      </dgm:t>
    </dgm:pt>
    <dgm:pt modelId="{A053715E-31BF-43AD-8FBD-B2CCC333C3E7}" type="sibTrans" cxnId="{143914DC-514F-412B-A569-05DFE0136C01}">
      <dgm:prSet custT="1"/>
      <dgm:spPr/>
      <dgm:t>
        <a:bodyPr/>
        <a:lstStyle/>
        <a:p>
          <a:endParaRPr lang="en-US" sz="1100"/>
        </a:p>
      </dgm:t>
    </dgm:pt>
    <dgm:pt modelId="{D9EB8874-85BD-4406-975E-839D1D009608}" type="pres">
      <dgm:prSet presAssocID="{F55609EB-E7AE-4A1C-AFBB-66B17216C39D}" presName="hierChild1" presStyleCnt="0">
        <dgm:presLayoutVars>
          <dgm:orgChart val="1"/>
          <dgm:chPref val="1"/>
          <dgm:dir/>
          <dgm:animOne val="branch"/>
          <dgm:animLvl val="lvl"/>
          <dgm:resizeHandles/>
        </dgm:presLayoutVars>
      </dgm:prSet>
      <dgm:spPr/>
    </dgm:pt>
    <dgm:pt modelId="{C04B33FE-A5EA-40CF-933B-ADCADD92AED0}" type="pres">
      <dgm:prSet presAssocID="{1DDD5444-7E60-4777-8ADB-46628A5EF14B}" presName="hierRoot1" presStyleCnt="0">
        <dgm:presLayoutVars>
          <dgm:hierBranch val="init"/>
        </dgm:presLayoutVars>
      </dgm:prSet>
      <dgm:spPr/>
    </dgm:pt>
    <dgm:pt modelId="{EDA61F99-EAB6-4C77-A986-5C49C315EE0F}" type="pres">
      <dgm:prSet presAssocID="{1DDD5444-7E60-4777-8ADB-46628A5EF14B}" presName="rootComposite1" presStyleCnt="0"/>
      <dgm:spPr/>
    </dgm:pt>
    <dgm:pt modelId="{6A16D997-92C3-40D2-AB09-1D56F24D9087}" type="pres">
      <dgm:prSet presAssocID="{1DDD5444-7E60-4777-8ADB-46628A5EF14B}" presName="rootText1" presStyleLbl="node0" presStyleIdx="0" presStyleCnt="1" custScaleX="110098" custScaleY="118460" custLinFactX="-72897" custLinFactNeighborX="-100000" custLinFactNeighborY="-33955">
        <dgm:presLayoutVars>
          <dgm:chMax/>
          <dgm:chPref val="3"/>
        </dgm:presLayoutVars>
      </dgm:prSet>
      <dgm:spPr/>
    </dgm:pt>
    <dgm:pt modelId="{69EE2AE4-A705-44FF-9D49-B24EC8460BBD}" type="pres">
      <dgm:prSet presAssocID="{1DDD5444-7E60-4777-8ADB-46628A5EF14B}" presName="titleText1" presStyleLbl="fgAcc0" presStyleIdx="0" presStyleCnt="1" custScaleX="110098" custScaleY="118460" custLinFactX="-90197" custLinFactNeighborX="-100000" custLinFactNeighborY="-75944">
        <dgm:presLayoutVars>
          <dgm:chMax val="0"/>
          <dgm:chPref val="0"/>
        </dgm:presLayoutVars>
      </dgm:prSet>
      <dgm:spPr/>
    </dgm:pt>
    <dgm:pt modelId="{0E62DC6A-08B3-4C8E-AB59-0B8F9B8CC025}" type="pres">
      <dgm:prSet presAssocID="{1DDD5444-7E60-4777-8ADB-46628A5EF14B}" presName="rootConnector1" presStyleLbl="node1" presStyleIdx="0" presStyleCnt="12"/>
      <dgm:spPr/>
    </dgm:pt>
    <dgm:pt modelId="{BF20EB24-7A71-43AB-967B-D3533B44AD61}" type="pres">
      <dgm:prSet presAssocID="{1DDD5444-7E60-4777-8ADB-46628A5EF14B}" presName="hierChild2" presStyleCnt="0"/>
      <dgm:spPr/>
    </dgm:pt>
    <dgm:pt modelId="{B07565C3-A44C-41E3-85FA-9315BA5984D4}" type="pres">
      <dgm:prSet presAssocID="{14768DE5-5985-459F-AA1B-2BC5230C71C9}" presName="Name37" presStyleLbl="parChTrans1D2" presStyleIdx="0" presStyleCnt="3"/>
      <dgm:spPr/>
    </dgm:pt>
    <dgm:pt modelId="{CD7C176F-B3E5-49D0-AED0-3D26543F7F95}" type="pres">
      <dgm:prSet presAssocID="{5CB0C289-0139-4EFD-950D-3266F0586CE0}" presName="hierRoot2" presStyleCnt="0">
        <dgm:presLayoutVars>
          <dgm:hierBranch val="init"/>
        </dgm:presLayoutVars>
      </dgm:prSet>
      <dgm:spPr/>
    </dgm:pt>
    <dgm:pt modelId="{6F1A308A-18D0-4375-8CF1-A15A45D2E2D1}" type="pres">
      <dgm:prSet presAssocID="{5CB0C289-0139-4EFD-950D-3266F0586CE0}" presName="rootComposite" presStyleCnt="0"/>
      <dgm:spPr/>
    </dgm:pt>
    <dgm:pt modelId="{09037E3F-7545-4D79-A76E-F418478A2DCF}" type="pres">
      <dgm:prSet presAssocID="{5CB0C289-0139-4EFD-950D-3266F0586CE0}" presName="rootText" presStyleLbl="node1" presStyleIdx="0" presStyleCnt="12" custScaleX="110098" custScaleY="118460" custLinFactNeighborX="68440" custLinFactNeighborY="-33725">
        <dgm:presLayoutVars>
          <dgm:chMax/>
          <dgm:chPref val="3"/>
        </dgm:presLayoutVars>
      </dgm:prSet>
      <dgm:spPr/>
    </dgm:pt>
    <dgm:pt modelId="{ECE6EFDB-F07F-474D-8F76-70813B0DF032}" type="pres">
      <dgm:prSet presAssocID="{5CB0C289-0139-4EFD-950D-3266F0586CE0}" presName="titleText2" presStyleLbl="fgAcc1" presStyleIdx="0" presStyleCnt="12" custScaleX="110098" custScaleY="118460" custLinFactNeighborX="77972" custLinFactNeighborY="-75232">
        <dgm:presLayoutVars>
          <dgm:chMax val="0"/>
          <dgm:chPref val="0"/>
        </dgm:presLayoutVars>
      </dgm:prSet>
      <dgm:spPr/>
    </dgm:pt>
    <dgm:pt modelId="{CB5F2CCB-79E8-4018-882C-3410A5BA22DB}" type="pres">
      <dgm:prSet presAssocID="{5CB0C289-0139-4EFD-950D-3266F0586CE0}" presName="rootConnector" presStyleLbl="node2" presStyleIdx="0" presStyleCnt="0"/>
      <dgm:spPr/>
    </dgm:pt>
    <dgm:pt modelId="{E3E8FE7B-4E7B-4154-B1F6-546ED212A8AF}" type="pres">
      <dgm:prSet presAssocID="{5CB0C289-0139-4EFD-950D-3266F0586CE0}" presName="hierChild4" presStyleCnt="0"/>
      <dgm:spPr/>
    </dgm:pt>
    <dgm:pt modelId="{629B5C32-D65A-41DD-A42F-A44500FFC3D4}" type="pres">
      <dgm:prSet presAssocID="{CC76B9F4-8AAA-44AE-A760-24DC71D452D0}" presName="Name37" presStyleLbl="parChTrans1D3" presStyleIdx="0" presStyleCnt="9"/>
      <dgm:spPr/>
    </dgm:pt>
    <dgm:pt modelId="{AE1AF816-F1D6-425D-9E4A-48420F65F0EF}" type="pres">
      <dgm:prSet presAssocID="{67D3B09F-8AAE-4411-87B7-6EC2589646CB}" presName="hierRoot2" presStyleCnt="0">
        <dgm:presLayoutVars>
          <dgm:hierBranch val="init"/>
        </dgm:presLayoutVars>
      </dgm:prSet>
      <dgm:spPr/>
    </dgm:pt>
    <dgm:pt modelId="{D05E2F45-9B15-4756-A2DA-832883D4CA82}" type="pres">
      <dgm:prSet presAssocID="{67D3B09F-8AAE-4411-87B7-6EC2589646CB}" presName="rootComposite" presStyleCnt="0"/>
      <dgm:spPr/>
    </dgm:pt>
    <dgm:pt modelId="{22624988-44D7-43D6-A661-F77104107A23}" type="pres">
      <dgm:prSet presAssocID="{67D3B09F-8AAE-4411-87B7-6EC2589646CB}" presName="rootText" presStyleLbl="node1" presStyleIdx="1" presStyleCnt="12" custScaleX="110098" custScaleY="118460" custLinFactNeighborX="68440" custLinFactNeighborY="-32717">
        <dgm:presLayoutVars>
          <dgm:chMax/>
          <dgm:chPref val="3"/>
        </dgm:presLayoutVars>
      </dgm:prSet>
      <dgm:spPr/>
    </dgm:pt>
    <dgm:pt modelId="{D8A2B653-A51D-4B37-8BCD-612BB6848F67}" type="pres">
      <dgm:prSet presAssocID="{67D3B09F-8AAE-4411-87B7-6EC2589646CB}" presName="titleText2" presStyleLbl="fgAcc1" presStyleIdx="1" presStyleCnt="12" custScaleX="110098" custScaleY="118460" custLinFactNeighborX="77972" custLinFactNeighborY="-72230">
        <dgm:presLayoutVars>
          <dgm:chMax val="0"/>
          <dgm:chPref val="0"/>
        </dgm:presLayoutVars>
      </dgm:prSet>
      <dgm:spPr/>
    </dgm:pt>
    <dgm:pt modelId="{D063AF92-81A4-464E-98E7-5E2BD31DC49A}" type="pres">
      <dgm:prSet presAssocID="{67D3B09F-8AAE-4411-87B7-6EC2589646CB}" presName="rootConnector" presStyleLbl="node3" presStyleIdx="0" presStyleCnt="0"/>
      <dgm:spPr/>
    </dgm:pt>
    <dgm:pt modelId="{31381578-6707-404E-9381-6A9C17B33B16}" type="pres">
      <dgm:prSet presAssocID="{67D3B09F-8AAE-4411-87B7-6EC2589646CB}" presName="hierChild4" presStyleCnt="0"/>
      <dgm:spPr/>
    </dgm:pt>
    <dgm:pt modelId="{2BA145B8-20BD-472D-9257-DBA0A8AC3F97}" type="pres">
      <dgm:prSet presAssocID="{67D3B09F-8AAE-4411-87B7-6EC2589646CB}" presName="hierChild5" presStyleCnt="0"/>
      <dgm:spPr/>
    </dgm:pt>
    <dgm:pt modelId="{0CC753A2-82A2-4078-B376-D71DF73E3C93}" type="pres">
      <dgm:prSet presAssocID="{157FAC52-8C24-43A8-AABC-3C1CE53691BA}" presName="Name37" presStyleLbl="parChTrans1D3" presStyleIdx="1" presStyleCnt="9"/>
      <dgm:spPr/>
    </dgm:pt>
    <dgm:pt modelId="{ABD0F528-627D-41CE-AD40-58174A33B811}" type="pres">
      <dgm:prSet presAssocID="{F0F8592E-FB54-425A-9A3B-A04C24A7B254}" presName="hierRoot2" presStyleCnt="0">
        <dgm:presLayoutVars>
          <dgm:hierBranch val="init"/>
        </dgm:presLayoutVars>
      </dgm:prSet>
      <dgm:spPr/>
    </dgm:pt>
    <dgm:pt modelId="{79FC19AE-B44E-41CD-8502-89148DB5B333}" type="pres">
      <dgm:prSet presAssocID="{F0F8592E-FB54-425A-9A3B-A04C24A7B254}" presName="rootComposite" presStyleCnt="0"/>
      <dgm:spPr/>
    </dgm:pt>
    <dgm:pt modelId="{7EA68FB9-7CDD-46F9-9881-62F3B6DDD964}" type="pres">
      <dgm:prSet presAssocID="{F0F8592E-FB54-425A-9A3B-A04C24A7B254}" presName="rootText" presStyleLbl="node1" presStyleIdx="2" presStyleCnt="12" custScaleX="110098" custScaleY="118460" custLinFactNeighborX="68440" custLinFactNeighborY="-32717">
        <dgm:presLayoutVars>
          <dgm:chMax/>
          <dgm:chPref val="3"/>
        </dgm:presLayoutVars>
      </dgm:prSet>
      <dgm:spPr/>
    </dgm:pt>
    <dgm:pt modelId="{9968413A-FB03-46EB-8CF5-C93B2DEC7C2B}" type="pres">
      <dgm:prSet presAssocID="{F0F8592E-FB54-425A-9A3B-A04C24A7B254}" presName="titleText2" presStyleLbl="fgAcc1" presStyleIdx="2" presStyleCnt="12" custScaleX="110098" custScaleY="118460" custLinFactNeighborX="77972" custLinFactNeighborY="-72230">
        <dgm:presLayoutVars>
          <dgm:chMax val="0"/>
          <dgm:chPref val="0"/>
        </dgm:presLayoutVars>
      </dgm:prSet>
      <dgm:spPr/>
    </dgm:pt>
    <dgm:pt modelId="{62FF6289-7C72-43A3-BE4F-3FE7FC31B671}" type="pres">
      <dgm:prSet presAssocID="{F0F8592E-FB54-425A-9A3B-A04C24A7B254}" presName="rootConnector" presStyleLbl="node3" presStyleIdx="0" presStyleCnt="0"/>
      <dgm:spPr/>
    </dgm:pt>
    <dgm:pt modelId="{25E2589F-B8D4-499C-BF40-CD4AF6A720A7}" type="pres">
      <dgm:prSet presAssocID="{F0F8592E-FB54-425A-9A3B-A04C24A7B254}" presName="hierChild4" presStyleCnt="0"/>
      <dgm:spPr/>
    </dgm:pt>
    <dgm:pt modelId="{4DE18B0F-1998-481A-8C59-BE11D4192CE8}" type="pres">
      <dgm:prSet presAssocID="{F0F8592E-FB54-425A-9A3B-A04C24A7B254}" presName="hierChild5" presStyleCnt="0"/>
      <dgm:spPr/>
    </dgm:pt>
    <dgm:pt modelId="{57BD9060-6105-48B7-B870-4191D68D6227}" type="pres">
      <dgm:prSet presAssocID="{27EDCA03-E5B7-49A3-807B-A3A11E9990A3}" presName="Name37" presStyleLbl="parChTrans1D3" presStyleIdx="2" presStyleCnt="9"/>
      <dgm:spPr/>
    </dgm:pt>
    <dgm:pt modelId="{C66A4AB3-1AA1-4092-B595-337FBBFBA9A2}" type="pres">
      <dgm:prSet presAssocID="{604C665F-E429-4EBC-BF08-63ACEDA9D338}" presName="hierRoot2" presStyleCnt="0">
        <dgm:presLayoutVars>
          <dgm:hierBranch val="init"/>
        </dgm:presLayoutVars>
      </dgm:prSet>
      <dgm:spPr/>
    </dgm:pt>
    <dgm:pt modelId="{A3CEBDDF-3A4E-493D-BDA7-3CC42D44EEC2}" type="pres">
      <dgm:prSet presAssocID="{604C665F-E429-4EBC-BF08-63ACEDA9D338}" presName="rootComposite" presStyleCnt="0"/>
      <dgm:spPr/>
    </dgm:pt>
    <dgm:pt modelId="{4EE3524F-1FB8-471B-84B3-C8D4D71B51F0}" type="pres">
      <dgm:prSet presAssocID="{604C665F-E429-4EBC-BF08-63ACEDA9D338}" presName="rootText" presStyleLbl="node1" presStyleIdx="3" presStyleCnt="12" custScaleX="110098" custScaleY="118460" custLinFactNeighborX="68440" custLinFactNeighborY="-32717">
        <dgm:presLayoutVars>
          <dgm:chMax/>
          <dgm:chPref val="3"/>
        </dgm:presLayoutVars>
      </dgm:prSet>
      <dgm:spPr/>
    </dgm:pt>
    <dgm:pt modelId="{647D177F-E9CA-4658-8DAB-F8A6C857FEF8}" type="pres">
      <dgm:prSet presAssocID="{604C665F-E429-4EBC-BF08-63ACEDA9D338}" presName="titleText2" presStyleLbl="fgAcc1" presStyleIdx="3" presStyleCnt="12" custScaleX="110098" custScaleY="118460" custLinFactNeighborX="77972" custLinFactNeighborY="-72230">
        <dgm:presLayoutVars>
          <dgm:chMax val="0"/>
          <dgm:chPref val="0"/>
        </dgm:presLayoutVars>
      </dgm:prSet>
      <dgm:spPr/>
    </dgm:pt>
    <dgm:pt modelId="{3C27F3D1-45A7-4C83-A763-0AE2DEBBA3F2}" type="pres">
      <dgm:prSet presAssocID="{604C665F-E429-4EBC-BF08-63ACEDA9D338}" presName="rootConnector" presStyleLbl="node3" presStyleIdx="0" presStyleCnt="0"/>
      <dgm:spPr/>
    </dgm:pt>
    <dgm:pt modelId="{0C42691A-9A59-47DB-BD35-DC256A3B44AB}" type="pres">
      <dgm:prSet presAssocID="{604C665F-E429-4EBC-BF08-63ACEDA9D338}" presName="hierChild4" presStyleCnt="0"/>
      <dgm:spPr/>
    </dgm:pt>
    <dgm:pt modelId="{2AA3ACDF-2EA0-46A2-85A5-AA427C84E478}" type="pres">
      <dgm:prSet presAssocID="{604C665F-E429-4EBC-BF08-63ACEDA9D338}" presName="hierChild5" presStyleCnt="0"/>
      <dgm:spPr/>
    </dgm:pt>
    <dgm:pt modelId="{4398CBCF-CCB7-4A7F-8B5C-6A163E422321}" type="pres">
      <dgm:prSet presAssocID="{824DC46E-FB15-4C53-8A05-5B460AAA61EB}" presName="Name37" presStyleLbl="parChTrans1D3" presStyleIdx="3" presStyleCnt="9"/>
      <dgm:spPr/>
    </dgm:pt>
    <dgm:pt modelId="{449506F9-B784-44AB-BBA0-AC8C468267A0}" type="pres">
      <dgm:prSet presAssocID="{2A4E7F72-75D6-4867-8C3B-CC8500F3BAF1}" presName="hierRoot2" presStyleCnt="0">
        <dgm:presLayoutVars>
          <dgm:hierBranch val="init"/>
        </dgm:presLayoutVars>
      </dgm:prSet>
      <dgm:spPr/>
    </dgm:pt>
    <dgm:pt modelId="{019AD033-7060-401D-AA13-8010D98174D2}" type="pres">
      <dgm:prSet presAssocID="{2A4E7F72-75D6-4867-8C3B-CC8500F3BAF1}" presName="rootComposite" presStyleCnt="0"/>
      <dgm:spPr/>
    </dgm:pt>
    <dgm:pt modelId="{CC4BA20F-40A5-40B5-BBCE-911020BDB8B0}" type="pres">
      <dgm:prSet presAssocID="{2A4E7F72-75D6-4867-8C3B-CC8500F3BAF1}" presName="rootText" presStyleLbl="node1" presStyleIdx="4" presStyleCnt="12" custScaleX="110098" custScaleY="118460" custLinFactX="-161938" custLinFactY="33148" custLinFactNeighborX="-200000" custLinFactNeighborY="100000">
        <dgm:presLayoutVars>
          <dgm:chMax/>
          <dgm:chPref val="3"/>
        </dgm:presLayoutVars>
      </dgm:prSet>
      <dgm:spPr/>
    </dgm:pt>
    <dgm:pt modelId="{A4B7856D-0FCF-4EFE-9544-6B51D0383185}" type="pres">
      <dgm:prSet presAssocID="{2A4E7F72-75D6-4867-8C3B-CC8500F3BAF1}" presName="titleText2" presStyleLbl="fgAcc1" presStyleIdx="4" presStyleCnt="12" custScaleX="110098" custScaleY="118460" custLinFactX="-200000" custLinFactY="200000" custLinFactNeighborX="-200219" custLinFactNeighborY="225365">
        <dgm:presLayoutVars>
          <dgm:chMax val="0"/>
          <dgm:chPref val="0"/>
        </dgm:presLayoutVars>
      </dgm:prSet>
      <dgm:spPr/>
    </dgm:pt>
    <dgm:pt modelId="{8BC2F00D-6485-4BD2-A7AF-AB2D57DD2991}" type="pres">
      <dgm:prSet presAssocID="{2A4E7F72-75D6-4867-8C3B-CC8500F3BAF1}" presName="rootConnector" presStyleLbl="node3" presStyleIdx="0" presStyleCnt="0"/>
      <dgm:spPr/>
    </dgm:pt>
    <dgm:pt modelId="{8B79D718-569F-4C31-819D-5784212FD67E}" type="pres">
      <dgm:prSet presAssocID="{2A4E7F72-75D6-4867-8C3B-CC8500F3BAF1}" presName="hierChild4" presStyleCnt="0"/>
      <dgm:spPr/>
    </dgm:pt>
    <dgm:pt modelId="{C0A43EBE-26ED-45DE-94FF-A2BABE80E5EC}" type="pres">
      <dgm:prSet presAssocID="{2A4E7F72-75D6-4867-8C3B-CC8500F3BAF1}" presName="hierChild5" presStyleCnt="0"/>
      <dgm:spPr/>
    </dgm:pt>
    <dgm:pt modelId="{409BB719-0E6E-4035-9A39-F3EB3FF3D6D9}" type="pres">
      <dgm:prSet presAssocID="{5405A631-F789-452A-B2C5-5ED349BE7C6A}" presName="Name37" presStyleLbl="parChTrans1D3" presStyleIdx="4" presStyleCnt="9"/>
      <dgm:spPr/>
    </dgm:pt>
    <dgm:pt modelId="{B00147F0-ECEB-48B2-9D70-60C1FF7B0634}" type="pres">
      <dgm:prSet presAssocID="{6E14EDD2-F208-4F91-82E0-5FAFE7F500D8}" presName="hierRoot2" presStyleCnt="0">
        <dgm:presLayoutVars>
          <dgm:hierBranch val="init"/>
        </dgm:presLayoutVars>
      </dgm:prSet>
      <dgm:spPr/>
    </dgm:pt>
    <dgm:pt modelId="{2E89CEE0-1EDF-4533-AA08-6E530B6B0DF9}" type="pres">
      <dgm:prSet presAssocID="{6E14EDD2-F208-4F91-82E0-5FAFE7F500D8}" presName="rootComposite" presStyleCnt="0"/>
      <dgm:spPr/>
    </dgm:pt>
    <dgm:pt modelId="{038F8B1C-F790-4C92-9F44-6950F6A4E085}" type="pres">
      <dgm:prSet presAssocID="{6E14EDD2-F208-4F91-82E0-5FAFE7F500D8}" presName="rootText" presStyleLbl="node1" presStyleIdx="5" presStyleCnt="12" custScaleX="110098" custScaleY="118460" custLinFactX="-161938" custLinFactY="33148" custLinFactNeighborX="-200000" custLinFactNeighborY="100000">
        <dgm:presLayoutVars>
          <dgm:chMax/>
          <dgm:chPref val="3"/>
        </dgm:presLayoutVars>
      </dgm:prSet>
      <dgm:spPr/>
    </dgm:pt>
    <dgm:pt modelId="{85127F76-6FB7-4E1B-9807-3C512F569AD0}" type="pres">
      <dgm:prSet presAssocID="{6E14EDD2-F208-4F91-82E0-5FAFE7F500D8}" presName="titleText2" presStyleLbl="fgAcc1" presStyleIdx="5" presStyleCnt="12" custScaleX="110098" custScaleY="118460" custLinFactX="-200000" custLinFactY="200000" custLinFactNeighborX="-200219" custLinFactNeighborY="225365">
        <dgm:presLayoutVars>
          <dgm:chMax val="0"/>
          <dgm:chPref val="0"/>
        </dgm:presLayoutVars>
      </dgm:prSet>
      <dgm:spPr/>
    </dgm:pt>
    <dgm:pt modelId="{93452E17-675A-495F-BA9D-59213F0D4B34}" type="pres">
      <dgm:prSet presAssocID="{6E14EDD2-F208-4F91-82E0-5FAFE7F500D8}" presName="rootConnector" presStyleLbl="node3" presStyleIdx="0" presStyleCnt="0"/>
      <dgm:spPr/>
    </dgm:pt>
    <dgm:pt modelId="{980F2983-D53D-4551-AFEE-A20CC80990E9}" type="pres">
      <dgm:prSet presAssocID="{6E14EDD2-F208-4F91-82E0-5FAFE7F500D8}" presName="hierChild4" presStyleCnt="0"/>
      <dgm:spPr/>
    </dgm:pt>
    <dgm:pt modelId="{7B7F5D46-6345-4B28-A8A7-EE7D1F3F0EFB}" type="pres">
      <dgm:prSet presAssocID="{6E14EDD2-F208-4F91-82E0-5FAFE7F500D8}" presName="hierChild5" presStyleCnt="0"/>
      <dgm:spPr/>
    </dgm:pt>
    <dgm:pt modelId="{FE804196-7406-441C-A997-044A82742DC1}" type="pres">
      <dgm:prSet presAssocID="{CD3DFEC9-58A2-4D42-B605-27BE32A58658}" presName="Name37" presStyleLbl="parChTrans1D3" presStyleIdx="5" presStyleCnt="9"/>
      <dgm:spPr/>
    </dgm:pt>
    <dgm:pt modelId="{31E21700-696F-4FA4-BDAF-DC738AF434B4}" type="pres">
      <dgm:prSet presAssocID="{332033D7-9115-4CFB-8BE2-F8C2854E33E5}" presName="hierRoot2" presStyleCnt="0">
        <dgm:presLayoutVars>
          <dgm:hierBranch val="init"/>
        </dgm:presLayoutVars>
      </dgm:prSet>
      <dgm:spPr/>
    </dgm:pt>
    <dgm:pt modelId="{77C527F0-4EF6-4816-90AF-523A32B99EC6}" type="pres">
      <dgm:prSet presAssocID="{332033D7-9115-4CFB-8BE2-F8C2854E33E5}" presName="rootComposite" presStyleCnt="0"/>
      <dgm:spPr/>
    </dgm:pt>
    <dgm:pt modelId="{72330C55-3CF7-4EE6-841A-3401360E3CD3}" type="pres">
      <dgm:prSet presAssocID="{332033D7-9115-4CFB-8BE2-F8C2854E33E5}" presName="rootText" presStyleLbl="node1" presStyleIdx="6" presStyleCnt="12" custScaleX="110098" custScaleY="118460" custLinFactX="-161938" custLinFactY="33148" custLinFactNeighborX="-200000" custLinFactNeighborY="100000">
        <dgm:presLayoutVars>
          <dgm:chMax/>
          <dgm:chPref val="3"/>
        </dgm:presLayoutVars>
      </dgm:prSet>
      <dgm:spPr/>
    </dgm:pt>
    <dgm:pt modelId="{21ABF8CE-6C25-4976-A235-D45BE1028D80}" type="pres">
      <dgm:prSet presAssocID="{332033D7-9115-4CFB-8BE2-F8C2854E33E5}" presName="titleText2" presStyleLbl="fgAcc1" presStyleIdx="6" presStyleCnt="12" custScaleX="110098" custScaleY="118460" custLinFactX="-200000" custLinFactY="200000" custLinFactNeighborX="-200219" custLinFactNeighborY="225365">
        <dgm:presLayoutVars>
          <dgm:chMax val="0"/>
          <dgm:chPref val="0"/>
        </dgm:presLayoutVars>
      </dgm:prSet>
      <dgm:spPr/>
    </dgm:pt>
    <dgm:pt modelId="{FDD8F14C-6F57-4CEE-8662-3C81FA59167C}" type="pres">
      <dgm:prSet presAssocID="{332033D7-9115-4CFB-8BE2-F8C2854E33E5}" presName="rootConnector" presStyleLbl="node3" presStyleIdx="0" presStyleCnt="0"/>
      <dgm:spPr/>
    </dgm:pt>
    <dgm:pt modelId="{2FF63D65-55D3-4D14-BCE0-76D3941B97CD}" type="pres">
      <dgm:prSet presAssocID="{332033D7-9115-4CFB-8BE2-F8C2854E33E5}" presName="hierChild4" presStyleCnt="0"/>
      <dgm:spPr/>
    </dgm:pt>
    <dgm:pt modelId="{664A6902-209A-4F99-B996-86A9E0AB1ACA}" type="pres">
      <dgm:prSet presAssocID="{332033D7-9115-4CFB-8BE2-F8C2854E33E5}" presName="hierChild5" presStyleCnt="0"/>
      <dgm:spPr/>
    </dgm:pt>
    <dgm:pt modelId="{451548A1-01E6-4B7D-A7AD-3FFE9FA4C881}" type="pres">
      <dgm:prSet presAssocID="{5CB0C289-0139-4EFD-950D-3266F0586CE0}" presName="hierChild5" presStyleCnt="0"/>
      <dgm:spPr/>
    </dgm:pt>
    <dgm:pt modelId="{EA9CE495-4CAE-48D3-BE86-DABC23C3ECB4}" type="pres">
      <dgm:prSet presAssocID="{0E3D94D4-5804-4B34-957B-0369D817ED25}" presName="Name37" presStyleLbl="parChTrans1D2" presStyleIdx="1" presStyleCnt="3"/>
      <dgm:spPr/>
    </dgm:pt>
    <dgm:pt modelId="{CB9A593A-A2B3-49A5-9FFB-F398C76401AE}" type="pres">
      <dgm:prSet presAssocID="{F464A5D1-145E-46FF-81D2-BA126BCA9165}" presName="hierRoot2" presStyleCnt="0">
        <dgm:presLayoutVars>
          <dgm:hierBranch val="init"/>
        </dgm:presLayoutVars>
      </dgm:prSet>
      <dgm:spPr/>
    </dgm:pt>
    <dgm:pt modelId="{9ECD3CFD-7E2F-493F-A31F-0B530FF1966E}" type="pres">
      <dgm:prSet presAssocID="{F464A5D1-145E-46FF-81D2-BA126BCA9165}" presName="rootComposite" presStyleCnt="0"/>
      <dgm:spPr/>
    </dgm:pt>
    <dgm:pt modelId="{10EA6E7C-38C2-4F0C-B1EE-DFF2FAAB3B57}" type="pres">
      <dgm:prSet presAssocID="{F464A5D1-145E-46FF-81D2-BA126BCA9165}" presName="rootText" presStyleLbl="node1" presStyleIdx="7" presStyleCnt="12" custScaleX="110098" custScaleY="118460" custLinFactX="-97994" custLinFactNeighborX="-100000" custLinFactNeighborY="-33955">
        <dgm:presLayoutVars>
          <dgm:chMax/>
          <dgm:chPref val="3"/>
        </dgm:presLayoutVars>
      </dgm:prSet>
      <dgm:spPr/>
    </dgm:pt>
    <dgm:pt modelId="{58ABFB55-2F44-4AC5-A720-F02F28CAAEE1}" type="pres">
      <dgm:prSet presAssocID="{F464A5D1-145E-46FF-81D2-BA126BCA9165}" presName="titleText2" presStyleLbl="fgAcc1" presStyleIdx="7" presStyleCnt="12" custScaleX="110098" custScaleY="118460" custLinFactX="-100000" custLinFactNeighborX="-118082" custLinFactNeighborY="-75944">
        <dgm:presLayoutVars>
          <dgm:chMax val="0"/>
          <dgm:chPref val="0"/>
        </dgm:presLayoutVars>
      </dgm:prSet>
      <dgm:spPr/>
    </dgm:pt>
    <dgm:pt modelId="{AE72EEC7-6AC9-43C6-988B-2A60B45B4A45}" type="pres">
      <dgm:prSet presAssocID="{F464A5D1-145E-46FF-81D2-BA126BCA9165}" presName="rootConnector" presStyleLbl="node2" presStyleIdx="0" presStyleCnt="0"/>
      <dgm:spPr/>
    </dgm:pt>
    <dgm:pt modelId="{5458B47B-E0DA-4342-94C5-5E6E401DCC9D}" type="pres">
      <dgm:prSet presAssocID="{F464A5D1-145E-46FF-81D2-BA126BCA9165}" presName="hierChild4" presStyleCnt="0"/>
      <dgm:spPr/>
    </dgm:pt>
    <dgm:pt modelId="{651969A9-B2B8-4A45-B3CC-E427FB9D6F79}" type="pres">
      <dgm:prSet presAssocID="{E77FDE53-9D04-4BAB-85D0-7BAD5914E77B}" presName="Name37" presStyleLbl="parChTrans1D3" presStyleIdx="6" presStyleCnt="9"/>
      <dgm:spPr/>
    </dgm:pt>
    <dgm:pt modelId="{F0B58512-A880-4803-92FE-F8E672B0FE0B}" type="pres">
      <dgm:prSet presAssocID="{EDC870F4-D137-4CCB-BB2F-97FCC17317D2}" presName="hierRoot2" presStyleCnt="0">
        <dgm:presLayoutVars>
          <dgm:hierBranch val="init"/>
        </dgm:presLayoutVars>
      </dgm:prSet>
      <dgm:spPr/>
    </dgm:pt>
    <dgm:pt modelId="{10563074-FE20-4BB9-9904-CC7E76C5C575}" type="pres">
      <dgm:prSet presAssocID="{EDC870F4-D137-4CCB-BB2F-97FCC17317D2}" presName="rootComposite" presStyleCnt="0"/>
      <dgm:spPr/>
    </dgm:pt>
    <dgm:pt modelId="{DC11AFBC-3191-4E36-8D1C-00C4AC729345}" type="pres">
      <dgm:prSet presAssocID="{EDC870F4-D137-4CCB-BB2F-97FCC17317D2}" presName="rootText" presStyleLbl="node1" presStyleIdx="8" presStyleCnt="12" custScaleX="110098" custScaleY="118460" custLinFactX="-97994" custLinFactNeighborX="-100000" custLinFactNeighborY="-33955">
        <dgm:presLayoutVars>
          <dgm:chMax/>
          <dgm:chPref val="3"/>
        </dgm:presLayoutVars>
      </dgm:prSet>
      <dgm:spPr/>
    </dgm:pt>
    <dgm:pt modelId="{7CA92E68-97DA-4EBC-92D0-BF31F2D34E4A}" type="pres">
      <dgm:prSet presAssocID="{EDC870F4-D137-4CCB-BB2F-97FCC17317D2}" presName="titleText2" presStyleLbl="fgAcc1" presStyleIdx="8" presStyleCnt="12" custScaleX="110098" custScaleY="118460" custLinFactX="-100000" custLinFactNeighborX="-118082" custLinFactNeighborY="-75944">
        <dgm:presLayoutVars>
          <dgm:chMax val="0"/>
          <dgm:chPref val="0"/>
        </dgm:presLayoutVars>
      </dgm:prSet>
      <dgm:spPr/>
    </dgm:pt>
    <dgm:pt modelId="{AFCCE875-8C49-4D16-A4E4-327A3E9FF29B}" type="pres">
      <dgm:prSet presAssocID="{EDC870F4-D137-4CCB-BB2F-97FCC17317D2}" presName="rootConnector" presStyleLbl="node3" presStyleIdx="0" presStyleCnt="0"/>
      <dgm:spPr/>
    </dgm:pt>
    <dgm:pt modelId="{2FBFE26A-B140-42D5-800F-09A3F666C93A}" type="pres">
      <dgm:prSet presAssocID="{EDC870F4-D137-4CCB-BB2F-97FCC17317D2}" presName="hierChild4" presStyleCnt="0"/>
      <dgm:spPr/>
    </dgm:pt>
    <dgm:pt modelId="{10ACBA12-B2A5-4DEB-9190-1BAF9B2114C0}" type="pres">
      <dgm:prSet presAssocID="{EDC870F4-D137-4CCB-BB2F-97FCC17317D2}" presName="hierChild5" presStyleCnt="0"/>
      <dgm:spPr/>
    </dgm:pt>
    <dgm:pt modelId="{960E52CB-F864-47B0-9E79-08B064012F94}" type="pres">
      <dgm:prSet presAssocID="{49550E9E-A601-425E-8FBC-0963DE958E8E}" presName="Name37" presStyleLbl="parChTrans1D3" presStyleIdx="7" presStyleCnt="9"/>
      <dgm:spPr/>
    </dgm:pt>
    <dgm:pt modelId="{CEA0028D-211E-47D5-9298-0A0D8D2ADC56}" type="pres">
      <dgm:prSet presAssocID="{AA6272A4-3B57-4077-9DB7-AB65D079B7AC}" presName="hierRoot2" presStyleCnt="0">
        <dgm:presLayoutVars>
          <dgm:hierBranch val="init"/>
        </dgm:presLayoutVars>
      </dgm:prSet>
      <dgm:spPr/>
    </dgm:pt>
    <dgm:pt modelId="{8887C9A9-E928-4FF5-B02A-6A8EB4657E3F}" type="pres">
      <dgm:prSet presAssocID="{AA6272A4-3B57-4077-9DB7-AB65D079B7AC}" presName="rootComposite" presStyleCnt="0"/>
      <dgm:spPr/>
    </dgm:pt>
    <dgm:pt modelId="{782636C6-1BFC-4329-97A9-479AC9E88501}" type="pres">
      <dgm:prSet presAssocID="{AA6272A4-3B57-4077-9DB7-AB65D079B7AC}" presName="rootText" presStyleLbl="node1" presStyleIdx="9" presStyleCnt="12" custScaleX="110098" custScaleY="118460" custLinFactX="-97994" custLinFactNeighborX="-100000" custLinFactNeighborY="-33955">
        <dgm:presLayoutVars>
          <dgm:chMax/>
          <dgm:chPref val="3"/>
        </dgm:presLayoutVars>
      </dgm:prSet>
      <dgm:spPr/>
    </dgm:pt>
    <dgm:pt modelId="{D63E9D22-FD0F-4C6D-B867-1F51BEE570B2}" type="pres">
      <dgm:prSet presAssocID="{AA6272A4-3B57-4077-9DB7-AB65D079B7AC}" presName="titleText2" presStyleLbl="fgAcc1" presStyleIdx="9" presStyleCnt="12" custScaleX="110098" custScaleY="118460" custLinFactX="-100000" custLinFactNeighborX="-118082" custLinFactNeighborY="-75944">
        <dgm:presLayoutVars>
          <dgm:chMax val="0"/>
          <dgm:chPref val="0"/>
        </dgm:presLayoutVars>
      </dgm:prSet>
      <dgm:spPr/>
    </dgm:pt>
    <dgm:pt modelId="{37E77EE6-0C9E-46DB-80EC-15AA3357B7B3}" type="pres">
      <dgm:prSet presAssocID="{AA6272A4-3B57-4077-9DB7-AB65D079B7AC}" presName="rootConnector" presStyleLbl="node3" presStyleIdx="0" presStyleCnt="0"/>
      <dgm:spPr/>
    </dgm:pt>
    <dgm:pt modelId="{B3C159E5-9D7D-4E05-8A24-860D45C275D6}" type="pres">
      <dgm:prSet presAssocID="{AA6272A4-3B57-4077-9DB7-AB65D079B7AC}" presName="hierChild4" presStyleCnt="0"/>
      <dgm:spPr/>
    </dgm:pt>
    <dgm:pt modelId="{95EBE1F5-C7E0-4982-9909-32917D6B7526}" type="pres">
      <dgm:prSet presAssocID="{AA6272A4-3B57-4077-9DB7-AB65D079B7AC}" presName="hierChild5" presStyleCnt="0"/>
      <dgm:spPr/>
    </dgm:pt>
    <dgm:pt modelId="{B638782A-A812-47BE-BA41-4546B866BCC8}" type="pres">
      <dgm:prSet presAssocID="{F464A5D1-145E-46FF-81D2-BA126BCA9165}" presName="hierChild5" presStyleCnt="0"/>
      <dgm:spPr/>
    </dgm:pt>
    <dgm:pt modelId="{DED204BB-7F75-4D3A-AF13-72D2AD2D1C1E}" type="pres">
      <dgm:prSet presAssocID="{BC5EC61B-0267-42CD-B5C6-ADAA9C02532C}" presName="Name37" presStyleLbl="parChTrans1D2" presStyleIdx="2" presStyleCnt="3"/>
      <dgm:spPr/>
    </dgm:pt>
    <dgm:pt modelId="{0A06213C-91B8-4710-B7A5-2D83D283BE62}" type="pres">
      <dgm:prSet presAssocID="{AD3165C6-63CA-4225-8E63-D2794AC3EFAA}" presName="hierRoot2" presStyleCnt="0">
        <dgm:presLayoutVars>
          <dgm:hierBranch val="init"/>
        </dgm:presLayoutVars>
      </dgm:prSet>
      <dgm:spPr/>
    </dgm:pt>
    <dgm:pt modelId="{9ADB4166-F4E0-4FF0-9625-AC61EC090DD8}" type="pres">
      <dgm:prSet presAssocID="{AD3165C6-63CA-4225-8E63-D2794AC3EFAA}" presName="rootComposite" presStyleCnt="0"/>
      <dgm:spPr/>
    </dgm:pt>
    <dgm:pt modelId="{811DD0B7-187F-42A8-B7AE-76B01D22703F}" type="pres">
      <dgm:prSet presAssocID="{AD3165C6-63CA-4225-8E63-D2794AC3EFAA}" presName="rootText" presStyleLbl="node1" presStyleIdx="10" presStyleCnt="12" custScaleX="110098" custScaleY="118460" custLinFactX="-72897" custLinFactNeighborX="-100000" custLinFactNeighborY="-33955">
        <dgm:presLayoutVars>
          <dgm:chMax/>
          <dgm:chPref val="3"/>
        </dgm:presLayoutVars>
      </dgm:prSet>
      <dgm:spPr/>
    </dgm:pt>
    <dgm:pt modelId="{6EAD0C75-4FC0-4135-9CBD-03ABE0B1E302}" type="pres">
      <dgm:prSet presAssocID="{AD3165C6-63CA-4225-8E63-D2794AC3EFAA}" presName="titleText2" presStyleLbl="fgAcc1" presStyleIdx="10" presStyleCnt="12" custScaleX="110098" custScaleY="118460" custLinFactX="-90197" custLinFactNeighborX="-100000" custLinFactNeighborY="-75944">
        <dgm:presLayoutVars>
          <dgm:chMax val="0"/>
          <dgm:chPref val="0"/>
        </dgm:presLayoutVars>
      </dgm:prSet>
      <dgm:spPr/>
    </dgm:pt>
    <dgm:pt modelId="{2E2E383D-A043-4A0F-A03A-87D0AC3858AB}" type="pres">
      <dgm:prSet presAssocID="{AD3165C6-63CA-4225-8E63-D2794AC3EFAA}" presName="rootConnector" presStyleLbl="node2" presStyleIdx="0" presStyleCnt="0"/>
      <dgm:spPr/>
    </dgm:pt>
    <dgm:pt modelId="{B6004EFF-D026-45BB-B589-8E67C59DBD8E}" type="pres">
      <dgm:prSet presAssocID="{AD3165C6-63CA-4225-8E63-D2794AC3EFAA}" presName="hierChild4" presStyleCnt="0"/>
      <dgm:spPr/>
    </dgm:pt>
    <dgm:pt modelId="{A0772769-445A-45FB-806E-B97AFB055B3C}" type="pres">
      <dgm:prSet presAssocID="{977E48C6-95F6-47B9-8ED3-73D8BD749EF6}" presName="Name37" presStyleLbl="parChTrans1D3" presStyleIdx="8" presStyleCnt="9"/>
      <dgm:spPr/>
    </dgm:pt>
    <dgm:pt modelId="{9FBB4215-B667-4314-BD18-321E408ADA96}" type="pres">
      <dgm:prSet presAssocID="{83343468-03FC-4452-BE23-41A8EC88E642}" presName="hierRoot2" presStyleCnt="0">
        <dgm:presLayoutVars>
          <dgm:hierBranch val="init"/>
        </dgm:presLayoutVars>
      </dgm:prSet>
      <dgm:spPr/>
    </dgm:pt>
    <dgm:pt modelId="{BB4969F5-09BD-46B9-B764-8ADC41A018A4}" type="pres">
      <dgm:prSet presAssocID="{83343468-03FC-4452-BE23-41A8EC88E642}" presName="rootComposite" presStyleCnt="0"/>
      <dgm:spPr/>
    </dgm:pt>
    <dgm:pt modelId="{239AE0DF-FCFF-47B6-B08E-838CF0A32CB3}" type="pres">
      <dgm:prSet presAssocID="{83343468-03FC-4452-BE23-41A8EC88E642}" presName="rootText" presStyleLbl="node1" presStyleIdx="11" presStyleCnt="12" custScaleX="110098" custScaleY="118460" custLinFactX="-72897" custLinFactNeighborX="-100000" custLinFactNeighborY="-33955">
        <dgm:presLayoutVars>
          <dgm:chMax/>
          <dgm:chPref val="3"/>
        </dgm:presLayoutVars>
      </dgm:prSet>
      <dgm:spPr/>
    </dgm:pt>
    <dgm:pt modelId="{29C27517-78E9-4FD3-BDF9-E201ED33F899}" type="pres">
      <dgm:prSet presAssocID="{83343468-03FC-4452-BE23-41A8EC88E642}" presName="titleText2" presStyleLbl="fgAcc1" presStyleIdx="11" presStyleCnt="12" custScaleX="110098" custScaleY="118460" custLinFactX="-90197" custLinFactNeighborX="-100000" custLinFactNeighborY="-75944">
        <dgm:presLayoutVars>
          <dgm:chMax val="0"/>
          <dgm:chPref val="0"/>
        </dgm:presLayoutVars>
      </dgm:prSet>
      <dgm:spPr/>
    </dgm:pt>
    <dgm:pt modelId="{0F3438B0-5A86-4F13-A566-A0C1D9945CF7}" type="pres">
      <dgm:prSet presAssocID="{83343468-03FC-4452-BE23-41A8EC88E642}" presName="rootConnector" presStyleLbl="node3" presStyleIdx="0" presStyleCnt="0"/>
      <dgm:spPr/>
    </dgm:pt>
    <dgm:pt modelId="{CF250798-D1F1-476F-AE83-8E923427E311}" type="pres">
      <dgm:prSet presAssocID="{83343468-03FC-4452-BE23-41A8EC88E642}" presName="hierChild4" presStyleCnt="0"/>
      <dgm:spPr/>
    </dgm:pt>
    <dgm:pt modelId="{3547D730-E064-409E-ABDF-C372B87F6DB2}" type="pres">
      <dgm:prSet presAssocID="{83343468-03FC-4452-BE23-41A8EC88E642}" presName="hierChild5" presStyleCnt="0"/>
      <dgm:spPr/>
    </dgm:pt>
    <dgm:pt modelId="{558D355B-1E65-4627-8D90-B9E890491C34}" type="pres">
      <dgm:prSet presAssocID="{AD3165C6-63CA-4225-8E63-D2794AC3EFAA}" presName="hierChild5" presStyleCnt="0"/>
      <dgm:spPr/>
    </dgm:pt>
    <dgm:pt modelId="{BF5F60C5-EE44-4BD1-B72A-D09500B92753}" type="pres">
      <dgm:prSet presAssocID="{1DDD5444-7E60-4777-8ADB-46628A5EF14B}" presName="hierChild3" presStyleCnt="0"/>
      <dgm:spPr/>
    </dgm:pt>
  </dgm:ptLst>
  <dgm:cxnLst>
    <dgm:cxn modelId="{502D0705-9FC7-4845-BC7D-EEDB592CF5B5}" type="presOf" srcId="{B8F68BA7-5774-4B3F-8161-720293C8C355}" destId="{ECE6EFDB-F07F-474D-8F76-70813B0DF032}" srcOrd="0" destOrd="0" presId="urn:microsoft.com/office/officeart/2008/layout/NameandTitleOrganizationalChart"/>
    <dgm:cxn modelId="{14597B06-17DF-4ED9-B688-6C97C3F35FEE}" type="presOf" srcId="{14768DE5-5985-459F-AA1B-2BC5230C71C9}" destId="{B07565C3-A44C-41E3-85FA-9315BA5984D4}" srcOrd="0" destOrd="0" presId="urn:microsoft.com/office/officeart/2008/layout/NameandTitleOrganizationalChart"/>
    <dgm:cxn modelId="{93DACF12-05C9-4734-A445-DAB038465025}" type="presOf" srcId="{67D3B09F-8AAE-4411-87B7-6EC2589646CB}" destId="{22624988-44D7-43D6-A661-F77104107A23}" srcOrd="0" destOrd="0" presId="urn:microsoft.com/office/officeart/2008/layout/NameandTitleOrganizationalChart"/>
    <dgm:cxn modelId="{09F50114-6AC0-40CB-846A-ABCB7CD8DD9E}" type="presOf" srcId="{824DC46E-FB15-4C53-8A05-5B460AAA61EB}" destId="{4398CBCF-CCB7-4A7F-8B5C-6A163E422321}" srcOrd="0" destOrd="0" presId="urn:microsoft.com/office/officeart/2008/layout/NameandTitleOrganizationalChart"/>
    <dgm:cxn modelId="{07996216-7B49-4D24-91D3-8E8BC72EE758}" type="presOf" srcId="{AD3165C6-63CA-4225-8E63-D2794AC3EFAA}" destId="{811DD0B7-187F-42A8-B7AE-76B01D22703F}" srcOrd="0" destOrd="0" presId="urn:microsoft.com/office/officeart/2008/layout/NameandTitleOrganizationalChart"/>
    <dgm:cxn modelId="{1AB85219-8964-4C8F-85FA-7C9BEA58B058}" type="presOf" srcId="{6E14EDD2-F208-4F91-82E0-5FAFE7F500D8}" destId="{038F8B1C-F790-4C92-9F44-6950F6A4E085}" srcOrd="0" destOrd="0" presId="urn:microsoft.com/office/officeart/2008/layout/NameandTitleOrganizationalChart"/>
    <dgm:cxn modelId="{6C2FE31D-843F-4ABA-B1B0-0AC7AC9AD0E9}" type="presOf" srcId="{49550E9E-A601-425E-8FBC-0963DE958E8E}" destId="{960E52CB-F864-47B0-9E79-08B064012F94}" srcOrd="0" destOrd="0" presId="urn:microsoft.com/office/officeart/2008/layout/NameandTitleOrganizationalChart"/>
    <dgm:cxn modelId="{291DF51F-96EC-4DD6-B69B-68491A194534}" type="presOf" srcId="{83343468-03FC-4452-BE23-41A8EC88E642}" destId="{0F3438B0-5A86-4F13-A566-A0C1D9945CF7}" srcOrd="1" destOrd="0" presId="urn:microsoft.com/office/officeart/2008/layout/NameandTitleOrganizationalChart"/>
    <dgm:cxn modelId="{45658C22-2039-41C6-ABCC-3DF2B01BF035}" type="presOf" srcId="{5CB0C289-0139-4EFD-950D-3266F0586CE0}" destId="{09037E3F-7545-4D79-A76E-F418478A2DCF}" srcOrd="0" destOrd="0" presId="urn:microsoft.com/office/officeart/2008/layout/NameandTitleOrganizationalChart"/>
    <dgm:cxn modelId="{6E3B5426-A97F-45A4-B3E3-5AFB617EBF92}" type="presOf" srcId="{977E48C6-95F6-47B9-8ED3-73D8BD749EF6}" destId="{A0772769-445A-45FB-806E-B97AFB055B3C}" srcOrd="0" destOrd="0" presId="urn:microsoft.com/office/officeart/2008/layout/NameandTitleOrganizationalChart"/>
    <dgm:cxn modelId="{B1DD8627-35B8-4462-BA6A-70E7E1A11BFE}" type="presOf" srcId="{332033D7-9115-4CFB-8BE2-F8C2854E33E5}" destId="{72330C55-3CF7-4EE6-841A-3401360E3CD3}" srcOrd="0" destOrd="0" presId="urn:microsoft.com/office/officeart/2008/layout/NameandTitleOrganizationalChart"/>
    <dgm:cxn modelId="{0409392D-5FD1-49A4-9568-6D637583622D}" srcId="{1DDD5444-7E60-4777-8ADB-46628A5EF14B}" destId="{5CB0C289-0139-4EFD-950D-3266F0586CE0}" srcOrd="0" destOrd="0" parTransId="{14768DE5-5985-459F-AA1B-2BC5230C71C9}" sibTransId="{B8F68BA7-5774-4B3F-8161-720293C8C355}"/>
    <dgm:cxn modelId="{64554831-C9E2-4230-B175-BCEB32814732}" type="presOf" srcId="{AA6272A4-3B57-4077-9DB7-AB65D079B7AC}" destId="{782636C6-1BFC-4329-97A9-479AC9E88501}" srcOrd="0" destOrd="0" presId="urn:microsoft.com/office/officeart/2008/layout/NameandTitleOrganizationalChart"/>
    <dgm:cxn modelId="{C3E1B631-E0AE-48EE-B2DC-7215ED2A503A}" type="presOf" srcId="{EDC870F4-D137-4CCB-BB2F-97FCC17317D2}" destId="{DC11AFBC-3191-4E36-8D1C-00C4AC729345}" srcOrd="0" destOrd="0" presId="urn:microsoft.com/office/officeart/2008/layout/NameandTitleOrganizationalChart"/>
    <dgm:cxn modelId="{18871D32-00A9-4AB2-A4B2-362543A39472}" type="presOf" srcId="{AD3165C6-63CA-4225-8E63-D2794AC3EFAA}" destId="{2E2E383D-A043-4A0F-A03A-87D0AC3858AB}" srcOrd="1" destOrd="0" presId="urn:microsoft.com/office/officeart/2008/layout/NameandTitleOrganizationalChart"/>
    <dgm:cxn modelId="{9A07FD38-F694-4A8E-A8F6-C3B34A585A5A}" type="presOf" srcId="{F0F8592E-FB54-425A-9A3B-A04C24A7B254}" destId="{7EA68FB9-7CDD-46F9-9881-62F3B6DDD964}" srcOrd="0" destOrd="0" presId="urn:microsoft.com/office/officeart/2008/layout/NameandTitleOrganizationalChart"/>
    <dgm:cxn modelId="{81723C3F-9B56-4C54-8829-363784A37D27}" type="presOf" srcId="{E77FDE53-9D04-4BAB-85D0-7BAD5914E77B}" destId="{651969A9-B2B8-4A45-B3CC-E427FB9D6F79}" srcOrd="0" destOrd="0" presId="urn:microsoft.com/office/officeart/2008/layout/NameandTitleOrganizationalChart"/>
    <dgm:cxn modelId="{2F0E8F3F-93FB-466F-97B4-6946E162BD8F}" type="presOf" srcId="{CD56DC52-DE0E-47EE-9AA1-E667FBBB907C}" destId="{21ABF8CE-6C25-4976-A235-D45BE1028D80}" srcOrd="0" destOrd="0" presId="urn:microsoft.com/office/officeart/2008/layout/NameandTitleOrganizationalChart"/>
    <dgm:cxn modelId="{C68A895D-0CE7-46CF-8B5E-45F03421B697}" srcId="{5CB0C289-0139-4EFD-950D-3266F0586CE0}" destId="{332033D7-9115-4CFB-8BE2-F8C2854E33E5}" srcOrd="5" destOrd="0" parTransId="{CD3DFEC9-58A2-4D42-B605-27BE32A58658}" sibTransId="{CD56DC52-DE0E-47EE-9AA1-E667FBBB907C}"/>
    <dgm:cxn modelId="{B8563B64-4DDF-47F1-B7C5-46100E0DA942}" type="presOf" srcId="{CC76B9F4-8AAA-44AE-A760-24DC71D452D0}" destId="{629B5C32-D65A-41DD-A42F-A44500FFC3D4}" srcOrd="0" destOrd="0" presId="urn:microsoft.com/office/officeart/2008/layout/NameandTitleOrganizationalChart"/>
    <dgm:cxn modelId="{BE0EA866-AB63-4D1B-A300-2CED512C3A0A}" type="presOf" srcId="{F55609EB-E7AE-4A1C-AFBB-66B17216C39D}" destId="{D9EB8874-85BD-4406-975E-839D1D009608}" srcOrd="0" destOrd="0" presId="urn:microsoft.com/office/officeart/2008/layout/NameandTitleOrganizationalChart"/>
    <dgm:cxn modelId="{4588FD46-3F2E-48A8-98C8-11B41246896D}" srcId="{F464A5D1-145E-46FF-81D2-BA126BCA9165}" destId="{EDC870F4-D137-4CCB-BB2F-97FCC17317D2}" srcOrd="0" destOrd="0" parTransId="{E77FDE53-9D04-4BAB-85D0-7BAD5914E77B}" sibTransId="{3CE704EC-6CC0-4266-A0B9-C0BAB1DC9C32}"/>
    <dgm:cxn modelId="{E5A4CC4C-E063-467F-9C83-C187A86CAD77}" srcId="{5CB0C289-0139-4EFD-950D-3266F0586CE0}" destId="{604C665F-E429-4EBC-BF08-63ACEDA9D338}" srcOrd="2" destOrd="0" parTransId="{27EDCA03-E5B7-49A3-807B-A3A11E9990A3}" sibTransId="{6C954FB0-19A1-4343-8293-F976E0C8DFB3}"/>
    <dgm:cxn modelId="{1CB1664F-6BBB-470C-84DC-FEEFC124C074}" type="presOf" srcId="{332033D7-9115-4CFB-8BE2-F8C2854E33E5}" destId="{FDD8F14C-6F57-4CEE-8662-3C81FA59167C}" srcOrd="1" destOrd="0" presId="urn:microsoft.com/office/officeart/2008/layout/NameandTitleOrganizationalChart"/>
    <dgm:cxn modelId="{8A26E04F-6742-4471-839B-D5AFDDBD8728}" type="presOf" srcId="{8BB1543A-B75C-4A02-A645-F3944D9210C4}" destId="{D63E9D22-FD0F-4C6D-B867-1F51BEE570B2}" srcOrd="0" destOrd="0" presId="urn:microsoft.com/office/officeart/2008/layout/NameandTitleOrganizationalChart"/>
    <dgm:cxn modelId="{EBFB0552-6AD2-4D8C-B06F-AC8AA4D2973E}" srcId="{F55609EB-E7AE-4A1C-AFBB-66B17216C39D}" destId="{1DDD5444-7E60-4777-8ADB-46628A5EF14B}" srcOrd="0" destOrd="0" parTransId="{B79B8E08-E04D-4003-8C53-D490F8C1919D}" sibTransId="{687B6420-68C7-44C1-A2BF-042BCE04BDAE}"/>
    <dgm:cxn modelId="{134F9A73-F5DF-468B-955E-E0C0E0B9B1D3}" srcId="{5CB0C289-0139-4EFD-950D-3266F0586CE0}" destId="{6E14EDD2-F208-4F91-82E0-5FAFE7F500D8}" srcOrd="4" destOrd="0" parTransId="{5405A631-F789-452A-B2C5-5ED349BE7C6A}" sibTransId="{9183D220-6606-4A48-A9A4-C8293591FAD1}"/>
    <dgm:cxn modelId="{57675B75-4B50-45E4-A45E-B33112BC9F87}" srcId="{1DDD5444-7E60-4777-8ADB-46628A5EF14B}" destId="{F464A5D1-145E-46FF-81D2-BA126BCA9165}" srcOrd="1" destOrd="0" parTransId="{0E3D94D4-5804-4B34-957B-0369D817ED25}" sibTransId="{8C7C8112-252A-477A-9042-6889A541173E}"/>
    <dgm:cxn modelId="{18237555-F347-4D7E-B313-D9019FB56BC8}" type="presOf" srcId="{3F221573-08E2-4E50-BDEB-DB709D20999E}" destId="{A4B7856D-0FCF-4EFE-9544-6B51D0383185}" srcOrd="0" destOrd="0" presId="urn:microsoft.com/office/officeart/2008/layout/NameandTitleOrganizationalChart"/>
    <dgm:cxn modelId="{1A7B8C76-3AF3-437B-AA03-7CFBD05D2C7F}" srcId="{5CB0C289-0139-4EFD-950D-3266F0586CE0}" destId="{F0F8592E-FB54-425A-9A3B-A04C24A7B254}" srcOrd="1" destOrd="0" parTransId="{157FAC52-8C24-43A8-AABC-3C1CE53691BA}" sibTransId="{6C6E8FAE-E691-45F1-B8A3-F817511B6742}"/>
    <dgm:cxn modelId="{82577A5A-7792-4315-9B2A-A1A6DE246923}" srcId="{1DDD5444-7E60-4777-8ADB-46628A5EF14B}" destId="{AD3165C6-63CA-4225-8E63-D2794AC3EFAA}" srcOrd="2" destOrd="0" parTransId="{BC5EC61B-0267-42CD-B5C6-ADAA9C02532C}" sibTransId="{60A2633E-604B-444D-9555-FA7C7D1524C6}"/>
    <dgm:cxn modelId="{76AF5B84-47B1-43BA-BE9A-55576CCCE479}" type="presOf" srcId="{6C6E8FAE-E691-45F1-B8A3-F817511B6742}" destId="{9968413A-FB03-46EB-8CF5-C93B2DEC7C2B}" srcOrd="0" destOrd="0" presId="urn:microsoft.com/office/officeart/2008/layout/NameandTitleOrganizationalChart"/>
    <dgm:cxn modelId="{0F2CA887-DF08-4C14-A1CA-9CF7D9313DB2}" type="presOf" srcId="{F464A5D1-145E-46FF-81D2-BA126BCA9165}" destId="{10EA6E7C-38C2-4F0C-B1EE-DFF2FAAB3B57}" srcOrd="0" destOrd="0" presId="urn:microsoft.com/office/officeart/2008/layout/NameandTitleOrganizationalChart"/>
    <dgm:cxn modelId="{9A119B8A-A8A3-4A6C-B2FD-CBE45543CB5F}" srcId="{5CB0C289-0139-4EFD-950D-3266F0586CE0}" destId="{2A4E7F72-75D6-4867-8C3B-CC8500F3BAF1}" srcOrd="3" destOrd="0" parTransId="{824DC46E-FB15-4C53-8A05-5B460AAA61EB}" sibTransId="{3F221573-08E2-4E50-BDEB-DB709D20999E}"/>
    <dgm:cxn modelId="{E05B708F-B823-407F-817A-2AB4C75EA8DE}" type="presOf" srcId="{60A2633E-604B-444D-9555-FA7C7D1524C6}" destId="{6EAD0C75-4FC0-4135-9CBD-03ABE0B1E302}" srcOrd="0" destOrd="0" presId="urn:microsoft.com/office/officeart/2008/layout/NameandTitleOrganizationalChart"/>
    <dgm:cxn modelId="{8DFFAF8F-45BD-43FE-9216-9920E6F11908}" type="presOf" srcId="{9183D220-6606-4A48-A9A4-C8293591FAD1}" destId="{85127F76-6FB7-4E1B-9807-3C512F569AD0}" srcOrd="0" destOrd="0" presId="urn:microsoft.com/office/officeart/2008/layout/NameandTitleOrganizationalChart"/>
    <dgm:cxn modelId="{61FA7992-AB33-405E-805C-8D1A933023E9}" type="presOf" srcId="{A053715E-31BF-43AD-8FBD-B2CCC333C3E7}" destId="{29C27517-78E9-4FD3-BDF9-E201ED33F899}" srcOrd="0" destOrd="0" presId="urn:microsoft.com/office/officeart/2008/layout/NameandTitleOrganizationalChart"/>
    <dgm:cxn modelId="{20806C97-7023-45BE-9FF4-D3CBF66DCA09}" type="presOf" srcId="{F464A5D1-145E-46FF-81D2-BA126BCA9165}" destId="{AE72EEC7-6AC9-43C6-988B-2A60B45B4A45}" srcOrd="1" destOrd="0" presId="urn:microsoft.com/office/officeart/2008/layout/NameandTitleOrganizationalChart"/>
    <dgm:cxn modelId="{E0077F9D-DE6E-48D3-92AE-ADFC2C6E058C}" type="presOf" srcId="{6C954FB0-19A1-4343-8293-F976E0C8DFB3}" destId="{647D177F-E9CA-4658-8DAB-F8A6C857FEF8}" srcOrd="0" destOrd="0" presId="urn:microsoft.com/office/officeart/2008/layout/NameandTitleOrganizationalChart"/>
    <dgm:cxn modelId="{44E0AC9D-1EF9-434B-A11F-A403483F4177}" type="presOf" srcId="{F0F8592E-FB54-425A-9A3B-A04C24A7B254}" destId="{62FF6289-7C72-43A3-BE4F-3FE7FC31B671}" srcOrd="1" destOrd="0" presId="urn:microsoft.com/office/officeart/2008/layout/NameandTitleOrganizationalChart"/>
    <dgm:cxn modelId="{6DD5F5A1-6BDB-44C1-98B0-B333D8ECF124}" type="presOf" srcId="{0E3D94D4-5804-4B34-957B-0369D817ED25}" destId="{EA9CE495-4CAE-48D3-BE86-DABC23C3ECB4}" srcOrd="0" destOrd="0" presId="urn:microsoft.com/office/officeart/2008/layout/NameandTitleOrganizationalChart"/>
    <dgm:cxn modelId="{9AF36EA4-2F64-41E0-A2F0-64DE40D33F30}" type="presOf" srcId="{604C665F-E429-4EBC-BF08-63ACEDA9D338}" destId="{3C27F3D1-45A7-4C83-A763-0AE2DEBBA3F2}" srcOrd="1" destOrd="0" presId="urn:microsoft.com/office/officeart/2008/layout/NameandTitleOrganizationalChart"/>
    <dgm:cxn modelId="{37404DA6-19F8-4CE3-8512-0732E5BC1799}" type="presOf" srcId="{AA6272A4-3B57-4077-9DB7-AB65D079B7AC}" destId="{37E77EE6-0C9E-46DB-80EC-15AA3357B7B3}" srcOrd="1" destOrd="0" presId="urn:microsoft.com/office/officeart/2008/layout/NameandTitleOrganizationalChart"/>
    <dgm:cxn modelId="{444C08A7-7FF4-48B9-9999-AEA19F0A37C6}" type="presOf" srcId="{83343468-03FC-4452-BE23-41A8EC88E642}" destId="{239AE0DF-FCFF-47B6-B08E-838CF0A32CB3}" srcOrd="0" destOrd="0" presId="urn:microsoft.com/office/officeart/2008/layout/NameandTitleOrganizationalChart"/>
    <dgm:cxn modelId="{6B10A8C1-6EAB-4696-86FC-E6860205CD8A}" type="presOf" srcId="{2A4E7F72-75D6-4867-8C3B-CC8500F3BAF1}" destId="{CC4BA20F-40A5-40B5-BBCE-911020BDB8B0}" srcOrd="0" destOrd="0" presId="urn:microsoft.com/office/officeart/2008/layout/NameandTitleOrganizationalChart"/>
    <dgm:cxn modelId="{DA0DFCC2-7197-43A8-B122-41B1C0F5F145}" type="presOf" srcId="{CD3DFEC9-58A2-4D42-B605-27BE32A58658}" destId="{FE804196-7406-441C-A997-044A82742DC1}" srcOrd="0" destOrd="0" presId="urn:microsoft.com/office/officeart/2008/layout/NameandTitleOrganizationalChart"/>
    <dgm:cxn modelId="{C02E24C6-A481-41A0-9B36-B4CB8437118D}" type="presOf" srcId="{27EDCA03-E5B7-49A3-807B-A3A11E9990A3}" destId="{57BD9060-6105-48B7-B870-4191D68D6227}" srcOrd="0" destOrd="0" presId="urn:microsoft.com/office/officeart/2008/layout/NameandTitleOrganizationalChart"/>
    <dgm:cxn modelId="{4FC382CB-C79B-49FB-BD81-37323FD1FEC9}" type="presOf" srcId="{2A4E7F72-75D6-4867-8C3B-CC8500F3BAF1}" destId="{8BC2F00D-6485-4BD2-A7AF-AB2D57DD2991}" srcOrd="1" destOrd="0" presId="urn:microsoft.com/office/officeart/2008/layout/NameandTitleOrganizationalChart"/>
    <dgm:cxn modelId="{B7F31FCF-8207-46CA-B01E-D9B6DEED0634}" type="presOf" srcId="{EDC870F4-D137-4CCB-BB2F-97FCC17317D2}" destId="{AFCCE875-8C49-4D16-A4E4-327A3E9FF29B}" srcOrd="1" destOrd="0" presId="urn:microsoft.com/office/officeart/2008/layout/NameandTitleOrganizationalChart"/>
    <dgm:cxn modelId="{D09F84D1-39CE-4A3B-826A-1A11CAB88A5E}" type="presOf" srcId="{8C7C8112-252A-477A-9042-6889A541173E}" destId="{58ABFB55-2F44-4AC5-A720-F02F28CAAEE1}" srcOrd="0" destOrd="0" presId="urn:microsoft.com/office/officeart/2008/layout/NameandTitleOrganizationalChart"/>
    <dgm:cxn modelId="{317194DA-9D98-4077-8513-11BE25EA86C2}" type="presOf" srcId="{BC5EC61B-0267-42CD-B5C6-ADAA9C02532C}" destId="{DED204BB-7F75-4D3A-AF13-72D2AD2D1C1E}" srcOrd="0" destOrd="0" presId="urn:microsoft.com/office/officeart/2008/layout/NameandTitleOrganizationalChart"/>
    <dgm:cxn modelId="{490B5FDB-FA47-447D-BA88-2D8D6AD19289}" srcId="{F464A5D1-145E-46FF-81D2-BA126BCA9165}" destId="{AA6272A4-3B57-4077-9DB7-AB65D079B7AC}" srcOrd="1" destOrd="0" parTransId="{49550E9E-A601-425E-8FBC-0963DE958E8E}" sibTransId="{8BB1543A-B75C-4A02-A645-F3944D9210C4}"/>
    <dgm:cxn modelId="{143914DC-514F-412B-A569-05DFE0136C01}" srcId="{AD3165C6-63CA-4225-8E63-D2794AC3EFAA}" destId="{83343468-03FC-4452-BE23-41A8EC88E642}" srcOrd="0" destOrd="0" parTransId="{977E48C6-95F6-47B9-8ED3-73D8BD749EF6}" sibTransId="{A053715E-31BF-43AD-8FBD-B2CCC333C3E7}"/>
    <dgm:cxn modelId="{8597ABDF-8AAD-440E-9B4E-02862F608943}" type="presOf" srcId="{1DDD5444-7E60-4777-8ADB-46628A5EF14B}" destId="{6A16D997-92C3-40D2-AB09-1D56F24D9087}" srcOrd="0" destOrd="0" presId="urn:microsoft.com/office/officeart/2008/layout/NameandTitleOrganizationalChart"/>
    <dgm:cxn modelId="{F858D3DF-EA75-4B9A-86B2-814643501149}" type="presOf" srcId="{B493B113-DEE3-4764-AA1E-8E63C19C36F2}" destId="{D8A2B653-A51D-4B37-8BCD-612BB6848F67}" srcOrd="0" destOrd="0" presId="urn:microsoft.com/office/officeart/2008/layout/NameandTitleOrganizationalChart"/>
    <dgm:cxn modelId="{384D03E0-69C9-48BC-9714-B4781F5BB1FE}" type="presOf" srcId="{5CB0C289-0139-4EFD-950D-3266F0586CE0}" destId="{CB5F2CCB-79E8-4018-882C-3410A5BA22DB}" srcOrd="1" destOrd="0" presId="urn:microsoft.com/office/officeart/2008/layout/NameandTitleOrganizationalChart"/>
    <dgm:cxn modelId="{5DF334E2-B965-4BF7-ABB8-98A646BAD18D}" type="presOf" srcId="{687B6420-68C7-44C1-A2BF-042BCE04BDAE}" destId="{69EE2AE4-A705-44FF-9D49-B24EC8460BBD}" srcOrd="0" destOrd="0" presId="urn:microsoft.com/office/officeart/2008/layout/NameandTitleOrganizationalChart"/>
    <dgm:cxn modelId="{93F981E6-0A25-4754-9D84-05F561657A99}" srcId="{5CB0C289-0139-4EFD-950D-3266F0586CE0}" destId="{67D3B09F-8AAE-4411-87B7-6EC2589646CB}" srcOrd="0" destOrd="0" parTransId="{CC76B9F4-8AAA-44AE-A760-24DC71D452D0}" sibTransId="{B493B113-DEE3-4764-AA1E-8E63C19C36F2}"/>
    <dgm:cxn modelId="{9D2568E7-8419-4306-9EEA-94F8AF447B38}" type="presOf" srcId="{6E14EDD2-F208-4F91-82E0-5FAFE7F500D8}" destId="{93452E17-675A-495F-BA9D-59213F0D4B34}" srcOrd="1" destOrd="0" presId="urn:microsoft.com/office/officeart/2008/layout/NameandTitleOrganizationalChart"/>
    <dgm:cxn modelId="{5B52E5E8-F82B-42BB-82F4-26D030891685}" type="presOf" srcId="{604C665F-E429-4EBC-BF08-63ACEDA9D338}" destId="{4EE3524F-1FB8-471B-84B3-C8D4D71B51F0}" srcOrd="0" destOrd="0" presId="urn:microsoft.com/office/officeart/2008/layout/NameandTitleOrganizationalChart"/>
    <dgm:cxn modelId="{C92601EE-3511-4F93-AF93-B9A9AA8B48E1}" type="presOf" srcId="{157FAC52-8C24-43A8-AABC-3C1CE53691BA}" destId="{0CC753A2-82A2-4078-B376-D71DF73E3C93}" srcOrd="0" destOrd="0" presId="urn:microsoft.com/office/officeart/2008/layout/NameandTitleOrganizationalChart"/>
    <dgm:cxn modelId="{5CE90FF2-1331-4325-B675-EBC699AC8CF7}" type="presOf" srcId="{67D3B09F-8AAE-4411-87B7-6EC2589646CB}" destId="{D063AF92-81A4-464E-98E7-5E2BD31DC49A}" srcOrd="1" destOrd="0" presId="urn:microsoft.com/office/officeart/2008/layout/NameandTitleOrganizationalChart"/>
    <dgm:cxn modelId="{9FA340F3-AEA0-4312-B5A8-ACF0CF5858EF}" type="presOf" srcId="{3CE704EC-6CC0-4266-A0B9-C0BAB1DC9C32}" destId="{7CA92E68-97DA-4EBC-92D0-BF31F2D34E4A}" srcOrd="0" destOrd="0" presId="urn:microsoft.com/office/officeart/2008/layout/NameandTitleOrganizationalChart"/>
    <dgm:cxn modelId="{AF8105F5-D926-41BD-A4B5-9E57563B5C97}" type="presOf" srcId="{5405A631-F789-452A-B2C5-5ED349BE7C6A}" destId="{409BB719-0E6E-4035-9A39-F3EB3FF3D6D9}" srcOrd="0" destOrd="0" presId="urn:microsoft.com/office/officeart/2008/layout/NameandTitleOrganizationalChart"/>
    <dgm:cxn modelId="{5E5D47FA-6F5B-4451-BD85-E4E08D1F6890}" type="presOf" srcId="{1DDD5444-7E60-4777-8ADB-46628A5EF14B}" destId="{0E62DC6A-08B3-4C8E-AB59-0B8F9B8CC025}" srcOrd="1" destOrd="0" presId="urn:microsoft.com/office/officeart/2008/layout/NameandTitleOrganizationalChart"/>
    <dgm:cxn modelId="{93DE1E81-76BE-4C42-9A9B-2F4376902266}" type="presParOf" srcId="{D9EB8874-85BD-4406-975E-839D1D009608}" destId="{C04B33FE-A5EA-40CF-933B-ADCADD92AED0}" srcOrd="0" destOrd="0" presId="urn:microsoft.com/office/officeart/2008/layout/NameandTitleOrganizationalChart"/>
    <dgm:cxn modelId="{76976CD7-E530-4C77-9C0C-731F1F30BA71}" type="presParOf" srcId="{C04B33FE-A5EA-40CF-933B-ADCADD92AED0}" destId="{EDA61F99-EAB6-4C77-A986-5C49C315EE0F}" srcOrd="0" destOrd="0" presId="urn:microsoft.com/office/officeart/2008/layout/NameandTitleOrganizationalChart"/>
    <dgm:cxn modelId="{C23FDFB6-C10E-47A2-94C6-11956471CD56}" type="presParOf" srcId="{EDA61F99-EAB6-4C77-A986-5C49C315EE0F}" destId="{6A16D997-92C3-40D2-AB09-1D56F24D9087}" srcOrd="0" destOrd="0" presId="urn:microsoft.com/office/officeart/2008/layout/NameandTitleOrganizationalChart"/>
    <dgm:cxn modelId="{828D669F-3FD8-4649-97A6-5B6A28A2F986}" type="presParOf" srcId="{EDA61F99-EAB6-4C77-A986-5C49C315EE0F}" destId="{69EE2AE4-A705-44FF-9D49-B24EC8460BBD}" srcOrd="1" destOrd="0" presId="urn:microsoft.com/office/officeart/2008/layout/NameandTitleOrganizationalChart"/>
    <dgm:cxn modelId="{22A720CA-D1BD-4234-969B-15579050F296}" type="presParOf" srcId="{EDA61F99-EAB6-4C77-A986-5C49C315EE0F}" destId="{0E62DC6A-08B3-4C8E-AB59-0B8F9B8CC025}" srcOrd="2" destOrd="0" presId="urn:microsoft.com/office/officeart/2008/layout/NameandTitleOrganizationalChart"/>
    <dgm:cxn modelId="{4C6641AA-D3AB-40B9-AF7C-FE2BBD0BAD24}" type="presParOf" srcId="{C04B33FE-A5EA-40CF-933B-ADCADD92AED0}" destId="{BF20EB24-7A71-43AB-967B-D3533B44AD61}" srcOrd="1" destOrd="0" presId="urn:microsoft.com/office/officeart/2008/layout/NameandTitleOrganizationalChart"/>
    <dgm:cxn modelId="{6E5F5195-5F6D-4DD9-9352-3FE4CA9D2C55}" type="presParOf" srcId="{BF20EB24-7A71-43AB-967B-D3533B44AD61}" destId="{B07565C3-A44C-41E3-85FA-9315BA5984D4}" srcOrd="0" destOrd="0" presId="urn:microsoft.com/office/officeart/2008/layout/NameandTitleOrganizationalChart"/>
    <dgm:cxn modelId="{971E4DA7-65EF-4B59-98B7-48AC5388B5F7}" type="presParOf" srcId="{BF20EB24-7A71-43AB-967B-D3533B44AD61}" destId="{CD7C176F-B3E5-49D0-AED0-3D26543F7F95}" srcOrd="1" destOrd="0" presId="urn:microsoft.com/office/officeart/2008/layout/NameandTitleOrganizationalChart"/>
    <dgm:cxn modelId="{001855A1-E6E0-46D2-AB5D-F2E184A3E5DF}" type="presParOf" srcId="{CD7C176F-B3E5-49D0-AED0-3D26543F7F95}" destId="{6F1A308A-18D0-4375-8CF1-A15A45D2E2D1}" srcOrd="0" destOrd="0" presId="urn:microsoft.com/office/officeart/2008/layout/NameandTitleOrganizationalChart"/>
    <dgm:cxn modelId="{677DBD55-CE11-4B91-958F-4521D255974E}" type="presParOf" srcId="{6F1A308A-18D0-4375-8CF1-A15A45D2E2D1}" destId="{09037E3F-7545-4D79-A76E-F418478A2DCF}" srcOrd="0" destOrd="0" presId="urn:microsoft.com/office/officeart/2008/layout/NameandTitleOrganizationalChart"/>
    <dgm:cxn modelId="{EB89C990-AA71-41FE-A432-FDB901D17A84}" type="presParOf" srcId="{6F1A308A-18D0-4375-8CF1-A15A45D2E2D1}" destId="{ECE6EFDB-F07F-474D-8F76-70813B0DF032}" srcOrd="1" destOrd="0" presId="urn:microsoft.com/office/officeart/2008/layout/NameandTitleOrganizationalChart"/>
    <dgm:cxn modelId="{60905A7A-E825-4286-85B8-9F9FB5429C57}" type="presParOf" srcId="{6F1A308A-18D0-4375-8CF1-A15A45D2E2D1}" destId="{CB5F2CCB-79E8-4018-882C-3410A5BA22DB}" srcOrd="2" destOrd="0" presId="urn:microsoft.com/office/officeart/2008/layout/NameandTitleOrganizationalChart"/>
    <dgm:cxn modelId="{5E357023-B192-4491-ADBE-DE0DA2711DB0}" type="presParOf" srcId="{CD7C176F-B3E5-49D0-AED0-3D26543F7F95}" destId="{E3E8FE7B-4E7B-4154-B1F6-546ED212A8AF}" srcOrd="1" destOrd="0" presId="urn:microsoft.com/office/officeart/2008/layout/NameandTitleOrganizationalChart"/>
    <dgm:cxn modelId="{93A7FBEC-4A19-4AEB-8989-63CE1F5C31F9}" type="presParOf" srcId="{E3E8FE7B-4E7B-4154-B1F6-546ED212A8AF}" destId="{629B5C32-D65A-41DD-A42F-A44500FFC3D4}" srcOrd="0" destOrd="0" presId="urn:microsoft.com/office/officeart/2008/layout/NameandTitleOrganizationalChart"/>
    <dgm:cxn modelId="{047992AA-9A2F-48DD-9149-2B10398A012C}" type="presParOf" srcId="{E3E8FE7B-4E7B-4154-B1F6-546ED212A8AF}" destId="{AE1AF816-F1D6-425D-9E4A-48420F65F0EF}" srcOrd="1" destOrd="0" presId="urn:microsoft.com/office/officeart/2008/layout/NameandTitleOrganizationalChart"/>
    <dgm:cxn modelId="{FE8482AB-CA94-44DD-BD5D-644F19C11C1E}" type="presParOf" srcId="{AE1AF816-F1D6-425D-9E4A-48420F65F0EF}" destId="{D05E2F45-9B15-4756-A2DA-832883D4CA82}" srcOrd="0" destOrd="0" presId="urn:microsoft.com/office/officeart/2008/layout/NameandTitleOrganizationalChart"/>
    <dgm:cxn modelId="{8287B295-B59B-48E7-A01E-C98B8F377F16}" type="presParOf" srcId="{D05E2F45-9B15-4756-A2DA-832883D4CA82}" destId="{22624988-44D7-43D6-A661-F77104107A23}" srcOrd="0" destOrd="0" presId="urn:microsoft.com/office/officeart/2008/layout/NameandTitleOrganizationalChart"/>
    <dgm:cxn modelId="{07ED7B3A-8019-4C2C-A679-5108F99D32BE}" type="presParOf" srcId="{D05E2F45-9B15-4756-A2DA-832883D4CA82}" destId="{D8A2B653-A51D-4B37-8BCD-612BB6848F67}" srcOrd="1" destOrd="0" presId="urn:microsoft.com/office/officeart/2008/layout/NameandTitleOrganizationalChart"/>
    <dgm:cxn modelId="{F92C6243-F853-4834-8BE6-4144B21BC84C}" type="presParOf" srcId="{D05E2F45-9B15-4756-A2DA-832883D4CA82}" destId="{D063AF92-81A4-464E-98E7-5E2BD31DC49A}" srcOrd="2" destOrd="0" presId="urn:microsoft.com/office/officeart/2008/layout/NameandTitleOrganizationalChart"/>
    <dgm:cxn modelId="{34D26749-B92A-4B46-80C7-925B5ABAFBFA}" type="presParOf" srcId="{AE1AF816-F1D6-425D-9E4A-48420F65F0EF}" destId="{31381578-6707-404E-9381-6A9C17B33B16}" srcOrd="1" destOrd="0" presId="urn:microsoft.com/office/officeart/2008/layout/NameandTitleOrganizationalChart"/>
    <dgm:cxn modelId="{EA768497-72F6-4B81-9A5C-6C7EDF9F6684}" type="presParOf" srcId="{AE1AF816-F1D6-425D-9E4A-48420F65F0EF}" destId="{2BA145B8-20BD-472D-9257-DBA0A8AC3F97}" srcOrd="2" destOrd="0" presId="urn:microsoft.com/office/officeart/2008/layout/NameandTitleOrganizationalChart"/>
    <dgm:cxn modelId="{19E14A76-8696-48F7-B8A1-845C2B2F7556}" type="presParOf" srcId="{E3E8FE7B-4E7B-4154-B1F6-546ED212A8AF}" destId="{0CC753A2-82A2-4078-B376-D71DF73E3C93}" srcOrd="2" destOrd="0" presId="urn:microsoft.com/office/officeart/2008/layout/NameandTitleOrganizationalChart"/>
    <dgm:cxn modelId="{3D6A75B3-FEBA-422C-A6B3-EB1639006E7C}" type="presParOf" srcId="{E3E8FE7B-4E7B-4154-B1F6-546ED212A8AF}" destId="{ABD0F528-627D-41CE-AD40-58174A33B811}" srcOrd="3" destOrd="0" presId="urn:microsoft.com/office/officeart/2008/layout/NameandTitleOrganizationalChart"/>
    <dgm:cxn modelId="{F79F92EF-709F-4DE5-8318-F8D292B5A5FC}" type="presParOf" srcId="{ABD0F528-627D-41CE-AD40-58174A33B811}" destId="{79FC19AE-B44E-41CD-8502-89148DB5B333}" srcOrd="0" destOrd="0" presId="urn:microsoft.com/office/officeart/2008/layout/NameandTitleOrganizationalChart"/>
    <dgm:cxn modelId="{1BE51A93-8F86-4362-8267-312E8FE67CA8}" type="presParOf" srcId="{79FC19AE-B44E-41CD-8502-89148DB5B333}" destId="{7EA68FB9-7CDD-46F9-9881-62F3B6DDD964}" srcOrd="0" destOrd="0" presId="urn:microsoft.com/office/officeart/2008/layout/NameandTitleOrganizationalChart"/>
    <dgm:cxn modelId="{E485A20C-1D95-471C-9193-444C7F19019A}" type="presParOf" srcId="{79FC19AE-B44E-41CD-8502-89148DB5B333}" destId="{9968413A-FB03-46EB-8CF5-C93B2DEC7C2B}" srcOrd="1" destOrd="0" presId="urn:microsoft.com/office/officeart/2008/layout/NameandTitleOrganizationalChart"/>
    <dgm:cxn modelId="{604161E7-8C18-4DFB-83F7-FDDB40A78060}" type="presParOf" srcId="{79FC19AE-B44E-41CD-8502-89148DB5B333}" destId="{62FF6289-7C72-43A3-BE4F-3FE7FC31B671}" srcOrd="2" destOrd="0" presId="urn:microsoft.com/office/officeart/2008/layout/NameandTitleOrganizationalChart"/>
    <dgm:cxn modelId="{6D8756E2-D6B7-42E9-9A35-32A64A23E746}" type="presParOf" srcId="{ABD0F528-627D-41CE-AD40-58174A33B811}" destId="{25E2589F-B8D4-499C-BF40-CD4AF6A720A7}" srcOrd="1" destOrd="0" presId="urn:microsoft.com/office/officeart/2008/layout/NameandTitleOrganizationalChart"/>
    <dgm:cxn modelId="{F68DA7CA-12CA-4854-8ECD-AA99B45BC2C7}" type="presParOf" srcId="{ABD0F528-627D-41CE-AD40-58174A33B811}" destId="{4DE18B0F-1998-481A-8C59-BE11D4192CE8}" srcOrd="2" destOrd="0" presId="urn:microsoft.com/office/officeart/2008/layout/NameandTitleOrganizationalChart"/>
    <dgm:cxn modelId="{97678BFB-9694-4509-811D-808EF877DDC0}" type="presParOf" srcId="{E3E8FE7B-4E7B-4154-B1F6-546ED212A8AF}" destId="{57BD9060-6105-48B7-B870-4191D68D6227}" srcOrd="4" destOrd="0" presId="urn:microsoft.com/office/officeart/2008/layout/NameandTitleOrganizationalChart"/>
    <dgm:cxn modelId="{D24DEE02-274F-4A48-A37B-FD4796D56A44}" type="presParOf" srcId="{E3E8FE7B-4E7B-4154-B1F6-546ED212A8AF}" destId="{C66A4AB3-1AA1-4092-B595-337FBBFBA9A2}" srcOrd="5" destOrd="0" presId="urn:microsoft.com/office/officeart/2008/layout/NameandTitleOrganizationalChart"/>
    <dgm:cxn modelId="{3CDC76C5-4ACB-4034-9FB5-2F00E1285506}" type="presParOf" srcId="{C66A4AB3-1AA1-4092-B595-337FBBFBA9A2}" destId="{A3CEBDDF-3A4E-493D-BDA7-3CC42D44EEC2}" srcOrd="0" destOrd="0" presId="urn:microsoft.com/office/officeart/2008/layout/NameandTitleOrganizationalChart"/>
    <dgm:cxn modelId="{A184C02D-BECF-4CDD-90F7-F50E293CBEB5}" type="presParOf" srcId="{A3CEBDDF-3A4E-493D-BDA7-3CC42D44EEC2}" destId="{4EE3524F-1FB8-471B-84B3-C8D4D71B51F0}" srcOrd="0" destOrd="0" presId="urn:microsoft.com/office/officeart/2008/layout/NameandTitleOrganizationalChart"/>
    <dgm:cxn modelId="{3D6D14A0-59B1-4AE1-92E4-0107F4C19FE2}" type="presParOf" srcId="{A3CEBDDF-3A4E-493D-BDA7-3CC42D44EEC2}" destId="{647D177F-E9CA-4658-8DAB-F8A6C857FEF8}" srcOrd="1" destOrd="0" presId="urn:microsoft.com/office/officeart/2008/layout/NameandTitleOrganizationalChart"/>
    <dgm:cxn modelId="{4CE77106-1752-4036-9CF9-F5949E39C5BB}" type="presParOf" srcId="{A3CEBDDF-3A4E-493D-BDA7-3CC42D44EEC2}" destId="{3C27F3D1-45A7-4C83-A763-0AE2DEBBA3F2}" srcOrd="2" destOrd="0" presId="urn:microsoft.com/office/officeart/2008/layout/NameandTitleOrganizationalChart"/>
    <dgm:cxn modelId="{08F72955-2AAD-4CBE-BAE0-3558EA9762F4}" type="presParOf" srcId="{C66A4AB3-1AA1-4092-B595-337FBBFBA9A2}" destId="{0C42691A-9A59-47DB-BD35-DC256A3B44AB}" srcOrd="1" destOrd="0" presId="urn:microsoft.com/office/officeart/2008/layout/NameandTitleOrganizationalChart"/>
    <dgm:cxn modelId="{173CA5C1-59D7-4ABB-9C8F-D15BE7A83994}" type="presParOf" srcId="{C66A4AB3-1AA1-4092-B595-337FBBFBA9A2}" destId="{2AA3ACDF-2EA0-46A2-85A5-AA427C84E478}" srcOrd="2" destOrd="0" presId="urn:microsoft.com/office/officeart/2008/layout/NameandTitleOrganizationalChart"/>
    <dgm:cxn modelId="{DC3FD2BA-FDBC-4295-89A7-CE3098822CA2}" type="presParOf" srcId="{E3E8FE7B-4E7B-4154-B1F6-546ED212A8AF}" destId="{4398CBCF-CCB7-4A7F-8B5C-6A163E422321}" srcOrd="6" destOrd="0" presId="urn:microsoft.com/office/officeart/2008/layout/NameandTitleOrganizationalChart"/>
    <dgm:cxn modelId="{2AB46CE1-9FF5-4FAD-8B35-C3C1B98BD058}" type="presParOf" srcId="{E3E8FE7B-4E7B-4154-B1F6-546ED212A8AF}" destId="{449506F9-B784-44AB-BBA0-AC8C468267A0}" srcOrd="7" destOrd="0" presId="urn:microsoft.com/office/officeart/2008/layout/NameandTitleOrganizationalChart"/>
    <dgm:cxn modelId="{6DEF42F0-5BFA-49FE-A2C8-C1C2352BD95C}" type="presParOf" srcId="{449506F9-B784-44AB-BBA0-AC8C468267A0}" destId="{019AD033-7060-401D-AA13-8010D98174D2}" srcOrd="0" destOrd="0" presId="urn:microsoft.com/office/officeart/2008/layout/NameandTitleOrganizationalChart"/>
    <dgm:cxn modelId="{B6CD708E-3F11-4111-98E9-ECCEC500D08B}" type="presParOf" srcId="{019AD033-7060-401D-AA13-8010D98174D2}" destId="{CC4BA20F-40A5-40B5-BBCE-911020BDB8B0}" srcOrd="0" destOrd="0" presId="urn:microsoft.com/office/officeart/2008/layout/NameandTitleOrganizationalChart"/>
    <dgm:cxn modelId="{F2E5DAE3-81D3-4F54-9060-86E7C2B514F6}" type="presParOf" srcId="{019AD033-7060-401D-AA13-8010D98174D2}" destId="{A4B7856D-0FCF-4EFE-9544-6B51D0383185}" srcOrd="1" destOrd="0" presId="urn:microsoft.com/office/officeart/2008/layout/NameandTitleOrganizationalChart"/>
    <dgm:cxn modelId="{AE3E71C2-780D-4A88-80C0-487EE1DA85D6}" type="presParOf" srcId="{019AD033-7060-401D-AA13-8010D98174D2}" destId="{8BC2F00D-6485-4BD2-A7AF-AB2D57DD2991}" srcOrd="2" destOrd="0" presId="urn:microsoft.com/office/officeart/2008/layout/NameandTitleOrganizationalChart"/>
    <dgm:cxn modelId="{8D0F3D97-4DC5-4E22-9762-95990EC63EBD}" type="presParOf" srcId="{449506F9-B784-44AB-BBA0-AC8C468267A0}" destId="{8B79D718-569F-4C31-819D-5784212FD67E}" srcOrd="1" destOrd="0" presId="urn:microsoft.com/office/officeart/2008/layout/NameandTitleOrganizationalChart"/>
    <dgm:cxn modelId="{DEF34480-56DA-4B20-8410-78A2F03EA7C4}" type="presParOf" srcId="{449506F9-B784-44AB-BBA0-AC8C468267A0}" destId="{C0A43EBE-26ED-45DE-94FF-A2BABE80E5EC}" srcOrd="2" destOrd="0" presId="urn:microsoft.com/office/officeart/2008/layout/NameandTitleOrganizationalChart"/>
    <dgm:cxn modelId="{E619CF52-7EDB-4926-ACA9-653BEE497D65}" type="presParOf" srcId="{E3E8FE7B-4E7B-4154-B1F6-546ED212A8AF}" destId="{409BB719-0E6E-4035-9A39-F3EB3FF3D6D9}" srcOrd="8" destOrd="0" presId="urn:microsoft.com/office/officeart/2008/layout/NameandTitleOrganizationalChart"/>
    <dgm:cxn modelId="{51AB19E8-2C34-4027-94CA-5CF77C836FC9}" type="presParOf" srcId="{E3E8FE7B-4E7B-4154-B1F6-546ED212A8AF}" destId="{B00147F0-ECEB-48B2-9D70-60C1FF7B0634}" srcOrd="9" destOrd="0" presId="urn:microsoft.com/office/officeart/2008/layout/NameandTitleOrganizationalChart"/>
    <dgm:cxn modelId="{3FE01D7E-D6BD-4DBA-9D87-64E3BF0F1121}" type="presParOf" srcId="{B00147F0-ECEB-48B2-9D70-60C1FF7B0634}" destId="{2E89CEE0-1EDF-4533-AA08-6E530B6B0DF9}" srcOrd="0" destOrd="0" presId="urn:microsoft.com/office/officeart/2008/layout/NameandTitleOrganizationalChart"/>
    <dgm:cxn modelId="{404DF486-76F3-4E33-BF90-7D8254FCBD46}" type="presParOf" srcId="{2E89CEE0-1EDF-4533-AA08-6E530B6B0DF9}" destId="{038F8B1C-F790-4C92-9F44-6950F6A4E085}" srcOrd="0" destOrd="0" presId="urn:microsoft.com/office/officeart/2008/layout/NameandTitleOrganizationalChart"/>
    <dgm:cxn modelId="{405A3640-4E69-4857-8C0A-3CCE2BEBC68D}" type="presParOf" srcId="{2E89CEE0-1EDF-4533-AA08-6E530B6B0DF9}" destId="{85127F76-6FB7-4E1B-9807-3C512F569AD0}" srcOrd="1" destOrd="0" presId="urn:microsoft.com/office/officeart/2008/layout/NameandTitleOrganizationalChart"/>
    <dgm:cxn modelId="{5B306F3C-9963-403C-86BE-9671BE537908}" type="presParOf" srcId="{2E89CEE0-1EDF-4533-AA08-6E530B6B0DF9}" destId="{93452E17-675A-495F-BA9D-59213F0D4B34}" srcOrd="2" destOrd="0" presId="urn:microsoft.com/office/officeart/2008/layout/NameandTitleOrganizationalChart"/>
    <dgm:cxn modelId="{65862C06-1209-4A39-9737-9BD73FBF0498}" type="presParOf" srcId="{B00147F0-ECEB-48B2-9D70-60C1FF7B0634}" destId="{980F2983-D53D-4551-AFEE-A20CC80990E9}" srcOrd="1" destOrd="0" presId="urn:microsoft.com/office/officeart/2008/layout/NameandTitleOrganizationalChart"/>
    <dgm:cxn modelId="{4195B38A-FF3A-468D-BC79-F3FE9310BF73}" type="presParOf" srcId="{B00147F0-ECEB-48B2-9D70-60C1FF7B0634}" destId="{7B7F5D46-6345-4B28-A8A7-EE7D1F3F0EFB}" srcOrd="2" destOrd="0" presId="urn:microsoft.com/office/officeart/2008/layout/NameandTitleOrganizationalChart"/>
    <dgm:cxn modelId="{FC72285A-F893-4C5D-8691-9B5541B60CB9}" type="presParOf" srcId="{E3E8FE7B-4E7B-4154-B1F6-546ED212A8AF}" destId="{FE804196-7406-441C-A997-044A82742DC1}" srcOrd="10" destOrd="0" presId="urn:microsoft.com/office/officeart/2008/layout/NameandTitleOrganizationalChart"/>
    <dgm:cxn modelId="{6198379F-5ACB-4DB2-B2C9-DFFE05642B7E}" type="presParOf" srcId="{E3E8FE7B-4E7B-4154-B1F6-546ED212A8AF}" destId="{31E21700-696F-4FA4-BDAF-DC738AF434B4}" srcOrd="11" destOrd="0" presId="urn:microsoft.com/office/officeart/2008/layout/NameandTitleOrganizationalChart"/>
    <dgm:cxn modelId="{A6E717EB-5EC6-42CF-954C-460CA1317877}" type="presParOf" srcId="{31E21700-696F-4FA4-BDAF-DC738AF434B4}" destId="{77C527F0-4EF6-4816-90AF-523A32B99EC6}" srcOrd="0" destOrd="0" presId="urn:microsoft.com/office/officeart/2008/layout/NameandTitleOrganizationalChart"/>
    <dgm:cxn modelId="{CC70C1EC-8D3C-4EE5-AF52-5EAE8E5F998D}" type="presParOf" srcId="{77C527F0-4EF6-4816-90AF-523A32B99EC6}" destId="{72330C55-3CF7-4EE6-841A-3401360E3CD3}" srcOrd="0" destOrd="0" presId="urn:microsoft.com/office/officeart/2008/layout/NameandTitleOrganizationalChart"/>
    <dgm:cxn modelId="{461F6625-B8AA-45BA-97CD-050F1DA5D370}" type="presParOf" srcId="{77C527F0-4EF6-4816-90AF-523A32B99EC6}" destId="{21ABF8CE-6C25-4976-A235-D45BE1028D80}" srcOrd="1" destOrd="0" presId="urn:microsoft.com/office/officeart/2008/layout/NameandTitleOrganizationalChart"/>
    <dgm:cxn modelId="{14E54928-6817-4E66-8812-EFDA46A583F5}" type="presParOf" srcId="{77C527F0-4EF6-4816-90AF-523A32B99EC6}" destId="{FDD8F14C-6F57-4CEE-8662-3C81FA59167C}" srcOrd="2" destOrd="0" presId="urn:microsoft.com/office/officeart/2008/layout/NameandTitleOrganizationalChart"/>
    <dgm:cxn modelId="{1F0B3C07-297C-4123-A4ED-1303FF2DDD32}" type="presParOf" srcId="{31E21700-696F-4FA4-BDAF-DC738AF434B4}" destId="{2FF63D65-55D3-4D14-BCE0-76D3941B97CD}" srcOrd="1" destOrd="0" presId="urn:microsoft.com/office/officeart/2008/layout/NameandTitleOrganizationalChart"/>
    <dgm:cxn modelId="{0120DB13-DC8D-4E6A-96E7-25687747529F}" type="presParOf" srcId="{31E21700-696F-4FA4-BDAF-DC738AF434B4}" destId="{664A6902-209A-4F99-B996-86A9E0AB1ACA}" srcOrd="2" destOrd="0" presId="urn:microsoft.com/office/officeart/2008/layout/NameandTitleOrganizationalChart"/>
    <dgm:cxn modelId="{B0942A69-F43E-4FFC-A2F4-FFF9D2AB37C3}" type="presParOf" srcId="{CD7C176F-B3E5-49D0-AED0-3D26543F7F95}" destId="{451548A1-01E6-4B7D-A7AD-3FFE9FA4C881}" srcOrd="2" destOrd="0" presId="urn:microsoft.com/office/officeart/2008/layout/NameandTitleOrganizationalChart"/>
    <dgm:cxn modelId="{67619ED0-40BC-4EED-BDA3-B9F20E1BE436}" type="presParOf" srcId="{BF20EB24-7A71-43AB-967B-D3533B44AD61}" destId="{EA9CE495-4CAE-48D3-BE86-DABC23C3ECB4}" srcOrd="2" destOrd="0" presId="urn:microsoft.com/office/officeart/2008/layout/NameandTitleOrganizationalChart"/>
    <dgm:cxn modelId="{BCD179A8-55B7-4FBD-BAEE-DB7A7CCDB9FF}" type="presParOf" srcId="{BF20EB24-7A71-43AB-967B-D3533B44AD61}" destId="{CB9A593A-A2B3-49A5-9FFB-F398C76401AE}" srcOrd="3" destOrd="0" presId="urn:microsoft.com/office/officeart/2008/layout/NameandTitleOrganizationalChart"/>
    <dgm:cxn modelId="{3F22A3E8-B312-42FC-9B09-27CA2695F584}" type="presParOf" srcId="{CB9A593A-A2B3-49A5-9FFB-F398C76401AE}" destId="{9ECD3CFD-7E2F-493F-A31F-0B530FF1966E}" srcOrd="0" destOrd="0" presId="urn:microsoft.com/office/officeart/2008/layout/NameandTitleOrganizationalChart"/>
    <dgm:cxn modelId="{5E307B20-819F-4449-BD46-2BB07123CDFB}" type="presParOf" srcId="{9ECD3CFD-7E2F-493F-A31F-0B530FF1966E}" destId="{10EA6E7C-38C2-4F0C-B1EE-DFF2FAAB3B57}" srcOrd="0" destOrd="0" presId="urn:microsoft.com/office/officeart/2008/layout/NameandTitleOrganizationalChart"/>
    <dgm:cxn modelId="{0F06E523-38D1-4A63-83BE-6C07AC6737FF}" type="presParOf" srcId="{9ECD3CFD-7E2F-493F-A31F-0B530FF1966E}" destId="{58ABFB55-2F44-4AC5-A720-F02F28CAAEE1}" srcOrd="1" destOrd="0" presId="urn:microsoft.com/office/officeart/2008/layout/NameandTitleOrganizationalChart"/>
    <dgm:cxn modelId="{F8A3BF09-438D-4B11-BE2A-EC1D0B61364A}" type="presParOf" srcId="{9ECD3CFD-7E2F-493F-A31F-0B530FF1966E}" destId="{AE72EEC7-6AC9-43C6-988B-2A60B45B4A45}" srcOrd="2" destOrd="0" presId="urn:microsoft.com/office/officeart/2008/layout/NameandTitleOrganizationalChart"/>
    <dgm:cxn modelId="{53A4257A-1656-4F2A-AA3C-0745EA165170}" type="presParOf" srcId="{CB9A593A-A2B3-49A5-9FFB-F398C76401AE}" destId="{5458B47B-E0DA-4342-94C5-5E6E401DCC9D}" srcOrd="1" destOrd="0" presId="urn:microsoft.com/office/officeart/2008/layout/NameandTitleOrganizationalChart"/>
    <dgm:cxn modelId="{2C5DE4E3-982F-40F8-861D-A36D01063969}" type="presParOf" srcId="{5458B47B-E0DA-4342-94C5-5E6E401DCC9D}" destId="{651969A9-B2B8-4A45-B3CC-E427FB9D6F79}" srcOrd="0" destOrd="0" presId="urn:microsoft.com/office/officeart/2008/layout/NameandTitleOrganizationalChart"/>
    <dgm:cxn modelId="{96F32C30-8CDA-4951-8BA6-1E669460D8FD}" type="presParOf" srcId="{5458B47B-E0DA-4342-94C5-5E6E401DCC9D}" destId="{F0B58512-A880-4803-92FE-F8E672B0FE0B}" srcOrd="1" destOrd="0" presId="urn:microsoft.com/office/officeart/2008/layout/NameandTitleOrganizationalChart"/>
    <dgm:cxn modelId="{64FCBB0B-5D10-4787-913C-583FBD578F39}" type="presParOf" srcId="{F0B58512-A880-4803-92FE-F8E672B0FE0B}" destId="{10563074-FE20-4BB9-9904-CC7E76C5C575}" srcOrd="0" destOrd="0" presId="urn:microsoft.com/office/officeart/2008/layout/NameandTitleOrganizationalChart"/>
    <dgm:cxn modelId="{A6E52B8A-F47A-4888-863C-5C018BC82DC7}" type="presParOf" srcId="{10563074-FE20-4BB9-9904-CC7E76C5C575}" destId="{DC11AFBC-3191-4E36-8D1C-00C4AC729345}" srcOrd="0" destOrd="0" presId="urn:microsoft.com/office/officeart/2008/layout/NameandTitleOrganizationalChart"/>
    <dgm:cxn modelId="{3717B186-2428-42A3-AE45-11C3EAA6D4CA}" type="presParOf" srcId="{10563074-FE20-4BB9-9904-CC7E76C5C575}" destId="{7CA92E68-97DA-4EBC-92D0-BF31F2D34E4A}" srcOrd="1" destOrd="0" presId="urn:microsoft.com/office/officeart/2008/layout/NameandTitleOrganizationalChart"/>
    <dgm:cxn modelId="{A2FB30EF-DCC2-4920-BBAE-91ECFE661EE6}" type="presParOf" srcId="{10563074-FE20-4BB9-9904-CC7E76C5C575}" destId="{AFCCE875-8C49-4D16-A4E4-327A3E9FF29B}" srcOrd="2" destOrd="0" presId="urn:microsoft.com/office/officeart/2008/layout/NameandTitleOrganizationalChart"/>
    <dgm:cxn modelId="{E6764492-A2A1-4D46-B063-853CD532689D}" type="presParOf" srcId="{F0B58512-A880-4803-92FE-F8E672B0FE0B}" destId="{2FBFE26A-B140-42D5-800F-09A3F666C93A}" srcOrd="1" destOrd="0" presId="urn:microsoft.com/office/officeart/2008/layout/NameandTitleOrganizationalChart"/>
    <dgm:cxn modelId="{8569A752-5471-4346-9FB6-914DB5EE5B8C}" type="presParOf" srcId="{F0B58512-A880-4803-92FE-F8E672B0FE0B}" destId="{10ACBA12-B2A5-4DEB-9190-1BAF9B2114C0}" srcOrd="2" destOrd="0" presId="urn:microsoft.com/office/officeart/2008/layout/NameandTitleOrganizationalChart"/>
    <dgm:cxn modelId="{6A233A5E-29E2-482F-A307-FE3F17B1918D}" type="presParOf" srcId="{5458B47B-E0DA-4342-94C5-5E6E401DCC9D}" destId="{960E52CB-F864-47B0-9E79-08B064012F94}" srcOrd="2" destOrd="0" presId="urn:microsoft.com/office/officeart/2008/layout/NameandTitleOrganizationalChart"/>
    <dgm:cxn modelId="{30B3BEDA-3132-4324-856C-F38A32DA0E98}" type="presParOf" srcId="{5458B47B-E0DA-4342-94C5-5E6E401DCC9D}" destId="{CEA0028D-211E-47D5-9298-0A0D8D2ADC56}" srcOrd="3" destOrd="0" presId="urn:microsoft.com/office/officeart/2008/layout/NameandTitleOrganizationalChart"/>
    <dgm:cxn modelId="{393DF285-D61E-4BFE-B3F2-346B5A030764}" type="presParOf" srcId="{CEA0028D-211E-47D5-9298-0A0D8D2ADC56}" destId="{8887C9A9-E928-4FF5-B02A-6A8EB4657E3F}" srcOrd="0" destOrd="0" presId="urn:microsoft.com/office/officeart/2008/layout/NameandTitleOrganizationalChart"/>
    <dgm:cxn modelId="{C6F6C125-5F95-4F50-805D-60B9477BBE5C}" type="presParOf" srcId="{8887C9A9-E928-4FF5-B02A-6A8EB4657E3F}" destId="{782636C6-1BFC-4329-97A9-479AC9E88501}" srcOrd="0" destOrd="0" presId="urn:microsoft.com/office/officeart/2008/layout/NameandTitleOrganizationalChart"/>
    <dgm:cxn modelId="{4851534A-AE97-4566-BEB6-F1ECF1195B59}" type="presParOf" srcId="{8887C9A9-E928-4FF5-B02A-6A8EB4657E3F}" destId="{D63E9D22-FD0F-4C6D-B867-1F51BEE570B2}" srcOrd="1" destOrd="0" presId="urn:microsoft.com/office/officeart/2008/layout/NameandTitleOrganizationalChart"/>
    <dgm:cxn modelId="{D586FA67-D6C4-43B9-8AB8-8425FC08B44F}" type="presParOf" srcId="{8887C9A9-E928-4FF5-B02A-6A8EB4657E3F}" destId="{37E77EE6-0C9E-46DB-80EC-15AA3357B7B3}" srcOrd="2" destOrd="0" presId="urn:microsoft.com/office/officeart/2008/layout/NameandTitleOrganizationalChart"/>
    <dgm:cxn modelId="{26D81E83-33DA-47F5-BC9D-2F5ECF60B425}" type="presParOf" srcId="{CEA0028D-211E-47D5-9298-0A0D8D2ADC56}" destId="{B3C159E5-9D7D-4E05-8A24-860D45C275D6}" srcOrd="1" destOrd="0" presId="urn:microsoft.com/office/officeart/2008/layout/NameandTitleOrganizationalChart"/>
    <dgm:cxn modelId="{F283B467-2471-409B-8700-6ECF344DEFBB}" type="presParOf" srcId="{CEA0028D-211E-47D5-9298-0A0D8D2ADC56}" destId="{95EBE1F5-C7E0-4982-9909-32917D6B7526}" srcOrd="2" destOrd="0" presId="urn:microsoft.com/office/officeart/2008/layout/NameandTitleOrganizationalChart"/>
    <dgm:cxn modelId="{5A0D97D0-755E-402B-8D90-C902135C9EC7}" type="presParOf" srcId="{CB9A593A-A2B3-49A5-9FFB-F398C76401AE}" destId="{B638782A-A812-47BE-BA41-4546B866BCC8}" srcOrd="2" destOrd="0" presId="urn:microsoft.com/office/officeart/2008/layout/NameandTitleOrganizationalChart"/>
    <dgm:cxn modelId="{D57E173F-DF3D-487C-9EFE-123A5BE67616}" type="presParOf" srcId="{BF20EB24-7A71-43AB-967B-D3533B44AD61}" destId="{DED204BB-7F75-4D3A-AF13-72D2AD2D1C1E}" srcOrd="4" destOrd="0" presId="urn:microsoft.com/office/officeart/2008/layout/NameandTitleOrganizationalChart"/>
    <dgm:cxn modelId="{4AE87D8F-CBDB-4DB4-AF6A-4F7D32801BBE}" type="presParOf" srcId="{BF20EB24-7A71-43AB-967B-D3533B44AD61}" destId="{0A06213C-91B8-4710-B7A5-2D83D283BE62}" srcOrd="5" destOrd="0" presId="urn:microsoft.com/office/officeart/2008/layout/NameandTitleOrganizationalChart"/>
    <dgm:cxn modelId="{D9597F5D-F6B4-4D60-985C-1DB46B73D831}" type="presParOf" srcId="{0A06213C-91B8-4710-B7A5-2D83D283BE62}" destId="{9ADB4166-F4E0-4FF0-9625-AC61EC090DD8}" srcOrd="0" destOrd="0" presId="urn:microsoft.com/office/officeart/2008/layout/NameandTitleOrganizationalChart"/>
    <dgm:cxn modelId="{AD7012E7-CBD1-4880-9070-11DF6594CCD9}" type="presParOf" srcId="{9ADB4166-F4E0-4FF0-9625-AC61EC090DD8}" destId="{811DD0B7-187F-42A8-B7AE-76B01D22703F}" srcOrd="0" destOrd="0" presId="urn:microsoft.com/office/officeart/2008/layout/NameandTitleOrganizationalChart"/>
    <dgm:cxn modelId="{FC7F6971-056E-4B36-B0B7-6983AFB56C06}" type="presParOf" srcId="{9ADB4166-F4E0-4FF0-9625-AC61EC090DD8}" destId="{6EAD0C75-4FC0-4135-9CBD-03ABE0B1E302}" srcOrd="1" destOrd="0" presId="urn:microsoft.com/office/officeart/2008/layout/NameandTitleOrganizationalChart"/>
    <dgm:cxn modelId="{BCB7A5D6-148C-4B16-A669-0BC9A0A7A491}" type="presParOf" srcId="{9ADB4166-F4E0-4FF0-9625-AC61EC090DD8}" destId="{2E2E383D-A043-4A0F-A03A-87D0AC3858AB}" srcOrd="2" destOrd="0" presId="urn:microsoft.com/office/officeart/2008/layout/NameandTitleOrganizationalChart"/>
    <dgm:cxn modelId="{D1A14869-22E1-4390-A230-6D02C617722D}" type="presParOf" srcId="{0A06213C-91B8-4710-B7A5-2D83D283BE62}" destId="{B6004EFF-D026-45BB-B589-8E67C59DBD8E}" srcOrd="1" destOrd="0" presId="urn:microsoft.com/office/officeart/2008/layout/NameandTitleOrganizationalChart"/>
    <dgm:cxn modelId="{CABBC262-089F-4337-B130-7DD64D67DE29}" type="presParOf" srcId="{B6004EFF-D026-45BB-B589-8E67C59DBD8E}" destId="{A0772769-445A-45FB-806E-B97AFB055B3C}" srcOrd="0" destOrd="0" presId="urn:microsoft.com/office/officeart/2008/layout/NameandTitleOrganizationalChart"/>
    <dgm:cxn modelId="{2E61A041-EB13-4FB5-A612-46752C622011}" type="presParOf" srcId="{B6004EFF-D026-45BB-B589-8E67C59DBD8E}" destId="{9FBB4215-B667-4314-BD18-321E408ADA96}" srcOrd="1" destOrd="0" presId="urn:microsoft.com/office/officeart/2008/layout/NameandTitleOrganizationalChart"/>
    <dgm:cxn modelId="{2E900FA9-EEBB-447D-9AE3-D30B1CD76EFB}" type="presParOf" srcId="{9FBB4215-B667-4314-BD18-321E408ADA96}" destId="{BB4969F5-09BD-46B9-B764-8ADC41A018A4}" srcOrd="0" destOrd="0" presId="urn:microsoft.com/office/officeart/2008/layout/NameandTitleOrganizationalChart"/>
    <dgm:cxn modelId="{69CCD6CA-FDB3-4A3D-8B8C-0991D02CCC51}" type="presParOf" srcId="{BB4969F5-09BD-46B9-B764-8ADC41A018A4}" destId="{239AE0DF-FCFF-47B6-B08E-838CF0A32CB3}" srcOrd="0" destOrd="0" presId="urn:microsoft.com/office/officeart/2008/layout/NameandTitleOrganizationalChart"/>
    <dgm:cxn modelId="{5A1EAF28-9194-47D7-8E97-9A9EF2E91F7B}" type="presParOf" srcId="{BB4969F5-09BD-46B9-B764-8ADC41A018A4}" destId="{29C27517-78E9-4FD3-BDF9-E201ED33F899}" srcOrd="1" destOrd="0" presId="urn:microsoft.com/office/officeart/2008/layout/NameandTitleOrganizationalChart"/>
    <dgm:cxn modelId="{D1D17DBE-E4F7-4C40-9EC1-AE4F0F0DD059}" type="presParOf" srcId="{BB4969F5-09BD-46B9-B764-8ADC41A018A4}" destId="{0F3438B0-5A86-4F13-A566-A0C1D9945CF7}" srcOrd="2" destOrd="0" presId="urn:microsoft.com/office/officeart/2008/layout/NameandTitleOrganizationalChart"/>
    <dgm:cxn modelId="{674DAFCC-C717-4F86-A41E-85EDBCE7DAB5}" type="presParOf" srcId="{9FBB4215-B667-4314-BD18-321E408ADA96}" destId="{CF250798-D1F1-476F-AE83-8E923427E311}" srcOrd="1" destOrd="0" presId="urn:microsoft.com/office/officeart/2008/layout/NameandTitleOrganizationalChart"/>
    <dgm:cxn modelId="{4B2E8D93-FD9E-473C-93D8-A70E5649BC34}" type="presParOf" srcId="{9FBB4215-B667-4314-BD18-321E408ADA96}" destId="{3547D730-E064-409E-ABDF-C372B87F6DB2}" srcOrd="2" destOrd="0" presId="urn:microsoft.com/office/officeart/2008/layout/NameandTitleOrganizationalChart"/>
    <dgm:cxn modelId="{92397551-9CB2-4E46-816E-35A77D1B3FD4}" type="presParOf" srcId="{0A06213C-91B8-4710-B7A5-2D83D283BE62}" destId="{558D355B-1E65-4627-8D90-B9E890491C34}" srcOrd="2" destOrd="0" presId="urn:microsoft.com/office/officeart/2008/layout/NameandTitleOrganizationalChart"/>
    <dgm:cxn modelId="{4EBBD086-45E8-4C40-B8FC-14EA4E563C85}" type="presParOf" srcId="{C04B33FE-A5EA-40CF-933B-ADCADD92AED0}" destId="{BF5F60C5-EE44-4BD1-B72A-D09500B92753}"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4E070-89C6-41B0-B9AF-16F9DD228C9C}"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19DAC96-F3DF-47C7-8ADD-AAEC172B17C5}">
      <dgm:prSet phldrT="[Text]"/>
      <dgm:spPr/>
      <dgm:t>
        <a:bodyPr/>
        <a:lstStyle/>
        <a:p>
          <a:r>
            <a:rPr lang="en-US"/>
            <a:t>KNN</a:t>
          </a:r>
          <a:endParaRPr lang="en-US" dirty="0"/>
        </a:p>
      </dgm:t>
    </dgm:pt>
    <dgm:pt modelId="{C79E0219-6F51-4B23-A7EF-4CD6BB13DCA1}" type="parTrans" cxnId="{897B31C1-7906-42B0-8BE3-EE1F7C48CB5C}">
      <dgm:prSet/>
      <dgm:spPr/>
      <dgm:t>
        <a:bodyPr/>
        <a:lstStyle/>
        <a:p>
          <a:endParaRPr lang="en-US"/>
        </a:p>
      </dgm:t>
    </dgm:pt>
    <dgm:pt modelId="{5FB4110C-DEBA-417E-A30E-9FF43BEC9FCC}" type="sibTrans" cxnId="{897B31C1-7906-42B0-8BE3-EE1F7C48CB5C}">
      <dgm:prSet/>
      <dgm:spPr/>
      <dgm:t>
        <a:bodyPr/>
        <a:lstStyle/>
        <a:p>
          <a:endParaRPr lang="en-US"/>
        </a:p>
      </dgm:t>
    </dgm:pt>
    <dgm:pt modelId="{B1495243-7D97-4238-9C3C-FAC559D16C01}">
      <dgm:prSet phldrT="[Text]"/>
      <dgm:spPr/>
      <dgm:t>
        <a:bodyPr/>
        <a:lstStyle/>
        <a:p>
          <a:r>
            <a:rPr lang="en-US"/>
            <a:t>Logistic Regression</a:t>
          </a:r>
          <a:endParaRPr lang="en-US" dirty="0"/>
        </a:p>
      </dgm:t>
    </dgm:pt>
    <dgm:pt modelId="{22691077-DD4A-4B79-A5CA-3C0D902F52AC}" type="parTrans" cxnId="{4C7F1CE7-403C-4546-B99A-899F885C98F5}">
      <dgm:prSet/>
      <dgm:spPr/>
      <dgm:t>
        <a:bodyPr/>
        <a:lstStyle/>
        <a:p>
          <a:endParaRPr lang="en-US"/>
        </a:p>
      </dgm:t>
    </dgm:pt>
    <dgm:pt modelId="{7109FB92-E617-4C5A-AFDD-A8FB65D3E28D}" type="sibTrans" cxnId="{4C7F1CE7-403C-4546-B99A-899F885C98F5}">
      <dgm:prSet/>
      <dgm:spPr/>
      <dgm:t>
        <a:bodyPr/>
        <a:lstStyle/>
        <a:p>
          <a:endParaRPr lang="en-US"/>
        </a:p>
      </dgm:t>
    </dgm:pt>
    <dgm:pt modelId="{D2787AF1-5366-4712-AE49-0C31EC0E30C7}">
      <dgm:prSet phldrT="[Text]"/>
      <dgm:spPr/>
      <dgm:t>
        <a:bodyPr/>
        <a:lstStyle/>
        <a:p>
          <a:r>
            <a:rPr lang="en-US"/>
            <a:t>Decision Tree</a:t>
          </a:r>
          <a:endParaRPr lang="en-US" dirty="0"/>
        </a:p>
      </dgm:t>
    </dgm:pt>
    <dgm:pt modelId="{D4BE015E-2E3E-459A-BEE6-0BFD263B70CB}" type="parTrans" cxnId="{73CCCD9D-43CF-419C-A3ED-7205FF6FE44C}">
      <dgm:prSet/>
      <dgm:spPr/>
      <dgm:t>
        <a:bodyPr/>
        <a:lstStyle/>
        <a:p>
          <a:endParaRPr lang="en-US"/>
        </a:p>
      </dgm:t>
    </dgm:pt>
    <dgm:pt modelId="{1C0AECE5-C01D-4762-80CF-71CC84A4DC3E}" type="sibTrans" cxnId="{73CCCD9D-43CF-419C-A3ED-7205FF6FE44C}">
      <dgm:prSet/>
      <dgm:spPr/>
      <dgm:t>
        <a:bodyPr/>
        <a:lstStyle/>
        <a:p>
          <a:endParaRPr lang="en-US"/>
        </a:p>
      </dgm:t>
    </dgm:pt>
    <dgm:pt modelId="{5A70A88D-7F8D-4BB8-8240-1024101E684A}">
      <dgm:prSet phldrT="[Text]"/>
      <dgm:spPr/>
      <dgm:t>
        <a:bodyPr/>
        <a:lstStyle/>
        <a:p>
          <a:r>
            <a:rPr lang="en-US"/>
            <a:t>LightGBM</a:t>
          </a:r>
          <a:endParaRPr lang="en-US" dirty="0"/>
        </a:p>
      </dgm:t>
    </dgm:pt>
    <dgm:pt modelId="{70E035BB-1C36-40F3-B270-9C365A8E158C}" type="parTrans" cxnId="{A906C161-4EA1-4834-8D22-B43C62AC2A53}">
      <dgm:prSet/>
      <dgm:spPr/>
      <dgm:t>
        <a:bodyPr/>
        <a:lstStyle/>
        <a:p>
          <a:endParaRPr lang="en-US"/>
        </a:p>
      </dgm:t>
    </dgm:pt>
    <dgm:pt modelId="{914B601E-EC98-436D-BC0C-DC6D68DFA0B2}" type="sibTrans" cxnId="{A906C161-4EA1-4834-8D22-B43C62AC2A53}">
      <dgm:prSet/>
      <dgm:spPr/>
      <dgm:t>
        <a:bodyPr/>
        <a:lstStyle/>
        <a:p>
          <a:endParaRPr lang="en-US"/>
        </a:p>
      </dgm:t>
    </dgm:pt>
    <dgm:pt modelId="{A2864A83-38FE-40C7-BE42-E0C32F01D021}">
      <dgm:prSet phldrT="[Text]"/>
      <dgm:spPr/>
      <dgm:t>
        <a:bodyPr/>
        <a:lstStyle/>
        <a:p>
          <a:r>
            <a:rPr lang="en-US"/>
            <a:t>SVM</a:t>
          </a:r>
          <a:endParaRPr lang="en-US" dirty="0"/>
        </a:p>
      </dgm:t>
    </dgm:pt>
    <dgm:pt modelId="{E744A278-1A7F-42CE-BF07-23EC49E4F6A3}" type="parTrans" cxnId="{BCFF4A99-BCEB-42B8-AB78-4A3BB6744694}">
      <dgm:prSet/>
      <dgm:spPr/>
      <dgm:t>
        <a:bodyPr/>
        <a:lstStyle/>
        <a:p>
          <a:endParaRPr lang="en-US"/>
        </a:p>
      </dgm:t>
    </dgm:pt>
    <dgm:pt modelId="{9C5C2B0C-91C0-4578-BC02-5CD6E5DBA430}" type="sibTrans" cxnId="{BCFF4A99-BCEB-42B8-AB78-4A3BB6744694}">
      <dgm:prSet/>
      <dgm:spPr/>
      <dgm:t>
        <a:bodyPr/>
        <a:lstStyle/>
        <a:p>
          <a:endParaRPr lang="en-US"/>
        </a:p>
      </dgm:t>
    </dgm:pt>
    <dgm:pt modelId="{514687DB-18B7-49E8-9CB8-C5111E54BD6A}">
      <dgm:prSet phldrT="[Text]"/>
      <dgm:spPr/>
      <dgm:t>
        <a:bodyPr/>
        <a:lstStyle/>
        <a:p>
          <a:r>
            <a:rPr lang="en-US"/>
            <a:t>XGBoost</a:t>
          </a:r>
          <a:endParaRPr lang="en-US" dirty="0"/>
        </a:p>
      </dgm:t>
    </dgm:pt>
    <dgm:pt modelId="{3A5B9418-C538-4C53-B8C7-2EE4AC80AA23}" type="parTrans" cxnId="{C632E6B4-91F5-4D1E-B634-224F4F678686}">
      <dgm:prSet/>
      <dgm:spPr/>
      <dgm:t>
        <a:bodyPr/>
        <a:lstStyle/>
        <a:p>
          <a:endParaRPr lang="en-US"/>
        </a:p>
      </dgm:t>
    </dgm:pt>
    <dgm:pt modelId="{D1496BDD-1DDD-4740-9C35-43DB61CC392F}" type="sibTrans" cxnId="{C632E6B4-91F5-4D1E-B634-224F4F678686}">
      <dgm:prSet/>
      <dgm:spPr/>
      <dgm:t>
        <a:bodyPr/>
        <a:lstStyle/>
        <a:p>
          <a:endParaRPr lang="en-US"/>
        </a:p>
      </dgm:t>
    </dgm:pt>
    <dgm:pt modelId="{49304A83-65F0-4949-A208-4F21E3483F4F}">
      <dgm:prSet phldrT="[Text]"/>
      <dgm:spPr/>
      <dgm:t>
        <a:bodyPr/>
        <a:lstStyle/>
        <a:p>
          <a:r>
            <a:rPr lang="en-US"/>
            <a:t>Random Forest</a:t>
          </a:r>
          <a:endParaRPr lang="en-US" dirty="0"/>
        </a:p>
      </dgm:t>
    </dgm:pt>
    <dgm:pt modelId="{1577B6A9-706D-4AB0-A29F-ADABFB254DF0}" type="parTrans" cxnId="{C2A22A21-8DAE-42C0-A45F-9DC95B877BEF}">
      <dgm:prSet/>
      <dgm:spPr/>
      <dgm:t>
        <a:bodyPr/>
        <a:lstStyle/>
        <a:p>
          <a:endParaRPr lang="en-US"/>
        </a:p>
      </dgm:t>
    </dgm:pt>
    <dgm:pt modelId="{724A12F0-643B-4FB9-8BB5-14641D016675}" type="sibTrans" cxnId="{C2A22A21-8DAE-42C0-A45F-9DC95B877BEF}">
      <dgm:prSet/>
      <dgm:spPr/>
      <dgm:t>
        <a:bodyPr/>
        <a:lstStyle/>
        <a:p>
          <a:endParaRPr lang="en-US"/>
        </a:p>
      </dgm:t>
    </dgm:pt>
    <dgm:pt modelId="{CF3E676F-7DF6-429C-BC32-FF793EF94ACD}">
      <dgm:prSet phldrT="[Text]"/>
      <dgm:spPr/>
      <dgm:t>
        <a:bodyPr/>
        <a:lstStyle/>
        <a:p>
          <a:r>
            <a:rPr lang="en-US" dirty="0"/>
            <a:t>CatBoost</a:t>
          </a:r>
        </a:p>
      </dgm:t>
    </dgm:pt>
    <dgm:pt modelId="{8EC24F4E-49DB-4AE0-8CBD-F21AE0981173}" type="sibTrans" cxnId="{D27268D8-8102-481B-AF5D-6270059BA7AC}">
      <dgm:prSet/>
      <dgm:spPr/>
      <dgm:t>
        <a:bodyPr/>
        <a:lstStyle/>
        <a:p>
          <a:endParaRPr lang="en-US"/>
        </a:p>
      </dgm:t>
    </dgm:pt>
    <dgm:pt modelId="{535A4614-B24B-4092-B457-D3A377F26E0D}" type="parTrans" cxnId="{D27268D8-8102-481B-AF5D-6270059BA7AC}">
      <dgm:prSet/>
      <dgm:spPr/>
      <dgm:t>
        <a:bodyPr/>
        <a:lstStyle/>
        <a:p>
          <a:endParaRPr lang="en-US"/>
        </a:p>
      </dgm:t>
    </dgm:pt>
    <dgm:pt modelId="{3CE643E2-FFCB-4907-95C5-FA32844AE5B9}" type="pres">
      <dgm:prSet presAssocID="{C724E070-89C6-41B0-B9AF-16F9DD228C9C}" presName="cycle" presStyleCnt="0">
        <dgm:presLayoutVars>
          <dgm:dir/>
          <dgm:resizeHandles val="exact"/>
        </dgm:presLayoutVars>
      </dgm:prSet>
      <dgm:spPr/>
    </dgm:pt>
    <dgm:pt modelId="{23CE1D10-61F6-49D2-93A3-5521E7A49C99}" type="pres">
      <dgm:prSet presAssocID="{319DAC96-F3DF-47C7-8ADD-AAEC172B17C5}" presName="node" presStyleLbl="node1" presStyleIdx="0" presStyleCnt="8">
        <dgm:presLayoutVars>
          <dgm:bulletEnabled val="1"/>
        </dgm:presLayoutVars>
      </dgm:prSet>
      <dgm:spPr/>
    </dgm:pt>
    <dgm:pt modelId="{54BE9603-8FB7-4D0D-BD9E-1D1F121011C7}" type="pres">
      <dgm:prSet presAssocID="{319DAC96-F3DF-47C7-8ADD-AAEC172B17C5}" presName="spNode" presStyleCnt="0"/>
      <dgm:spPr/>
    </dgm:pt>
    <dgm:pt modelId="{0BFB4FF5-9E44-4B13-A072-456BB4CB77F1}" type="pres">
      <dgm:prSet presAssocID="{5FB4110C-DEBA-417E-A30E-9FF43BEC9FCC}" presName="sibTrans" presStyleLbl="sibTrans1D1" presStyleIdx="0" presStyleCnt="8"/>
      <dgm:spPr/>
    </dgm:pt>
    <dgm:pt modelId="{656B5241-84E9-4D36-BB0A-E2996B1FC7F2}" type="pres">
      <dgm:prSet presAssocID="{B1495243-7D97-4238-9C3C-FAC559D16C01}" presName="node" presStyleLbl="node1" presStyleIdx="1" presStyleCnt="8">
        <dgm:presLayoutVars>
          <dgm:bulletEnabled val="1"/>
        </dgm:presLayoutVars>
      </dgm:prSet>
      <dgm:spPr/>
    </dgm:pt>
    <dgm:pt modelId="{92F3096D-4A41-408C-B99E-C95D107F8074}" type="pres">
      <dgm:prSet presAssocID="{B1495243-7D97-4238-9C3C-FAC559D16C01}" presName="spNode" presStyleCnt="0"/>
      <dgm:spPr/>
    </dgm:pt>
    <dgm:pt modelId="{8FB71143-4CDA-4687-A740-66360F112C4F}" type="pres">
      <dgm:prSet presAssocID="{7109FB92-E617-4C5A-AFDD-A8FB65D3E28D}" presName="sibTrans" presStyleLbl="sibTrans1D1" presStyleIdx="1" presStyleCnt="8"/>
      <dgm:spPr/>
    </dgm:pt>
    <dgm:pt modelId="{DB5D8B6C-342E-4AE9-91A5-12B133AB8E7C}" type="pres">
      <dgm:prSet presAssocID="{D2787AF1-5366-4712-AE49-0C31EC0E30C7}" presName="node" presStyleLbl="node1" presStyleIdx="2" presStyleCnt="8">
        <dgm:presLayoutVars>
          <dgm:bulletEnabled val="1"/>
        </dgm:presLayoutVars>
      </dgm:prSet>
      <dgm:spPr/>
    </dgm:pt>
    <dgm:pt modelId="{7D7744AB-81E4-45A9-921E-9D16E4DE3290}" type="pres">
      <dgm:prSet presAssocID="{D2787AF1-5366-4712-AE49-0C31EC0E30C7}" presName="spNode" presStyleCnt="0"/>
      <dgm:spPr/>
    </dgm:pt>
    <dgm:pt modelId="{AFB17E8E-E62E-42A6-AA3D-E374CE6E6E5E}" type="pres">
      <dgm:prSet presAssocID="{1C0AECE5-C01D-4762-80CF-71CC84A4DC3E}" presName="sibTrans" presStyleLbl="sibTrans1D1" presStyleIdx="2" presStyleCnt="8"/>
      <dgm:spPr/>
    </dgm:pt>
    <dgm:pt modelId="{1138B2E4-A258-4322-AC09-16E43150BAD6}" type="pres">
      <dgm:prSet presAssocID="{49304A83-65F0-4949-A208-4F21E3483F4F}" presName="node" presStyleLbl="node1" presStyleIdx="3" presStyleCnt="8">
        <dgm:presLayoutVars>
          <dgm:bulletEnabled val="1"/>
        </dgm:presLayoutVars>
      </dgm:prSet>
      <dgm:spPr/>
    </dgm:pt>
    <dgm:pt modelId="{19BFA43B-BA12-4E20-9426-350F34D3221D}" type="pres">
      <dgm:prSet presAssocID="{49304A83-65F0-4949-A208-4F21E3483F4F}" presName="spNode" presStyleCnt="0"/>
      <dgm:spPr/>
    </dgm:pt>
    <dgm:pt modelId="{C9E5B615-2572-4377-BAF1-AEAA458E4839}" type="pres">
      <dgm:prSet presAssocID="{724A12F0-643B-4FB9-8BB5-14641D016675}" presName="sibTrans" presStyleLbl="sibTrans1D1" presStyleIdx="3" presStyleCnt="8"/>
      <dgm:spPr/>
    </dgm:pt>
    <dgm:pt modelId="{64B28788-D3D2-4F36-AACD-6656C49A0AB1}" type="pres">
      <dgm:prSet presAssocID="{A2864A83-38FE-40C7-BE42-E0C32F01D021}" presName="node" presStyleLbl="node1" presStyleIdx="4" presStyleCnt="8">
        <dgm:presLayoutVars>
          <dgm:bulletEnabled val="1"/>
        </dgm:presLayoutVars>
      </dgm:prSet>
      <dgm:spPr/>
    </dgm:pt>
    <dgm:pt modelId="{8DDE3D4C-B008-4D6E-A4A4-58A4280C3CE7}" type="pres">
      <dgm:prSet presAssocID="{A2864A83-38FE-40C7-BE42-E0C32F01D021}" presName="spNode" presStyleCnt="0"/>
      <dgm:spPr/>
    </dgm:pt>
    <dgm:pt modelId="{82AA100B-8899-42D9-96B2-9C5084479B3A}" type="pres">
      <dgm:prSet presAssocID="{9C5C2B0C-91C0-4578-BC02-5CD6E5DBA430}" presName="sibTrans" presStyleLbl="sibTrans1D1" presStyleIdx="4" presStyleCnt="8"/>
      <dgm:spPr/>
    </dgm:pt>
    <dgm:pt modelId="{AADBF928-6D9B-4407-844B-EEA6F10A7B42}" type="pres">
      <dgm:prSet presAssocID="{5A70A88D-7F8D-4BB8-8240-1024101E684A}" presName="node" presStyleLbl="node1" presStyleIdx="5" presStyleCnt="8">
        <dgm:presLayoutVars>
          <dgm:bulletEnabled val="1"/>
        </dgm:presLayoutVars>
      </dgm:prSet>
      <dgm:spPr/>
    </dgm:pt>
    <dgm:pt modelId="{CA15417B-F981-4F25-8502-25F8B504D0A3}" type="pres">
      <dgm:prSet presAssocID="{5A70A88D-7F8D-4BB8-8240-1024101E684A}" presName="spNode" presStyleCnt="0"/>
      <dgm:spPr/>
    </dgm:pt>
    <dgm:pt modelId="{1405E65C-82F3-431B-94D8-67493BB3B4D4}" type="pres">
      <dgm:prSet presAssocID="{914B601E-EC98-436D-BC0C-DC6D68DFA0B2}" presName="sibTrans" presStyleLbl="sibTrans1D1" presStyleIdx="5" presStyleCnt="8"/>
      <dgm:spPr/>
    </dgm:pt>
    <dgm:pt modelId="{2EB0ECF5-EB21-412F-BF10-8583AF4B4BF2}" type="pres">
      <dgm:prSet presAssocID="{514687DB-18B7-49E8-9CB8-C5111E54BD6A}" presName="node" presStyleLbl="node1" presStyleIdx="6" presStyleCnt="8">
        <dgm:presLayoutVars>
          <dgm:bulletEnabled val="1"/>
        </dgm:presLayoutVars>
      </dgm:prSet>
      <dgm:spPr/>
    </dgm:pt>
    <dgm:pt modelId="{E28F0E3D-C82A-4D66-A3CE-72B83D61D9D5}" type="pres">
      <dgm:prSet presAssocID="{514687DB-18B7-49E8-9CB8-C5111E54BD6A}" presName="spNode" presStyleCnt="0"/>
      <dgm:spPr/>
    </dgm:pt>
    <dgm:pt modelId="{FAF853EE-8A81-4870-8B1B-76B8727A4309}" type="pres">
      <dgm:prSet presAssocID="{D1496BDD-1DDD-4740-9C35-43DB61CC392F}" presName="sibTrans" presStyleLbl="sibTrans1D1" presStyleIdx="6" presStyleCnt="8"/>
      <dgm:spPr/>
    </dgm:pt>
    <dgm:pt modelId="{E001A23E-BF1D-47F7-8728-31822510E8E4}" type="pres">
      <dgm:prSet presAssocID="{CF3E676F-7DF6-429C-BC32-FF793EF94ACD}" presName="node" presStyleLbl="node1" presStyleIdx="7" presStyleCnt="8">
        <dgm:presLayoutVars>
          <dgm:bulletEnabled val="1"/>
        </dgm:presLayoutVars>
      </dgm:prSet>
      <dgm:spPr/>
    </dgm:pt>
    <dgm:pt modelId="{50461D65-4DED-4D71-A9E7-480EEB30807B}" type="pres">
      <dgm:prSet presAssocID="{CF3E676F-7DF6-429C-BC32-FF793EF94ACD}" presName="spNode" presStyleCnt="0"/>
      <dgm:spPr/>
    </dgm:pt>
    <dgm:pt modelId="{EBE466CD-BDCF-4EE3-968B-0B0A00499364}" type="pres">
      <dgm:prSet presAssocID="{8EC24F4E-49DB-4AE0-8CBD-F21AE0981173}" presName="sibTrans" presStyleLbl="sibTrans1D1" presStyleIdx="7" presStyleCnt="8"/>
      <dgm:spPr/>
    </dgm:pt>
  </dgm:ptLst>
  <dgm:cxnLst>
    <dgm:cxn modelId="{35608709-B38F-4D96-9622-86614405371C}" type="presOf" srcId="{5FB4110C-DEBA-417E-A30E-9FF43BEC9FCC}" destId="{0BFB4FF5-9E44-4B13-A072-456BB4CB77F1}" srcOrd="0" destOrd="0" presId="urn:microsoft.com/office/officeart/2005/8/layout/cycle6"/>
    <dgm:cxn modelId="{E2E1E113-2944-4936-9CA8-D03289E1B224}" type="presOf" srcId="{D2787AF1-5366-4712-AE49-0C31EC0E30C7}" destId="{DB5D8B6C-342E-4AE9-91A5-12B133AB8E7C}" srcOrd="0" destOrd="0" presId="urn:microsoft.com/office/officeart/2005/8/layout/cycle6"/>
    <dgm:cxn modelId="{DC96F819-F6DB-43D3-ACD2-347474620037}" type="presOf" srcId="{CF3E676F-7DF6-429C-BC32-FF793EF94ACD}" destId="{E001A23E-BF1D-47F7-8728-31822510E8E4}" srcOrd="0" destOrd="0" presId="urn:microsoft.com/office/officeart/2005/8/layout/cycle6"/>
    <dgm:cxn modelId="{C2A22A21-8DAE-42C0-A45F-9DC95B877BEF}" srcId="{C724E070-89C6-41B0-B9AF-16F9DD228C9C}" destId="{49304A83-65F0-4949-A208-4F21E3483F4F}" srcOrd="3" destOrd="0" parTransId="{1577B6A9-706D-4AB0-A29F-ADABFB254DF0}" sibTransId="{724A12F0-643B-4FB9-8BB5-14641D016675}"/>
    <dgm:cxn modelId="{E7D5B22B-A3C3-4613-9946-C32FC7A090B4}" type="presOf" srcId="{C724E070-89C6-41B0-B9AF-16F9DD228C9C}" destId="{3CE643E2-FFCB-4907-95C5-FA32844AE5B9}" srcOrd="0" destOrd="0" presId="urn:microsoft.com/office/officeart/2005/8/layout/cycle6"/>
    <dgm:cxn modelId="{2E08B45C-E13C-4C48-96CA-AF6D8FE34C47}" type="presOf" srcId="{8EC24F4E-49DB-4AE0-8CBD-F21AE0981173}" destId="{EBE466CD-BDCF-4EE3-968B-0B0A00499364}" srcOrd="0" destOrd="0" presId="urn:microsoft.com/office/officeart/2005/8/layout/cycle6"/>
    <dgm:cxn modelId="{A906C161-4EA1-4834-8D22-B43C62AC2A53}" srcId="{C724E070-89C6-41B0-B9AF-16F9DD228C9C}" destId="{5A70A88D-7F8D-4BB8-8240-1024101E684A}" srcOrd="5" destOrd="0" parTransId="{70E035BB-1C36-40F3-B270-9C365A8E158C}" sibTransId="{914B601E-EC98-436D-BC0C-DC6D68DFA0B2}"/>
    <dgm:cxn modelId="{198F7264-9FB0-45D0-8330-3718BBE1F948}" type="presOf" srcId="{7109FB92-E617-4C5A-AFDD-A8FB65D3E28D}" destId="{8FB71143-4CDA-4687-A740-66360F112C4F}" srcOrd="0" destOrd="0" presId="urn:microsoft.com/office/officeart/2005/8/layout/cycle6"/>
    <dgm:cxn modelId="{27829471-E594-4775-8674-B9F054163092}" type="presOf" srcId="{49304A83-65F0-4949-A208-4F21E3483F4F}" destId="{1138B2E4-A258-4322-AC09-16E43150BAD6}" srcOrd="0" destOrd="0" presId="urn:microsoft.com/office/officeart/2005/8/layout/cycle6"/>
    <dgm:cxn modelId="{C3357478-A4F0-4973-9746-23404C39D67F}" type="presOf" srcId="{724A12F0-643B-4FB9-8BB5-14641D016675}" destId="{C9E5B615-2572-4377-BAF1-AEAA458E4839}" srcOrd="0" destOrd="0" presId="urn:microsoft.com/office/officeart/2005/8/layout/cycle6"/>
    <dgm:cxn modelId="{241A4A7D-3CC3-4CC9-AE32-FF039C28918F}" type="presOf" srcId="{5A70A88D-7F8D-4BB8-8240-1024101E684A}" destId="{AADBF928-6D9B-4407-844B-EEA6F10A7B42}" srcOrd="0" destOrd="0" presId="urn:microsoft.com/office/officeart/2005/8/layout/cycle6"/>
    <dgm:cxn modelId="{0BCDBD87-4EC2-412F-A81F-D7F233AEB437}" type="presOf" srcId="{914B601E-EC98-436D-BC0C-DC6D68DFA0B2}" destId="{1405E65C-82F3-431B-94D8-67493BB3B4D4}" srcOrd="0" destOrd="0" presId="urn:microsoft.com/office/officeart/2005/8/layout/cycle6"/>
    <dgm:cxn modelId="{175E3B94-A0BA-4F4B-8899-E12E2A6EC978}" type="presOf" srcId="{319DAC96-F3DF-47C7-8ADD-AAEC172B17C5}" destId="{23CE1D10-61F6-49D2-93A3-5521E7A49C99}" srcOrd="0" destOrd="0" presId="urn:microsoft.com/office/officeart/2005/8/layout/cycle6"/>
    <dgm:cxn modelId="{BCFF4A99-BCEB-42B8-AB78-4A3BB6744694}" srcId="{C724E070-89C6-41B0-B9AF-16F9DD228C9C}" destId="{A2864A83-38FE-40C7-BE42-E0C32F01D021}" srcOrd="4" destOrd="0" parTransId="{E744A278-1A7F-42CE-BF07-23EC49E4F6A3}" sibTransId="{9C5C2B0C-91C0-4578-BC02-5CD6E5DBA430}"/>
    <dgm:cxn modelId="{73CCCD9D-43CF-419C-A3ED-7205FF6FE44C}" srcId="{C724E070-89C6-41B0-B9AF-16F9DD228C9C}" destId="{D2787AF1-5366-4712-AE49-0C31EC0E30C7}" srcOrd="2" destOrd="0" parTransId="{D4BE015E-2E3E-459A-BEE6-0BFD263B70CB}" sibTransId="{1C0AECE5-C01D-4762-80CF-71CC84A4DC3E}"/>
    <dgm:cxn modelId="{C632E6B4-91F5-4D1E-B634-224F4F678686}" srcId="{C724E070-89C6-41B0-B9AF-16F9DD228C9C}" destId="{514687DB-18B7-49E8-9CB8-C5111E54BD6A}" srcOrd="6" destOrd="0" parTransId="{3A5B9418-C538-4C53-B8C7-2EE4AC80AA23}" sibTransId="{D1496BDD-1DDD-4740-9C35-43DB61CC392F}"/>
    <dgm:cxn modelId="{897B31C1-7906-42B0-8BE3-EE1F7C48CB5C}" srcId="{C724E070-89C6-41B0-B9AF-16F9DD228C9C}" destId="{319DAC96-F3DF-47C7-8ADD-AAEC172B17C5}" srcOrd="0" destOrd="0" parTransId="{C79E0219-6F51-4B23-A7EF-4CD6BB13DCA1}" sibTransId="{5FB4110C-DEBA-417E-A30E-9FF43BEC9FCC}"/>
    <dgm:cxn modelId="{EEFAC6CA-5B36-4663-AA13-1D249CAFFB72}" type="presOf" srcId="{D1496BDD-1DDD-4740-9C35-43DB61CC392F}" destId="{FAF853EE-8A81-4870-8B1B-76B8727A4309}" srcOrd="0" destOrd="0" presId="urn:microsoft.com/office/officeart/2005/8/layout/cycle6"/>
    <dgm:cxn modelId="{BFBBB9CC-5F5F-49EA-A676-C8FB399412FE}" type="presOf" srcId="{B1495243-7D97-4238-9C3C-FAC559D16C01}" destId="{656B5241-84E9-4D36-BB0A-E2996B1FC7F2}" srcOrd="0" destOrd="0" presId="urn:microsoft.com/office/officeart/2005/8/layout/cycle6"/>
    <dgm:cxn modelId="{D64558D1-4385-4455-9D46-25D13E6E54C4}" type="presOf" srcId="{514687DB-18B7-49E8-9CB8-C5111E54BD6A}" destId="{2EB0ECF5-EB21-412F-BF10-8583AF4B4BF2}" srcOrd="0" destOrd="0" presId="urn:microsoft.com/office/officeart/2005/8/layout/cycle6"/>
    <dgm:cxn modelId="{BBC264D6-FBAD-4CD7-937D-30D7FF2928E3}" type="presOf" srcId="{9C5C2B0C-91C0-4578-BC02-5CD6E5DBA430}" destId="{82AA100B-8899-42D9-96B2-9C5084479B3A}" srcOrd="0" destOrd="0" presId="urn:microsoft.com/office/officeart/2005/8/layout/cycle6"/>
    <dgm:cxn modelId="{D27268D8-8102-481B-AF5D-6270059BA7AC}" srcId="{C724E070-89C6-41B0-B9AF-16F9DD228C9C}" destId="{CF3E676F-7DF6-429C-BC32-FF793EF94ACD}" srcOrd="7" destOrd="0" parTransId="{535A4614-B24B-4092-B457-D3A377F26E0D}" sibTransId="{8EC24F4E-49DB-4AE0-8CBD-F21AE0981173}"/>
    <dgm:cxn modelId="{918497E4-09CC-41B5-B8C5-8E9EE7C2B270}" type="presOf" srcId="{A2864A83-38FE-40C7-BE42-E0C32F01D021}" destId="{64B28788-D3D2-4F36-AACD-6656C49A0AB1}" srcOrd="0" destOrd="0" presId="urn:microsoft.com/office/officeart/2005/8/layout/cycle6"/>
    <dgm:cxn modelId="{4C7F1CE7-403C-4546-B99A-899F885C98F5}" srcId="{C724E070-89C6-41B0-B9AF-16F9DD228C9C}" destId="{B1495243-7D97-4238-9C3C-FAC559D16C01}" srcOrd="1" destOrd="0" parTransId="{22691077-DD4A-4B79-A5CA-3C0D902F52AC}" sibTransId="{7109FB92-E617-4C5A-AFDD-A8FB65D3E28D}"/>
    <dgm:cxn modelId="{9C5D46F9-0B80-4784-86D6-67F84535700D}" type="presOf" srcId="{1C0AECE5-C01D-4762-80CF-71CC84A4DC3E}" destId="{AFB17E8E-E62E-42A6-AA3D-E374CE6E6E5E}" srcOrd="0" destOrd="0" presId="urn:microsoft.com/office/officeart/2005/8/layout/cycle6"/>
    <dgm:cxn modelId="{CD5F2D88-12E7-487A-9999-9A94796A2DDA}" type="presParOf" srcId="{3CE643E2-FFCB-4907-95C5-FA32844AE5B9}" destId="{23CE1D10-61F6-49D2-93A3-5521E7A49C99}" srcOrd="0" destOrd="0" presId="urn:microsoft.com/office/officeart/2005/8/layout/cycle6"/>
    <dgm:cxn modelId="{6A74055A-7741-48BE-B364-B60EAA7CB897}" type="presParOf" srcId="{3CE643E2-FFCB-4907-95C5-FA32844AE5B9}" destId="{54BE9603-8FB7-4D0D-BD9E-1D1F121011C7}" srcOrd="1" destOrd="0" presId="urn:microsoft.com/office/officeart/2005/8/layout/cycle6"/>
    <dgm:cxn modelId="{B7D9F9C6-3574-40D6-9296-18F13BB3F885}" type="presParOf" srcId="{3CE643E2-FFCB-4907-95C5-FA32844AE5B9}" destId="{0BFB4FF5-9E44-4B13-A072-456BB4CB77F1}" srcOrd="2" destOrd="0" presId="urn:microsoft.com/office/officeart/2005/8/layout/cycle6"/>
    <dgm:cxn modelId="{32B65642-CF44-414C-B679-8999B75853DD}" type="presParOf" srcId="{3CE643E2-FFCB-4907-95C5-FA32844AE5B9}" destId="{656B5241-84E9-4D36-BB0A-E2996B1FC7F2}" srcOrd="3" destOrd="0" presId="urn:microsoft.com/office/officeart/2005/8/layout/cycle6"/>
    <dgm:cxn modelId="{386E87F8-ED7A-4052-8C05-E5C24008C0F6}" type="presParOf" srcId="{3CE643E2-FFCB-4907-95C5-FA32844AE5B9}" destId="{92F3096D-4A41-408C-B99E-C95D107F8074}" srcOrd="4" destOrd="0" presId="urn:microsoft.com/office/officeart/2005/8/layout/cycle6"/>
    <dgm:cxn modelId="{827021A6-E2B7-4448-A7C7-0A351750FC1A}" type="presParOf" srcId="{3CE643E2-FFCB-4907-95C5-FA32844AE5B9}" destId="{8FB71143-4CDA-4687-A740-66360F112C4F}" srcOrd="5" destOrd="0" presId="urn:microsoft.com/office/officeart/2005/8/layout/cycle6"/>
    <dgm:cxn modelId="{7886288E-7C01-44AD-805A-8B6DF46DB0A6}" type="presParOf" srcId="{3CE643E2-FFCB-4907-95C5-FA32844AE5B9}" destId="{DB5D8B6C-342E-4AE9-91A5-12B133AB8E7C}" srcOrd="6" destOrd="0" presId="urn:microsoft.com/office/officeart/2005/8/layout/cycle6"/>
    <dgm:cxn modelId="{45CA4C3F-C14F-491D-8369-127B58EA0D5C}" type="presParOf" srcId="{3CE643E2-FFCB-4907-95C5-FA32844AE5B9}" destId="{7D7744AB-81E4-45A9-921E-9D16E4DE3290}" srcOrd="7" destOrd="0" presId="urn:microsoft.com/office/officeart/2005/8/layout/cycle6"/>
    <dgm:cxn modelId="{D84A433B-3E6F-4972-82D8-2F82CA8E2E1B}" type="presParOf" srcId="{3CE643E2-FFCB-4907-95C5-FA32844AE5B9}" destId="{AFB17E8E-E62E-42A6-AA3D-E374CE6E6E5E}" srcOrd="8" destOrd="0" presId="urn:microsoft.com/office/officeart/2005/8/layout/cycle6"/>
    <dgm:cxn modelId="{6C392B07-F27C-4B07-A601-F6D4522D52C7}" type="presParOf" srcId="{3CE643E2-FFCB-4907-95C5-FA32844AE5B9}" destId="{1138B2E4-A258-4322-AC09-16E43150BAD6}" srcOrd="9" destOrd="0" presId="urn:microsoft.com/office/officeart/2005/8/layout/cycle6"/>
    <dgm:cxn modelId="{56373610-8FBF-411A-8648-91E21B9D7D8B}" type="presParOf" srcId="{3CE643E2-FFCB-4907-95C5-FA32844AE5B9}" destId="{19BFA43B-BA12-4E20-9426-350F34D3221D}" srcOrd="10" destOrd="0" presId="urn:microsoft.com/office/officeart/2005/8/layout/cycle6"/>
    <dgm:cxn modelId="{F0840734-6BA9-4414-918C-613A4881A8AF}" type="presParOf" srcId="{3CE643E2-FFCB-4907-95C5-FA32844AE5B9}" destId="{C9E5B615-2572-4377-BAF1-AEAA458E4839}" srcOrd="11" destOrd="0" presId="urn:microsoft.com/office/officeart/2005/8/layout/cycle6"/>
    <dgm:cxn modelId="{6388E73C-0E0E-4A37-8973-9CFF0E8B876B}" type="presParOf" srcId="{3CE643E2-FFCB-4907-95C5-FA32844AE5B9}" destId="{64B28788-D3D2-4F36-AACD-6656C49A0AB1}" srcOrd="12" destOrd="0" presId="urn:microsoft.com/office/officeart/2005/8/layout/cycle6"/>
    <dgm:cxn modelId="{5D3BD7CD-BAE8-4175-8FC1-E91C288B2439}" type="presParOf" srcId="{3CE643E2-FFCB-4907-95C5-FA32844AE5B9}" destId="{8DDE3D4C-B008-4D6E-A4A4-58A4280C3CE7}" srcOrd="13" destOrd="0" presId="urn:microsoft.com/office/officeart/2005/8/layout/cycle6"/>
    <dgm:cxn modelId="{B2C207E5-7852-47DD-A668-A0F9886FDF3E}" type="presParOf" srcId="{3CE643E2-FFCB-4907-95C5-FA32844AE5B9}" destId="{82AA100B-8899-42D9-96B2-9C5084479B3A}" srcOrd="14" destOrd="0" presId="urn:microsoft.com/office/officeart/2005/8/layout/cycle6"/>
    <dgm:cxn modelId="{73B2972E-D301-4FDF-8B90-7541E4F221E2}" type="presParOf" srcId="{3CE643E2-FFCB-4907-95C5-FA32844AE5B9}" destId="{AADBF928-6D9B-4407-844B-EEA6F10A7B42}" srcOrd="15" destOrd="0" presId="urn:microsoft.com/office/officeart/2005/8/layout/cycle6"/>
    <dgm:cxn modelId="{6EA5F82D-FD67-409E-890C-26EACD34CE81}" type="presParOf" srcId="{3CE643E2-FFCB-4907-95C5-FA32844AE5B9}" destId="{CA15417B-F981-4F25-8502-25F8B504D0A3}" srcOrd="16" destOrd="0" presId="urn:microsoft.com/office/officeart/2005/8/layout/cycle6"/>
    <dgm:cxn modelId="{BF33E133-A908-42FB-A579-E7ECD74793D4}" type="presParOf" srcId="{3CE643E2-FFCB-4907-95C5-FA32844AE5B9}" destId="{1405E65C-82F3-431B-94D8-67493BB3B4D4}" srcOrd="17" destOrd="0" presId="urn:microsoft.com/office/officeart/2005/8/layout/cycle6"/>
    <dgm:cxn modelId="{92BF28C7-450C-43E0-A1C7-F004FE116B3D}" type="presParOf" srcId="{3CE643E2-FFCB-4907-95C5-FA32844AE5B9}" destId="{2EB0ECF5-EB21-412F-BF10-8583AF4B4BF2}" srcOrd="18" destOrd="0" presId="urn:microsoft.com/office/officeart/2005/8/layout/cycle6"/>
    <dgm:cxn modelId="{B8101154-D0D9-4D8E-81F4-1F6165E53311}" type="presParOf" srcId="{3CE643E2-FFCB-4907-95C5-FA32844AE5B9}" destId="{E28F0E3D-C82A-4D66-A3CE-72B83D61D9D5}" srcOrd="19" destOrd="0" presId="urn:microsoft.com/office/officeart/2005/8/layout/cycle6"/>
    <dgm:cxn modelId="{6E03B9BF-1BE9-44FE-BD74-C7D72182BE78}" type="presParOf" srcId="{3CE643E2-FFCB-4907-95C5-FA32844AE5B9}" destId="{FAF853EE-8A81-4870-8B1B-76B8727A4309}" srcOrd="20" destOrd="0" presId="urn:microsoft.com/office/officeart/2005/8/layout/cycle6"/>
    <dgm:cxn modelId="{77E88D07-80A7-4200-9003-0854C27D9050}" type="presParOf" srcId="{3CE643E2-FFCB-4907-95C5-FA32844AE5B9}" destId="{E001A23E-BF1D-47F7-8728-31822510E8E4}" srcOrd="21" destOrd="0" presId="urn:microsoft.com/office/officeart/2005/8/layout/cycle6"/>
    <dgm:cxn modelId="{4E73A768-92B5-4697-B599-8024A76B8650}" type="presParOf" srcId="{3CE643E2-FFCB-4907-95C5-FA32844AE5B9}" destId="{50461D65-4DED-4D71-A9E7-480EEB30807B}" srcOrd="22" destOrd="0" presId="urn:microsoft.com/office/officeart/2005/8/layout/cycle6"/>
    <dgm:cxn modelId="{4FCE46FD-8DDB-4781-97F0-3AD6D3B35DC2}" type="presParOf" srcId="{3CE643E2-FFCB-4907-95C5-FA32844AE5B9}" destId="{EBE466CD-BDCF-4EE3-968B-0B0A00499364}"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3B68-A048-4988-8C57-A4320783AC20}">
      <dsp:nvSpPr>
        <dsp:cNvPr id="0" name=""/>
        <dsp:cNvSpPr/>
      </dsp:nvSpPr>
      <dsp:spPr>
        <a:xfrm>
          <a:off x="3437"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214E540-4F4A-4A21-A6D2-07374222195C}">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220734" y="1468125"/>
        <a:ext cx="1612940" cy="1001472"/>
      </dsp:txXfrm>
    </dsp:sp>
    <dsp:sp modelId="{42B3948A-823C-4263-A4FE-8F941E6BB47F}">
      <dsp:nvSpPr>
        <dsp:cNvPr id="0" name=""/>
        <dsp:cNvSpPr/>
      </dsp:nvSpPr>
      <dsp:spPr>
        <a:xfrm>
          <a:off x="2050970"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0935B3-9A52-4603-8308-FC11DE650176}">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gathering</a:t>
          </a:r>
        </a:p>
      </dsp:txBody>
      <dsp:txXfrm>
        <a:off x="2268266" y="1468125"/>
        <a:ext cx="1612940" cy="1001472"/>
      </dsp:txXfrm>
    </dsp:sp>
    <dsp:sp modelId="{1CF4C26D-4402-4C51-A8D0-321704C44D2A}">
      <dsp:nvSpPr>
        <dsp:cNvPr id="0" name=""/>
        <dsp:cNvSpPr/>
      </dsp:nvSpPr>
      <dsp:spPr>
        <a:xfrm>
          <a:off x="4098503"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E82638-4B89-42AA-93FB-9DFA26336EC4}">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EDa</a:t>
          </a:r>
        </a:p>
      </dsp:txBody>
      <dsp:txXfrm>
        <a:off x="4315799" y="1468125"/>
        <a:ext cx="1612940" cy="1001472"/>
      </dsp:txXfrm>
    </dsp:sp>
    <dsp:sp modelId="{C475A0FD-3DF3-491A-8B7D-61447D513220}">
      <dsp:nvSpPr>
        <dsp:cNvPr id="0" name=""/>
        <dsp:cNvSpPr/>
      </dsp:nvSpPr>
      <dsp:spPr>
        <a:xfrm>
          <a:off x="6146036"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C1A849-CBF3-4C0F-BDF1-23C8E7E1236A}">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Modeling</a:t>
          </a:r>
        </a:p>
      </dsp:txBody>
      <dsp:txXfrm>
        <a:off x="6363332" y="1468125"/>
        <a:ext cx="1612940" cy="1001472"/>
      </dsp:txXfrm>
    </dsp:sp>
    <dsp:sp modelId="{851053F8-675C-4A84-81A4-489CC72CC95E}">
      <dsp:nvSpPr>
        <dsp:cNvPr id="0" name=""/>
        <dsp:cNvSpPr/>
      </dsp:nvSpPr>
      <dsp:spPr>
        <a:xfrm>
          <a:off x="8193568"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C9D65E0-B158-490D-AEB7-35C34ED21DB4}">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8410865" y="1468125"/>
        <a:ext cx="1612940" cy="100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2769-445A-45FB-806E-B97AFB055B3C}">
      <dsp:nvSpPr>
        <dsp:cNvPr id="0" name=""/>
        <dsp:cNvSpPr/>
      </dsp:nvSpPr>
      <dsp:spPr>
        <a:xfrm>
          <a:off x="9597679" y="3426102"/>
          <a:ext cx="91440" cy="246616"/>
        </a:xfrm>
        <a:custGeom>
          <a:avLst/>
          <a:gdLst/>
          <a:ahLst/>
          <a:cxnLst/>
          <a:rect l="0" t="0" r="0" b="0"/>
          <a:pathLst>
            <a:path>
              <a:moveTo>
                <a:pt x="45720" y="0"/>
              </a:moveTo>
              <a:lnTo>
                <a:pt x="4572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204BB-7F75-4D3A-AF13-72D2AD2D1C1E}">
      <dsp:nvSpPr>
        <dsp:cNvPr id="0" name=""/>
        <dsp:cNvSpPr/>
      </dsp:nvSpPr>
      <dsp:spPr>
        <a:xfrm>
          <a:off x="5995879" y="2613587"/>
          <a:ext cx="3647519" cy="246616"/>
        </a:xfrm>
        <a:custGeom>
          <a:avLst/>
          <a:gdLst/>
          <a:ahLst/>
          <a:cxnLst/>
          <a:rect l="0" t="0" r="0" b="0"/>
          <a:pathLst>
            <a:path>
              <a:moveTo>
                <a:pt x="0" y="0"/>
              </a:moveTo>
              <a:lnTo>
                <a:pt x="0" y="135150"/>
              </a:lnTo>
              <a:lnTo>
                <a:pt x="3647519" y="135150"/>
              </a:lnTo>
              <a:lnTo>
                <a:pt x="3647519"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E52CB-F864-47B0-9E79-08B064012F94}">
      <dsp:nvSpPr>
        <dsp:cNvPr id="0" name=""/>
        <dsp:cNvSpPr/>
      </dsp:nvSpPr>
      <dsp:spPr>
        <a:xfrm>
          <a:off x="7422282" y="3426102"/>
          <a:ext cx="663185" cy="246616"/>
        </a:xfrm>
        <a:custGeom>
          <a:avLst/>
          <a:gdLst/>
          <a:ahLst/>
          <a:cxnLst/>
          <a:rect l="0" t="0" r="0" b="0"/>
          <a:pathLst>
            <a:path>
              <a:moveTo>
                <a:pt x="0" y="0"/>
              </a:moveTo>
              <a:lnTo>
                <a:pt x="0" y="135150"/>
              </a:lnTo>
              <a:lnTo>
                <a:pt x="663185" y="135150"/>
              </a:lnTo>
              <a:lnTo>
                <a:pt x="663185"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69A9-B2B8-4A45-B3CC-E427FB9D6F79}">
      <dsp:nvSpPr>
        <dsp:cNvPr id="0" name=""/>
        <dsp:cNvSpPr/>
      </dsp:nvSpPr>
      <dsp:spPr>
        <a:xfrm>
          <a:off x="6759097" y="3426102"/>
          <a:ext cx="663185" cy="246616"/>
        </a:xfrm>
        <a:custGeom>
          <a:avLst/>
          <a:gdLst/>
          <a:ahLst/>
          <a:cxnLst/>
          <a:rect l="0" t="0" r="0" b="0"/>
          <a:pathLst>
            <a:path>
              <a:moveTo>
                <a:pt x="663185" y="0"/>
              </a:moveTo>
              <a:lnTo>
                <a:pt x="663185" y="135150"/>
              </a:lnTo>
              <a:lnTo>
                <a:pt x="0" y="135150"/>
              </a:lnTo>
              <a:lnTo>
                <a:pt x="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CE495-4CAE-48D3-BE86-DABC23C3ECB4}">
      <dsp:nvSpPr>
        <dsp:cNvPr id="0" name=""/>
        <dsp:cNvSpPr/>
      </dsp:nvSpPr>
      <dsp:spPr>
        <a:xfrm>
          <a:off x="5995879" y="2613587"/>
          <a:ext cx="1426403" cy="246616"/>
        </a:xfrm>
        <a:custGeom>
          <a:avLst/>
          <a:gdLst/>
          <a:ahLst/>
          <a:cxnLst/>
          <a:rect l="0" t="0" r="0" b="0"/>
          <a:pathLst>
            <a:path>
              <a:moveTo>
                <a:pt x="0" y="0"/>
              </a:moveTo>
              <a:lnTo>
                <a:pt x="0" y="135150"/>
              </a:lnTo>
              <a:lnTo>
                <a:pt x="1426403" y="135150"/>
              </a:lnTo>
              <a:lnTo>
                <a:pt x="1426403"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4196-7406-441C-A997-044A82742DC1}">
      <dsp:nvSpPr>
        <dsp:cNvPr id="0" name=""/>
        <dsp:cNvSpPr/>
      </dsp:nvSpPr>
      <dsp:spPr>
        <a:xfrm>
          <a:off x="3920080" y="3427201"/>
          <a:ext cx="655000" cy="1043790"/>
        </a:xfrm>
        <a:custGeom>
          <a:avLst/>
          <a:gdLst/>
          <a:ahLst/>
          <a:cxnLst/>
          <a:rect l="0" t="0" r="0" b="0"/>
          <a:pathLst>
            <a:path>
              <a:moveTo>
                <a:pt x="655000" y="0"/>
              </a:moveTo>
              <a:lnTo>
                <a:pt x="655000"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BB719-0E6E-4035-9A39-F3EB3FF3D6D9}">
      <dsp:nvSpPr>
        <dsp:cNvPr id="0" name=""/>
        <dsp:cNvSpPr/>
      </dsp:nvSpPr>
      <dsp:spPr>
        <a:xfrm>
          <a:off x="2593709" y="3427201"/>
          <a:ext cx="1981371" cy="1043790"/>
        </a:xfrm>
        <a:custGeom>
          <a:avLst/>
          <a:gdLst/>
          <a:ahLst/>
          <a:cxnLst/>
          <a:rect l="0" t="0" r="0" b="0"/>
          <a:pathLst>
            <a:path>
              <a:moveTo>
                <a:pt x="1981371" y="0"/>
              </a:moveTo>
              <a:lnTo>
                <a:pt x="1981371"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8CBCF-CCB7-4A7F-8B5C-6A163E422321}">
      <dsp:nvSpPr>
        <dsp:cNvPr id="0" name=""/>
        <dsp:cNvSpPr/>
      </dsp:nvSpPr>
      <dsp:spPr>
        <a:xfrm>
          <a:off x="1267338" y="3427201"/>
          <a:ext cx="3307742" cy="1043790"/>
        </a:xfrm>
        <a:custGeom>
          <a:avLst/>
          <a:gdLst/>
          <a:ahLst/>
          <a:cxnLst/>
          <a:rect l="0" t="0" r="0" b="0"/>
          <a:pathLst>
            <a:path>
              <a:moveTo>
                <a:pt x="3307742" y="0"/>
              </a:moveTo>
              <a:lnTo>
                <a:pt x="3307742"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9060-6105-48B7-B870-4191D68D6227}">
      <dsp:nvSpPr>
        <dsp:cNvPr id="0" name=""/>
        <dsp:cNvSpPr/>
      </dsp:nvSpPr>
      <dsp:spPr>
        <a:xfrm>
          <a:off x="3911895" y="3427201"/>
          <a:ext cx="663185" cy="251431"/>
        </a:xfrm>
        <a:custGeom>
          <a:avLst/>
          <a:gdLst/>
          <a:ahLst/>
          <a:cxnLst/>
          <a:rect l="0" t="0" r="0" b="0"/>
          <a:pathLst>
            <a:path>
              <a:moveTo>
                <a:pt x="663185" y="0"/>
              </a:moveTo>
              <a:lnTo>
                <a:pt x="663185"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753A2-82A2-4078-B376-D71DF73E3C93}">
      <dsp:nvSpPr>
        <dsp:cNvPr id="0" name=""/>
        <dsp:cNvSpPr/>
      </dsp:nvSpPr>
      <dsp:spPr>
        <a:xfrm>
          <a:off x="2585524" y="3427201"/>
          <a:ext cx="1989556" cy="251431"/>
        </a:xfrm>
        <a:custGeom>
          <a:avLst/>
          <a:gdLst/>
          <a:ahLst/>
          <a:cxnLst/>
          <a:rect l="0" t="0" r="0" b="0"/>
          <a:pathLst>
            <a:path>
              <a:moveTo>
                <a:pt x="1989556" y="0"/>
              </a:moveTo>
              <a:lnTo>
                <a:pt x="1989556"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B5C32-D65A-41DD-A42F-A44500FFC3D4}">
      <dsp:nvSpPr>
        <dsp:cNvPr id="0" name=""/>
        <dsp:cNvSpPr/>
      </dsp:nvSpPr>
      <dsp:spPr>
        <a:xfrm>
          <a:off x="1259153" y="3427201"/>
          <a:ext cx="3315927" cy="251431"/>
        </a:xfrm>
        <a:custGeom>
          <a:avLst/>
          <a:gdLst/>
          <a:ahLst/>
          <a:cxnLst/>
          <a:rect l="0" t="0" r="0" b="0"/>
          <a:pathLst>
            <a:path>
              <a:moveTo>
                <a:pt x="3315927" y="0"/>
              </a:moveTo>
              <a:lnTo>
                <a:pt x="3315927"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565C3-A44C-41E3-85FA-9315BA5984D4}">
      <dsp:nvSpPr>
        <dsp:cNvPr id="0" name=""/>
        <dsp:cNvSpPr/>
      </dsp:nvSpPr>
      <dsp:spPr>
        <a:xfrm>
          <a:off x="4575080" y="2613587"/>
          <a:ext cx="1420798" cy="247715"/>
        </a:xfrm>
        <a:custGeom>
          <a:avLst/>
          <a:gdLst/>
          <a:ahLst/>
          <a:cxnLst/>
          <a:rect l="0" t="0" r="0" b="0"/>
          <a:pathLst>
            <a:path>
              <a:moveTo>
                <a:pt x="1420798" y="0"/>
              </a:moveTo>
              <a:lnTo>
                <a:pt x="1420798" y="136248"/>
              </a:lnTo>
              <a:lnTo>
                <a:pt x="0" y="136248"/>
              </a:lnTo>
              <a:lnTo>
                <a:pt x="0" y="2477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16D997-92C3-40D2-AB09-1D56F24D9087}">
      <dsp:nvSpPr>
        <dsp:cNvPr id="0" name=""/>
        <dsp:cNvSpPr/>
      </dsp:nvSpPr>
      <dsp:spPr>
        <a:xfrm>
          <a:off x="5487964" y="204768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Resampling</a:t>
          </a:r>
        </a:p>
      </dsp:txBody>
      <dsp:txXfrm>
        <a:off x="5487964" y="2047689"/>
        <a:ext cx="1015830" cy="565898"/>
      </dsp:txXfrm>
    </dsp:sp>
    <dsp:sp modelId="{69EE2AE4-A705-44FF-9D49-B24EC8460BBD}">
      <dsp:nvSpPr>
        <dsp:cNvPr id="0" name=""/>
        <dsp:cNvSpPr/>
      </dsp:nvSpPr>
      <dsp:spPr>
        <a:xfrm>
          <a:off x="5693021" y="2489915"/>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5693021" y="2489915"/>
        <a:ext cx="914247" cy="188632"/>
      </dsp:txXfrm>
    </dsp:sp>
    <dsp:sp modelId="{09037E3F-7545-4D79-A76E-F418478A2DCF}">
      <dsp:nvSpPr>
        <dsp:cNvPr id="0" name=""/>
        <dsp:cNvSpPr/>
      </dsp:nvSpPr>
      <dsp:spPr>
        <a:xfrm>
          <a:off x="4067165" y="286130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Oversample</a:t>
          </a:r>
        </a:p>
      </dsp:txBody>
      <dsp:txXfrm>
        <a:off x="4067165" y="2861303"/>
        <a:ext cx="1015830" cy="565898"/>
      </dsp:txXfrm>
    </dsp:sp>
    <dsp:sp modelId="{ECE6EFDB-F07F-474D-8F76-70813B0DF032}">
      <dsp:nvSpPr>
        <dsp:cNvPr id="0" name=""/>
        <dsp:cNvSpPr/>
      </dsp:nvSpPr>
      <dsp:spPr>
        <a:xfrm>
          <a:off x="4272362" y="3303563"/>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4272362" y="3303563"/>
        <a:ext cx="914247" cy="188632"/>
      </dsp:txXfrm>
    </dsp:sp>
    <dsp:sp modelId="{22624988-44D7-43D6-A661-F77104107A23}">
      <dsp:nvSpPr>
        <dsp:cNvPr id="0" name=""/>
        <dsp:cNvSpPr/>
      </dsp:nvSpPr>
      <dsp:spPr>
        <a:xfrm>
          <a:off x="751238"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a:t>
          </a:r>
        </a:p>
      </dsp:txBody>
      <dsp:txXfrm>
        <a:off x="751238" y="3678633"/>
        <a:ext cx="1015830" cy="565898"/>
      </dsp:txXfrm>
    </dsp:sp>
    <dsp:sp modelId="{D8A2B653-A51D-4B37-8BCD-612BB6848F67}">
      <dsp:nvSpPr>
        <dsp:cNvPr id="0" name=""/>
        <dsp:cNvSpPr/>
      </dsp:nvSpPr>
      <dsp:spPr>
        <a:xfrm>
          <a:off x="956435"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56435" y="4120859"/>
        <a:ext cx="914247" cy="188632"/>
      </dsp:txXfrm>
    </dsp:sp>
    <dsp:sp modelId="{7EA68FB9-7CDD-46F9-9881-62F3B6DDD964}">
      <dsp:nvSpPr>
        <dsp:cNvPr id="0" name=""/>
        <dsp:cNvSpPr/>
      </dsp:nvSpPr>
      <dsp:spPr>
        <a:xfrm>
          <a:off x="2077609"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SMOTENC</a:t>
          </a:r>
        </a:p>
      </dsp:txBody>
      <dsp:txXfrm>
        <a:off x="2077609" y="3678633"/>
        <a:ext cx="1015830" cy="565898"/>
      </dsp:txXfrm>
    </dsp:sp>
    <dsp:sp modelId="{9968413A-FB03-46EB-8CF5-C93B2DEC7C2B}">
      <dsp:nvSpPr>
        <dsp:cNvPr id="0" name=""/>
        <dsp:cNvSpPr/>
      </dsp:nvSpPr>
      <dsp:spPr>
        <a:xfrm>
          <a:off x="228280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82806" y="4120859"/>
        <a:ext cx="914247" cy="188632"/>
      </dsp:txXfrm>
    </dsp:sp>
    <dsp:sp modelId="{4EE3524F-1FB8-471B-84B3-C8D4D71B51F0}">
      <dsp:nvSpPr>
        <dsp:cNvPr id="0" name=""/>
        <dsp:cNvSpPr/>
      </dsp:nvSpPr>
      <dsp:spPr>
        <a:xfrm>
          <a:off x="3403980"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ADASYN</a:t>
          </a:r>
        </a:p>
      </dsp:txBody>
      <dsp:txXfrm>
        <a:off x="3403980" y="3678633"/>
        <a:ext cx="1015830" cy="565898"/>
      </dsp:txXfrm>
    </dsp:sp>
    <dsp:sp modelId="{647D177F-E9CA-4658-8DAB-F8A6C857FEF8}">
      <dsp:nvSpPr>
        <dsp:cNvPr id="0" name=""/>
        <dsp:cNvSpPr/>
      </dsp:nvSpPr>
      <dsp:spPr>
        <a:xfrm>
          <a:off x="360917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09176" y="4120859"/>
        <a:ext cx="914247" cy="188632"/>
      </dsp:txXfrm>
    </dsp:sp>
    <dsp:sp modelId="{CC4BA20F-40A5-40B5-BBCE-911020BDB8B0}">
      <dsp:nvSpPr>
        <dsp:cNvPr id="0" name=""/>
        <dsp:cNvSpPr/>
      </dsp:nvSpPr>
      <dsp:spPr>
        <a:xfrm>
          <a:off x="759423"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SVMSMOTE</a:t>
          </a:r>
        </a:p>
      </dsp:txBody>
      <dsp:txXfrm>
        <a:off x="759423" y="4470991"/>
        <a:ext cx="1015830" cy="565898"/>
      </dsp:txXfrm>
    </dsp:sp>
    <dsp:sp modelId="{A4B7856D-0FCF-4EFE-9544-6B51D0383185}">
      <dsp:nvSpPr>
        <dsp:cNvPr id="0" name=""/>
        <dsp:cNvSpPr/>
      </dsp:nvSpPr>
      <dsp:spPr>
        <a:xfrm>
          <a:off x="964676"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64676" y="4913217"/>
        <a:ext cx="914247" cy="188632"/>
      </dsp:txXfrm>
    </dsp:sp>
    <dsp:sp modelId="{038F8B1C-F790-4C92-9F44-6950F6A4E085}">
      <dsp:nvSpPr>
        <dsp:cNvPr id="0" name=""/>
        <dsp:cNvSpPr/>
      </dsp:nvSpPr>
      <dsp:spPr>
        <a:xfrm>
          <a:off x="2085794" y="4470991"/>
          <a:ext cx="1015830" cy="565898"/>
        </a:xfrm>
        <a:prstGeom prst="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7411" numCol="1" spcCol="1270" anchor="ctr" anchorCtr="0">
          <a:noAutofit/>
        </a:bodyPr>
        <a:lstStyle/>
        <a:p>
          <a:pPr marL="0" lvl="0" indent="0" algn="ctr" defTabSz="444500" rtl="0">
            <a:lnSpc>
              <a:spcPct val="90000"/>
            </a:lnSpc>
            <a:spcBef>
              <a:spcPct val="0"/>
            </a:spcBef>
            <a:spcAft>
              <a:spcPct val="35000"/>
            </a:spcAft>
            <a:buNone/>
          </a:pPr>
          <a:r>
            <a:rPr lang="en-US" sz="1000" b="1" kern="1200" dirty="0"/>
            <a:t>Random</a:t>
          </a:r>
        </a:p>
        <a:p>
          <a:pPr marL="0" lvl="0" indent="0" algn="ctr" defTabSz="444500" rtl="0">
            <a:lnSpc>
              <a:spcPct val="90000"/>
            </a:lnSpc>
            <a:spcBef>
              <a:spcPct val="0"/>
            </a:spcBef>
            <a:spcAft>
              <a:spcPct val="35000"/>
            </a:spcAft>
            <a:buNone/>
          </a:pPr>
          <a:r>
            <a:rPr lang="en-US" sz="1000" b="1" kern="1200" dirty="0"/>
            <a:t>Oversampler</a:t>
          </a:r>
        </a:p>
      </dsp:txBody>
      <dsp:txXfrm>
        <a:off x="2085794" y="4470991"/>
        <a:ext cx="1015830" cy="565898"/>
      </dsp:txXfrm>
    </dsp:sp>
    <dsp:sp modelId="{85127F76-6FB7-4E1B-9807-3C512F569AD0}">
      <dsp:nvSpPr>
        <dsp:cNvPr id="0" name=""/>
        <dsp:cNvSpPr/>
      </dsp:nvSpPr>
      <dsp:spPr>
        <a:xfrm>
          <a:off x="2291047"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91047" y="4913217"/>
        <a:ext cx="914247" cy="188632"/>
      </dsp:txXfrm>
    </dsp:sp>
    <dsp:sp modelId="{72330C55-3CF7-4EE6-841A-3401360E3CD3}">
      <dsp:nvSpPr>
        <dsp:cNvPr id="0" name=""/>
        <dsp:cNvSpPr/>
      </dsp:nvSpPr>
      <dsp:spPr>
        <a:xfrm>
          <a:off x="3412164"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BorderlineSMOTE</a:t>
          </a:r>
        </a:p>
      </dsp:txBody>
      <dsp:txXfrm>
        <a:off x="3412164" y="4470991"/>
        <a:ext cx="1015830" cy="565898"/>
      </dsp:txXfrm>
    </dsp:sp>
    <dsp:sp modelId="{21ABF8CE-6C25-4976-A235-D45BE1028D80}">
      <dsp:nvSpPr>
        <dsp:cNvPr id="0" name=""/>
        <dsp:cNvSpPr/>
      </dsp:nvSpPr>
      <dsp:spPr>
        <a:xfrm>
          <a:off x="3617418"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17418" y="4913217"/>
        <a:ext cx="914247" cy="188632"/>
      </dsp:txXfrm>
    </dsp:sp>
    <dsp:sp modelId="{10EA6E7C-38C2-4F0C-B1EE-DFF2FAAB3B57}">
      <dsp:nvSpPr>
        <dsp:cNvPr id="0" name=""/>
        <dsp:cNvSpPr/>
      </dsp:nvSpPr>
      <dsp:spPr>
        <a:xfrm>
          <a:off x="6914367"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Undersample</a:t>
          </a:r>
        </a:p>
      </dsp:txBody>
      <dsp:txXfrm>
        <a:off x="6914367" y="2860204"/>
        <a:ext cx="1015830" cy="565898"/>
      </dsp:txXfrm>
    </dsp:sp>
    <dsp:sp modelId="{58ABFB55-2F44-4AC5-A720-F02F28CAAEE1}">
      <dsp:nvSpPr>
        <dsp:cNvPr id="0" name=""/>
        <dsp:cNvSpPr/>
      </dsp:nvSpPr>
      <dsp:spPr>
        <a:xfrm>
          <a:off x="7119429"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119429" y="3302430"/>
        <a:ext cx="914247" cy="188632"/>
      </dsp:txXfrm>
    </dsp:sp>
    <dsp:sp modelId="{DC11AFBC-3191-4E36-8D1C-00C4AC729345}">
      <dsp:nvSpPr>
        <dsp:cNvPr id="0" name=""/>
        <dsp:cNvSpPr/>
      </dsp:nvSpPr>
      <dsp:spPr>
        <a:xfrm>
          <a:off x="6251182"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NearMiss</a:t>
          </a:r>
        </a:p>
      </dsp:txBody>
      <dsp:txXfrm>
        <a:off x="6251182" y="3672719"/>
        <a:ext cx="1015830" cy="565898"/>
      </dsp:txXfrm>
    </dsp:sp>
    <dsp:sp modelId="{7CA92E68-97DA-4EBC-92D0-BF31F2D34E4A}">
      <dsp:nvSpPr>
        <dsp:cNvPr id="0" name=""/>
        <dsp:cNvSpPr/>
      </dsp:nvSpPr>
      <dsp:spPr>
        <a:xfrm>
          <a:off x="6456244"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6456244" y="4114944"/>
        <a:ext cx="914247" cy="188632"/>
      </dsp:txXfrm>
    </dsp:sp>
    <dsp:sp modelId="{782636C6-1BFC-4329-97A9-479AC9E88501}">
      <dsp:nvSpPr>
        <dsp:cNvPr id="0" name=""/>
        <dsp:cNvSpPr/>
      </dsp:nvSpPr>
      <dsp:spPr>
        <a:xfrm>
          <a:off x="757755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Random Undersampler</a:t>
          </a:r>
        </a:p>
      </dsp:txBody>
      <dsp:txXfrm>
        <a:off x="7577553" y="3672719"/>
        <a:ext cx="1015830" cy="565898"/>
      </dsp:txXfrm>
    </dsp:sp>
    <dsp:sp modelId="{D63E9D22-FD0F-4C6D-B867-1F51BEE570B2}">
      <dsp:nvSpPr>
        <dsp:cNvPr id="0" name=""/>
        <dsp:cNvSpPr/>
      </dsp:nvSpPr>
      <dsp:spPr>
        <a:xfrm>
          <a:off x="7782615"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782615" y="4114944"/>
        <a:ext cx="914247" cy="188632"/>
      </dsp:txXfrm>
    </dsp:sp>
    <dsp:sp modelId="{811DD0B7-187F-42A8-B7AE-76B01D22703F}">
      <dsp:nvSpPr>
        <dsp:cNvPr id="0" name=""/>
        <dsp:cNvSpPr/>
      </dsp:nvSpPr>
      <dsp:spPr>
        <a:xfrm>
          <a:off x="9135483"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Combine</a:t>
          </a:r>
        </a:p>
      </dsp:txBody>
      <dsp:txXfrm>
        <a:off x="9135483" y="2860204"/>
        <a:ext cx="1015830" cy="565898"/>
      </dsp:txXfrm>
    </dsp:sp>
    <dsp:sp modelId="{6EAD0C75-4FC0-4135-9CBD-03ABE0B1E302}">
      <dsp:nvSpPr>
        <dsp:cNvPr id="0" name=""/>
        <dsp:cNvSpPr/>
      </dsp:nvSpPr>
      <dsp:spPr>
        <a:xfrm>
          <a:off x="9340541"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3302430"/>
        <a:ext cx="914247" cy="188632"/>
      </dsp:txXfrm>
    </dsp:sp>
    <dsp:sp modelId="{239AE0DF-FCFF-47B6-B08E-838CF0A32CB3}">
      <dsp:nvSpPr>
        <dsp:cNvPr id="0" name=""/>
        <dsp:cNvSpPr/>
      </dsp:nvSpPr>
      <dsp:spPr>
        <a:xfrm>
          <a:off x="913548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SMOTEENN</a:t>
          </a:r>
        </a:p>
      </dsp:txBody>
      <dsp:txXfrm>
        <a:off x="9135483" y="3672719"/>
        <a:ext cx="1015830" cy="565898"/>
      </dsp:txXfrm>
    </dsp:sp>
    <dsp:sp modelId="{29C27517-78E9-4FD3-BDF9-E201ED33F899}">
      <dsp:nvSpPr>
        <dsp:cNvPr id="0" name=""/>
        <dsp:cNvSpPr/>
      </dsp:nvSpPr>
      <dsp:spPr>
        <a:xfrm>
          <a:off x="9340541"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4114944"/>
        <a:ext cx="914247" cy="188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1D10-61F6-49D2-93A3-5521E7A49C99}">
      <dsp:nvSpPr>
        <dsp:cNvPr id="0" name=""/>
        <dsp:cNvSpPr/>
      </dsp:nvSpPr>
      <dsp:spPr>
        <a:xfrm>
          <a:off x="4139775" y="124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KNN</a:t>
          </a:r>
          <a:endParaRPr lang="en-US" sz="1300" kern="1200" dirty="0"/>
        </a:p>
      </dsp:txBody>
      <dsp:txXfrm>
        <a:off x="4169156" y="30626"/>
        <a:ext cx="867181" cy="543101"/>
      </dsp:txXfrm>
    </dsp:sp>
    <dsp:sp modelId="{0BFB4FF5-9E44-4B13-A072-456BB4CB77F1}">
      <dsp:nvSpPr>
        <dsp:cNvPr id="0" name=""/>
        <dsp:cNvSpPr/>
      </dsp:nvSpPr>
      <dsp:spPr>
        <a:xfrm>
          <a:off x="2513602" y="302177"/>
          <a:ext cx="4178289" cy="4178289"/>
        </a:xfrm>
        <a:custGeom>
          <a:avLst/>
          <a:gdLst/>
          <a:ahLst/>
          <a:cxnLst/>
          <a:rect l="0" t="0" r="0" b="0"/>
          <a:pathLst>
            <a:path>
              <a:moveTo>
                <a:pt x="2558789" y="53472"/>
              </a:moveTo>
              <a:arcTo wR="2089144" hR="2089144" stAng="169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6B5241-84E9-4D36-BB0A-E2996B1FC7F2}">
      <dsp:nvSpPr>
        <dsp:cNvPr id="0" name=""/>
        <dsp:cNvSpPr/>
      </dsp:nvSpPr>
      <dsp:spPr>
        <a:xfrm>
          <a:off x="5617024"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Logistic Regression</a:t>
          </a:r>
          <a:endParaRPr lang="en-US" sz="1300" kern="1200" dirty="0"/>
        </a:p>
      </dsp:txBody>
      <dsp:txXfrm>
        <a:off x="5646405" y="642522"/>
        <a:ext cx="867181" cy="543101"/>
      </dsp:txXfrm>
    </dsp:sp>
    <dsp:sp modelId="{8FB71143-4CDA-4687-A740-66360F112C4F}">
      <dsp:nvSpPr>
        <dsp:cNvPr id="0" name=""/>
        <dsp:cNvSpPr/>
      </dsp:nvSpPr>
      <dsp:spPr>
        <a:xfrm>
          <a:off x="2513602" y="302177"/>
          <a:ext cx="4178289" cy="4178289"/>
        </a:xfrm>
        <a:custGeom>
          <a:avLst/>
          <a:gdLst/>
          <a:ahLst/>
          <a:cxnLst/>
          <a:rect l="0" t="0" r="0" b="0"/>
          <a:pathLst>
            <a:path>
              <a:moveTo>
                <a:pt x="3820917" y="920603"/>
              </a:moveTo>
              <a:arcTo wR="2089144" hR="2089144" stAng="195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D8B6C-342E-4AE9-91A5-12B133AB8E7C}">
      <dsp:nvSpPr>
        <dsp:cNvPr id="0" name=""/>
        <dsp:cNvSpPr/>
      </dsp:nvSpPr>
      <dsp:spPr>
        <a:xfrm>
          <a:off x="6228920"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Decision Tree</a:t>
          </a:r>
          <a:endParaRPr lang="en-US" sz="1300" kern="1200" dirty="0"/>
        </a:p>
      </dsp:txBody>
      <dsp:txXfrm>
        <a:off x="6258301" y="2119771"/>
        <a:ext cx="867181" cy="543101"/>
      </dsp:txXfrm>
    </dsp:sp>
    <dsp:sp modelId="{AFB17E8E-E62E-42A6-AA3D-E374CE6E6E5E}">
      <dsp:nvSpPr>
        <dsp:cNvPr id="0" name=""/>
        <dsp:cNvSpPr/>
      </dsp:nvSpPr>
      <dsp:spPr>
        <a:xfrm>
          <a:off x="2513602" y="302177"/>
          <a:ext cx="4178289" cy="4178289"/>
        </a:xfrm>
        <a:custGeom>
          <a:avLst/>
          <a:gdLst/>
          <a:ahLst/>
          <a:cxnLst/>
          <a:rect l="0" t="0" r="0" b="0"/>
          <a:pathLst>
            <a:path>
              <a:moveTo>
                <a:pt x="4155128" y="2399369"/>
              </a:moveTo>
              <a:arcTo wR="2089144" hR="2089144" stAng="5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8B2E4-A258-4322-AC09-16E43150BAD6}">
      <dsp:nvSpPr>
        <dsp:cNvPr id="0" name=""/>
        <dsp:cNvSpPr/>
      </dsp:nvSpPr>
      <dsp:spPr>
        <a:xfrm>
          <a:off x="5617024"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Random Forest</a:t>
          </a:r>
          <a:endParaRPr lang="en-US" sz="1300" kern="1200" dirty="0"/>
        </a:p>
      </dsp:txBody>
      <dsp:txXfrm>
        <a:off x="5646405" y="3597019"/>
        <a:ext cx="867181" cy="543101"/>
      </dsp:txXfrm>
    </dsp:sp>
    <dsp:sp modelId="{C9E5B615-2572-4377-BAF1-AEAA458E4839}">
      <dsp:nvSpPr>
        <dsp:cNvPr id="0" name=""/>
        <dsp:cNvSpPr/>
      </dsp:nvSpPr>
      <dsp:spPr>
        <a:xfrm>
          <a:off x="2513602" y="302177"/>
          <a:ext cx="4178289" cy="4178289"/>
        </a:xfrm>
        <a:custGeom>
          <a:avLst/>
          <a:gdLst/>
          <a:ahLst/>
          <a:cxnLst/>
          <a:rect l="0" t="0" r="0" b="0"/>
          <a:pathLst>
            <a:path>
              <a:moveTo>
                <a:pt x="3179944" y="3870908"/>
              </a:moveTo>
              <a:arcTo wR="2089144" hR="2089144" stAng="35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B28788-D3D2-4F36-AACD-6656C49A0AB1}">
      <dsp:nvSpPr>
        <dsp:cNvPr id="0" name=""/>
        <dsp:cNvSpPr/>
      </dsp:nvSpPr>
      <dsp:spPr>
        <a:xfrm>
          <a:off x="4139775" y="417953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SVM</a:t>
          </a:r>
          <a:endParaRPr lang="en-US" sz="1300" kern="1200" dirty="0"/>
        </a:p>
      </dsp:txBody>
      <dsp:txXfrm>
        <a:off x="4169156" y="4208916"/>
        <a:ext cx="867181" cy="543101"/>
      </dsp:txXfrm>
    </dsp:sp>
    <dsp:sp modelId="{82AA100B-8899-42D9-96B2-9C5084479B3A}">
      <dsp:nvSpPr>
        <dsp:cNvPr id="0" name=""/>
        <dsp:cNvSpPr/>
      </dsp:nvSpPr>
      <dsp:spPr>
        <a:xfrm>
          <a:off x="2513602" y="302177"/>
          <a:ext cx="4178289" cy="4178289"/>
        </a:xfrm>
        <a:custGeom>
          <a:avLst/>
          <a:gdLst/>
          <a:ahLst/>
          <a:cxnLst/>
          <a:rect l="0" t="0" r="0" b="0"/>
          <a:pathLst>
            <a:path>
              <a:moveTo>
                <a:pt x="1619500" y="4124816"/>
              </a:moveTo>
              <a:arcTo wR="2089144" hR="2089144" stAng="61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BF928-6D9B-4407-844B-EEA6F10A7B42}">
      <dsp:nvSpPr>
        <dsp:cNvPr id="0" name=""/>
        <dsp:cNvSpPr/>
      </dsp:nvSpPr>
      <dsp:spPr>
        <a:xfrm>
          <a:off x="2662527"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LightGBM</a:t>
          </a:r>
          <a:endParaRPr lang="en-US" sz="1300" kern="1200" dirty="0"/>
        </a:p>
      </dsp:txBody>
      <dsp:txXfrm>
        <a:off x="2691908" y="3597019"/>
        <a:ext cx="867181" cy="543101"/>
      </dsp:txXfrm>
    </dsp:sp>
    <dsp:sp modelId="{1405E65C-82F3-431B-94D8-67493BB3B4D4}">
      <dsp:nvSpPr>
        <dsp:cNvPr id="0" name=""/>
        <dsp:cNvSpPr/>
      </dsp:nvSpPr>
      <dsp:spPr>
        <a:xfrm>
          <a:off x="2513602" y="302177"/>
          <a:ext cx="4178289" cy="4178289"/>
        </a:xfrm>
        <a:custGeom>
          <a:avLst/>
          <a:gdLst/>
          <a:ahLst/>
          <a:cxnLst/>
          <a:rect l="0" t="0" r="0" b="0"/>
          <a:pathLst>
            <a:path>
              <a:moveTo>
                <a:pt x="357372" y="3257686"/>
              </a:moveTo>
              <a:arcTo wR="2089144" hR="2089144" stAng="87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0ECF5-EB21-412F-BF10-8583AF4B4BF2}">
      <dsp:nvSpPr>
        <dsp:cNvPr id="0" name=""/>
        <dsp:cNvSpPr/>
      </dsp:nvSpPr>
      <dsp:spPr>
        <a:xfrm>
          <a:off x="2050631"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XGBoost</a:t>
          </a:r>
          <a:endParaRPr lang="en-US" sz="1300" kern="1200" dirty="0"/>
        </a:p>
      </dsp:txBody>
      <dsp:txXfrm>
        <a:off x="2080012" y="2119771"/>
        <a:ext cx="867181" cy="543101"/>
      </dsp:txXfrm>
    </dsp:sp>
    <dsp:sp modelId="{FAF853EE-8A81-4870-8B1B-76B8727A4309}">
      <dsp:nvSpPr>
        <dsp:cNvPr id="0" name=""/>
        <dsp:cNvSpPr/>
      </dsp:nvSpPr>
      <dsp:spPr>
        <a:xfrm>
          <a:off x="2513602" y="302177"/>
          <a:ext cx="4178289" cy="4178289"/>
        </a:xfrm>
        <a:custGeom>
          <a:avLst/>
          <a:gdLst/>
          <a:ahLst/>
          <a:cxnLst/>
          <a:rect l="0" t="0" r="0" b="0"/>
          <a:pathLst>
            <a:path>
              <a:moveTo>
                <a:pt x="23161" y="1778920"/>
              </a:moveTo>
              <a:arcTo wR="2089144" hR="2089144" stAng="113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01A23E-BF1D-47F7-8728-31822510E8E4}">
      <dsp:nvSpPr>
        <dsp:cNvPr id="0" name=""/>
        <dsp:cNvSpPr/>
      </dsp:nvSpPr>
      <dsp:spPr>
        <a:xfrm>
          <a:off x="2662527"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CatBoost</a:t>
          </a:r>
        </a:p>
      </dsp:txBody>
      <dsp:txXfrm>
        <a:off x="2691908" y="642522"/>
        <a:ext cx="867181" cy="543101"/>
      </dsp:txXfrm>
    </dsp:sp>
    <dsp:sp modelId="{EBE466CD-BDCF-4EE3-968B-0B0A00499364}">
      <dsp:nvSpPr>
        <dsp:cNvPr id="0" name=""/>
        <dsp:cNvSpPr/>
      </dsp:nvSpPr>
      <dsp:spPr>
        <a:xfrm>
          <a:off x="2513602" y="302177"/>
          <a:ext cx="4178289" cy="4178289"/>
        </a:xfrm>
        <a:custGeom>
          <a:avLst/>
          <a:gdLst/>
          <a:ahLst/>
          <a:cxnLst/>
          <a:rect l="0" t="0" r="0" b="0"/>
          <a:pathLst>
            <a:path>
              <a:moveTo>
                <a:pt x="998345" y="307380"/>
              </a:moveTo>
              <a:arcTo wR="2089144" hR="2089144" stAng="143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12/19/2021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5739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8963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110242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39334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27436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58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7688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1578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12/19/2021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12/19/2021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dirty="0"/>
              <a:t>Job Changing</a:t>
            </a:r>
            <a:br>
              <a:rPr lang="en-US" dirty="0"/>
            </a:br>
            <a:r>
              <a:rPr lang="en-US" sz="4000" dirty="0">
                <a:solidFill>
                  <a:schemeClr val="accent2">
                    <a:lumMod val="75000"/>
                  </a:schemeClr>
                </a:solidFill>
              </a:rPr>
              <a:t>Classification Model</a:t>
            </a:r>
            <a:endParaRPr lang="en-US" dirty="0">
              <a:solidFill>
                <a:schemeClr val="accent2">
                  <a:lumMod val="75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2135744"/>
          </a:xfrm>
        </p:spPr>
        <p:txBody>
          <a:bodyPr>
            <a:normAutofit/>
          </a:bodyPr>
          <a:lstStyle/>
          <a:p>
            <a:r>
              <a:rPr lang="en-US" dirty="0">
                <a:latin typeface="+mj-lt"/>
              </a:rPr>
              <a:t>By:</a:t>
            </a:r>
          </a:p>
          <a:p>
            <a:r>
              <a:rPr lang="en-US" dirty="0">
                <a:latin typeface="+mj-lt"/>
              </a:rPr>
              <a:t>Majed alghaMDI</a:t>
            </a:r>
          </a:p>
          <a:p>
            <a:r>
              <a:rPr lang="en-US" dirty="0">
                <a:latin typeface="+mj-lt"/>
              </a:rPr>
              <a:t>Abdulelah aldossari</a:t>
            </a:r>
          </a:p>
          <a:p>
            <a:r>
              <a:rPr lang="en-US" dirty="0">
                <a:latin typeface="+mj-lt"/>
              </a:rPr>
              <a:t>Rashid alsumaydi</a:t>
            </a:r>
          </a:p>
        </p:txBody>
      </p:sp>
      <p:pic>
        <p:nvPicPr>
          <p:cNvPr id="1028" name="Picture 4" descr="أكاديمية سدايا">
            <a:extLst>
              <a:ext uri="{FF2B5EF4-FFF2-40B4-BE49-F238E27FC236}">
                <a16:creationId xmlns:a16="http://schemas.microsoft.com/office/drawing/2014/main" id="{446DF9D9-6462-41A8-A19E-BE32CC3D2431}"/>
              </a:ext>
            </a:extLst>
          </p:cNvPr>
          <p:cNvPicPr>
            <a:picLocks noChangeAspect="1" noChangeArrowheads="1"/>
          </p:cNvPicPr>
          <p:nvPr/>
        </p:nvPicPr>
        <p:blipFill>
          <a:blip r:embed="rId4" cstate="print">
            <a:alphaModFix amt="70000"/>
            <a:extLst>
              <a:ext uri="{28A0092B-C50C-407E-A947-70E740481C1C}">
                <a14:useLocalDpi xmlns:a14="http://schemas.microsoft.com/office/drawing/2010/main" val="0"/>
              </a:ext>
            </a:extLst>
          </a:blip>
          <a:srcRect/>
          <a:stretch>
            <a:fillRect/>
          </a:stretch>
        </p:blipFill>
        <p:spPr bwMode="auto">
          <a:xfrm>
            <a:off x="7202385" y="476070"/>
            <a:ext cx="4334494" cy="9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57053" y="516836"/>
            <a:ext cx="3697683" cy="1960234"/>
          </a:xfrm>
        </p:spPr>
        <p:txBody>
          <a:bodyPr vert="horz" lIns="91440" tIns="45720" rIns="91440" bIns="45720" rtlCol="0" anchor="b">
            <a:noAutofit/>
          </a:bodyPr>
          <a:lstStyle/>
          <a:p>
            <a:r>
              <a:rPr lang="en-US" sz="4400" dirty="0">
                <a:solidFill>
                  <a:schemeClr val="tx1"/>
                </a:solidFill>
              </a:rPr>
              <a:t>Modeling</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37143" y="2783052"/>
            <a:ext cx="3682389" cy="1960223"/>
          </a:xfrm>
        </p:spPr>
        <p:txBody>
          <a:bodyPr vert="horz" lIns="0" tIns="45720" rIns="0" bIns="45720" rtlCol="0">
            <a:normAutofit/>
          </a:bodyPr>
          <a:lstStyle/>
          <a:p>
            <a:r>
              <a:rPr lang="en-US" dirty="0">
                <a:latin typeface="+mj-lt"/>
              </a:rPr>
              <a:t>Resampling Methods</a:t>
            </a:r>
          </a:p>
          <a:p>
            <a:r>
              <a:rPr lang="en-US" dirty="0">
                <a:latin typeface="+mj-lt"/>
              </a:rPr>
              <a:t>Models Used</a:t>
            </a:r>
          </a:p>
          <a:p>
            <a:r>
              <a:rPr lang="en-US" dirty="0">
                <a:latin typeface="+mj-lt"/>
              </a:rPr>
              <a:t>Results on resampled data</a:t>
            </a:r>
          </a:p>
        </p:txBody>
      </p:sp>
      <p:pic>
        <p:nvPicPr>
          <p:cNvPr id="8194" name="Picture 2">
            <a:extLst>
              <a:ext uri="{FF2B5EF4-FFF2-40B4-BE49-F238E27FC236}">
                <a16:creationId xmlns:a16="http://schemas.microsoft.com/office/drawing/2014/main" id="{94F8DAD6-C96C-4252-82E1-E1DF0EDB28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80728" y="0"/>
            <a:ext cx="81144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2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Resampling Methods</a:t>
            </a:r>
            <a:endParaRPr lang="en-US" dirty="0"/>
          </a:p>
        </p:txBody>
      </p:sp>
      <p:graphicFrame>
        <p:nvGraphicFramePr>
          <p:cNvPr id="8" name="Diagram 7">
            <a:extLst>
              <a:ext uri="{FF2B5EF4-FFF2-40B4-BE49-F238E27FC236}">
                <a16:creationId xmlns:a16="http://schemas.microsoft.com/office/drawing/2014/main" id="{7FA41E79-E8C7-43DD-8C91-94700D1A351A}"/>
              </a:ext>
            </a:extLst>
          </p:cNvPr>
          <p:cNvGraphicFramePr/>
          <p:nvPr>
            <p:extLst>
              <p:ext uri="{D42A27DB-BD31-4B8C-83A1-F6EECF244321}">
                <p14:modId xmlns:p14="http://schemas.microsoft.com/office/powerpoint/2010/main" val="2136018520"/>
              </p:ext>
            </p:extLst>
          </p:nvPr>
        </p:nvGraphicFramePr>
        <p:xfrm>
          <a:off x="100117" y="60070"/>
          <a:ext cx="11953944" cy="663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5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Models Used</a:t>
            </a:r>
          </a:p>
        </p:txBody>
      </p:sp>
      <p:graphicFrame>
        <p:nvGraphicFramePr>
          <p:cNvPr id="3" name="Diagram 2">
            <a:extLst>
              <a:ext uri="{FF2B5EF4-FFF2-40B4-BE49-F238E27FC236}">
                <a16:creationId xmlns:a16="http://schemas.microsoft.com/office/drawing/2014/main" id="{6DFBF2A6-0380-432B-9B79-3AA87726EBA6}"/>
              </a:ext>
            </a:extLst>
          </p:cNvPr>
          <p:cNvGraphicFramePr/>
          <p:nvPr>
            <p:extLst>
              <p:ext uri="{D42A27DB-BD31-4B8C-83A1-F6EECF244321}">
                <p14:modId xmlns:p14="http://schemas.microsoft.com/office/powerpoint/2010/main" val="3749171786"/>
              </p:ext>
            </p:extLst>
          </p:nvPr>
        </p:nvGraphicFramePr>
        <p:xfrm>
          <a:off x="1493252" y="1428333"/>
          <a:ext cx="9205495" cy="4782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25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Results on resampled dataset</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2670954237"/>
              </p:ext>
            </p:extLst>
          </p:nvPr>
        </p:nvGraphicFramePr>
        <p:xfrm>
          <a:off x="1097280" y="2275988"/>
          <a:ext cx="10058400" cy="4023360"/>
        </p:xfrm>
        <a:graphic>
          <a:graphicData uri="http://schemas.openxmlformats.org/drawingml/2006/table">
            <a:tbl>
              <a:tblPr firstRow="1" bandRow="1">
                <a:tableStyleId>{5DA37D80-6434-44D0-A028-1B22A696006F}</a:tableStyleId>
              </a:tblPr>
              <a:tblGrid>
                <a:gridCol w="1428911">
                  <a:extLst>
                    <a:ext uri="{9D8B030D-6E8A-4147-A177-3AD203B41FA5}">
                      <a16:colId xmlns:a16="http://schemas.microsoft.com/office/drawing/2014/main" val="758696800"/>
                    </a:ext>
                  </a:extLst>
                </a:gridCol>
                <a:gridCol w="1417176">
                  <a:extLst>
                    <a:ext uri="{9D8B030D-6E8A-4147-A177-3AD203B41FA5}">
                      <a16:colId xmlns:a16="http://schemas.microsoft.com/office/drawing/2014/main" val="3022358264"/>
                    </a:ext>
                  </a:extLst>
                </a:gridCol>
                <a:gridCol w="1918982">
                  <a:extLst>
                    <a:ext uri="{9D8B030D-6E8A-4147-A177-3AD203B41FA5}">
                      <a16:colId xmlns:a16="http://schemas.microsoft.com/office/drawing/2014/main" val="2310714032"/>
                    </a:ext>
                  </a:extLst>
                </a:gridCol>
                <a:gridCol w="1428911">
                  <a:extLst>
                    <a:ext uri="{9D8B030D-6E8A-4147-A177-3AD203B41FA5}">
                      <a16:colId xmlns:a16="http://schemas.microsoft.com/office/drawing/2014/main" val="2803471634"/>
                    </a:ext>
                  </a:extLst>
                </a:gridCol>
                <a:gridCol w="1746730">
                  <a:extLst>
                    <a:ext uri="{9D8B030D-6E8A-4147-A177-3AD203B41FA5}">
                      <a16:colId xmlns:a16="http://schemas.microsoft.com/office/drawing/2014/main" val="4286271785"/>
                    </a:ext>
                  </a:extLst>
                </a:gridCol>
                <a:gridCol w="2117690">
                  <a:extLst>
                    <a:ext uri="{9D8B030D-6E8A-4147-A177-3AD203B41FA5}">
                      <a16:colId xmlns:a16="http://schemas.microsoft.com/office/drawing/2014/main" val="3368767759"/>
                    </a:ext>
                  </a:extLst>
                </a:gridCol>
              </a:tblGrid>
              <a:tr h="360420">
                <a:tc>
                  <a:txBody>
                    <a:bodyPr/>
                    <a:lstStyle/>
                    <a:p>
                      <a:pPr algn="ctr"/>
                      <a:r>
                        <a:rPr lang="en-US" dirty="0"/>
                        <a:t>Model </a:t>
                      </a:r>
                    </a:p>
                  </a:txBody>
                  <a:tcPr/>
                </a:tc>
                <a:tc>
                  <a:txBody>
                    <a:bodyPr/>
                    <a:lstStyle/>
                    <a:p>
                      <a:pPr algn="ctr"/>
                      <a:r>
                        <a:rPr lang="en-US" dirty="0"/>
                        <a:t>Class</a:t>
                      </a:r>
                    </a:p>
                  </a:txBody>
                  <a:tcPr/>
                </a:tc>
                <a:tc>
                  <a:txBody>
                    <a:bodyPr/>
                    <a:lstStyle/>
                    <a:p>
                      <a:pPr algn="ctr" rtl="0"/>
                      <a:r>
                        <a:rPr lang="en-US"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Macro Avg</a:t>
                      </a:r>
                    </a:p>
                  </a:txBody>
                  <a:tcPr/>
                </a:tc>
                <a:extLst>
                  <a:ext uri="{0D108BD9-81ED-4DB2-BD59-A6C34878D82A}">
                    <a16:rowId xmlns:a16="http://schemas.microsoft.com/office/drawing/2014/main" val="155142283"/>
                  </a:ext>
                </a:extLst>
              </a:tr>
              <a:tr h="360420">
                <a:tc rowSpan="2">
                  <a:txBody>
                    <a:bodyPr/>
                    <a:lstStyle/>
                    <a:p>
                      <a:pPr algn="ctr"/>
                      <a:r>
                        <a:rPr lang="en-US" dirty="0"/>
                        <a:t>KNN</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0.66</a:t>
                      </a:r>
                    </a:p>
                  </a:txBody>
                  <a:tcPr/>
                </a:tc>
                <a:tc>
                  <a:txBody>
                    <a:bodyPr/>
                    <a:lstStyle/>
                    <a:p>
                      <a:pPr algn="ctr"/>
                      <a:r>
                        <a:rPr lang="en-US" dirty="0"/>
                        <a:t>0.75</a:t>
                      </a:r>
                    </a:p>
                  </a:txBody>
                  <a:tcPr/>
                </a:tc>
                <a:tc rowSpan="2">
                  <a:txBody>
                    <a:bodyPr/>
                    <a:lstStyle/>
                    <a:p>
                      <a:pPr algn="ctr"/>
                      <a:r>
                        <a:rPr lang="en-US" dirty="0"/>
                        <a:t>0.69</a:t>
                      </a:r>
                    </a:p>
                  </a:txBody>
                  <a:tcPr/>
                </a:tc>
                <a:extLst>
                  <a:ext uri="{0D108BD9-81ED-4DB2-BD59-A6C34878D82A}">
                    <a16:rowId xmlns:a16="http://schemas.microsoft.com/office/drawing/2014/main" val="3546324614"/>
                  </a:ext>
                </a:extLst>
              </a:tr>
              <a:tr h="360420">
                <a:tc vMerge="1">
                  <a:txBody>
                    <a:bodyPr/>
                    <a:lstStyle/>
                    <a:p>
                      <a:endParaRPr lang="en-US" dirty="0"/>
                    </a:p>
                  </a:txBody>
                  <a:tcPr/>
                </a:tc>
                <a:tc>
                  <a:txBody>
                    <a:bodyPr/>
                    <a:lstStyle/>
                    <a:p>
                      <a:pPr algn="ctr"/>
                      <a:r>
                        <a:rPr lang="en-US" dirty="0"/>
                        <a:t>1</a:t>
                      </a:r>
                    </a:p>
                  </a:txBody>
                  <a:tcPr/>
                </a:tc>
                <a:tc>
                  <a:txBody>
                    <a:bodyPr/>
                    <a:lstStyle/>
                    <a:p>
                      <a:pPr algn="ctr"/>
                      <a:r>
                        <a:rPr lang="en-US" dirty="0"/>
                        <a:t>0.42</a:t>
                      </a:r>
                    </a:p>
                  </a:txBody>
                  <a:tcPr/>
                </a:tc>
                <a:tc>
                  <a:txBody>
                    <a:bodyPr/>
                    <a:lstStyle/>
                    <a:p>
                      <a:pPr algn="ctr"/>
                      <a:r>
                        <a:rPr lang="en-US" dirty="0"/>
                        <a:t>0.72</a:t>
                      </a:r>
                    </a:p>
                  </a:txBody>
                  <a:tcPr/>
                </a:tc>
                <a:tc>
                  <a:txBody>
                    <a:bodyPr/>
                    <a:lstStyle/>
                    <a:p>
                      <a:pPr algn="ctr"/>
                      <a:r>
                        <a:rPr lang="en-US" dirty="0"/>
                        <a:t>0.53</a:t>
                      </a:r>
                    </a:p>
                  </a:txBody>
                  <a:tcPr/>
                </a:tc>
                <a:tc vMerge="1">
                  <a:txBody>
                    <a:bodyPr/>
                    <a:lstStyle/>
                    <a:p>
                      <a:pPr algn="ctr"/>
                      <a:endParaRPr lang="en-US" dirty="0"/>
                    </a:p>
                  </a:txBody>
                  <a:tcPr/>
                </a:tc>
                <a:extLst>
                  <a:ext uri="{0D108BD9-81ED-4DB2-BD59-A6C34878D82A}">
                    <a16:rowId xmlns:a16="http://schemas.microsoft.com/office/drawing/2014/main" val="209704584"/>
                  </a:ext>
                </a:extLst>
              </a:tr>
              <a:tr h="360420">
                <a:tc rowSpan="2">
                  <a:txBody>
                    <a:bodyPr/>
                    <a:lstStyle/>
                    <a:p>
                      <a:pPr algn="ctr"/>
                      <a:r>
                        <a:rPr lang="en-US" b="1" dirty="0"/>
                        <a:t>LightGBM</a:t>
                      </a:r>
                    </a:p>
                  </a:txBody>
                  <a:tcPr/>
                </a:tc>
                <a:tc>
                  <a:txBody>
                    <a:bodyPr/>
                    <a:lstStyle/>
                    <a:p>
                      <a:pPr algn="ctr"/>
                      <a:r>
                        <a:rPr lang="en-US" b="1" dirty="0"/>
                        <a:t>0</a:t>
                      </a:r>
                    </a:p>
                  </a:txBody>
                  <a:tcPr/>
                </a:tc>
                <a:tc>
                  <a:txBody>
                    <a:bodyPr/>
                    <a:lstStyle/>
                    <a:p>
                      <a:pPr algn="ctr"/>
                      <a:r>
                        <a:rPr lang="en-US" b="1" dirty="0"/>
                        <a:t>0.9</a:t>
                      </a:r>
                    </a:p>
                  </a:txBody>
                  <a:tcPr/>
                </a:tc>
                <a:tc>
                  <a:txBody>
                    <a:bodyPr/>
                    <a:lstStyle/>
                    <a:p>
                      <a:pPr algn="ctr"/>
                      <a:r>
                        <a:rPr lang="en-US" b="1" dirty="0"/>
                        <a:t>0.75</a:t>
                      </a:r>
                    </a:p>
                  </a:txBody>
                  <a:tcPr/>
                </a:tc>
                <a:tc>
                  <a:txBody>
                    <a:bodyPr/>
                    <a:lstStyle/>
                    <a:p>
                      <a:pPr algn="ctr"/>
                      <a:r>
                        <a:rPr lang="en-US" b="1" dirty="0"/>
                        <a:t>0.82</a:t>
                      </a:r>
                    </a:p>
                  </a:txBody>
                  <a:tcPr/>
                </a:tc>
                <a:tc rowSpan="2">
                  <a:txBody>
                    <a:bodyPr/>
                    <a:lstStyle/>
                    <a:p>
                      <a:pPr algn="ctr"/>
                      <a:r>
                        <a:rPr lang="en-US" b="1" dirty="0"/>
                        <a:t>0.75</a:t>
                      </a:r>
                    </a:p>
                  </a:txBody>
                  <a:tcPr/>
                </a:tc>
                <a:extLst>
                  <a:ext uri="{0D108BD9-81ED-4DB2-BD59-A6C34878D82A}">
                    <a16:rowId xmlns:a16="http://schemas.microsoft.com/office/drawing/2014/main" val="1406163018"/>
                  </a:ext>
                </a:extLst>
              </a:tr>
              <a:tr h="360420">
                <a:tc vMerge="1">
                  <a:txBody>
                    <a:bodyPr/>
                    <a:lstStyle/>
                    <a:p>
                      <a:pPr algn="ctr"/>
                      <a:endParaRPr lang="en-US" dirty="0"/>
                    </a:p>
                  </a:txBody>
                  <a:tcPr/>
                </a:tc>
                <a:tc>
                  <a:txBody>
                    <a:bodyPr/>
                    <a:lstStyle/>
                    <a:p>
                      <a:pPr algn="ctr"/>
                      <a:r>
                        <a:rPr lang="en-US" b="1" dirty="0"/>
                        <a:t>1</a:t>
                      </a:r>
                    </a:p>
                  </a:txBody>
                  <a:tcPr/>
                </a:tc>
                <a:tc>
                  <a:txBody>
                    <a:bodyPr/>
                    <a:lstStyle/>
                    <a:p>
                      <a:pPr algn="ctr"/>
                      <a:r>
                        <a:rPr lang="en-US" b="1" dirty="0"/>
                        <a:t>0.51</a:t>
                      </a:r>
                    </a:p>
                  </a:txBody>
                  <a:tcPr/>
                </a:tc>
                <a:tc>
                  <a:txBody>
                    <a:bodyPr/>
                    <a:lstStyle/>
                    <a:p>
                      <a:pPr algn="ctr"/>
                      <a:r>
                        <a:rPr lang="en-US" b="1" dirty="0"/>
                        <a:t>0.75</a:t>
                      </a:r>
                    </a:p>
                  </a:txBody>
                  <a:tcPr/>
                </a:tc>
                <a:tc>
                  <a:txBody>
                    <a:bodyPr/>
                    <a:lstStyle/>
                    <a:p>
                      <a:pPr algn="ctr"/>
                      <a:r>
                        <a:rPr lang="en-US" b="1" dirty="0"/>
                        <a:t>0.60</a:t>
                      </a:r>
                    </a:p>
                  </a:txBody>
                  <a:tcPr/>
                </a:tc>
                <a:tc vMerge="1">
                  <a:txBody>
                    <a:bodyPr/>
                    <a:lstStyle/>
                    <a:p>
                      <a:pPr algn="ctr"/>
                      <a:endParaRPr lang="en-US" dirty="0"/>
                    </a:p>
                  </a:txBody>
                  <a:tcPr/>
                </a:tc>
                <a:extLst>
                  <a:ext uri="{0D108BD9-81ED-4DB2-BD59-A6C34878D82A}">
                    <a16:rowId xmlns:a16="http://schemas.microsoft.com/office/drawing/2014/main" val="772854990"/>
                  </a:ext>
                </a:extLst>
              </a:tr>
              <a:tr h="360420">
                <a:tc rowSpan="2">
                  <a:txBody>
                    <a:bodyPr/>
                    <a:lstStyle/>
                    <a:p>
                      <a:pPr algn="ctr"/>
                      <a:r>
                        <a:rPr lang="en-US" dirty="0"/>
                        <a:t>SVM</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0.75</a:t>
                      </a:r>
                    </a:p>
                  </a:txBody>
                  <a:tcPr/>
                </a:tc>
                <a:tc>
                  <a:txBody>
                    <a:bodyPr/>
                    <a:lstStyle/>
                    <a:p>
                      <a:pPr algn="ctr"/>
                      <a:r>
                        <a:rPr lang="en-US" dirty="0"/>
                        <a:t>0.80</a:t>
                      </a:r>
                    </a:p>
                  </a:txBody>
                  <a:tcPr/>
                </a:tc>
                <a:tc rowSpan="2">
                  <a:txBody>
                    <a:bodyPr/>
                    <a:lstStyle/>
                    <a:p>
                      <a:pPr algn="ctr"/>
                      <a:r>
                        <a:rPr lang="en-US" dirty="0"/>
                        <a:t>0.70</a:t>
                      </a:r>
                    </a:p>
                  </a:txBody>
                  <a:tcPr/>
                </a:tc>
                <a:extLst>
                  <a:ext uri="{0D108BD9-81ED-4DB2-BD59-A6C34878D82A}">
                    <a16:rowId xmlns:a16="http://schemas.microsoft.com/office/drawing/2014/main" val="145188220"/>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0.47</a:t>
                      </a:r>
                    </a:p>
                  </a:txBody>
                  <a:tcPr/>
                </a:tc>
                <a:tc>
                  <a:txBody>
                    <a:bodyPr/>
                    <a:lstStyle/>
                    <a:p>
                      <a:pPr algn="ctr"/>
                      <a:r>
                        <a:rPr lang="en-US" dirty="0"/>
                        <a:t>0.66</a:t>
                      </a:r>
                    </a:p>
                  </a:txBody>
                  <a:tcPr/>
                </a:tc>
                <a:tc>
                  <a:txBody>
                    <a:bodyPr/>
                    <a:lstStyle/>
                    <a:p>
                      <a:pPr algn="ctr"/>
                      <a:r>
                        <a:rPr lang="en-US" dirty="0"/>
                        <a:t>0.55</a:t>
                      </a:r>
                    </a:p>
                  </a:txBody>
                  <a:tcPr/>
                </a:tc>
                <a:tc vMerge="1">
                  <a:txBody>
                    <a:bodyPr/>
                    <a:lstStyle/>
                    <a:p>
                      <a:pPr algn="ctr"/>
                      <a:endParaRPr lang="en-US" dirty="0"/>
                    </a:p>
                  </a:txBody>
                  <a:tcPr/>
                </a:tc>
                <a:extLst>
                  <a:ext uri="{0D108BD9-81ED-4DB2-BD59-A6C34878D82A}">
                    <a16:rowId xmlns:a16="http://schemas.microsoft.com/office/drawing/2014/main" val="2442842683"/>
                  </a:ext>
                </a:extLst>
              </a:tr>
              <a:tr h="360420">
                <a:tc rowSpan="2">
                  <a:txBody>
                    <a:bodyPr/>
                    <a:lstStyle/>
                    <a:p>
                      <a:pPr algn="ctr"/>
                      <a:r>
                        <a:rPr lang="en-US" dirty="0"/>
                        <a:t>Logistic Regression</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0.72</a:t>
                      </a:r>
                    </a:p>
                  </a:txBody>
                  <a:tcPr/>
                </a:tc>
                <a:tc>
                  <a:txBody>
                    <a:bodyPr/>
                    <a:lstStyle/>
                    <a:p>
                      <a:pPr algn="ctr"/>
                      <a:r>
                        <a:rPr lang="en-US" dirty="0"/>
                        <a:t>0.79</a:t>
                      </a:r>
                    </a:p>
                  </a:txBody>
                  <a:tcPr/>
                </a:tc>
                <a:tc rowSpan="2">
                  <a:txBody>
                    <a:bodyPr/>
                    <a:lstStyle/>
                    <a:p>
                      <a:pPr algn="ctr"/>
                      <a:r>
                        <a:rPr lang="en-US" dirty="0"/>
                        <a:t>0.69</a:t>
                      </a:r>
                    </a:p>
                  </a:txBody>
                  <a:tcPr/>
                </a:tc>
                <a:extLst>
                  <a:ext uri="{0D108BD9-81ED-4DB2-BD59-A6C34878D82A}">
                    <a16:rowId xmlns:a16="http://schemas.microsoft.com/office/drawing/2014/main" val="3182552411"/>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0.45</a:t>
                      </a:r>
                    </a:p>
                  </a:txBody>
                  <a:tcPr/>
                </a:tc>
                <a:tc>
                  <a:txBody>
                    <a:bodyPr/>
                    <a:lstStyle/>
                    <a:p>
                      <a:pPr algn="ctr"/>
                      <a:r>
                        <a:rPr lang="en-US" dirty="0"/>
                        <a:t>0.66</a:t>
                      </a:r>
                    </a:p>
                  </a:txBody>
                  <a:tcPr/>
                </a:tc>
                <a:tc>
                  <a:txBody>
                    <a:bodyPr/>
                    <a:lstStyle/>
                    <a:p>
                      <a:pPr algn="ctr"/>
                      <a:r>
                        <a:rPr lang="en-US" dirty="0"/>
                        <a:t>0.54</a:t>
                      </a:r>
                    </a:p>
                  </a:txBody>
                  <a:tcPr/>
                </a:tc>
                <a:tc vMerge="1">
                  <a:txBody>
                    <a:bodyPr/>
                    <a:lstStyle/>
                    <a:p>
                      <a:pPr algn="ctr"/>
                      <a:endParaRPr lang="en-US" dirty="0"/>
                    </a:p>
                  </a:txBody>
                  <a:tcPr/>
                </a:tc>
                <a:extLst>
                  <a:ext uri="{0D108BD9-81ED-4DB2-BD59-A6C34878D82A}">
                    <a16:rowId xmlns:a16="http://schemas.microsoft.com/office/drawing/2014/main" val="3140735355"/>
                  </a:ext>
                </a:extLst>
              </a:tr>
              <a:tr h="360420">
                <a:tc rowSpan="2">
                  <a:txBody>
                    <a:bodyPr/>
                    <a:lstStyle/>
                    <a:p>
                      <a:pPr algn="ctr"/>
                      <a:r>
                        <a:rPr lang="en-US" dirty="0"/>
                        <a:t>Decision Tree</a:t>
                      </a:r>
                    </a:p>
                  </a:txBody>
                  <a:tcPr/>
                </a:tc>
                <a:tc>
                  <a:txBody>
                    <a:bodyPr/>
                    <a:lstStyle/>
                    <a:p>
                      <a:pPr algn="ctr"/>
                      <a:r>
                        <a:rPr lang="en-US" dirty="0"/>
                        <a:t>0</a:t>
                      </a:r>
                    </a:p>
                  </a:txBody>
                  <a:tcPr/>
                </a:tc>
                <a:tc>
                  <a:txBody>
                    <a:bodyPr/>
                    <a:lstStyle/>
                    <a:p>
                      <a:pPr algn="ctr"/>
                      <a:r>
                        <a:rPr lang="en-US" dirty="0"/>
                        <a:t>0.88</a:t>
                      </a:r>
                    </a:p>
                  </a:txBody>
                  <a:tcPr/>
                </a:tc>
                <a:tc>
                  <a:txBody>
                    <a:bodyPr/>
                    <a:lstStyle/>
                    <a:p>
                      <a:pPr algn="ctr"/>
                      <a:r>
                        <a:rPr lang="en-US" dirty="0"/>
                        <a:t>0.74</a:t>
                      </a:r>
                    </a:p>
                  </a:txBody>
                  <a:tcPr/>
                </a:tc>
                <a:tc>
                  <a:txBody>
                    <a:bodyPr/>
                    <a:lstStyle/>
                    <a:p>
                      <a:pPr algn="ctr"/>
                      <a:r>
                        <a:rPr lang="en-US" dirty="0"/>
                        <a:t>0.80</a:t>
                      </a:r>
                    </a:p>
                  </a:txBody>
                  <a:tcPr/>
                </a:tc>
                <a:tc rowSpan="2">
                  <a:txBody>
                    <a:bodyPr/>
                    <a:lstStyle/>
                    <a:p>
                      <a:pPr algn="ctr"/>
                      <a:r>
                        <a:rPr lang="en-US" dirty="0"/>
                        <a:t>0.72</a:t>
                      </a:r>
                    </a:p>
                  </a:txBody>
                  <a:tcPr/>
                </a:tc>
                <a:extLst>
                  <a:ext uri="{0D108BD9-81ED-4DB2-BD59-A6C34878D82A}">
                    <a16:rowId xmlns:a16="http://schemas.microsoft.com/office/drawing/2014/main" val="3170970652"/>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0.48</a:t>
                      </a:r>
                    </a:p>
                  </a:txBody>
                  <a:tcPr/>
                </a:tc>
                <a:tc>
                  <a:txBody>
                    <a:bodyPr/>
                    <a:lstStyle/>
                    <a:p>
                      <a:pPr algn="ctr"/>
                      <a:r>
                        <a:rPr lang="en-US" dirty="0"/>
                        <a:t>0.70</a:t>
                      </a:r>
                    </a:p>
                  </a:txBody>
                  <a:tcPr/>
                </a:tc>
                <a:tc>
                  <a:txBody>
                    <a:bodyPr/>
                    <a:lstStyle/>
                    <a:p>
                      <a:pPr algn="ctr"/>
                      <a:r>
                        <a:rPr lang="en-US" dirty="0"/>
                        <a:t>0.57</a:t>
                      </a:r>
                    </a:p>
                  </a:txBody>
                  <a:tcPr/>
                </a:tc>
                <a:tc vMerge="1">
                  <a:txBody>
                    <a:bodyPr/>
                    <a:lstStyle/>
                    <a:p>
                      <a:pPr algn="ctr"/>
                      <a:endParaRPr lang="en-US" dirty="0"/>
                    </a:p>
                  </a:txBody>
                  <a:tcPr/>
                </a:tc>
                <a:extLst>
                  <a:ext uri="{0D108BD9-81ED-4DB2-BD59-A6C34878D82A}">
                    <a16:rowId xmlns:a16="http://schemas.microsoft.com/office/drawing/2014/main" val="2079335512"/>
                  </a:ext>
                </a:extLst>
              </a:tr>
            </a:tbl>
          </a:graphicData>
        </a:graphic>
      </p:graphicFrame>
    </p:spTree>
    <p:extLst>
      <p:ext uri="{BB962C8B-B14F-4D97-AF65-F5344CB8AC3E}">
        <p14:creationId xmlns:p14="http://schemas.microsoft.com/office/powerpoint/2010/main" val="346139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Tools</a:t>
            </a:r>
          </a:p>
        </p:txBody>
      </p:sp>
      <p:pic>
        <p:nvPicPr>
          <p:cNvPr id="9218" name="Picture 2" descr="NumPy">
            <a:extLst>
              <a:ext uri="{FF2B5EF4-FFF2-40B4-BE49-F238E27FC236}">
                <a16:creationId xmlns:a16="http://schemas.microsoft.com/office/drawing/2014/main" id="{02FDD38C-B478-4425-B5E1-6395F39D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00" y="2111080"/>
            <a:ext cx="1077605" cy="1077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باندا (برمجية) - ويكيبيديا">
            <a:extLst>
              <a:ext uri="{FF2B5EF4-FFF2-40B4-BE49-F238E27FC236}">
                <a16:creationId xmlns:a16="http://schemas.microsoft.com/office/drawing/2014/main" id="{EFFCE808-CB85-4EEF-BB52-16BF824FA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42" y="3665077"/>
            <a:ext cx="912719" cy="11709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6FE40BA-3E9E-4786-951E-40AC1E0CE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5" y="5312429"/>
            <a:ext cx="1681767" cy="90683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iting and logo — seaborn 0.11.2 documentation">
            <a:extLst>
              <a:ext uri="{FF2B5EF4-FFF2-40B4-BE49-F238E27FC236}">
                <a16:creationId xmlns:a16="http://schemas.microsoft.com/office/drawing/2014/main" id="{10EE4051-C08C-4596-A900-3F5555697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524" y="1410953"/>
            <a:ext cx="1077606" cy="102653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lotly - Crunchbase Company Profile &amp; Funding">
            <a:extLst>
              <a:ext uri="{FF2B5EF4-FFF2-40B4-BE49-F238E27FC236}">
                <a16:creationId xmlns:a16="http://schemas.microsoft.com/office/drawing/2014/main" id="{638F7FEC-3B57-48C4-9799-50D403163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0059" y="2748931"/>
            <a:ext cx="1026536" cy="1026536"/>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0AE2BB3-8D77-4CBB-B5A1-23F78A1C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1936" y="4192269"/>
            <a:ext cx="962782" cy="112016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Welcome To Colaboratory - Colaboratory">
            <a:extLst>
              <a:ext uri="{FF2B5EF4-FFF2-40B4-BE49-F238E27FC236}">
                <a16:creationId xmlns:a16="http://schemas.microsoft.com/office/drawing/2014/main" id="{0995F3E8-C2C8-414C-96A8-778AF6726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524" y="5627593"/>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5395AD-ABF9-4DD3-B649-2BA7CFBEFAE9}"/>
              </a:ext>
            </a:extLst>
          </p:cNvPr>
          <p:cNvSpPr txBox="1"/>
          <p:nvPr/>
        </p:nvSpPr>
        <p:spPr>
          <a:xfrm>
            <a:off x="2394522" y="2388272"/>
            <a:ext cx="1882588" cy="523220"/>
          </a:xfrm>
          <a:prstGeom prst="rect">
            <a:avLst/>
          </a:prstGeom>
          <a:noFill/>
        </p:spPr>
        <p:txBody>
          <a:bodyPr wrap="square" rtlCol="0">
            <a:spAutoFit/>
          </a:bodyPr>
          <a:lstStyle/>
          <a:p>
            <a:r>
              <a:rPr lang="en-US" sz="2800" dirty="0"/>
              <a:t>Numpy</a:t>
            </a:r>
          </a:p>
        </p:txBody>
      </p:sp>
      <p:sp>
        <p:nvSpPr>
          <p:cNvPr id="13" name="TextBox 12">
            <a:extLst>
              <a:ext uri="{FF2B5EF4-FFF2-40B4-BE49-F238E27FC236}">
                <a16:creationId xmlns:a16="http://schemas.microsoft.com/office/drawing/2014/main" id="{95C8056D-6DD0-4112-8077-6D4E8ECA55CA}"/>
              </a:ext>
            </a:extLst>
          </p:cNvPr>
          <p:cNvSpPr txBox="1"/>
          <p:nvPr/>
        </p:nvSpPr>
        <p:spPr>
          <a:xfrm>
            <a:off x="2473677" y="5696044"/>
            <a:ext cx="1882588" cy="523220"/>
          </a:xfrm>
          <a:prstGeom prst="rect">
            <a:avLst/>
          </a:prstGeom>
          <a:noFill/>
        </p:spPr>
        <p:txBody>
          <a:bodyPr wrap="square" rtlCol="0">
            <a:spAutoFit/>
          </a:bodyPr>
          <a:lstStyle/>
          <a:p>
            <a:r>
              <a:rPr lang="en-US" sz="2800" dirty="0"/>
              <a:t>Scikit Learn</a:t>
            </a:r>
          </a:p>
        </p:txBody>
      </p:sp>
      <p:sp>
        <p:nvSpPr>
          <p:cNvPr id="14" name="TextBox 13">
            <a:extLst>
              <a:ext uri="{FF2B5EF4-FFF2-40B4-BE49-F238E27FC236}">
                <a16:creationId xmlns:a16="http://schemas.microsoft.com/office/drawing/2014/main" id="{E7237066-799E-4EC1-9484-22E7C1E0838A}"/>
              </a:ext>
            </a:extLst>
          </p:cNvPr>
          <p:cNvSpPr txBox="1"/>
          <p:nvPr/>
        </p:nvSpPr>
        <p:spPr>
          <a:xfrm>
            <a:off x="2394522" y="3988947"/>
            <a:ext cx="1882588" cy="523220"/>
          </a:xfrm>
          <a:prstGeom prst="rect">
            <a:avLst/>
          </a:prstGeom>
          <a:noFill/>
        </p:spPr>
        <p:txBody>
          <a:bodyPr wrap="square" rtlCol="0">
            <a:spAutoFit/>
          </a:bodyPr>
          <a:lstStyle/>
          <a:p>
            <a:r>
              <a:rPr lang="en-US" sz="2800" dirty="0"/>
              <a:t>Pandas</a:t>
            </a:r>
          </a:p>
        </p:txBody>
      </p:sp>
      <p:sp>
        <p:nvSpPr>
          <p:cNvPr id="15" name="TextBox 14">
            <a:extLst>
              <a:ext uri="{FF2B5EF4-FFF2-40B4-BE49-F238E27FC236}">
                <a16:creationId xmlns:a16="http://schemas.microsoft.com/office/drawing/2014/main" id="{3F5CC5CC-01E8-4185-843D-0786CA7D1474}"/>
              </a:ext>
            </a:extLst>
          </p:cNvPr>
          <p:cNvSpPr txBox="1"/>
          <p:nvPr/>
        </p:nvSpPr>
        <p:spPr>
          <a:xfrm>
            <a:off x="8856183" y="4490739"/>
            <a:ext cx="2734133" cy="523220"/>
          </a:xfrm>
          <a:prstGeom prst="rect">
            <a:avLst/>
          </a:prstGeom>
          <a:noFill/>
        </p:spPr>
        <p:txBody>
          <a:bodyPr wrap="square" rtlCol="0">
            <a:spAutoFit/>
          </a:bodyPr>
          <a:lstStyle/>
          <a:p>
            <a:r>
              <a:rPr lang="en-US" sz="2800" dirty="0"/>
              <a:t>Jupyter notebook</a:t>
            </a:r>
          </a:p>
        </p:txBody>
      </p:sp>
      <p:sp>
        <p:nvSpPr>
          <p:cNvPr id="16" name="TextBox 15">
            <a:extLst>
              <a:ext uri="{FF2B5EF4-FFF2-40B4-BE49-F238E27FC236}">
                <a16:creationId xmlns:a16="http://schemas.microsoft.com/office/drawing/2014/main" id="{29A98423-4943-4C85-B71B-9829D5F38FFC}"/>
              </a:ext>
            </a:extLst>
          </p:cNvPr>
          <p:cNvSpPr txBox="1"/>
          <p:nvPr/>
        </p:nvSpPr>
        <p:spPr>
          <a:xfrm>
            <a:off x="8856184" y="5981860"/>
            <a:ext cx="2437250" cy="523220"/>
          </a:xfrm>
          <a:prstGeom prst="rect">
            <a:avLst/>
          </a:prstGeom>
          <a:noFill/>
        </p:spPr>
        <p:txBody>
          <a:bodyPr wrap="square" rtlCol="0">
            <a:spAutoFit/>
          </a:bodyPr>
          <a:lstStyle/>
          <a:p>
            <a:r>
              <a:rPr lang="en-US" sz="2800" dirty="0"/>
              <a:t>Google Colab</a:t>
            </a:r>
          </a:p>
        </p:txBody>
      </p:sp>
      <p:sp>
        <p:nvSpPr>
          <p:cNvPr id="17" name="TextBox 16">
            <a:extLst>
              <a:ext uri="{FF2B5EF4-FFF2-40B4-BE49-F238E27FC236}">
                <a16:creationId xmlns:a16="http://schemas.microsoft.com/office/drawing/2014/main" id="{73AC8A05-71A0-4120-8896-418342C049A7}"/>
              </a:ext>
            </a:extLst>
          </p:cNvPr>
          <p:cNvSpPr txBox="1"/>
          <p:nvPr/>
        </p:nvSpPr>
        <p:spPr>
          <a:xfrm>
            <a:off x="8856184" y="3000589"/>
            <a:ext cx="1882588" cy="523220"/>
          </a:xfrm>
          <a:prstGeom prst="rect">
            <a:avLst/>
          </a:prstGeom>
          <a:noFill/>
        </p:spPr>
        <p:txBody>
          <a:bodyPr wrap="square" rtlCol="0">
            <a:spAutoFit/>
          </a:bodyPr>
          <a:lstStyle/>
          <a:p>
            <a:r>
              <a:rPr lang="en-US" sz="2800" dirty="0"/>
              <a:t>Plotly</a:t>
            </a:r>
          </a:p>
        </p:txBody>
      </p:sp>
      <p:sp>
        <p:nvSpPr>
          <p:cNvPr id="18" name="TextBox 17">
            <a:extLst>
              <a:ext uri="{FF2B5EF4-FFF2-40B4-BE49-F238E27FC236}">
                <a16:creationId xmlns:a16="http://schemas.microsoft.com/office/drawing/2014/main" id="{D0DBE29B-4FDB-44F9-A5C7-9BB8B2E5DC1B}"/>
              </a:ext>
            </a:extLst>
          </p:cNvPr>
          <p:cNvSpPr txBox="1"/>
          <p:nvPr/>
        </p:nvSpPr>
        <p:spPr>
          <a:xfrm>
            <a:off x="8856184" y="1662610"/>
            <a:ext cx="1882588" cy="523220"/>
          </a:xfrm>
          <a:prstGeom prst="rect">
            <a:avLst/>
          </a:prstGeom>
          <a:noFill/>
        </p:spPr>
        <p:txBody>
          <a:bodyPr wrap="square" rtlCol="0">
            <a:spAutoFit/>
          </a:bodyPr>
          <a:lstStyle/>
          <a:p>
            <a:r>
              <a:rPr lang="en-US" sz="2800" dirty="0"/>
              <a:t>Seaborn</a:t>
            </a:r>
          </a:p>
        </p:txBody>
      </p:sp>
    </p:spTree>
    <p:extLst>
      <p:ext uri="{BB962C8B-B14F-4D97-AF65-F5344CB8AC3E}">
        <p14:creationId xmlns:p14="http://schemas.microsoft.com/office/powerpoint/2010/main" val="123168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838979" y="263529"/>
            <a:ext cx="5983605" cy="1450757"/>
          </a:xfrm>
        </p:spPr>
        <p:txBody>
          <a:bodyPr vert="horz" lIns="91440" tIns="45720" rIns="91440" bIns="45720" rtlCol="0" anchor="b">
            <a:normAutofit/>
          </a:bodyPr>
          <a:lstStyle/>
          <a:p>
            <a:r>
              <a:rPr lang="en-US" sz="4800" dirty="0">
                <a:solidFill>
                  <a:schemeClr val="tx1">
                    <a:lumMod val="75000"/>
                    <a:lumOff val="25000"/>
                  </a:schemeClr>
                </a:solidFill>
              </a:rPr>
              <a:t>Conclusion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838979" y="2108201"/>
            <a:ext cx="7275152" cy="3760891"/>
          </a:xfrm>
        </p:spPr>
        <p:txBody>
          <a:bodyPr vert="horz" lIns="0" tIns="45720" rIns="0" bIns="45720" rtlCol="0">
            <a:normAutofit/>
          </a:bodyPr>
          <a:lstStyle/>
          <a:p>
            <a:r>
              <a:rPr lang="en-US" dirty="0">
                <a:latin typeface="+mj-lt"/>
              </a:rPr>
              <a:t>Random Oversampler was the best resampling method</a:t>
            </a:r>
          </a:p>
          <a:p>
            <a:r>
              <a:rPr lang="en-US" dirty="0">
                <a:latin typeface="+mj-lt"/>
              </a:rPr>
              <a:t>LightGBM was the best model</a:t>
            </a:r>
          </a:p>
          <a:p>
            <a:r>
              <a:rPr lang="en-US" dirty="0">
                <a:latin typeface="+mj-lt"/>
              </a:rPr>
              <a:t>Grid search and randomized search gave a decent boost</a:t>
            </a:r>
          </a:p>
          <a:p>
            <a:r>
              <a:rPr lang="en-US" dirty="0">
                <a:latin typeface="+mj-lt"/>
              </a:rPr>
              <a:t>All data features were used to reach to the best accuracy</a:t>
            </a:r>
          </a:p>
          <a:p>
            <a:endParaRPr lang="en-US" dirty="0">
              <a:latin typeface="+mj-lt"/>
            </a:endParaRPr>
          </a:p>
        </p:txBody>
      </p:sp>
    </p:spTree>
    <p:extLst>
      <p:ext uri="{BB962C8B-B14F-4D97-AF65-F5344CB8AC3E}">
        <p14:creationId xmlns:p14="http://schemas.microsoft.com/office/powerpoint/2010/main" val="180767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a:t>Methodology</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782074225"/>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vert="horz" lIns="91440" tIns="45720" rIns="91440" bIns="45720" rtlCol="0" anchor="b">
            <a:normAutofit/>
          </a:bodyPr>
          <a:lstStyle/>
          <a:p>
            <a:r>
              <a:rPr lang="en-US" b="0" kern="1200" spc="-50" baseline="0">
                <a:latin typeface="+mn-lt"/>
                <a:ea typeface="+mj-ea"/>
                <a:cs typeface="+mj-cs"/>
              </a:rPr>
              <a:t>Introduction</a:t>
            </a:r>
          </a:p>
        </p:txBody>
      </p:sp>
      <p:sp>
        <p:nvSpPr>
          <p:cNvPr id="3" name="TextBox 2">
            <a:extLst>
              <a:ext uri="{FF2B5EF4-FFF2-40B4-BE49-F238E27FC236}">
                <a16:creationId xmlns:a16="http://schemas.microsoft.com/office/drawing/2014/main" id="{B8D105B3-382C-428A-87A1-039A64BBF649}"/>
              </a:ext>
            </a:extLst>
          </p:cNvPr>
          <p:cNvSpPr txBox="1"/>
          <p:nvPr/>
        </p:nvSpPr>
        <p:spPr>
          <a:xfrm>
            <a:off x="5458984" y="812800"/>
            <a:ext cx="5713841" cy="2638359"/>
          </a:xfrm>
          <a:prstGeom prst="rect">
            <a:avLst/>
          </a:prstGeom>
        </p:spPr>
        <p:txBody>
          <a:bodyPr vert="horz" lIns="0" tIns="45720" rIns="0" bIns="45720" rtlCol="0">
            <a:normAutofit/>
          </a:bodyPr>
          <a:lstStyle/>
          <a:p>
            <a:pPr>
              <a:spcAft>
                <a:spcPts val="600"/>
              </a:spcAft>
              <a:buClr>
                <a:schemeClr val="accent1"/>
              </a:buClr>
            </a:pPr>
            <a:r>
              <a:rPr lang="en-US" sz="2000" b="0" i="0" dirty="0">
                <a:solidFill>
                  <a:schemeClr val="tx1">
                    <a:lumMod val="75000"/>
                    <a:lumOff val="25000"/>
                  </a:schemeClr>
                </a:solidFill>
                <a:effectLst/>
              </a:rPr>
              <a:t>A company wants to hire data scientists among people who successfully pass some courses which conduct by the company and wants to know which of these candidates are really want to work for the company after training or looking for new employment because it helps to reduce the cost and time.</a:t>
            </a:r>
          </a:p>
        </p:txBody>
      </p:sp>
      <p:sp>
        <p:nvSpPr>
          <p:cNvPr id="11" name="TextBox 10">
            <a:extLst>
              <a:ext uri="{FF2B5EF4-FFF2-40B4-BE49-F238E27FC236}">
                <a16:creationId xmlns:a16="http://schemas.microsoft.com/office/drawing/2014/main" id="{8DF4DB44-0458-4CC3-869E-26B5B46CCBCA}"/>
              </a:ext>
            </a:extLst>
          </p:cNvPr>
          <p:cNvSpPr txBox="1"/>
          <p:nvPr/>
        </p:nvSpPr>
        <p:spPr>
          <a:xfrm>
            <a:off x="1092200" y="3043050"/>
            <a:ext cx="3068832" cy="2638359"/>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b="0" i="0" kern="1200" dirty="0">
                <a:solidFill>
                  <a:srgbClr val="FFFFFF"/>
                </a:solidFill>
                <a:effectLst/>
                <a:latin typeface="+mn-lt"/>
                <a:ea typeface="+mn-ea"/>
                <a:cs typeface="+mn-cs"/>
              </a:rPr>
              <a:t>The goal is to predict who is looking for another job after the training course.</a:t>
            </a:r>
          </a:p>
        </p:txBody>
      </p:sp>
    </p:spTree>
    <p:extLst>
      <p:ext uri="{BB962C8B-B14F-4D97-AF65-F5344CB8AC3E}">
        <p14:creationId xmlns:p14="http://schemas.microsoft.com/office/powerpoint/2010/main" val="17239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458984" y="497808"/>
            <a:ext cx="5953203" cy="4868609"/>
          </a:xfrm>
        </p:spPr>
        <p:txBody>
          <a:bodyPr anchor="ctr">
            <a:normAutofit/>
          </a:bodyPr>
          <a:lstStyle/>
          <a:p>
            <a:r>
              <a:rPr lang="en-GB" dirty="0"/>
              <a:t>It is called </a:t>
            </a:r>
            <a:r>
              <a:rPr lang="en-GB" b="1" dirty="0"/>
              <a:t>HR Analytics: Job Change of Data Scientists</a:t>
            </a:r>
            <a:endParaRPr lang="en-US" b="1" dirty="0"/>
          </a:p>
          <a:p>
            <a:r>
              <a:rPr lang="en-GB" dirty="0"/>
              <a:t>Contains 14 features</a:t>
            </a:r>
            <a:r>
              <a:rPr lang="en-US" dirty="0"/>
              <a:t> and </a:t>
            </a:r>
            <a:r>
              <a:rPr lang="en-GB" dirty="0"/>
              <a:t>more than 19K observations </a:t>
            </a:r>
            <a:endParaRPr lang="en-US" dirty="0"/>
          </a:p>
          <a:p>
            <a:r>
              <a:rPr lang="en-GB" b="1" dirty="0"/>
              <a:t>Target</a:t>
            </a:r>
            <a:r>
              <a:rPr lang="en-GB" dirty="0"/>
              <a:t> column will tell us if the candidate is looking for job change or not</a:t>
            </a:r>
            <a:endParaRPr lang="en-US" dirty="0"/>
          </a:p>
        </p:txBody>
      </p:sp>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1885125"/>
            <a:ext cx="3314700" cy="2093975"/>
          </a:xfrm>
        </p:spPr>
        <p:txBody>
          <a:bodyPr anchor="ctr">
            <a:normAutofit/>
          </a:bodyPr>
          <a:lstStyle/>
          <a:p>
            <a:r>
              <a:rPr lang="en-US" dirty="0"/>
              <a:t>About Dataset</a:t>
            </a:r>
          </a:p>
        </p:txBody>
      </p:sp>
    </p:spTree>
    <p:extLst>
      <p:ext uri="{BB962C8B-B14F-4D97-AF65-F5344CB8AC3E}">
        <p14:creationId xmlns:p14="http://schemas.microsoft.com/office/powerpoint/2010/main" val="105670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a:solidFill>
                  <a:schemeClr val="tx1"/>
                </a:solidFill>
              </a:rPr>
              <a:t>EDA</a:t>
            </a:r>
            <a:endParaRPr lang="en-US" sz="4800" dirty="0">
              <a:solidFill>
                <a:schemeClr val="tx1"/>
              </a:solidFill>
            </a:endParaRP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3492277" cy="3311766"/>
          </a:xfrm>
        </p:spPr>
        <p:txBody>
          <a:bodyPr vert="horz" lIns="0" tIns="45720" rIns="0" bIns="45720" rtlCol="0">
            <a:normAutofit/>
          </a:bodyPr>
          <a:lstStyle/>
          <a:p>
            <a:r>
              <a:rPr lang="en-US" dirty="0">
                <a:latin typeface="+mj-lt"/>
              </a:rPr>
              <a:t>Class Distribution</a:t>
            </a:r>
          </a:p>
          <a:p>
            <a:r>
              <a:rPr lang="en-GB" dirty="0">
                <a:latin typeface="+mj-lt"/>
              </a:rPr>
              <a:t>Relationship between </a:t>
            </a:r>
            <a:r>
              <a:rPr lang="en-GB" b="1" dirty="0">
                <a:latin typeface="+mj-lt"/>
              </a:rPr>
              <a:t>experience</a:t>
            </a:r>
            <a:r>
              <a:rPr lang="en-GB" dirty="0">
                <a:latin typeface="+mj-lt"/>
              </a:rPr>
              <a:t> and </a:t>
            </a:r>
            <a:r>
              <a:rPr lang="en-GB" b="1" dirty="0">
                <a:latin typeface="+mj-lt"/>
              </a:rPr>
              <a:t>education_level</a:t>
            </a:r>
          </a:p>
          <a:p>
            <a:r>
              <a:rPr lang="en-US" dirty="0">
                <a:latin typeface="+mj-lt"/>
              </a:rPr>
              <a:t>Feature importance</a:t>
            </a:r>
          </a:p>
          <a:p>
            <a:endParaRPr lang="en-US" dirty="0">
              <a:latin typeface="+mj-lt"/>
            </a:endParaRPr>
          </a:p>
        </p:txBody>
      </p:sp>
      <p:pic>
        <p:nvPicPr>
          <p:cNvPr id="3082" name="Picture 10">
            <a:extLst>
              <a:ext uri="{FF2B5EF4-FFF2-40B4-BE49-F238E27FC236}">
                <a16:creationId xmlns:a16="http://schemas.microsoft.com/office/drawing/2014/main" id="{5CC36AEF-A412-4F3B-B2F7-34A85074D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8"/>
          <a:stretch/>
        </p:blipFill>
        <p:spPr bwMode="auto">
          <a:xfrm>
            <a:off x="4080727" y="10"/>
            <a:ext cx="811127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881284442"/>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333917630"/>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7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109154" y="1068779"/>
            <a:ext cx="10522725" cy="627017"/>
          </a:xfrm>
        </p:spPr>
        <p:txBody>
          <a:bodyPr>
            <a:normAutofit/>
          </a:bodyPr>
          <a:lstStyle/>
          <a:p>
            <a:r>
              <a:rPr lang="en-GB" sz="3700" b="1" i="0" dirty="0">
                <a:solidFill>
                  <a:srgbClr val="000000"/>
                </a:solidFill>
                <a:effectLst/>
                <a:latin typeface="inherit"/>
              </a:rPr>
              <a:t>Relationship between </a:t>
            </a:r>
            <a:r>
              <a:rPr lang="en-GB" sz="3700" b="1" i="0" dirty="0">
                <a:solidFill>
                  <a:srgbClr val="000000"/>
                </a:solidFill>
                <a:effectLst>
                  <a:outerShdw blurRad="38100" dist="38100" dir="2700000" algn="tl">
                    <a:srgbClr val="000000">
                      <a:alpha val="43137"/>
                    </a:srgbClr>
                  </a:outerShdw>
                </a:effectLst>
                <a:latin typeface="inherit"/>
              </a:rPr>
              <a:t>experience</a:t>
            </a:r>
            <a:r>
              <a:rPr lang="en-GB" sz="3700" b="1" i="0" dirty="0">
                <a:solidFill>
                  <a:srgbClr val="000000"/>
                </a:solidFill>
                <a:effectLst/>
                <a:latin typeface="inherit"/>
              </a:rPr>
              <a:t> and </a:t>
            </a:r>
            <a:r>
              <a:rPr lang="en-GB" sz="3700" b="1" i="0" dirty="0">
                <a:solidFill>
                  <a:srgbClr val="000000"/>
                </a:solidFill>
                <a:effectLst>
                  <a:outerShdw blurRad="38100" dist="38100" dir="2700000" algn="tl">
                    <a:srgbClr val="000000">
                      <a:alpha val="43137"/>
                    </a:srgbClr>
                  </a:outerShdw>
                </a:effectLst>
                <a:latin typeface="inherit"/>
              </a:rPr>
              <a:t>education_level</a:t>
            </a:r>
            <a:endParaRPr lang="en-US" sz="37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6D36CC79-11F8-4175-AFBC-6BFC64942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6" y="2295245"/>
            <a:ext cx="11374587" cy="36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3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a:solidFill>
                  <a:srgbClr val="000000"/>
                </a:solidFill>
                <a:effectLst/>
                <a:latin typeface="inherit"/>
              </a:rPr>
              <a:t>Feature Importance</a:t>
            </a:r>
            <a:endParaRPr lang="en-US" dirty="0"/>
          </a:p>
        </p:txBody>
      </p:sp>
      <p:pic>
        <p:nvPicPr>
          <p:cNvPr id="7" name="Picture 2">
            <a:extLst>
              <a:ext uri="{FF2B5EF4-FFF2-40B4-BE49-F238E27FC236}">
                <a16:creationId xmlns:a16="http://schemas.microsoft.com/office/drawing/2014/main" id="{596FE544-FBD1-4982-BEB4-651D0A6FE4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42458" y="2066306"/>
            <a:ext cx="8905007" cy="40257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3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811</TotalTime>
  <Words>317</Words>
  <Application>Microsoft Office PowerPoint</Application>
  <PresentationFormat>Widescreen</PresentationFormat>
  <Paragraphs>141</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inherit</vt:lpstr>
      <vt:lpstr>Wingdings</vt:lpstr>
      <vt:lpstr>RetrospectVTI</vt:lpstr>
      <vt:lpstr>Job Changing Classification Model</vt:lpstr>
      <vt:lpstr>Methodology</vt:lpstr>
      <vt:lpstr>Introduction</vt:lpstr>
      <vt:lpstr>About Dataset</vt:lpstr>
      <vt:lpstr>EDA</vt:lpstr>
      <vt:lpstr>Class Distribution</vt:lpstr>
      <vt:lpstr>Class Distribution</vt:lpstr>
      <vt:lpstr>Relationship between experience and education_level</vt:lpstr>
      <vt:lpstr>Feature Importance</vt:lpstr>
      <vt:lpstr>Modeling</vt:lpstr>
      <vt:lpstr>Resampling Methods</vt:lpstr>
      <vt:lpstr>Models Used</vt:lpstr>
      <vt:lpstr>Results on resampled dataset</vt:lpstr>
      <vt:lpstr>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Changing Classification Model</dc:title>
  <dc:creator>Omar Alghamdi</dc:creator>
  <cp:lastModifiedBy>Omar Alghamdi</cp:lastModifiedBy>
  <cp:revision>55</cp:revision>
  <dcterms:created xsi:type="dcterms:W3CDTF">2021-12-18T19:12:09Z</dcterms:created>
  <dcterms:modified xsi:type="dcterms:W3CDTF">2021-12-19T08:47:29Z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