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4" r:id="rId4"/>
    <p:sldId id="266" r:id="rId5"/>
    <p:sldId id="262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3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EEAE-9E0D-422E-9100-F3CC142E9DF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937A7-1930-4E3C-AD3A-A3D7894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078357"/>
            <a:ext cx="10515600" cy="1325563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 smtClean="0"/>
              <a:t>Cardio vascular </a:t>
            </a:r>
            <a:r>
              <a:rPr lang="en-US" b="1" dirty="0"/>
              <a:t>Disease </a:t>
            </a:r>
            <a:r>
              <a:rPr lang="en-US" b="1" dirty="0" smtClean="0"/>
              <a:t>dataset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Rashid Ali </a:t>
            </a:r>
            <a:r>
              <a:rPr lang="en-US" b="1" dirty="0" err="1" smtClean="0"/>
              <a:t>Alsumaydi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My Data Set About Cardiovascular Disease dataset It contains ten columns and seventy thousand rows </a:t>
            </a:r>
            <a:r>
              <a:rPr lang="en-US" dirty="0" err="1" smtClean="0"/>
              <a:t>i</a:t>
            </a:r>
            <a:r>
              <a:rPr lang="en-US" dirty="0" smtClean="0"/>
              <a:t> Do Some Data </a:t>
            </a:r>
            <a:r>
              <a:rPr lang="en-US" dirty="0" err="1" smtClean="0"/>
              <a:t>Anaalysis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231279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Tools:</a:t>
            </a:r>
            <a:br>
              <a:rPr lang="en-US" dirty="0" smtClean="0"/>
            </a:br>
            <a:r>
              <a:rPr lang="en-US" dirty="0" smtClean="0"/>
              <a:t>Pandas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seaborn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matplotlib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Jupyter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Power Point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1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overview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9085" y="2091688"/>
            <a:ext cx="6783908" cy="72327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An overview of the activity and glucose levels in the body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65" y="2923413"/>
            <a:ext cx="6305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1364" y="1625846"/>
            <a:ext cx="613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overview of the activity and glucose levels in the body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22" y="1467040"/>
            <a:ext cx="5248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Coloration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28" y="1929384"/>
            <a:ext cx="8846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Relationship  between smoke and Disease?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63196"/>
            <a:ext cx="12192000" cy="39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9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connection between Age and Disease?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28" y="2091211"/>
            <a:ext cx="12192000" cy="41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relationship between physical activity and disease?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309"/>
            <a:ext cx="12192000" cy="41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Cardio vascular Disease dataset  Rashid Ali Alsumaydi </vt:lpstr>
      <vt:lpstr>Introduction  My Data Set About Cardiovascular Disease dataset It contains ten columns and seventy thousand rows i Do Some Data Anaalysis</vt:lpstr>
      <vt:lpstr>Tools: Pandas numpy seaborn matplotlib Jupyter Power Point </vt:lpstr>
      <vt:lpstr>overview</vt:lpstr>
      <vt:lpstr>PowerPoint Presentation</vt:lpstr>
      <vt:lpstr>Find Coloration</vt:lpstr>
      <vt:lpstr>Is there a Relationship  between smoke and Disease?</vt:lpstr>
      <vt:lpstr>Is there a connection between Age and Disease?</vt:lpstr>
      <vt:lpstr>Is there a relationship between physical activity and disease?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2021-11-18T03:03:35Z</dcterms:created>
  <dcterms:modified xsi:type="dcterms:W3CDTF">2021-11-18T05:02:41Z</dcterms:modified>
</cp:coreProperties>
</file>