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4" r:id="rId3"/>
    <p:sldId id="291" r:id="rId4"/>
    <p:sldId id="271" r:id="rId5"/>
    <p:sldId id="293" r:id="rId6"/>
    <p:sldId id="296" r:id="rId7"/>
    <p:sldId id="298" r:id="rId8"/>
    <p:sldId id="300" r:id="rId9"/>
    <p:sldId id="303" r:id="rId10"/>
    <p:sldId id="299" r:id="rId11"/>
    <p:sldId id="297" r:id="rId12"/>
    <p:sldId id="263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Fira Sans Extra Condensed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8C3436-16F1-4EEE-B62E-A7ED6F5F4FD1}">
  <a:tblStyle styleId="{2E8C3436-16F1-4EEE-B62E-A7ED6F5F4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8743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9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4" name="Google Shape;10074;gee4021bbe5_0_3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5" name="Google Shape;10075;gee4021bbe5_0_3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3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4" name="Google Shape;5584;ged6d3aaf32_0_13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5" name="Google Shape;5585;ged6d3aaf32_0_13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7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5" name="Google Shape;4805;ged6d3aaf32_0_1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6" name="Google Shape;4806;ged6d3aaf32_0_1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58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9" name="Google Shape;10389;gee4021bbe5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0" name="Google Shape;10390;gee4021bbe5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6" name="Google Shape;5056;ged6d3aaf32_0_12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7" name="Google Shape;5057;ged6d3aaf32_0_12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03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ed6d3aaf32_0_2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ed6d3aaf32_0_2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05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ed6d3aaf32_0_3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ed6d3aaf32_0_3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11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JZFmdficF-887Rq6J7LkgXiFAzoaDPth2TSAqWsgpc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2567252" y="746850"/>
            <a:ext cx="1926542" cy="3118778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4662219" y="1145991"/>
            <a:ext cx="3390300" cy="2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 Prediction      in KSA</a:t>
            </a: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4662219" y="3579309"/>
            <a:ext cx="33903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T5 DATA SCIENCE BOOTCAMP</a:t>
            </a:r>
            <a:endParaRPr dirty="0"/>
          </a:p>
        </p:txBody>
      </p:sp>
      <p:grpSp>
        <p:nvGrpSpPr>
          <p:cNvPr id="89" name="Google Shape;89;p15"/>
          <p:cNvGrpSpPr/>
          <p:nvPr/>
        </p:nvGrpSpPr>
        <p:grpSpPr>
          <a:xfrm>
            <a:off x="3158755" y="1825932"/>
            <a:ext cx="216539" cy="197766"/>
            <a:chOff x="2138250" y="-544500"/>
            <a:chExt cx="451875" cy="412700"/>
          </a:xfrm>
        </p:grpSpPr>
        <p:sp>
          <p:nvSpPr>
            <p:cNvPr id="90" name="Google Shape;90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>
            <a:off x="3509798" y="1783247"/>
            <a:ext cx="193618" cy="193532"/>
            <a:chOff x="2766050" y="-563975"/>
            <a:chExt cx="451850" cy="451650"/>
          </a:xfrm>
        </p:grpSpPr>
        <p:sp>
          <p:nvSpPr>
            <p:cNvPr id="122" name="Google Shape;122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3863189" y="2693684"/>
            <a:ext cx="216539" cy="216431"/>
            <a:chOff x="3286900" y="-563975"/>
            <a:chExt cx="451875" cy="451650"/>
          </a:xfrm>
        </p:grpSpPr>
        <p:sp>
          <p:nvSpPr>
            <p:cNvPr id="174" name="Google Shape;174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499700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8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2" y="2456"/>
                  </a:lnTo>
                  <a:lnTo>
                    <a:pt x="1051" y="2405"/>
                  </a:lnTo>
                  <a:lnTo>
                    <a:pt x="1059" y="2346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1" y="474"/>
                  </a:lnTo>
                  <a:lnTo>
                    <a:pt x="1042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8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3" y="17"/>
                  </a:lnTo>
                  <a:lnTo>
                    <a:pt x="322" y="34"/>
                  </a:lnTo>
                  <a:lnTo>
                    <a:pt x="229" y="85"/>
                  </a:lnTo>
                  <a:lnTo>
                    <a:pt x="153" y="152"/>
                  </a:lnTo>
                  <a:lnTo>
                    <a:pt x="85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5" y="2642"/>
                  </a:lnTo>
                  <a:lnTo>
                    <a:pt x="153" y="2719"/>
                  </a:lnTo>
                  <a:lnTo>
                    <a:pt x="229" y="2786"/>
                  </a:lnTo>
                  <a:lnTo>
                    <a:pt x="322" y="2837"/>
                  </a:lnTo>
                  <a:lnTo>
                    <a:pt x="373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51282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6675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7" y="1050"/>
                  </a:lnTo>
                  <a:lnTo>
                    <a:pt x="2508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5" y="686"/>
                  </a:lnTo>
                  <a:lnTo>
                    <a:pt x="2872" y="635"/>
                  </a:lnTo>
                  <a:lnTo>
                    <a:pt x="2881" y="585"/>
                  </a:lnTo>
                  <a:lnTo>
                    <a:pt x="2881" y="525"/>
                  </a:lnTo>
                  <a:lnTo>
                    <a:pt x="2881" y="525"/>
                  </a:lnTo>
                  <a:lnTo>
                    <a:pt x="2881" y="475"/>
                  </a:lnTo>
                  <a:lnTo>
                    <a:pt x="2872" y="424"/>
                  </a:lnTo>
                  <a:lnTo>
                    <a:pt x="2855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08" y="26"/>
                  </a:lnTo>
                  <a:lnTo>
                    <a:pt x="2457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25625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286900" y="-351400"/>
              <a:ext cx="72025" cy="26475"/>
            </a:xfrm>
            <a:custGeom>
              <a:avLst/>
              <a:gdLst/>
              <a:ahLst/>
              <a:cxnLst/>
              <a:rect l="l" t="t" r="r" b="b"/>
              <a:pathLst>
                <a:path w="2881" h="1059" fill="none" extrusionOk="0">
                  <a:moveTo>
                    <a:pt x="2355" y="1059"/>
                  </a:move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9" y="1017"/>
                  </a:lnTo>
                  <a:lnTo>
                    <a:pt x="2652" y="966"/>
                  </a:lnTo>
                  <a:lnTo>
                    <a:pt x="2728" y="907"/>
                  </a:lnTo>
                  <a:lnTo>
                    <a:pt x="2796" y="822"/>
                  </a:lnTo>
                  <a:lnTo>
                    <a:pt x="2847" y="737"/>
                  </a:lnTo>
                  <a:lnTo>
                    <a:pt x="2864" y="686"/>
                  </a:lnTo>
                  <a:lnTo>
                    <a:pt x="2872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2" y="424"/>
                  </a:lnTo>
                  <a:lnTo>
                    <a:pt x="2864" y="373"/>
                  </a:lnTo>
                  <a:lnTo>
                    <a:pt x="2847" y="322"/>
                  </a:lnTo>
                  <a:lnTo>
                    <a:pt x="2796" y="237"/>
                  </a:lnTo>
                  <a:lnTo>
                    <a:pt x="2728" y="153"/>
                  </a:lnTo>
                  <a:lnTo>
                    <a:pt x="2652" y="93"/>
                  </a:lnTo>
                  <a:lnTo>
                    <a:pt x="2559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8" y="93"/>
                  </a:lnTo>
                  <a:lnTo>
                    <a:pt x="162" y="153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1" y="525"/>
                  </a:lnTo>
                  <a:lnTo>
                    <a:pt x="1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22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2355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45775" y="-324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617850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7" y="2338"/>
                  </a:lnTo>
                  <a:lnTo>
                    <a:pt x="729" y="2304"/>
                  </a:lnTo>
                  <a:lnTo>
                    <a:pt x="771" y="2287"/>
                  </a:lnTo>
                  <a:lnTo>
                    <a:pt x="822" y="2261"/>
                  </a:lnTo>
                  <a:lnTo>
                    <a:pt x="864" y="2227"/>
                  </a:lnTo>
                  <a:lnTo>
                    <a:pt x="898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7" y="771"/>
                  </a:lnTo>
                  <a:lnTo>
                    <a:pt x="2304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4" y="330"/>
                  </a:lnTo>
                  <a:lnTo>
                    <a:pt x="2287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09" y="85"/>
                  </a:lnTo>
                  <a:lnTo>
                    <a:pt x="2059" y="59"/>
                  </a:lnTo>
                  <a:lnTo>
                    <a:pt x="2016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1" y="8"/>
                  </a:lnTo>
                  <a:lnTo>
                    <a:pt x="1618" y="34"/>
                  </a:lnTo>
                  <a:lnTo>
                    <a:pt x="1567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0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5" y="1524"/>
                  </a:lnTo>
                  <a:lnTo>
                    <a:pt x="60" y="1567"/>
                  </a:lnTo>
                  <a:lnTo>
                    <a:pt x="34" y="1618"/>
                  </a:lnTo>
                  <a:lnTo>
                    <a:pt x="9" y="1711"/>
                  </a:lnTo>
                  <a:lnTo>
                    <a:pt x="0" y="1812"/>
                  </a:lnTo>
                  <a:lnTo>
                    <a:pt x="9" y="1914"/>
                  </a:lnTo>
                  <a:lnTo>
                    <a:pt x="34" y="2016"/>
                  </a:lnTo>
                  <a:lnTo>
                    <a:pt x="60" y="2058"/>
                  </a:lnTo>
                  <a:lnTo>
                    <a:pt x="85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5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630975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extrusionOk="0">
                  <a:moveTo>
                    <a:pt x="534" y="0"/>
                  </a:move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49150" y="-501725"/>
              <a:ext cx="58900" cy="58675"/>
            </a:xfrm>
            <a:custGeom>
              <a:avLst/>
              <a:gdLst/>
              <a:ahLst/>
              <a:cxnLst/>
              <a:rect l="l" t="t" r="r" b="b"/>
              <a:pathLst>
                <a:path w="2356" h="2347" fill="none" extrusionOk="0">
                  <a:moveTo>
                    <a:pt x="1449" y="2194"/>
                  </a:moveTo>
                  <a:lnTo>
                    <a:pt x="1449" y="2194"/>
                  </a:lnTo>
                  <a:lnTo>
                    <a:pt x="1491" y="2227"/>
                  </a:lnTo>
                  <a:lnTo>
                    <a:pt x="1534" y="2261"/>
                  </a:lnTo>
                  <a:lnTo>
                    <a:pt x="1576" y="2287"/>
                  </a:lnTo>
                  <a:lnTo>
                    <a:pt x="1627" y="2304"/>
                  </a:lnTo>
                  <a:lnTo>
                    <a:pt x="1720" y="2338"/>
                  </a:lnTo>
                  <a:lnTo>
                    <a:pt x="1822" y="2346"/>
                  </a:lnTo>
                  <a:lnTo>
                    <a:pt x="1822" y="2346"/>
                  </a:lnTo>
                  <a:lnTo>
                    <a:pt x="1923" y="2338"/>
                  </a:lnTo>
                  <a:lnTo>
                    <a:pt x="2025" y="2304"/>
                  </a:lnTo>
                  <a:lnTo>
                    <a:pt x="2067" y="2287"/>
                  </a:lnTo>
                  <a:lnTo>
                    <a:pt x="2110" y="2261"/>
                  </a:lnTo>
                  <a:lnTo>
                    <a:pt x="2161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7" y="2151"/>
                  </a:lnTo>
                  <a:lnTo>
                    <a:pt x="2262" y="2109"/>
                  </a:lnTo>
                  <a:lnTo>
                    <a:pt x="2288" y="2058"/>
                  </a:lnTo>
                  <a:lnTo>
                    <a:pt x="2313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3" y="1618"/>
                  </a:lnTo>
                  <a:lnTo>
                    <a:pt x="2288" y="1567"/>
                  </a:lnTo>
                  <a:lnTo>
                    <a:pt x="2262" y="1524"/>
                  </a:lnTo>
                  <a:lnTo>
                    <a:pt x="2237" y="1482"/>
                  </a:lnTo>
                  <a:lnTo>
                    <a:pt x="2194" y="1440"/>
                  </a:lnTo>
                  <a:lnTo>
                    <a:pt x="907" y="152"/>
                  </a:lnTo>
                  <a:lnTo>
                    <a:pt x="907" y="152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80" y="59"/>
                  </a:lnTo>
                  <a:lnTo>
                    <a:pt x="729" y="34"/>
                  </a:lnTo>
                  <a:lnTo>
                    <a:pt x="636" y="8"/>
                  </a:lnTo>
                  <a:lnTo>
                    <a:pt x="534" y="0"/>
                  </a:lnTo>
                  <a:lnTo>
                    <a:pt x="433" y="8"/>
                  </a:lnTo>
                  <a:lnTo>
                    <a:pt x="331" y="34"/>
                  </a:lnTo>
                  <a:lnTo>
                    <a:pt x="289" y="59"/>
                  </a:lnTo>
                  <a:lnTo>
                    <a:pt x="246" y="85"/>
                  </a:lnTo>
                  <a:lnTo>
                    <a:pt x="196" y="119"/>
                  </a:lnTo>
                  <a:lnTo>
                    <a:pt x="162" y="152"/>
                  </a:lnTo>
                  <a:lnTo>
                    <a:pt x="162" y="152"/>
                  </a:lnTo>
                  <a:lnTo>
                    <a:pt x="119" y="195"/>
                  </a:lnTo>
                  <a:lnTo>
                    <a:pt x="94" y="237"/>
                  </a:lnTo>
                  <a:lnTo>
                    <a:pt x="69" y="279"/>
                  </a:lnTo>
                  <a:lnTo>
                    <a:pt x="43" y="330"/>
                  </a:lnTo>
                  <a:lnTo>
                    <a:pt x="18" y="423"/>
                  </a:lnTo>
                  <a:lnTo>
                    <a:pt x="1" y="525"/>
                  </a:lnTo>
                  <a:lnTo>
                    <a:pt x="18" y="627"/>
                  </a:lnTo>
                  <a:lnTo>
                    <a:pt x="43" y="728"/>
                  </a:lnTo>
                  <a:lnTo>
                    <a:pt x="69" y="771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2" y="898"/>
                  </a:lnTo>
                  <a:lnTo>
                    <a:pt x="1449" y="2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385375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1228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56365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1" y="2728"/>
                  </a:lnTo>
                  <a:lnTo>
                    <a:pt x="432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6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0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3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3" y="433"/>
                  </a:lnTo>
                  <a:lnTo>
                    <a:pt x="1720" y="331"/>
                  </a:lnTo>
                  <a:lnTo>
                    <a:pt x="1677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3" y="94"/>
                  </a:lnTo>
                  <a:lnTo>
                    <a:pt x="1482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89" y="26"/>
                  </a:lnTo>
                  <a:lnTo>
                    <a:pt x="1330" y="18"/>
                  </a:lnTo>
                  <a:lnTo>
                    <a:pt x="1279" y="9"/>
                  </a:lnTo>
                  <a:lnTo>
                    <a:pt x="1228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0" y="94"/>
                  </a:lnTo>
                  <a:lnTo>
                    <a:pt x="864" y="153"/>
                  </a:lnTo>
                  <a:lnTo>
                    <a:pt x="830" y="195"/>
                  </a:lnTo>
                  <a:lnTo>
                    <a:pt x="796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7" y="2118"/>
                  </a:lnTo>
                  <a:lnTo>
                    <a:pt x="9" y="2169"/>
                  </a:lnTo>
                  <a:lnTo>
                    <a:pt x="0" y="2220"/>
                  </a:lnTo>
                  <a:lnTo>
                    <a:pt x="17" y="2321"/>
                  </a:lnTo>
                  <a:lnTo>
                    <a:pt x="43" y="2423"/>
                  </a:lnTo>
                  <a:lnTo>
                    <a:pt x="93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7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71900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303225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0" y="1025"/>
                  </a:moveTo>
                  <a:lnTo>
                    <a:pt x="2007" y="1719"/>
                  </a:lnTo>
                  <a:lnTo>
                    <a:pt x="2007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39" y="1711"/>
                  </a:lnTo>
                  <a:lnTo>
                    <a:pt x="2507" y="1677"/>
                  </a:lnTo>
                  <a:lnTo>
                    <a:pt x="2566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59" y="940"/>
                  </a:lnTo>
                  <a:lnTo>
                    <a:pt x="2592" y="864"/>
                  </a:lnTo>
                  <a:lnTo>
                    <a:pt x="2549" y="830"/>
                  </a:lnTo>
                  <a:lnTo>
                    <a:pt x="2515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27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3" y="17"/>
                  </a:lnTo>
                  <a:lnTo>
                    <a:pt x="330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5" y="381"/>
                  </a:lnTo>
                  <a:lnTo>
                    <a:pt x="8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8" y="635"/>
                  </a:lnTo>
                  <a:lnTo>
                    <a:pt x="42" y="737"/>
                  </a:lnTo>
                  <a:lnTo>
                    <a:pt x="85" y="822"/>
                  </a:lnTo>
                  <a:lnTo>
                    <a:pt x="152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79" y="999"/>
                  </a:lnTo>
                  <a:lnTo>
                    <a:pt x="330" y="1025"/>
                  </a:lnTo>
                  <a:lnTo>
                    <a:pt x="330" y="102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11475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65405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3" y="1423"/>
                  </a:moveTo>
                  <a:lnTo>
                    <a:pt x="43" y="1423"/>
                  </a:lnTo>
                  <a:lnTo>
                    <a:pt x="77" y="1500"/>
                  </a:lnTo>
                  <a:lnTo>
                    <a:pt x="128" y="1559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28"/>
                  </a:lnTo>
                  <a:lnTo>
                    <a:pt x="458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28"/>
                  </a:lnTo>
                  <a:lnTo>
                    <a:pt x="729" y="1711"/>
                  </a:lnTo>
                  <a:lnTo>
                    <a:pt x="2415" y="1017"/>
                  </a:lnTo>
                  <a:lnTo>
                    <a:pt x="2415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9" y="932"/>
                  </a:lnTo>
                  <a:lnTo>
                    <a:pt x="2592" y="898"/>
                  </a:lnTo>
                  <a:lnTo>
                    <a:pt x="2660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24"/>
                  </a:lnTo>
                  <a:lnTo>
                    <a:pt x="2728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6" y="280"/>
                  </a:lnTo>
                  <a:lnTo>
                    <a:pt x="2652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8" y="85"/>
                  </a:lnTo>
                  <a:lnTo>
                    <a:pt x="2423" y="34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54"/>
                  </a:lnTo>
                  <a:lnTo>
                    <a:pt x="238" y="780"/>
                  </a:lnTo>
                  <a:lnTo>
                    <a:pt x="196" y="814"/>
                  </a:lnTo>
                  <a:lnTo>
                    <a:pt x="153" y="847"/>
                  </a:lnTo>
                  <a:lnTo>
                    <a:pt x="94" y="932"/>
                  </a:lnTo>
                  <a:lnTo>
                    <a:pt x="43" y="1017"/>
                  </a:lnTo>
                  <a:lnTo>
                    <a:pt x="9" y="1118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3" y="1423"/>
                  </a:lnTo>
                  <a:lnTo>
                    <a:pt x="43" y="142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655125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418400" y="-547900"/>
              <a:ext cx="44050" cy="68625"/>
            </a:xfrm>
            <a:custGeom>
              <a:avLst/>
              <a:gdLst/>
              <a:ahLst/>
              <a:cxnLst/>
              <a:rect l="l" t="t" r="r" b="b"/>
              <a:pathLst>
                <a:path w="1762" h="2745" fill="none" extrusionOk="0">
                  <a:moveTo>
                    <a:pt x="737" y="2414"/>
                  </a:moveTo>
                  <a:lnTo>
                    <a:pt x="737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0" y="2652"/>
                  </a:lnTo>
                  <a:lnTo>
                    <a:pt x="1008" y="2694"/>
                  </a:lnTo>
                  <a:lnTo>
                    <a:pt x="1076" y="2719"/>
                  </a:lnTo>
                  <a:lnTo>
                    <a:pt x="1152" y="2736"/>
                  </a:lnTo>
                  <a:lnTo>
                    <a:pt x="1228" y="2745"/>
                  </a:lnTo>
                  <a:lnTo>
                    <a:pt x="1228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2" y="2677"/>
                  </a:lnTo>
                  <a:lnTo>
                    <a:pt x="1525" y="2652"/>
                  </a:lnTo>
                  <a:lnTo>
                    <a:pt x="1567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4" y="229"/>
                  </a:lnTo>
                  <a:lnTo>
                    <a:pt x="940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7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7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7" y="241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436825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775" y="-298475"/>
              <a:ext cx="428150" cy="26500"/>
            </a:xfrm>
            <a:custGeom>
              <a:avLst/>
              <a:gdLst/>
              <a:ahLst/>
              <a:cxnLst/>
              <a:rect l="l" t="t" r="r" b="b"/>
              <a:pathLst>
                <a:path w="17126" h="1060" fill="none" extrusionOk="0">
                  <a:moveTo>
                    <a:pt x="16592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0" y="43"/>
                  </a:lnTo>
                  <a:lnTo>
                    <a:pt x="237" y="94"/>
                  </a:lnTo>
                  <a:lnTo>
                    <a:pt x="161" y="153"/>
                  </a:lnTo>
                  <a:lnTo>
                    <a:pt x="93" y="238"/>
                  </a:lnTo>
                  <a:lnTo>
                    <a:pt x="42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30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16592" y="1059"/>
                  </a:lnTo>
                  <a:lnTo>
                    <a:pt x="16592" y="1059"/>
                  </a:lnTo>
                  <a:lnTo>
                    <a:pt x="16651" y="1059"/>
                  </a:lnTo>
                  <a:lnTo>
                    <a:pt x="16702" y="1051"/>
                  </a:lnTo>
                  <a:lnTo>
                    <a:pt x="16753" y="1034"/>
                  </a:lnTo>
                  <a:lnTo>
                    <a:pt x="16803" y="1017"/>
                  </a:lnTo>
                  <a:lnTo>
                    <a:pt x="16888" y="966"/>
                  </a:lnTo>
                  <a:lnTo>
                    <a:pt x="16973" y="907"/>
                  </a:lnTo>
                  <a:lnTo>
                    <a:pt x="17032" y="822"/>
                  </a:lnTo>
                  <a:lnTo>
                    <a:pt x="17083" y="737"/>
                  </a:lnTo>
                  <a:lnTo>
                    <a:pt x="17100" y="687"/>
                  </a:lnTo>
                  <a:lnTo>
                    <a:pt x="17117" y="636"/>
                  </a:lnTo>
                  <a:lnTo>
                    <a:pt x="17125" y="585"/>
                  </a:lnTo>
                  <a:lnTo>
                    <a:pt x="17125" y="534"/>
                  </a:lnTo>
                  <a:lnTo>
                    <a:pt x="17125" y="534"/>
                  </a:lnTo>
                  <a:lnTo>
                    <a:pt x="17125" y="475"/>
                  </a:lnTo>
                  <a:lnTo>
                    <a:pt x="17117" y="424"/>
                  </a:lnTo>
                  <a:lnTo>
                    <a:pt x="17100" y="373"/>
                  </a:lnTo>
                  <a:lnTo>
                    <a:pt x="17083" y="322"/>
                  </a:lnTo>
                  <a:lnTo>
                    <a:pt x="17032" y="238"/>
                  </a:lnTo>
                  <a:lnTo>
                    <a:pt x="16973" y="153"/>
                  </a:lnTo>
                  <a:lnTo>
                    <a:pt x="16888" y="94"/>
                  </a:lnTo>
                  <a:lnTo>
                    <a:pt x="16803" y="43"/>
                  </a:lnTo>
                  <a:lnTo>
                    <a:pt x="16753" y="26"/>
                  </a:lnTo>
                  <a:lnTo>
                    <a:pt x="16702" y="9"/>
                  </a:lnTo>
                  <a:lnTo>
                    <a:pt x="16651" y="1"/>
                  </a:lnTo>
                  <a:lnTo>
                    <a:pt x="16592" y="1"/>
                  </a:lnTo>
                  <a:lnTo>
                    <a:pt x="16592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713550" y="-29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extrusionOk="0">
                  <a:moveTo>
                    <a:pt x="4905" y="1"/>
                  </a:move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390225" y="-460875"/>
              <a:ext cx="245225" cy="135950"/>
            </a:xfrm>
            <a:custGeom>
              <a:avLst/>
              <a:gdLst/>
              <a:ahLst/>
              <a:cxnLst/>
              <a:rect l="l" t="t" r="r" b="b"/>
              <a:pathLst>
                <a:path w="9809" h="5438" fill="none" extrusionOk="0">
                  <a:moveTo>
                    <a:pt x="4905" y="1"/>
                  </a:moveTo>
                  <a:lnTo>
                    <a:pt x="4905" y="1"/>
                  </a:lnTo>
                  <a:lnTo>
                    <a:pt x="4651" y="9"/>
                  </a:lnTo>
                  <a:lnTo>
                    <a:pt x="4405" y="26"/>
                  </a:lnTo>
                  <a:lnTo>
                    <a:pt x="4159" y="60"/>
                  </a:lnTo>
                  <a:lnTo>
                    <a:pt x="3922" y="102"/>
                  </a:lnTo>
                  <a:lnTo>
                    <a:pt x="3685" y="153"/>
                  </a:lnTo>
                  <a:lnTo>
                    <a:pt x="3448" y="221"/>
                  </a:lnTo>
                  <a:lnTo>
                    <a:pt x="3219" y="297"/>
                  </a:lnTo>
                  <a:lnTo>
                    <a:pt x="2999" y="390"/>
                  </a:lnTo>
                  <a:lnTo>
                    <a:pt x="2779" y="483"/>
                  </a:lnTo>
                  <a:lnTo>
                    <a:pt x="2567" y="593"/>
                  </a:lnTo>
                  <a:lnTo>
                    <a:pt x="2364" y="712"/>
                  </a:lnTo>
                  <a:lnTo>
                    <a:pt x="2161" y="839"/>
                  </a:lnTo>
                  <a:lnTo>
                    <a:pt x="1974" y="975"/>
                  </a:lnTo>
                  <a:lnTo>
                    <a:pt x="1788" y="1127"/>
                  </a:lnTo>
                  <a:lnTo>
                    <a:pt x="1610" y="1279"/>
                  </a:lnTo>
                  <a:lnTo>
                    <a:pt x="1441" y="1440"/>
                  </a:lnTo>
                  <a:lnTo>
                    <a:pt x="1280" y="1610"/>
                  </a:lnTo>
                  <a:lnTo>
                    <a:pt x="1119" y="1788"/>
                  </a:lnTo>
                  <a:lnTo>
                    <a:pt x="975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4" y="2575"/>
                  </a:lnTo>
                  <a:lnTo>
                    <a:pt x="484" y="2787"/>
                  </a:lnTo>
                  <a:lnTo>
                    <a:pt x="382" y="2999"/>
                  </a:lnTo>
                  <a:lnTo>
                    <a:pt x="297" y="3219"/>
                  </a:lnTo>
                  <a:lnTo>
                    <a:pt x="221" y="3448"/>
                  </a:lnTo>
                  <a:lnTo>
                    <a:pt x="153" y="3685"/>
                  </a:lnTo>
                  <a:lnTo>
                    <a:pt x="103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1" y="4904"/>
                  </a:lnTo>
                  <a:lnTo>
                    <a:pt x="1" y="4904"/>
                  </a:lnTo>
                  <a:lnTo>
                    <a:pt x="9" y="5175"/>
                  </a:lnTo>
                  <a:lnTo>
                    <a:pt x="26" y="5438"/>
                  </a:lnTo>
                  <a:lnTo>
                    <a:pt x="9783" y="5438"/>
                  </a:lnTo>
                  <a:lnTo>
                    <a:pt x="9783" y="5438"/>
                  </a:lnTo>
                  <a:lnTo>
                    <a:pt x="9808" y="5175"/>
                  </a:lnTo>
                  <a:lnTo>
                    <a:pt x="9808" y="4904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3" y="4405"/>
                  </a:lnTo>
                  <a:lnTo>
                    <a:pt x="9758" y="4159"/>
                  </a:lnTo>
                  <a:lnTo>
                    <a:pt x="9715" y="3922"/>
                  </a:lnTo>
                  <a:lnTo>
                    <a:pt x="9656" y="3685"/>
                  </a:lnTo>
                  <a:lnTo>
                    <a:pt x="9588" y="3448"/>
                  </a:lnTo>
                  <a:lnTo>
                    <a:pt x="9512" y="3219"/>
                  </a:lnTo>
                  <a:lnTo>
                    <a:pt x="9427" y="2999"/>
                  </a:lnTo>
                  <a:lnTo>
                    <a:pt x="9326" y="2787"/>
                  </a:lnTo>
                  <a:lnTo>
                    <a:pt x="9216" y="2575"/>
                  </a:lnTo>
                  <a:lnTo>
                    <a:pt x="9097" y="2364"/>
                  </a:lnTo>
                  <a:lnTo>
                    <a:pt x="8970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8" y="1610"/>
                  </a:lnTo>
                  <a:lnTo>
                    <a:pt x="8377" y="1440"/>
                  </a:lnTo>
                  <a:lnTo>
                    <a:pt x="8199" y="1279"/>
                  </a:lnTo>
                  <a:lnTo>
                    <a:pt x="8021" y="1127"/>
                  </a:lnTo>
                  <a:lnTo>
                    <a:pt x="7844" y="975"/>
                  </a:lnTo>
                  <a:lnTo>
                    <a:pt x="7649" y="839"/>
                  </a:lnTo>
                  <a:lnTo>
                    <a:pt x="7445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0" y="390"/>
                  </a:lnTo>
                  <a:lnTo>
                    <a:pt x="6590" y="297"/>
                  </a:lnTo>
                  <a:lnTo>
                    <a:pt x="6361" y="221"/>
                  </a:lnTo>
                  <a:lnTo>
                    <a:pt x="6133" y="153"/>
                  </a:lnTo>
                  <a:lnTo>
                    <a:pt x="5896" y="102"/>
                  </a:lnTo>
                  <a:lnTo>
                    <a:pt x="5650" y="60"/>
                  </a:lnTo>
                  <a:lnTo>
                    <a:pt x="5404" y="26"/>
                  </a:lnTo>
                  <a:lnTo>
                    <a:pt x="5159" y="9"/>
                  </a:lnTo>
                  <a:lnTo>
                    <a:pt x="4905" y="1"/>
                  </a:lnTo>
                  <a:lnTo>
                    <a:pt x="490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12825" y="-460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extrusionOk="0">
                  <a:moveTo>
                    <a:pt x="483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330100" y="-245550"/>
              <a:ext cx="365475" cy="26500"/>
            </a:xfrm>
            <a:custGeom>
              <a:avLst/>
              <a:gdLst/>
              <a:ahLst/>
              <a:cxnLst/>
              <a:rect l="l" t="t" r="r" b="b"/>
              <a:pathLst>
                <a:path w="14619" h="1060" fill="none" extrusionOk="0">
                  <a:moveTo>
                    <a:pt x="14085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2" y="153"/>
                  </a:lnTo>
                  <a:lnTo>
                    <a:pt x="94" y="238"/>
                  </a:lnTo>
                  <a:lnTo>
                    <a:pt x="43" y="323"/>
                  </a:lnTo>
                  <a:lnTo>
                    <a:pt x="26" y="374"/>
                  </a:lnTo>
                  <a:lnTo>
                    <a:pt x="18" y="424"/>
                  </a:lnTo>
                  <a:lnTo>
                    <a:pt x="9" y="475"/>
                  </a:lnTo>
                  <a:lnTo>
                    <a:pt x="1" y="535"/>
                  </a:lnTo>
                  <a:lnTo>
                    <a:pt x="1" y="535"/>
                  </a:lnTo>
                  <a:lnTo>
                    <a:pt x="9" y="585"/>
                  </a:lnTo>
                  <a:lnTo>
                    <a:pt x="18" y="636"/>
                  </a:lnTo>
                  <a:lnTo>
                    <a:pt x="26" y="687"/>
                  </a:lnTo>
                  <a:lnTo>
                    <a:pt x="43" y="738"/>
                  </a:lnTo>
                  <a:lnTo>
                    <a:pt x="94" y="831"/>
                  </a:lnTo>
                  <a:lnTo>
                    <a:pt x="162" y="907"/>
                  </a:lnTo>
                  <a:lnTo>
                    <a:pt x="238" y="966"/>
                  </a:lnTo>
                  <a:lnTo>
                    <a:pt x="331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83" y="1060"/>
                  </a:lnTo>
                  <a:lnTo>
                    <a:pt x="534" y="1060"/>
                  </a:lnTo>
                  <a:lnTo>
                    <a:pt x="14085" y="1060"/>
                  </a:lnTo>
                  <a:lnTo>
                    <a:pt x="14085" y="1060"/>
                  </a:lnTo>
                  <a:lnTo>
                    <a:pt x="14144" y="1060"/>
                  </a:lnTo>
                  <a:lnTo>
                    <a:pt x="14195" y="1051"/>
                  </a:lnTo>
                  <a:lnTo>
                    <a:pt x="14246" y="1034"/>
                  </a:lnTo>
                  <a:lnTo>
                    <a:pt x="14297" y="1017"/>
                  </a:lnTo>
                  <a:lnTo>
                    <a:pt x="14382" y="966"/>
                  </a:lnTo>
                  <a:lnTo>
                    <a:pt x="14466" y="907"/>
                  </a:lnTo>
                  <a:lnTo>
                    <a:pt x="14526" y="831"/>
                  </a:lnTo>
                  <a:lnTo>
                    <a:pt x="14576" y="738"/>
                  </a:lnTo>
                  <a:lnTo>
                    <a:pt x="14593" y="687"/>
                  </a:lnTo>
                  <a:lnTo>
                    <a:pt x="14610" y="636"/>
                  </a:lnTo>
                  <a:lnTo>
                    <a:pt x="14619" y="585"/>
                  </a:lnTo>
                  <a:lnTo>
                    <a:pt x="14619" y="535"/>
                  </a:lnTo>
                  <a:lnTo>
                    <a:pt x="14619" y="535"/>
                  </a:lnTo>
                  <a:lnTo>
                    <a:pt x="14619" y="475"/>
                  </a:lnTo>
                  <a:lnTo>
                    <a:pt x="14610" y="424"/>
                  </a:lnTo>
                  <a:lnTo>
                    <a:pt x="14593" y="374"/>
                  </a:lnTo>
                  <a:lnTo>
                    <a:pt x="14576" y="323"/>
                  </a:lnTo>
                  <a:lnTo>
                    <a:pt x="14526" y="238"/>
                  </a:lnTo>
                  <a:lnTo>
                    <a:pt x="14466" y="153"/>
                  </a:lnTo>
                  <a:lnTo>
                    <a:pt x="14382" y="94"/>
                  </a:lnTo>
                  <a:lnTo>
                    <a:pt x="14297" y="43"/>
                  </a:lnTo>
                  <a:lnTo>
                    <a:pt x="14246" y="26"/>
                  </a:lnTo>
                  <a:lnTo>
                    <a:pt x="14195" y="9"/>
                  </a:lnTo>
                  <a:lnTo>
                    <a:pt x="14144" y="1"/>
                  </a:lnTo>
                  <a:lnTo>
                    <a:pt x="14085" y="1"/>
                  </a:lnTo>
                  <a:lnTo>
                    <a:pt x="140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682225" y="-2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384100" y="-192600"/>
              <a:ext cx="257700" cy="26500"/>
            </a:xfrm>
            <a:custGeom>
              <a:avLst/>
              <a:gdLst/>
              <a:ahLst/>
              <a:cxnLst/>
              <a:rect l="l" t="t" r="r" b="b"/>
              <a:pathLst>
                <a:path w="10308" h="1060" fill="none" extrusionOk="0">
                  <a:moveTo>
                    <a:pt x="9774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85" y="237"/>
                  </a:lnTo>
                  <a:lnTo>
                    <a:pt x="43" y="322"/>
                  </a:lnTo>
                  <a:lnTo>
                    <a:pt x="17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6"/>
                  </a:lnTo>
                  <a:lnTo>
                    <a:pt x="43" y="737"/>
                  </a:lnTo>
                  <a:lnTo>
                    <a:pt x="85" y="830"/>
                  </a:lnTo>
                  <a:lnTo>
                    <a:pt x="153" y="907"/>
                  </a:lnTo>
                  <a:lnTo>
                    <a:pt x="229" y="974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9774" y="1059"/>
                  </a:lnTo>
                  <a:lnTo>
                    <a:pt x="9774" y="1059"/>
                  </a:lnTo>
                  <a:lnTo>
                    <a:pt x="9833" y="1059"/>
                  </a:lnTo>
                  <a:lnTo>
                    <a:pt x="9884" y="1051"/>
                  </a:lnTo>
                  <a:lnTo>
                    <a:pt x="9935" y="1034"/>
                  </a:lnTo>
                  <a:lnTo>
                    <a:pt x="9977" y="1017"/>
                  </a:lnTo>
                  <a:lnTo>
                    <a:pt x="10070" y="974"/>
                  </a:lnTo>
                  <a:lnTo>
                    <a:pt x="10147" y="907"/>
                  </a:lnTo>
                  <a:lnTo>
                    <a:pt x="10214" y="830"/>
                  </a:lnTo>
                  <a:lnTo>
                    <a:pt x="10265" y="737"/>
                  </a:lnTo>
                  <a:lnTo>
                    <a:pt x="10282" y="686"/>
                  </a:lnTo>
                  <a:lnTo>
                    <a:pt x="10291" y="636"/>
                  </a:lnTo>
                  <a:lnTo>
                    <a:pt x="10299" y="585"/>
                  </a:lnTo>
                  <a:lnTo>
                    <a:pt x="10308" y="534"/>
                  </a:lnTo>
                  <a:lnTo>
                    <a:pt x="10308" y="534"/>
                  </a:lnTo>
                  <a:lnTo>
                    <a:pt x="10299" y="475"/>
                  </a:lnTo>
                  <a:lnTo>
                    <a:pt x="10291" y="424"/>
                  </a:lnTo>
                  <a:lnTo>
                    <a:pt x="10282" y="373"/>
                  </a:lnTo>
                  <a:lnTo>
                    <a:pt x="10265" y="322"/>
                  </a:lnTo>
                  <a:lnTo>
                    <a:pt x="10214" y="237"/>
                  </a:lnTo>
                  <a:lnTo>
                    <a:pt x="10147" y="153"/>
                  </a:lnTo>
                  <a:lnTo>
                    <a:pt x="10070" y="93"/>
                  </a:lnTo>
                  <a:lnTo>
                    <a:pt x="9977" y="43"/>
                  </a:lnTo>
                  <a:lnTo>
                    <a:pt x="9935" y="26"/>
                  </a:lnTo>
                  <a:lnTo>
                    <a:pt x="9884" y="9"/>
                  </a:lnTo>
                  <a:lnTo>
                    <a:pt x="9833" y="0"/>
                  </a:lnTo>
                  <a:lnTo>
                    <a:pt x="9774" y="0"/>
                  </a:lnTo>
                  <a:lnTo>
                    <a:pt x="977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628425" y="-19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extrusionOk="0">
                  <a:moveTo>
                    <a:pt x="534" y="1"/>
                  </a:move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427925" y="-138825"/>
              <a:ext cx="169825" cy="26500"/>
            </a:xfrm>
            <a:custGeom>
              <a:avLst/>
              <a:gdLst/>
              <a:ahLst/>
              <a:cxnLst/>
              <a:rect l="l" t="t" r="r" b="b"/>
              <a:pathLst>
                <a:path w="6793" h="1060" fill="none" extrusionOk="0">
                  <a:moveTo>
                    <a:pt x="6259" y="1"/>
                  </a:moveTo>
                  <a:lnTo>
                    <a:pt x="534" y="1"/>
                  </a:lnTo>
                  <a:lnTo>
                    <a:pt x="534" y="1"/>
                  </a:lnTo>
                  <a:lnTo>
                    <a:pt x="483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31" y="43"/>
                  </a:lnTo>
                  <a:lnTo>
                    <a:pt x="238" y="94"/>
                  </a:lnTo>
                  <a:lnTo>
                    <a:pt x="161" y="161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44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31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6259" y="1059"/>
                  </a:lnTo>
                  <a:lnTo>
                    <a:pt x="6259" y="1059"/>
                  </a:lnTo>
                  <a:lnTo>
                    <a:pt x="6319" y="1059"/>
                  </a:lnTo>
                  <a:lnTo>
                    <a:pt x="6369" y="1051"/>
                  </a:lnTo>
                  <a:lnTo>
                    <a:pt x="6420" y="1042"/>
                  </a:lnTo>
                  <a:lnTo>
                    <a:pt x="6471" y="1025"/>
                  </a:lnTo>
                  <a:lnTo>
                    <a:pt x="6556" y="975"/>
                  </a:lnTo>
                  <a:lnTo>
                    <a:pt x="6640" y="907"/>
                  </a:lnTo>
                  <a:lnTo>
                    <a:pt x="6700" y="831"/>
                  </a:lnTo>
                  <a:lnTo>
                    <a:pt x="6751" y="737"/>
                  </a:lnTo>
                  <a:lnTo>
                    <a:pt x="6767" y="687"/>
                  </a:lnTo>
                  <a:lnTo>
                    <a:pt x="6784" y="644"/>
                  </a:lnTo>
                  <a:lnTo>
                    <a:pt x="6793" y="585"/>
                  </a:lnTo>
                  <a:lnTo>
                    <a:pt x="6793" y="534"/>
                  </a:lnTo>
                  <a:lnTo>
                    <a:pt x="6793" y="534"/>
                  </a:lnTo>
                  <a:lnTo>
                    <a:pt x="6793" y="483"/>
                  </a:lnTo>
                  <a:lnTo>
                    <a:pt x="6784" y="424"/>
                  </a:lnTo>
                  <a:lnTo>
                    <a:pt x="6767" y="373"/>
                  </a:lnTo>
                  <a:lnTo>
                    <a:pt x="6751" y="331"/>
                  </a:lnTo>
                  <a:lnTo>
                    <a:pt x="6700" y="238"/>
                  </a:lnTo>
                  <a:lnTo>
                    <a:pt x="6640" y="161"/>
                  </a:lnTo>
                  <a:lnTo>
                    <a:pt x="6556" y="94"/>
                  </a:lnTo>
                  <a:lnTo>
                    <a:pt x="6471" y="43"/>
                  </a:lnTo>
                  <a:lnTo>
                    <a:pt x="6420" y="26"/>
                  </a:lnTo>
                  <a:lnTo>
                    <a:pt x="6369" y="18"/>
                  </a:lnTo>
                  <a:lnTo>
                    <a:pt x="6319" y="9"/>
                  </a:lnTo>
                  <a:lnTo>
                    <a:pt x="6259" y="1"/>
                  </a:lnTo>
                  <a:lnTo>
                    <a:pt x="6259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584400" y="-13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3281730" y="1261543"/>
            <a:ext cx="193628" cy="193532"/>
            <a:chOff x="4495900" y="-563975"/>
            <a:chExt cx="451875" cy="451650"/>
          </a:xfrm>
        </p:grpSpPr>
        <p:sp>
          <p:nvSpPr>
            <p:cNvPr id="217" name="Google Shape;217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ربع نص 3"/>
          <p:cNvSpPr txBox="1"/>
          <p:nvPr/>
        </p:nvSpPr>
        <p:spPr>
          <a:xfrm>
            <a:off x="2033363" y="3034986"/>
            <a:ext cx="1504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Alghamdi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Rashid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Alsumaydi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رابط مستقيم 10"/>
          <p:cNvCxnSpPr/>
          <p:nvPr/>
        </p:nvCxnSpPr>
        <p:spPr>
          <a:xfrm>
            <a:off x="349321" y="3396445"/>
            <a:ext cx="16840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مربع نص 22"/>
          <p:cNvSpPr txBox="1"/>
          <p:nvPr/>
        </p:nvSpPr>
        <p:spPr>
          <a:xfrm>
            <a:off x="362899" y="3067954"/>
            <a:ext cx="129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24" name="مربع نص 23"/>
          <p:cNvSpPr txBox="1"/>
          <p:nvPr/>
        </p:nvSpPr>
        <p:spPr>
          <a:xfrm>
            <a:off x="673076" y="4391942"/>
            <a:ext cx="209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Dec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66D8A-7849-442B-956E-5232EC5E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63" y="429113"/>
            <a:ext cx="3678071" cy="37140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Selection &amp; Scores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2595A8BB-D49C-4DCC-ADED-4CF82E872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66540"/>
              </p:ext>
            </p:extLst>
          </p:nvPr>
        </p:nvGraphicFramePr>
        <p:xfrm>
          <a:off x="1624650" y="1200150"/>
          <a:ext cx="5894698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84596">
                  <a:extLst>
                    <a:ext uri="{9D8B030D-6E8A-4147-A177-3AD203B41FA5}">
                      <a16:colId xmlns:a16="http://schemas.microsoft.com/office/drawing/2014/main" xmlns="" val="1466894282"/>
                    </a:ext>
                  </a:extLst>
                </a:gridCol>
                <a:gridCol w="1586018">
                  <a:extLst>
                    <a:ext uri="{9D8B030D-6E8A-4147-A177-3AD203B41FA5}">
                      <a16:colId xmlns:a16="http://schemas.microsoft.com/office/drawing/2014/main" xmlns="" val="1371103097"/>
                    </a:ext>
                  </a:extLst>
                </a:gridCol>
                <a:gridCol w="1324084">
                  <a:extLst>
                    <a:ext uri="{9D8B030D-6E8A-4147-A177-3AD203B41FA5}">
                      <a16:colId xmlns:a16="http://schemas.microsoft.com/office/drawing/2014/main" xmlns="" val="1439827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Validation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Test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30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27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Ridge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229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Polynomial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89%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39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98.2%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555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Decision Tree Regressor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96.2%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9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Support Vector Regressor (SVR)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69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8471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93" y="1366463"/>
            <a:ext cx="3115210" cy="2958957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7"/>
          <a:stretch/>
        </p:blipFill>
        <p:spPr>
          <a:xfrm>
            <a:off x="5883460" y="1809216"/>
            <a:ext cx="1836935" cy="1276528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113016" y="658577"/>
            <a:ext cx="4171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Fira Sans Extra Condensed" panose="020B0604020202020204" charset="0"/>
              </a:rPr>
              <a:t>Tools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 descr="A picture containing text, clipart, tableware, dishware&#10;&#10;Description automatically generated">
            <a:extLst>
              <a:ext uri="{FF2B5EF4-FFF2-40B4-BE49-F238E27FC236}">
                <a16:creationId xmlns:a16="http://schemas.microsoft.com/office/drawing/2014/main" xmlns="" id="{DE556716-4CFE-48C4-B73E-9A126550D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87" y="2845941"/>
            <a:ext cx="1958684" cy="68734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xmlns="" id="{32F85696-20A5-478E-B4F1-01C2BAF71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01" y="2049019"/>
            <a:ext cx="1779792" cy="796922"/>
          </a:xfrm>
          <a:prstGeom prst="rect">
            <a:avLst/>
          </a:prstGeom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347" y="3112393"/>
            <a:ext cx="922602" cy="8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326;p22"/>
          <p:cNvGrpSpPr/>
          <p:nvPr/>
        </p:nvGrpSpPr>
        <p:grpSpPr>
          <a:xfrm>
            <a:off x="2474627" y="1033203"/>
            <a:ext cx="4194746" cy="2759731"/>
            <a:chOff x="235800" y="830650"/>
            <a:chExt cx="6978450" cy="4588844"/>
          </a:xfrm>
        </p:grpSpPr>
        <p:sp>
          <p:nvSpPr>
            <p:cNvPr id="1327" name="Google Shape;1327;p2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3" name="Google Shape;1333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1334" name="Google Shape;1334;p22"/>
          <p:cNvGrpSpPr/>
          <p:nvPr/>
        </p:nvGrpSpPr>
        <p:grpSpPr>
          <a:xfrm flipH="1">
            <a:off x="6440188" y="1083089"/>
            <a:ext cx="2199377" cy="4456425"/>
            <a:chOff x="457200" y="1081150"/>
            <a:chExt cx="2223165" cy="450462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35" name="Google Shape;1335;p22"/>
            <p:cNvSpPr/>
            <p:nvPr/>
          </p:nvSpPr>
          <p:spPr>
            <a:xfrm>
              <a:off x="1444589" y="1837064"/>
              <a:ext cx="930010" cy="661842"/>
            </a:xfrm>
            <a:custGeom>
              <a:avLst/>
              <a:gdLst/>
              <a:ahLst/>
              <a:cxnLst/>
              <a:rect l="l" t="t" r="r" b="b"/>
              <a:pathLst>
                <a:path w="20222" h="14391" extrusionOk="0">
                  <a:moveTo>
                    <a:pt x="3277" y="0"/>
                  </a:moveTo>
                  <a:lnTo>
                    <a:pt x="2844" y="740"/>
                  </a:lnTo>
                  <a:lnTo>
                    <a:pt x="2412" y="1480"/>
                  </a:lnTo>
                  <a:lnTo>
                    <a:pt x="1999" y="2238"/>
                  </a:lnTo>
                  <a:lnTo>
                    <a:pt x="1586" y="2988"/>
                  </a:lnTo>
                  <a:lnTo>
                    <a:pt x="1182" y="3747"/>
                  </a:lnTo>
                  <a:lnTo>
                    <a:pt x="789" y="4515"/>
                  </a:lnTo>
                  <a:lnTo>
                    <a:pt x="1" y="6043"/>
                  </a:lnTo>
                  <a:lnTo>
                    <a:pt x="49" y="6110"/>
                  </a:lnTo>
                  <a:lnTo>
                    <a:pt x="212" y="6350"/>
                  </a:lnTo>
                  <a:lnTo>
                    <a:pt x="251" y="6408"/>
                  </a:lnTo>
                  <a:lnTo>
                    <a:pt x="731" y="7090"/>
                  </a:lnTo>
                  <a:lnTo>
                    <a:pt x="1221" y="7762"/>
                  </a:lnTo>
                  <a:lnTo>
                    <a:pt x="1740" y="8463"/>
                  </a:lnTo>
                  <a:lnTo>
                    <a:pt x="2268" y="9165"/>
                  </a:lnTo>
                  <a:lnTo>
                    <a:pt x="2806" y="9866"/>
                  </a:lnTo>
                  <a:lnTo>
                    <a:pt x="3373" y="10567"/>
                  </a:lnTo>
                  <a:lnTo>
                    <a:pt x="3661" y="10923"/>
                  </a:lnTo>
                  <a:lnTo>
                    <a:pt x="3968" y="11268"/>
                  </a:lnTo>
                  <a:lnTo>
                    <a:pt x="4276" y="11624"/>
                  </a:lnTo>
                  <a:lnTo>
                    <a:pt x="4602" y="11979"/>
                  </a:lnTo>
                  <a:lnTo>
                    <a:pt x="4958" y="12354"/>
                  </a:lnTo>
                  <a:lnTo>
                    <a:pt x="5150" y="12546"/>
                  </a:lnTo>
                  <a:lnTo>
                    <a:pt x="5352" y="12738"/>
                  </a:lnTo>
                  <a:lnTo>
                    <a:pt x="5467" y="12834"/>
                  </a:lnTo>
                  <a:lnTo>
                    <a:pt x="5582" y="12940"/>
                  </a:lnTo>
                  <a:lnTo>
                    <a:pt x="5707" y="13045"/>
                  </a:lnTo>
                  <a:lnTo>
                    <a:pt x="5861" y="13170"/>
                  </a:lnTo>
                  <a:lnTo>
                    <a:pt x="6014" y="13286"/>
                  </a:lnTo>
                  <a:lnTo>
                    <a:pt x="6178" y="13401"/>
                  </a:lnTo>
                  <a:lnTo>
                    <a:pt x="6351" y="13516"/>
                  </a:lnTo>
                  <a:lnTo>
                    <a:pt x="6523" y="13622"/>
                  </a:lnTo>
                  <a:lnTo>
                    <a:pt x="6706" y="13718"/>
                  </a:lnTo>
                  <a:lnTo>
                    <a:pt x="6889" y="13814"/>
                  </a:lnTo>
                  <a:lnTo>
                    <a:pt x="7081" y="13900"/>
                  </a:lnTo>
                  <a:lnTo>
                    <a:pt x="7273" y="13987"/>
                  </a:lnTo>
                  <a:lnTo>
                    <a:pt x="7465" y="14054"/>
                  </a:lnTo>
                  <a:lnTo>
                    <a:pt x="7657" y="14121"/>
                  </a:lnTo>
                  <a:lnTo>
                    <a:pt x="7859" y="14179"/>
                  </a:lnTo>
                  <a:lnTo>
                    <a:pt x="8060" y="14237"/>
                  </a:lnTo>
                  <a:lnTo>
                    <a:pt x="8262" y="14275"/>
                  </a:lnTo>
                  <a:lnTo>
                    <a:pt x="8454" y="14313"/>
                  </a:lnTo>
                  <a:lnTo>
                    <a:pt x="8656" y="14342"/>
                  </a:lnTo>
                  <a:lnTo>
                    <a:pt x="8848" y="14362"/>
                  </a:lnTo>
                  <a:lnTo>
                    <a:pt x="9050" y="14381"/>
                  </a:lnTo>
                  <a:lnTo>
                    <a:pt x="9242" y="14381"/>
                  </a:lnTo>
                  <a:lnTo>
                    <a:pt x="9425" y="14390"/>
                  </a:lnTo>
                  <a:lnTo>
                    <a:pt x="9617" y="14381"/>
                  </a:lnTo>
                  <a:lnTo>
                    <a:pt x="9982" y="14362"/>
                  </a:lnTo>
                  <a:lnTo>
                    <a:pt x="10328" y="14313"/>
                  </a:lnTo>
                  <a:lnTo>
                    <a:pt x="10664" y="14256"/>
                  </a:lnTo>
                  <a:lnTo>
                    <a:pt x="10990" y="14189"/>
                  </a:lnTo>
                  <a:lnTo>
                    <a:pt x="11298" y="14102"/>
                  </a:lnTo>
                  <a:lnTo>
                    <a:pt x="11596" y="14006"/>
                  </a:lnTo>
                  <a:lnTo>
                    <a:pt x="11884" y="13910"/>
                  </a:lnTo>
                  <a:lnTo>
                    <a:pt x="12162" y="13795"/>
                  </a:lnTo>
                  <a:lnTo>
                    <a:pt x="12422" y="13679"/>
                  </a:lnTo>
                  <a:lnTo>
                    <a:pt x="12681" y="13564"/>
                  </a:lnTo>
                  <a:lnTo>
                    <a:pt x="12931" y="13439"/>
                  </a:lnTo>
                  <a:lnTo>
                    <a:pt x="13171" y="13305"/>
                  </a:lnTo>
                  <a:lnTo>
                    <a:pt x="13402" y="13180"/>
                  </a:lnTo>
                  <a:lnTo>
                    <a:pt x="13622" y="13036"/>
                  </a:lnTo>
                  <a:lnTo>
                    <a:pt x="14064" y="12767"/>
                  </a:lnTo>
                  <a:lnTo>
                    <a:pt x="14477" y="12479"/>
                  </a:lnTo>
                  <a:lnTo>
                    <a:pt x="14881" y="12181"/>
                  </a:lnTo>
                  <a:lnTo>
                    <a:pt x="15256" y="11874"/>
                  </a:lnTo>
                  <a:lnTo>
                    <a:pt x="15630" y="11566"/>
                  </a:lnTo>
                  <a:lnTo>
                    <a:pt x="15986" y="11259"/>
                  </a:lnTo>
                  <a:lnTo>
                    <a:pt x="16331" y="10942"/>
                  </a:lnTo>
                  <a:lnTo>
                    <a:pt x="16677" y="10615"/>
                  </a:lnTo>
                  <a:lnTo>
                    <a:pt x="17004" y="10288"/>
                  </a:lnTo>
                  <a:lnTo>
                    <a:pt x="17321" y="9962"/>
                  </a:lnTo>
                  <a:lnTo>
                    <a:pt x="17638" y="9626"/>
                  </a:lnTo>
                  <a:lnTo>
                    <a:pt x="17945" y="9289"/>
                  </a:lnTo>
                  <a:lnTo>
                    <a:pt x="18243" y="8953"/>
                  </a:lnTo>
                  <a:lnTo>
                    <a:pt x="18397" y="8780"/>
                  </a:lnTo>
                  <a:lnTo>
                    <a:pt x="18541" y="8588"/>
                  </a:lnTo>
                  <a:lnTo>
                    <a:pt x="18695" y="8386"/>
                  </a:lnTo>
                  <a:lnTo>
                    <a:pt x="18848" y="8185"/>
                  </a:lnTo>
                  <a:lnTo>
                    <a:pt x="18992" y="7964"/>
                  </a:lnTo>
                  <a:lnTo>
                    <a:pt x="19136" y="7733"/>
                  </a:lnTo>
                  <a:lnTo>
                    <a:pt x="19281" y="7503"/>
                  </a:lnTo>
                  <a:lnTo>
                    <a:pt x="19415" y="7253"/>
                  </a:lnTo>
                  <a:lnTo>
                    <a:pt x="19549" y="7003"/>
                  </a:lnTo>
                  <a:lnTo>
                    <a:pt x="19674" y="6744"/>
                  </a:lnTo>
                  <a:lnTo>
                    <a:pt x="19790" y="6475"/>
                  </a:lnTo>
                  <a:lnTo>
                    <a:pt x="19895" y="6206"/>
                  </a:lnTo>
                  <a:lnTo>
                    <a:pt x="19991" y="5927"/>
                  </a:lnTo>
                  <a:lnTo>
                    <a:pt x="20078" y="5649"/>
                  </a:lnTo>
                  <a:lnTo>
                    <a:pt x="20155" y="5361"/>
                  </a:lnTo>
                  <a:lnTo>
                    <a:pt x="20222" y="5063"/>
                  </a:lnTo>
                  <a:lnTo>
                    <a:pt x="19915" y="4919"/>
                  </a:lnTo>
                  <a:lnTo>
                    <a:pt x="19607" y="4755"/>
                  </a:lnTo>
                  <a:lnTo>
                    <a:pt x="19300" y="4582"/>
                  </a:lnTo>
                  <a:lnTo>
                    <a:pt x="19002" y="4390"/>
                  </a:lnTo>
                  <a:lnTo>
                    <a:pt x="18695" y="4198"/>
                  </a:lnTo>
                  <a:lnTo>
                    <a:pt x="18387" y="3996"/>
                  </a:lnTo>
                  <a:lnTo>
                    <a:pt x="17763" y="3564"/>
                  </a:lnTo>
                  <a:lnTo>
                    <a:pt x="17475" y="3852"/>
                  </a:lnTo>
                  <a:lnTo>
                    <a:pt x="17148" y="4141"/>
                  </a:lnTo>
                  <a:lnTo>
                    <a:pt x="16812" y="4429"/>
                  </a:lnTo>
                  <a:lnTo>
                    <a:pt x="16456" y="4717"/>
                  </a:lnTo>
                  <a:lnTo>
                    <a:pt x="15755" y="5284"/>
                  </a:lnTo>
                  <a:lnTo>
                    <a:pt x="15419" y="5562"/>
                  </a:lnTo>
                  <a:lnTo>
                    <a:pt x="15102" y="5822"/>
                  </a:lnTo>
                  <a:lnTo>
                    <a:pt x="14497" y="6331"/>
                  </a:lnTo>
                  <a:lnTo>
                    <a:pt x="13891" y="6821"/>
                  </a:lnTo>
                  <a:lnTo>
                    <a:pt x="13584" y="7051"/>
                  </a:lnTo>
                  <a:lnTo>
                    <a:pt x="13277" y="7272"/>
                  </a:lnTo>
                  <a:lnTo>
                    <a:pt x="12969" y="7493"/>
                  </a:lnTo>
                  <a:lnTo>
                    <a:pt x="12662" y="7704"/>
                  </a:lnTo>
                  <a:lnTo>
                    <a:pt x="12354" y="7897"/>
                  </a:lnTo>
                  <a:lnTo>
                    <a:pt x="12057" y="8089"/>
                  </a:lnTo>
                  <a:lnTo>
                    <a:pt x="11749" y="8262"/>
                  </a:lnTo>
                  <a:lnTo>
                    <a:pt x="11451" y="8425"/>
                  </a:lnTo>
                  <a:lnTo>
                    <a:pt x="11154" y="8569"/>
                  </a:lnTo>
                  <a:lnTo>
                    <a:pt x="10865" y="8694"/>
                  </a:lnTo>
                  <a:lnTo>
                    <a:pt x="10587" y="8800"/>
                  </a:lnTo>
                  <a:lnTo>
                    <a:pt x="10328" y="8886"/>
                  </a:lnTo>
                  <a:lnTo>
                    <a:pt x="10087" y="8944"/>
                  </a:lnTo>
                  <a:lnTo>
                    <a:pt x="9876" y="8972"/>
                  </a:lnTo>
                  <a:lnTo>
                    <a:pt x="9694" y="8982"/>
                  </a:lnTo>
                  <a:lnTo>
                    <a:pt x="9626" y="8982"/>
                  </a:lnTo>
                  <a:lnTo>
                    <a:pt x="9569" y="8972"/>
                  </a:lnTo>
                  <a:lnTo>
                    <a:pt x="9492" y="8944"/>
                  </a:lnTo>
                  <a:lnTo>
                    <a:pt x="9463" y="8934"/>
                  </a:lnTo>
                  <a:lnTo>
                    <a:pt x="9453" y="8924"/>
                  </a:lnTo>
                  <a:lnTo>
                    <a:pt x="9444" y="8896"/>
                  </a:lnTo>
                  <a:lnTo>
                    <a:pt x="9434" y="8876"/>
                  </a:lnTo>
                  <a:lnTo>
                    <a:pt x="9415" y="8828"/>
                  </a:lnTo>
                  <a:lnTo>
                    <a:pt x="9405" y="8819"/>
                  </a:lnTo>
                  <a:lnTo>
                    <a:pt x="9367" y="8780"/>
                  </a:lnTo>
                  <a:lnTo>
                    <a:pt x="9290" y="8694"/>
                  </a:lnTo>
                  <a:lnTo>
                    <a:pt x="9098" y="8473"/>
                  </a:lnTo>
                  <a:lnTo>
                    <a:pt x="8887" y="8223"/>
                  </a:lnTo>
                  <a:lnTo>
                    <a:pt x="8666" y="7935"/>
                  </a:lnTo>
                  <a:lnTo>
                    <a:pt x="8435" y="7637"/>
                  </a:lnTo>
                  <a:lnTo>
                    <a:pt x="7984" y="7013"/>
                  </a:lnTo>
                  <a:lnTo>
                    <a:pt x="7523" y="6369"/>
                  </a:lnTo>
                  <a:lnTo>
                    <a:pt x="7061" y="5706"/>
                  </a:lnTo>
                  <a:lnTo>
                    <a:pt x="6158" y="4342"/>
                  </a:lnTo>
                  <a:lnTo>
                    <a:pt x="5707" y="3660"/>
                  </a:lnTo>
                  <a:lnTo>
                    <a:pt x="5255" y="2959"/>
                  </a:lnTo>
                  <a:lnTo>
                    <a:pt x="4362" y="1566"/>
                  </a:lnTo>
                  <a:lnTo>
                    <a:pt x="3277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2353379" y="1902004"/>
              <a:ext cx="155584" cy="66318"/>
            </a:xfrm>
            <a:custGeom>
              <a:avLst/>
              <a:gdLst/>
              <a:ahLst/>
              <a:cxnLst/>
              <a:rect l="l" t="t" r="r" b="b"/>
              <a:pathLst>
                <a:path w="3383" h="1442" extrusionOk="0">
                  <a:moveTo>
                    <a:pt x="3008" y="0"/>
                  </a:moveTo>
                  <a:lnTo>
                    <a:pt x="2873" y="10"/>
                  </a:lnTo>
                  <a:lnTo>
                    <a:pt x="2710" y="29"/>
                  </a:lnTo>
                  <a:lnTo>
                    <a:pt x="2527" y="58"/>
                  </a:lnTo>
                  <a:lnTo>
                    <a:pt x="2335" y="116"/>
                  </a:lnTo>
                  <a:lnTo>
                    <a:pt x="2133" y="183"/>
                  </a:lnTo>
                  <a:lnTo>
                    <a:pt x="1912" y="269"/>
                  </a:lnTo>
                  <a:lnTo>
                    <a:pt x="1682" y="375"/>
                  </a:lnTo>
                  <a:lnTo>
                    <a:pt x="1442" y="500"/>
                  </a:lnTo>
                  <a:lnTo>
                    <a:pt x="1192" y="644"/>
                  </a:lnTo>
                  <a:lnTo>
                    <a:pt x="942" y="807"/>
                  </a:lnTo>
                  <a:lnTo>
                    <a:pt x="683" y="999"/>
                  </a:lnTo>
                  <a:lnTo>
                    <a:pt x="539" y="1086"/>
                  </a:lnTo>
                  <a:lnTo>
                    <a:pt x="385" y="1172"/>
                  </a:lnTo>
                  <a:lnTo>
                    <a:pt x="203" y="1249"/>
                  </a:lnTo>
                  <a:lnTo>
                    <a:pt x="1" y="1326"/>
                  </a:lnTo>
                  <a:lnTo>
                    <a:pt x="183" y="1307"/>
                  </a:lnTo>
                  <a:lnTo>
                    <a:pt x="356" y="1297"/>
                  </a:lnTo>
                  <a:lnTo>
                    <a:pt x="702" y="1297"/>
                  </a:lnTo>
                  <a:lnTo>
                    <a:pt x="1019" y="1316"/>
                  </a:lnTo>
                  <a:lnTo>
                    <a:pt x="1307" y="1345"/>
                  </a:lnTo>
                  <a:lnTo>
                    <a:pt x="1547" y="1374"/>
                  </a:lnTo>
                  <a:lnTo>
                    <a:pt x="1730" y="1412"/>
                  </a:lnTo>
                  <a:lnTo>
                    <a:pt x="1893" y="1441"/>
                  </a:lnTo>
                  <a:lnTo>
                    <a:pt x="2133" y="1297"/>
                  </a:lnTo>
                  <a:lnTo>
                    <a:pt x="2374" y="1134"/>
                  </a:lnTo>
                  <a:lnTo>
                    <a:pt x="2662" y="942"/>
                  </a:lnTo>
                  <a:lnTo>
                    <a:pt x="2940" y="730"/>
                  </a:lnTo>
                  <a:lnTo>
                    <a:pt x="3065" y="625"/>
                  </a:lnTo>
                  <a:lnTo>
                    <a:pt x="3180" y="519"/>
                  </a:lnTo>
                  <a:lnTo>
                    <a:pt x="3267" y="423"/>
                  </a:lnTo>
                  <a:lnTo>
                    <a:pt x="3334" y="337"/>
                  </a:lnTo>
                  <a:lnTo>
                    <a:pt x="3363" y="289"/>
                  </a:lnTo>
                  <a:lnTo>
                    <a:pt x="3382" y="250"/>
                  </a:lnTo>
                  <a:lnTo>
                    <a:pt x="3382" y="212"/>
                  </a:lnTo>
                  <a:lnTo>
                    <a:pt x="3382" y="183"/>
                  </a:lnTo>
                  <a:lnTo>
                    <a:pt x="3373" y="154"/>
                  </a:lnTo>
                  <a:lnTo>
                    <a:pt x="3363" y="125"/>
                  </a:lnTo>
                  <a:lnTo>
                    <a:pt x="3334" y="96"/>
                  </a:lnTo>
                  <a:lnTo>
                    <a:pt x="3305" y="77"/>
                  </a:lnTo>
                  <a:lnTo>
                    <a:pt x="3228" y="39"/>
                  </a:lnTo>
                  <a:lnTo>
                    <a:pt x="3132" y="20"/>
                  </a:lnTo>
                  <a:lnTo>
                    <a:pt x="30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2434692" y="1826900"/>
              <a:ext cx="195320" cy="175406"/>
            </a:xfrm>
            <a:custGeom>
              <a:avLst/>
              <a:gdLst/>
              <a:ahLst/>
              <a:cxnLst/>
              <a:rect l="l" t="t" r="r" b="b"/>
              <a:pathLst>
                <a:path w="4247" h="3814" extrusionOk="0">
                  <a:moveTo>
                    <a:pt x="4006" y="0"/>
                  </a:moveTo>
                  <a:lnTo>
                    <a:pt x="3929" y="20"/>
                  </a:lnTo>
                  <a:lnTo>
                    <a:pt x="3852" y="48"/>
                  </a:lnTo>
                  <a:lnTo>
                    <a:pt x="3756" y="87"/>
                  </a:lnTo>
                  <a:lnTo>
                    <a:pt x="3660" y="144"/>
                  </a:lnTo>
                  <a:lnTo>
                    <a:pt x="3555" y="202"/>
                  </a:lnTo>
                  <a:lnTo>
                    <a:pt x="3324" y="365"/>
                  </a:lnTo>
                  <a:lnTo>
                    <a:pt x="3074" y="548"/>
                  </a:lnTo>
                  <a:lnTo>
                    <a:pt x="2815" y="769"/>
                  </a:lnTo>
                  <a:lnTo>
                    <a:pt x="2536" y="999"/>
                  </a:lnTo>
                  <a:lnTo>
                    <a:pt x="1960" y="1480"/>
                  </a:lnTo>
                  <a:lnTo>
                    <a:pt x="1393" y="1950"/>
                  </a:lnTo>
                  <a:lnTo>
                    <a:pt x="1124" y="2162"/>
                  </a:lnTo>
                  <a:lnTo>
                    <a:pt x="875" y="2344"/>
                  </a:lnTo>
                  <a:lnTo>
                    <a:pt x="644" y="2498"/>
                  </a:lnTo>
                  <a:lnTo>
                    <a:pt x="538" y="2556"/>
                  </a:lnTo>
                  <a:lnTo>
                    <a:pt x="433" y="2604"/>
                  </a:lnTo>
                  <a:lnTo>
                    <a:pt x="337" y="2652"/>
                  </a:lnTo>
                  <a:lnTo>
                    <a:pt x="260" y="2700"/>
                  </a:lnTo>
                  <a:lnTo>
                    <a:pt x="192" y="2748"/>
                  </a:lnTo>
                  <a:lnTo>
                    <a:pt x="135" y="2796"/>
                  </a:lnTo>
                  <a:lnTo>
                    <a:pt x="87" y="2844"/>
                  </a:lnTo>
                  <a:lnTo>
                    <a:pt x="48" y="2901"/>
                  </a:lnTo>
                  <a:lnTo>
                    <a:pt x="29" y="2949"/>
                  </a:lnTo>
                  <a:lnTo>
                    <a:pt x="10" y="2997"/>
                  </a:lnTo>
                  <a:lnTo>
                    <a:pt x="0" y="3055"/>
                  </a:lnTo>
                  <a:lnTo>
                    <a:pt x="0" y="3103"/>
                  </a:lnTo>
                  <a:lnTo>
                    <a:pt x="10" y="3151"/>
                  </a:lnTo>
                  <a:lnTo>
                    <a:pt x="29" y="3209"/>
                  </a:lnTo>
                  <a:lnTo>
                    <a:pt x="77" y="3305"/>
                  </a:lnTo>
                  <a:lnTo>
                    <a:pt x="135" y="3391"/>
                  </a:lnTo>
                  <a:lnTo>
                    <a:pt x="212" y="3487"/>
                  </a:lnTo>
                  <a:lnTo>
                    <a:pt x="298" y="3564"/>
                  </a:lnTo>
                  <a:lnTo>
                    <a:pt x="385" y="3631"/>
                  </a:lnTo>
                  <a:lnTo>
                    <a:pt x="461" y="3699"/>
                  </a:lnTo>
                  <a:lnTo>
                    <a:pt x="596" y="3785"/>
                  </a:lnTo>
                  <a:lnTo>
                    <a:pt x="654" y="3814"/>
                  </a:lnTo>
                  <a:lnTo>
                    <a:pt x="855" y="3708"/>
                  </a:lnTo>
                  <a:lnTo>
                    <a:pt x="1067" y="3583"/>
                  </a:lnTo>
                  <a:lnTo>
                    <a:pt x="1326" y="3420"/>
                  </a:lnTo>
                  <a:lnTo>
                    <a:pt x="1460" y="3324"/>
                  </a:lnTo>
                  <a:lnTo>
                    <a:pt x="1605" y="3209"/>
                  </a:lnTo>
                  <a:lnTo>
                    <a:pt x="1749" y="3093"/>
                  </a:lnTo>
                  <a:lnTo>
                    <a:pt x="1893" y="2969"/>
                  </a:lnTo>
                  <a:lnTo>
                    <a:pt x="2018" y="2844"/>
                  </a:lnTo>
                  <a:lnTo>
                    <a:pt x="2143" y="2709"/>
                  </a:lnTo>
                  <a:lnTo>
                    <a:pt x="2258" y="2565"/>
                  </a:lnTo>
                  <a:lnTo>
                    <a:pt x="2363" y="2411"/>
                  </a:lnTo>
                  <a:lnTo>
                    <a:pt x="2460" y="2258"/>
                  </a:lnTo>
                  <a:lnTo>
                    <a:pt x="2594" y="2094"/>
                  </a:lnTo>
                  <a:lnTo>
                    <a:pt x="2748" y="1931"/>
                  </a:lnTo>
                  <a:lnTo>
                    <a:pt x="2911" y="1768"/>
                  </a:lnTo>
                  <a:lnTo>
                    <a:pt x="3266" y="1432"/>
                  </a:lnTo>
                  <a:lnTo>
                    <a:pt x="3622" y="1105"/>
                  </a:lnTo>
                  <a:lnTo>
                    <a:pt x="3785" y="942"/>
                  </a:lnTo>
                  <a:lnTo>
                    <a:pt x="3929" y="788"/>
                  </a:lnTo>
                  <a:lnTo>
                    <a:pt x="4054" y="644"/>
                  </a:lnTo>
                  <a:lnTo>
                    <a:pt x="4150" y="500"/>
                  </a:lnTo>
                  <a:lnTo>
                    <a:pt x="4189" y="433"/>
                  </a:lnTo>
                  <a:lnTo>
                    <a:pt x="4217" y="375"/>
                  </a:lnTo>
                  <a:lnTo>
                    <a:pt x="4237" y="308"/>
                  </a:lnTo>
                  <a:lnTo>
                    <a:pt x="4246" y="250"/>
                  </a:lnTo>
                  <a:lnTo>
                    <a:pt x="4237" y="192"/>
                  </a:lnTo>
                  <a:lnTo>
                    <a:pt x="4227" y="144"/>
                  </a:lnTo>
                  <a:lnTo>
                    <a:pt x="4198" y="87"/>
                  </a:lnTo>
                  <a:lnTo>
                    <a:pt x="4160" y="39"/>
                  </a:lnTo>
                  <a:lnTo>
                    <a:pt x="4121" y="10"/>
                  </a:lnTo>
                  <a:lnTo>
                    <a:pt x="40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2416111" y="1843227"/>
              <a:ext cx="243471" cy="120218"/>
            </a:xfrm>
            <a:custGeom>
              <a:avLst/>
              <a:gdLst/>
              <a:ahLst/>
              <a:cxnLst/>
              <a:rect l="l" t="t" r="r" b="b"/>
              <a:pathLst>
                <a:path w="5294" h="2614" extrusionOk="0">
                  <a:moveTo>
                    <a:pt x="4852" y="1"/>
                  </a:moveTo>
                  <a:lnTo>
                    <a:pt x="4708" y="30"/>
                  </a:lnTo>
                  <a:lnTo>
                    <a:pt x="4545" y="58"/>
                  </a:lnTo>
                  <a:lnTo>
                    <a:pt x="4362" y="106"/>
                  </a:lnTo>
                  <a:lnTo>
                    <a:pt x="4180" y="164"/>
                  </a:lnTo>
                  <a:lnTo>
                    <a:pt x="3978" y="231"/>
                  </a:lnTo>
                  <a:lnTo>
                    <a:pt x="3776" y="308"/>
                  </a:lnTo>
                  <a:lnTo>
                    <a:pt x="3574" y="395"/>
                  </a:lnTo>
                  <a:lnTo>
                    <a:pt x="3373" y="500"/>
                  </a:lnTo>
                  <a:lnTo>
                    <a:pt x="3171" y="606"/>
                  </a:lnTo>
                  <a:lnTo>
                    <a:pt x="2969" y="721"/>
                  </a:lnTo>
                  <a:lnTo>
                    <a:pt x="1086" y="1922"/>
                  </a:lnTo>
                  <a:lnTo>
                    <a:pt x="1" y="2614"/>
                  </a:lnTo>
                  <a:lnTo>
                    <a:pt x="328" y="2566"/>
                  </a:lnTo>
                  <a:lnTo>
                    <a:pt x="683" y="2498"/>
                  </a:lnTo>
                  <a:lnTo>
                    <a:pt x="1115" y="2412"/>
                  </a:lnTo>
                  <a:lnTo>
                    <a:pt x="1346" y="2354"/>
                  </a:lnTo>
                  <a:lnTo>
                    <a:pt x="1576" y="2287"/>
                  </a:lnTo>
                  <a:lnTo>
                    <a:pt x="1807" y="2210"/>
                  </a:lnTo>
                  <a:lnTo>
                    <a:pt x="2037" y="2133"/>
                  </a:lnTo>
                  <a:lnTo>
                    <a:pt x="2249" y="2037"/>
                  </a:lnTo>
                  <a:lnTo>
                    <a:pt x="2450" y="1941"/>
                  </a:lnTo>
                  <a:lnTo>
                    <a:pt x="2633" y="1836"/>
                  </a:lnTo>
                  <a:lnTo>
                    <a:pt x="2710" y="1778"/>
                  </a:lnTo>
                  <a:lnTo>
                    <a:pt x="2787" y="1720"/>
                  </a:lnTo>
                  <a:lnTo>
                    <a:pt x="2931" y="1595"/>
                  </a:lnTo>
                  <a:lnTo>
                    <a:pt x="3104" y="1480"/>
                  </a:lnTo>
                  <a:lnTo>
                    <a:pt x="3286" y="1365"/>
                  </a:lnTo>
                  <a:lnTo>
                    <a:pt x="3488" y="1250"/>
                  </a:lnTo>
                  <a:lnTo>
                    <a:pt x="3891" y="1038"/>
                  </a:lnTo>
                  <a:lnTo>
                    <a:pt x="4304" y="827"/>
                  </a:lnTo>
                  <a:lnTo>
                    <a:pt x="4679" y="644"/>
                  </a:lnTo>
                  <a:lnTo>
                    <a:pt x="4842" y="548"/>
                  </a:lnTo>
                  <a:lnTo>
                    <a:pt x="4987" y="462"/>
                  </a:lnTo>
                  <a:lnTo>
                    <a:pt x="5111" y="385"/>
                  </a:lnTo>
                  <a:lnTo>
                    <a:pt x="5207" y="299"/>
                  </a:lnTo>
                  <a:lnTo>
                    <a:pt x="5246" y="260"/>
                  </a:lnTo>
                  <a:lnTo>
                    <a:pt x="5265" y="231"/>
                  </a:lnTo>
                  <a:lnTo>
                    <a:pt x="5284" y="193"/>
                  </a:lnTo>
                  <a:lnTo>
                    <a:pt x="5294" y="154"/>
                  </a:lnTo>
                  <a:lnTo>
                    <a:pt x="5294" y="126"/>
                  </a:lnTo>
                  <a:lnTo>
                    <a:pt x="5284" y="97"/>
                  </a:lnTo>
                  <a:lnTo>
                    <a:pt x="5275" y="78"/>
                  </a:lnTo>
                  <a:lnTo>
                    <a:pt x="5246" y="49"/>
                  </a:lnTo>
                  <a:lnTo>
                    <a:pt x="5217" y="30"/>
                  </a:lnTo>
                  <a:lnTo>
                    <a:pt x="5188" y="20"/>
                  </a:lnTo>
                  <a:lnTo>
                    <a:pt x="50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2257533" y="1863141"/>
              <a:ext cx="422832" cy="223557"/>
            </a:xfrm>
            <a:custGeom>
              <a:avLst/>
              <a:gdLst/>
              <a:ahLst/>
              <a:cxnLst/>
              <a:rect l="l" t="t" r="r" b="b"/>
              <a:pathLst>
                <a:path w="9194" h="4861" extrusionOk="0">
                  <a:moveTo>
                    <a:pt x="8809" y="0"/>
                  </a:moveTo>
                  <a:lnTo>
                    <a:pt x="8665" y="10"/>
                  </a:lnTo>
                  <a:lnTo>
                    <a:pt x="8502" y="29"/>
                  </a:lnTo>
                  <a:lnTo>
                    <a:pt x="8329" y="67"/>
                  </a:lnTo>
                  <a:lnTo>
                    <a:pt x="8137" y="106"/>
                  </a:lnTo>
                  <a:lnTo>
                    <a:pt x="7752" y="211"/>
                  </a:lnTo>
                  <a:lnTo>
                    <a:pt x="7359" y="346"/>
                  </a:lnTo>
                  <a:lnTo>
                    <a:pt x="6984" y="480"/>
                  </a:lnTo>
                  <a:lnTo>
                    <a:pt x="5044" y="1278"/>
                  </a:lnTo>
                  <a:lnTo>
                    <a:pt x="3824" y="1777"/>
                  </a:lnTo>
                  <a:lnTo>
                    <a:pt x="3756" y="1768"/>
                  </a:lnTo>
                  <a:lnTo>
                    <a:pt x="3564" y="1748"/>
                  </a:lnTo>
                  <a:lnTo>
                    <a:pt x="3276" y="1739"/>
                  </a:lnTo>
                  <a:lnTo>
                    <a:pt x="2911" y="1729"/>
                  </a:lnTo>
                  <a:lnTo>
                    <a:pt x="2700" y="1739"/>
                  </a:lnTo>
                  <a:lnTo>
                    <a:pt x="2488" y="1758"/>
                  </a:lnTo>
                  <a:lnTo>
                    <a:pt x="2267" y="1777"/>
                  </a:lnTo>
                  <a:lnTo>
                    <a:pt x="2037" y="1806"/>
                  </a:lnTo>
                  <a:lnTo>
                    <a:pt x="1806" y="1854"/>
                  </a:lnTo>
                  <a:lnTo>
                    <a:pt x="1585" y="1912"/>
                  </a:lnTo>
                  <a:lnTo>
                    <a:pt x="1355" y="1979"/>
                  </a:lnTo>
                  <a:lnTo>
                    <a:pt x="1143" y="2065"/>
                  </a:lnTo>
                  <a:lnTo>
                    <a:pt x="980" y="2142"/>
                  </a:lnTo>
                  <a:lnTo>
                    <a:pt x="942" y="2171"/>
                  </a:lnTo>
                  <a:lnTo>
                    <a:pt x="730" y="2286"/>
                  </a:lnTo>
                  <a:lnTo>
                    <a:pt x="557" y="2411"/>
                  </a:lnTo>
                  <a:lnTo>
                    <a:pt x="394" y="2536"/>
                  </a:lnTo>
                  <a:lnTo>
                    <a:pt x="260" y="2680"/>
                  </a:lnTo>
                  <a:lnTo>
                    <a:pt x="202" y="2776"/>
                  </a:lnTo>
                  <a:lnTo>
                    <a:pt x="144" y="2872"/>
                  </a:lnTo>
                  <a:lnTo>
                    <a:pt x="96" y="2968"/>
                  </a:lnTo>
                  <a:lnTo>
                    <a:pt x="58" y="3074"/>
                  </a:lnTo>
                  <a:lnTo>
                    <a:pt x="39" y="3180"/>
                  </a:lnTo>
                  <a:lnTo>
                    <a:pt x="19" y="3285"/>
                  </a:lnTo>
                  <a:lnTo>
                    <a:pt x="0" y="3391"/>
                  </a:lnTo>
                  <a:lnTo>
                    <a:pt x="0" y="3497"/>
                  </a:lnTo>
                  <a:lnTo>
                    <a:pt x="10" y="3602"/>
                  </a:lnTo>
                  <a:lnTo>
                    <a:pt x="19" y="3708"/>
                  </a:lnTo>
                  <a:lnTo>
                    <a:pt x="48" y="3814"/>
                  </a:lnTo>
                  <a:lnTo>
                    <a:pt x="77" y="3919"/>
                  </a:lnTo>
                  <a:lnTo>
                    <a:pt x="116" y="4015"/>
                  </a:lnTo>
                  <a:lnTo>
                    <a:pt x="164" y="4111"/>
                  </a:lnTo>
                  <a:lnTo>
                    <a:pt x="221" y="4208"/>
                  </a:lnTo>
                  <a:lnTo>
                    <a:pt x="288" y="4294"/>
                  </a:lnTo>
                  <a:lnTo>
                    <a:pt x="394" y="4409"/>
                  </a:lnTo>
                  <a:lnTo>
                    <a:pt x="509" y="4515"/>
                  </a:lnTo>
                  <a:lnTo>
                    <a:pt x="653" y="4601"/>
                  </a:lnTo>
                  <a:lnTo>
                    <a:pt x="807" y="4678"/>
                  </a:lnTo>
                  <a:lnTo>
                    <a:pt x="942" y="4736"/>
                  </a:lnTo>
                  <a:lnTo>
                    <a:pt x="1095" y="4784"/>
                  </a:lnTo>
                  <a:lnTo>
                    <a:pt x="1268" y="4832"/>
                  </a:lnTo>
                  <a:lnTo>
                    <a:pt x="1441" y="4861"/>
                  </a:lnTo>
                  <a:lnTo>
                    <a:pt x="1595" y="4813"/>
                  </a:lnTo>
                  <a:lnTo>
                    <a:pt x="1998" y="4688"/>
                  </a:lnTo>
                  <a:lnTo>
                    <a:pt x="2584" y="4486"/>
                  </a:lnTo>
                  <a:lnTo>
                    <a:pt x="2921" y="4361"/>
                  </a:lnTo>
                  <a:lnTo>
                    <a:pt x="3286" y="4217"/>
                  </a:lnTo>
                  <a:lnTo>
                    <a:pt x="3660" y="4073"/>
                  </a:lnTo>
                  <a:lnTo>
                    <a:pt x="4035" y="3910"/>
                  </a:lnTo>
                  <a:lnTo>
                    <a:pt x="4400" y="3727"/>
                  </a:lnTo>
                  <a:lnTo>
                    <a:pt x="4755" y="3545"/>
                  </a:lnTo>
                  <a:lnTo>
                    <a:pt x="5082" y="3362"/>
                  </a:lnTo>
                  <a:lnTo>
                    <a:pt x="5236" y="3257"/>
                  </a:lnTo>
                  <a:lnTo>
                    <a:pt x="5380" y="3160"/>
                  </a:lnTo>
                  <a:lnTo>
                    <a:pt x="5514" y="3064"/>
                  </a:lnTo>
                  <a:lnTo>
                    <a:pt x="5639" y="2959"/>
                  </a:lnTo>
                  <a:lnTo>
                    <a:pt x="5754" y="2863"/>
                  </a:lnTo>
                  <a:lnTo>
                    <a:pt x="5850" y="2757"/>
                  </a:lnTo>
                  <a:lnTo>
                    <a:pt x="6043" y="2555"/>
                  </a:lnTo>
                  <a:lnTo>
                    <a:pt x="6264" y="2354"/>
                  </a:lnTo>
                  <a:lnTo>
                    <a:pt x="6504" y="2152"/>
                  </a:lnTo>
                  <a:lnTo>
                    <a:pt x="6753" y="1960"/>
                  </a:lnTo>
                  <a:lnTo>
                    <a:pt x="7013" y="1768"/>
                  </a:lnTo>
                  <a:lnTo>
                    <a:pt x="7282" y="1585"/>
                  </a:lnTo>
                  <a:lnTo>
                    <a:pt x="7810" y="1230"/>
                  </a:lnTo>
                  <a:lnTo>
                    <a:pt x="8300" y="913"/>
                  </a:lnTo>
                  <a:lnTo>
                    <a:pt x="8723" y="634"/>
                  </a:lnTo>
                  <a:lnTo>
                    <a:pt x="8886" y="509"/>
                  </a:lnTo>
                  <a:lnTo>
                    <a:pt x="9020" y="394"/>
                  </a:lnTo>
                  <a:lnTo>
                    <a:pt x="9126" y="288"/>
                  </a:lnTo>
                  <a:lnTo>
                    <a:pt x="9155" y="250"/>
                  </a:lnTo>
                  <a:lnTo>
                    <a:pt x="9184" y="202"/>
                  </a:lnTo>
                  <a:lnTo>
                    <a:pt x="9193" y="163"/>
                  </a:lnTo>
                  <a:lnTo>
                    <a:pt x="9193" y="134"/>
                  </a:lnTo>
                  <a:lnTo>
                    <a:pt x="9193" y="106"/>
                  </a:lnTo>
                  <a:lnTo>
                    <a:pt x="9174" y="77"/>
                  </a:lnTo>
                  <a:lnTo>
                    <a:pt x="9155" y="58"/>
                  </a:lnTo>
                  <a:lnTo>
                    <a:pt x="9126" y="38"/>
                  </a:lnTo>
                  <a:lnTo>
                    <a:pt x="9049" y="10"/>
                  </a:lnTo>
                  <a:lnTo>
                    <a:pt x="89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1144173" y="5242910"/>
              <a:ext cx="164828" cy="117550"/>
            </a:xfrm>
            <a:custGeom>
              <a:avLst/>
              <a:gdLst/>
              <a:ahLst/>
              <a:cxnLst/>
              <a:rect l="l" t="t" r="r" b="b"/>
              <a:pathLst>
                <a:path w="3584" h="2556" extrusionOk="0">
                  <a:moveTo>
                    <a:pt x="3584" y="1"/>
                  </a:moveTo>
                  <a:lnTo>
                    <a:pt x="1" y="135"/>
                  </a:lnTo>
                  <a:lnTo>
                    <a:pt x="308" y="2556"/>
                  </a:lnTo>
                  <a:lnTo>
                    <a:pt x="3401" y="2556"/>
                  </a:lnTo>
                  <a:lnTo>
                    <a:pt x="3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1524568" y="5226123"/>
              <a:ext cx="159999" cy="133923"/>
            </a:xfrm>
            <a:custGeom>
              <a:avLst/>
              <a:gdLst/>
              <a:ahLst/>
              <a:cxnLst/>
              <a:rect l="l" t="t" r="r" b="b"/>
              <a:pathLst>
                <a:path w="3479" h="2912" extrusionOk="0">
                  <a:moveTo>
                    <a:pt x="3353" y="1"/>
                  </a:moveTo>
                  <a:lnTo>
                    <a:pt x="1" y="87"/>
                  </a:lnTo>
                  <a:lnTo>
                    <a:pt x="385" y="2911"/>
                  </a:lnTo>
                  <a:lnTo>
                    <a:pt x="3478" y="2902"/>
                  </a:lnTo>
                  <a:lnTo>
                    <a:pt x="3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1490121" y="5320221"/>
              <a:ext cx="551374" cy="264672"/>
            </a:xfrm>
            <a:custGeom>
              <a:avLst/>
              <a:gdLst/>
              <a:ahLst/>
              <a:cxnLst/>
              <a:rect l="l" t="t" r="r" b="b"/>
              <a:pathLst>
                <a:path w="11989" h="5755" extrusionOk="0">
                  <a:moveTo>
                    <a:pt x="4016" y="1"/>
                  </a:moveTo>
                  <a:lnTo>
                    <a:pt x="3929" y="20"/>
                  </a:lnTo>
                  <a:lnTo>
                    <a:pt x="3833" y="39"/>
                  </a:lnTo>
                  <a:lnTo>
                    <a:pt x="3631" y="97"/>
                  </a:lnTo>
                  <a:lnTo>
                    <a:pt x="3430" y="174"/>
                  </a:lnTo>
                  <a:lnTo>
                    <a:pt x="3007" y="346"/>
                  </a:lnTo>
                  <a:lnTo>
                    <a:pt x="2786" y="423"/>
                  </a:lnTo>
                  <a:lnTo>
                    <a:pt x="2565" y="481"/>
                  </a:lnTo>
                  <a:lnTo>
                    <a:pt x="2450" y="510"/>
                  </a:lnTo>
                  <a:lnTo>
                    <a:pt x="2335" y="529"/>
                  </a:lnTo>
                  <a:lnTo>
                    <a:pt x="2229" y="539"/>
                  </a:lnTo>
                  <a:lnTo>
                    <a:pt x="2114" y="539"/>
                  </a:lnTo>
                  <a:lnTo>
                    <a:pt x="1998" y="529"/>
                  </a:lnTo>
                  <a:lnTo>
                    <a:pt x="1883" y="510"/>
                  </a:lnTo>
                  <a:lnTo>
                    <a:pt x="1768" y="481"/>
                  </a:lnTo>
                  <a:lnTo>
                    <a:pt x="1653" y="443"/>
                  </a:lnTo>
                  <a:lnTo>
                    <a:pt x="1537" y="385"/>
                  </a:lnTo>
                  <a:lnTo>
                    <a:pt x="1432" y="318"/>
                  </a:lnTo>
                  <a:lnTo>
                    <a:pt x="1316" y="231"/>
                  </a:lnTo>
                  <a:lnTo>
                    <a:pt x="1201" y="126"/>
                  </a:lnTo>
                  <a:lnTo>
                    <a:pt x="1172" y="126"/>
                  </a:lnTo>
                  <a:lnTo>
                    <a:pt x="1095" y="116"/>
                  </a:lnTo>
                  <a:lnTo>
                    <a:pt x="980" y="126"/>
                  </a:lnTo>
                  <a:lnTo>
                    <a:pt x="913" y="145"/>
                  </a:lnTo>
                  <a:lnTo>
                    <a:pt x="846" y="164"/>
                  </a:lnTo>
                  <a:lnTo>
                    <a:pt x="778" y="193"/>
                  </a:lnTo>
                  <a:lnTo>
                    <a:pt x="711" y="231"/>
                  </a:lnTo>
                  <a:lnTo>
                    <a:pt x="654" y="289"/>
                  </a:lnTo>
                  <a:lnTo>
                    <a:pt x="596" y="356"/>
                  </a:lnTo>
                  <a:lnTo>
                    <a:pt x="548" y="443"/>
                  </a:lnTo>
                  <a:lnTo>
                    <a:pt x="519" y="539"/>
                  </a:lnTo>
                  <a:lnTo>
                    <a:pt x="490" y="663"/>
                  </a:lnTo>
                  <a:lnTo>
                    <a:pt x="481" y="808"/>
                  </a:lnTo>
                  <a:lnTo>
                    <a:pt x="471" y="980"/>
                  </a:lnTo>
                  <a:lnTo>
                    <a:pt x="452" y="1211"/>
                  </a:lnTo>
                  <a:lnTo>
                    <a:pt x="404" y="1538"/>
                  </a:lnTo>
                  <a:lnTo>
                    <a:pt x="269" y="2373"/>
                  </a:lnTo>
                  <a:lnTo>
                    <a:pt x="192" y="2844"/>
                  </a:lnTo>
                  <a:lnTo>
                    <a:pt x="125" y="3324"/>
                  </a:lnTo>
                  <a:lnTo>
                    <a:pt x="68" y="3805"/>
                  </a:lnTo>
                  <a:lnTo>
                    <a:pt x="20" y="4266"/>
                  </a:lnTo>
                  <a:lnTo>
                    <a:pt x="10" y="4487"/>
                  </a:lnTo>
                  <a:lnTo>
                    <a:pt x="0" y="4708"/>
                  </a:lnTo>
                  <a:lnTo>
                    <a:pt x="0" y="4909"/>
                  </a:lnTo>
                  <a:lnTo>
                    <a:pt x="10" y="5102"/>
                  </a:lnTo>
                  <a:lnTo>
                    <a:pt x="39" y="5294"/>
                  </a:lnTo>
                  <a:lnTo>
                    <a:pt x="68" y="5467"/>
                  </a:lnTo>
                  <a:lnTo>
                    <a:pt x="106" y="5620"/>
                  </a:lnTo>
                  <a:lnTo>
                    <a:pt x="173" y="5755"/>
                  </a:lnTo>
                  <a:lnTo>
                    <a:pt x="11874" y="5726"/>
                  </a:lnTo>
                  <a:lnTo>
                    <a:pt x="11902" y="5688"/>
                  </a:lnTo>
                  <a:lnTo>
                    <a:pt x="11922" y="5630"/>
                  </a:lnTo>
                  <a:lnTo>
                    <a:pt x="11950" y="5553"/>
                  </a:lnTo>
                  <a:lnTo>
                    <a:pt x="11970" y="5457"/>
                  </a:lnTo>
                  <a:lnTo>
                    <a:pt x="11989" y="5351"/>
                  </a:lnTo>
                  <a:lnTo>
                    <a:pt x="11989" y="5217"/>
                  </a:lnTo>
                  <a:lnTo>
                    <a:pt x="11970" y="5082"/>
                  </a:lnTo>
                  <a:lnTo>
                    <a:pt x="11941" y="4986"/>
                  </a:lnTo>
                  <a:lnTo>
                    <a:pt x="11912" y="4881"/>
                  </a:lnTo>
                  <a:lnTo>
                    <a:pt x="11864" y="4775"/>
                  </a:lnTo>
                  <a:lnTo>
                    <a:pt x="11806" y="4669"/>
                  </a:lnTo>
                  <a:lnTo>
                    <a:pt x="11739" y="4554"/>
                  </a:lnTo>
                  <a:lnTo>
                    <a:pt x="11643" y="4439"/>
                  </a:lnTo>
                  <a:lnTo>
                    <a:pt x="11537" y="4314"/>
                  </a:lnTo>
                  <a:lnTo>
                    <a:pt x="11422" y="4189"/>
                  </a:lnTo>
                  <a:lnTo>
                    <a:pt x="11278" y="4064"/>
                  </a:lnTo>
                  <a:lnTo>
                    <a:pt x="11115" y="3939"/>
                  </a:lnTo>
                  <a:lnTo>
                    <a:pt x="10932" y="3805"/>
                  </a:lnTo>
                  <a:lnTo>
                    <a:pt x="10721" y="3670"/>
                  </a:lnTo>
                  <a:lnTo>
                    <a:pt x="10490" y="3536"/>
                  </a:lnTo>
                  <a:lnTo>
                    <a:pt x="10231" y="3401"/>
                  </a:lnTo>
                  <a:lnTo>
                    <a:pt x="9952" y="3267"/>
                  </a:lnTo>
                  <a:lnTo>
                    <a:pt x="9635" y="3132"/>
                  </a:lnTo>
                  <a:lnTo>
                    <a:pt x="8598" y="2710"/>
                  </a:lnTo>
                  <a:lnTo>
                    <a:pt x="8070" y="2489"/>
                  </a:lnTo>
                  <a:lnTo>
                    <a:pt x="7551" y="2268"/>
                  </a:lnTo>
                  <a:lnTo>
                    <a:pt x="7301" y="2143"/>
                  </a:lnTo>
                  <a:lnTo>
                    <a:pt x="7051" y="2028"/>
                  </a:lnTo>
                  <a:lnTo>
                    <a:pt x="6821" y="1893"/>
                  </a:lnTo>
                  <a:lnTo>
                    <a:pt x="6590" y="1768"/>
                  </a:lnTo>
                  <a:lnTo>
                    <a:pt x="6369" y="1634"/>
                  </a:lnTo>
                  <a:lnTo>
                    <a:pt x="6158" y="1490"/>
                  </a:lnTo>
                  <a:lnTo>
                    <a:pt x="5966" y="1346"/>
                  </a:lnTo>
                  <a:lnTo>
                    <a:pt x="5783" y="1192"/>
                  </a:lnTo>
                  <a:lnTo>
                    <a:pt x="5188" y="673"/>
                  </a:lnTo>
                  <a:lnTo>
                    <a:pt x="4794" y="337"/>
                  </a:lnTo>
                  <a:lnTo>
                    <a:pt x="4582" y="164"/>
                  </a:lnTo>
                  <a:lnTo>
                    <a:pt x="4515" y="116"/>
                  </a:lnTo>
                  <a:lnTo>
                    <a:pt x="4438" y="68"/>
                  </a:lnTo>
                  <a:lnTo>
                    <a:pt x="4362" y="29"/>
                  </a:lnTo>
                  <a:lnTo>
                    <a:pt x="4275" y="10"/>
                  </a:lnTo>
                  <a:lnTo>
                    <a:pt x="4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490535" y="5553949"/>
              <a:ext cx="550960" cy="30951"/>
            </a:xfrm>
            <a:custGeom>
              <a:avLst/>
              <a:gdLst/>
              <a:ahLst/>
              <a:cxnLst/>
              <a:rect l="l" t="t" r="r" b="b"/>
              <a:pathLst>
                <a:path w="11980" h="673" extrusionOk="0">
                  <a:moveTo>
                    <a:pt x="11961" y="0"/>
                  </a:moveTo>
                  <a:lnTo>
                    <a:pt x="1" y="20"/>
                  </a:lnTo>
                  <a:lnTo>
                    <a:pt x="30" y="212"/>
                  </a:lnTo>
                  <a:lnTo>
                    <a:pt x="59" y="385"/>
                  </a:lnTo>
                  <a:lnTo>
                    <a:pt x="97" y="538"/>
                  </a:lnTo>
                  <a:lnTo>
                    <a:pt x="164" y="673"/>
                  </a:lnTo>
                  <a:lnTo>
                    <a:pt x="11865" y="644"/>
                  </a:lnTo>
                  <a:lnTo>
                    <a:pt x="11893" y="606"/>
                  </a:lnTo>
                  <a:lnTo>
                    <a:pt x="11913" y="548"/>
                  </a:lnTo>
                  <a:lnTo>
                    <a:pt x="11941" y="471"/>
                  </a:lnTo>
                  <a:lnTo>
                    <a:pt x="11961" y="375"/>
                  </a:lnTo>
                  <a:lnTo>
                    <a:pt x="11980" y="269"/>
                  </a:lnTo>
                  <a:lnTo>
                    <a:pt x="11980" y="135"/>
                  </a:lnTo>
                  <a:lnTo>
                    <a:pt x="119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903822" y="2928762"/>
              <a:ext cx="781600" cy="497474"/>
            </a:xfrm>
            <a:custGeom>
              <a:avLst/>
              <a:gdLst/>
              <a:ahLst/>
              <a:cxnLst/>
              <a:rect l="l" t="t" r="r" b="b"/>
              <a:pathLst>
                <a:path w="16995" h="10817" extrusionOk="0">
                  <a:moveTo>
                    <a:pt x="15217" y="0"/>
                  </a:moveTo>
                  <a:lnTo>
                    <a:pt x="87" y="3209"/>
                  </a:lnTo>
                  <a:lnTo>
                    <a:pt x="78" y="3353"/>
                  </a:lnTo>
                  <a:lnTo>
                    <a:pt x="49" y="3747"/>
                  </a:lnTo>
                  <a:lnTo>
                    <a:pt x="20" y="4352"/>
                  </a:lnTo>
                  <a:lnTo>
                    <a:pt x="1" y="4717"/>
                  </a:lnTo>
                  <a:lnTo>
                    <a:pt x="1" y="5111"/>
                  </a:lnTo>
                  <a:lnTo>
                    <a:pt x="1" y="5533"/>
                  </a:lnTo>
                  <a:lnTo>
                    <a:pt x="1" y="5985"/>
                  </a:lnTo>
                  <a:lnTo>
                    <a:pt x="20" y="6436"/>
                  </a:lnTo>
                  <a:lnTo>
                    <a:pt x="59" y="6907"/>
                  </a:lnTo>
                  <a:lnTo>
                    <a:pt x="97" y="7378"/>
                  </a:lnTo>
                  <a:lnTo>
                    <a:pt x="164" y="7848"/>
                  </a:lnTo>
                  <a:lnTo>
                    <a:pt x="241" y="8310"/>
                  </a:lnTo>
                  <a:lnTo>
                    <a:pt x="289" y="8531"/>
                  </a:lnTo>
                  <a:lnTo>
                    <a:pt x="337" y="8751"/>
                  </a:lnTo>
                  <a:lnTo>
                    <a:pt x="443" y="9107"/>
                  </a:lnTo>
                  <a:lnTo>
                    <a:pt x="443" y="9126"/>
                  </a:lnTo>
                  <a:lnTo>
                    <a:pt x="520" y="9357"/>
                  </a:lnTo>
                  <a:lnTo>
                    <a:pt x="606" y="9578"/>
                  </a:lnTo>
                  <a:lnTo>
                    <a:pt x="664" y="9693"/>
                  </a:lnTo>
                  <a:lnTo>
                    <a:pt x="741" y="9808"/>
                  </a:lnTo>
                  <a:lnTo>
                    <a:pt x="846" y="9914"/>
                  </a:lnTo>
                  <a:lnTo>
                    <a:pt x="961" y="10010"/>
                  </a:lnTo>
                  <a:lnTo>
                    <a:pt x="1096" y="10096"/>
                  </a:lnTo>
                  <a:lnTo>
                    <a:pt x="1250" y="10183"/>
                  </a:lnTo>
                  <a:lnTo>
                    <a:pt x="1423" y="10269"/>
                  </a:lnTo>
                  <a:lnTo>
                    <a:pt x="1605" y="10336"/>
                  </a:lnTo>
                  <a:lnTo>
                    <a:pt x="1807" y="10413"/>
                  </a:lnTo>
                  <a:lnTo>
                    <a:pt x="2018" y="10471"/>
                  </a:lnTo>
                  <a:lnTo>
                    <a:pt x="2249" y="10529"/>
                  </a:lnTo>
                  <a:lnTo>
                    <a:pt x="2498" y="10577"/>
                  </a:lnTo>
                  <a:lnTo>
                    <a:pt x="2748" y="10625"/>
                  </a:lnTo>
                  <a:lnTo>
                    <a:pt x="3017" y="10673"/>
                  </a:lnTo>
                  <a:lnTo>
                    <a:pt x="3296" y="10702"/>
                  </a:lnTo>
                  <a:lnTo>
                    <a:pt x="3594" y="10730"/>
                  </a:lnTo>
                  <a:lnTo>
                    <a:pt x="4199" y="10778"/>
                  </a:lnTo>
                  <a:lnTo>
                    <a:pt x="4842" y="10807"/>
                  </a:lnTo>
                  <a:lnTo>
                    <a:pt x="5524" y="10817"/>
                  </a:lnTo>
                  <a:lnTo>
                    <a:pt x="6226" y="10798"/>
                  </a:lnTo>
                  <a:lnTo>
                    <a:pt x="6946" y="10769"/>
                  </a:lnTo>
                  <a:lnTo>
                    <a:pt x="7676" y="10730"/>
                  </a:lnTo>
                  <a:lnTo>
                    <a:pt x="8426" y="10663"/>
                  </a:lnTo>
                  <a:lnTo>
                    <a:pt x="9175" y="10586"/>
                  </a:lnTo>
                  <a:lnTo>
                    <a:pt x="9751" y="10519"/>
                  </a:lnTo>
                  <a:lnTo>
                    <a:pt x="10328" y="10442"/>
                  </a:lnTo>
                  <a:lnTo>
                    <a:pt x="10894" y="10346"/>
                  </a:lnTo>
                  <a:lnTo>
                    <a:pt x="11461" y="10260"/>
                  </a:lnTo>
                  <a:lnTo>
                    <a:pt x="12009" y="10154"/>
                  </a:lnTo>
                  <a:lnTo>
                    <a:pt x="12547" y="10039"/>
                  </a:lnTo>
                  <a:lnTo>
                    <a:pt x="13065" y="9923"/>
                  </a:lnTo>
                  <a:lnTo>
                    <a:pt x="13574" y="9799"/>
                  </a:lnTo>
                  <a:lnTo>
                    <a:pt x="14055" y="9674"/>
                  </a:lnTo>
                  <a:lnTo>
                    <a:pt x="14516" y="9530"/>
                  </a:lnTo>
                  <a:lnTo>
                    <a:pt x="14948" y="9395"/>
                  </a:lnTo>
                  <a:lnTo>
                    <a:pt x="15361" y="9241"/>
                  </a:lnTo>
                  <a:lnTo>
                    <a:pt x="15736" y="9088"/>
                  </a:lnTo>
                  <a:lnTo>
                    <a:pt x="16082" y="8934"/>
                  </a:lnTo>
                  <a:lnTo>
                    <a:pt x="16389" y="8771"/>
                  </a:lnTo>
                  <a:lnTo>
                    <a:pt x="16533" y="8684"/>
                  </a:lnTo>
                  <a:lnTo>
                    <a:pt x="16658" y="8607"/>
                  </a:lnTo>
                  <a:lnTo>
                    <a:pt x="16716" y="8559"/>
                  </a:lnTo>
                  <a:lnTo>
                    <a:pt x="16764" y="8502"/>
                  </a:lnTo>
                  <a:lnTo>
                    <a:pt x="16812" y="8444"/>
                  </a:lnTo>
                  <a:lnTo>
                    <a:pt x="16850" y="8367"/>
                  </a:lnTo>
                  <a:lnTo>
                    <a:pt x="16889" y="8281"/>
                  </a:lnTo>
                  <a:lnTo>
                    <a:pt x="16917" y="8194"/>
                  </a:lnTo>
                  <a:lnTo>
                    <a:pt x="16937" y="8098"/>
                  </a:lnTo>
                  <a:lnTo>
                    <a:pt x="16956" y="7993"/>
                  </a:lnTo>
                  <a:lnTo>
                    <a:pt x="16985" y="7752"/>
                  </a:lnTo>
                  <a:lnTo>
                    <a:pt x="16994" y="7493"/>
                  </a:lnTo>
                  <a:lnTo>
                    <a:pt x="16985" y="7214"/>
                  </a:lnTo>
                  <a:lnTo>
                    <a:pt x="16965" y="6907"/>
                  </a:lnTo>
                  <a:lnTo>
                    <a:pt x="16927" y="6580"/>
                  </a:lnTo>
                  <a:lnTo>
                    <a:pt x="16879" y="6235"/>
                  </a:lnTo>
                  <a:lnTo>
                    <a:pt x="16821" y="5879"/>
                  </a:lnTo>
                  <a:lnTo>
                    <a:pt x="16754" y="5514"/>
                  </a:lnTo>
                  <a:lnTo>
                    <a:pt x="16677" y="5140"/>
                  </a:lnTo>
                  <a:lnTo>
                    <a:pt x="16600" y="4755"/>
                  </a:lnTo>
                  <a:lnTo>
                    <a:pt x="16408" y="3987"/>
                  </a:lnTo>
                  <a:lnTo>
                    <a:pt x="16216" y="3228"/>
                  </a:lnTo>
                  <a:lnTo>
                    <a:pt x="16005" y="2498"/>
                  </a:lnTo>
                  <a:lnTo>
                    <a:pt x="15803" y="1825"/>
                  </a:lnTo>
                  <a:lnTo>
                    <a:pt x="15621" y="1230"/>
                  </a:lnTo>
                  <a:lnTo>
                    <a:pt x="15332" y="336"/>
                  </a:lnTo>
                  <a:lnTo>
                    <a:pt x="152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1335911" y="3230511"/>
              <a:ext cx="427707" cy="2011051"/>
            </a:xfrm>
            <a:custGeom>
              <a:avLst/>
              <a:gdLst/>
              <a:ahLst/>
              <a:cxnLst/>
              <a:rect l="l" t="t" r="r" b="b"/>
              <a:pathLst>
                <a:path w="9300" h="43728" extrusionOk="0">
                  <a:moveTo>
                    <a:pt x="7532" y="0"/>
                  </a:moveTo>
                  <a:lnTo>
                    <a:pt x="6081" y="682"/>
                  </a:lnTo>
                  <a:lnTo>
                    <a:pt x="5716" y="846"/>
                  </a:lnTo>
                  <a:lnTo>
                    <a:pt x="1" y="3487"/>
                  </a:lnTo>
                  <a:lnTo>
                    <a:pt x="68" y="3996"/>
                  </a:lnTo>
                  <a:lnTo>
                    <a:pt x="2585" y="25389"/>
                  </a:lnTo>
                  <a:lnTo>
                    <a:pt x="2537" y="25755"/>
                  </a:lnTo>
                  <a:lnTo>
                    <a:pt x="2498" y="26187"/>
                  </a:lnTo>
                  <a:lnTo>
                    <a:pt x="2479" y="26677"/>
                  </a:lnTo>
                  <a:lnTo>
                    <a:pt x="2470" y="27215"/>
                  </a:lnTo>
                  <a:lnTo>
                    <a:pt x="2460" y="27791"/>
                  </a:lnTo>
                  <a:lnTo>
                    <a:pt x="2470" y="28415"/>
                  </a:lnTo>
                  <a:lnTo>
                    <a:pt x="2479" y="29078"/>
                  </a:lnTo>
                  <a:lnTo>
                    <a:pt x="2498" y="29770"/>
                  </a:lnTo>
                  <a:lnTo>
                    <a:pt x="2566" y="31240"/>
                  </a:lnTo>
                  <a:lnTo>
                    <a:pt x="2652" y="32777"/>
                  </a:lnTo>
                  <a:lnTo>
                    <a:pt x="2758" y="34342"/>
                  </a:lnTo>
                  <a:lnTo>
                    <a:pt x="2873" y="35908"/>
                  </a:lnTo>
                  <a:lnTo>
                    <a:pt x="2998" y="37436"/>
                  </a:lnTo>
                  <a:lnTo>
                    <a:pt x="3123" y="38877"/>
                  </a:lnTo>
                  <a:lnTo>
                    <a:pt x="3353" y="41374"/>
                  </a:lnTo>
                  <a:lnTo>
                    <a:pt x="3517" y="43094"/>
                  </a:lnTo>
                  <a:lnTo>
                    <a:pt x="3584" y="43728"/>
                  </a:lnTo>
                  <a:lnTo>
                    <a:pt x="8041" y="43593"/>
                  </a:lnTo>
                  <a:lnTo>
                    <a:pt x="9300" y="24054"/>
                  </a:lnTo>
                  <a:lnTo>
                    <a:pt x="9280" y="22969"/>
                  </a:lnTo>
                  <a:lnTo>
                    <a:pt x="9252" y="21835"/>
                  </a:lnTo>
                  <a:lnTo>
                    <a:pt x="9213" y="20654"/>
                  </a:lnTo>
                  <a:lnTo>
                    <a:pt x="9165" y="19434"/>
                  </a:lnTo>
                  <a:lnTo>
                    <a:pt x="9098" y="18166"/>
                  </a:lnTo>
                  <a:lnTo>
                    <a:pt x="9031" y="16859"/>
                  </a:lnTo>
                  <a:lnTo>
                    <a:pt x="8944" y="15514"/>
                  </a:lnTo>
                  <a:lnTo>
                    <a:pt x="8848" y="14131"/>
                  </a:lnTo>
                  <a:lnTo>
                    <a:pt x="8742" y="12719"/>
                  </a:lnTo>
                  <a:lnTo>
                    <a:pt x="8627" y="11278"/>
                  </a:lnTo>
                  <a:lnTo>
                    <a:pt x="8502" y="9799"/>
                  </a:lnTo>
                  <a:lnTo>
                    <a:pt x="8368" y="8300"/>
                  </a:lnTo>
                  <a:lnTo>
                    <a:pt x="8224" y="6773"/>
                  </a:lnTo>
                  <a:lnTo>
                    <a:pt x="8070" y="5216"/>
                  </a:lnTo>
                  <a:lnTo>
                    <a:pt x="7753" y="2056"/>
                  </a:lnTo>
                  <a:lnTo>
                    <a:pt x="7715" y="1662"/>
                  </a:lnTo>
                  <a:lnTo>
                    <a:pt x="7570" y="356"/>
                  </a:lnTo>
                  <a:lnTo>
                    <a:pt x="75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909157" y="3184566"/>
              <a:ext cx="419751" cy="2064077"/>
            </a:xfrm>
            <a:custGeom>
              <a:avLst/>
              <a:gdLst/>
              <a:ahLst/>
              <a:cxnLst/>
              <a:rect l="l" t="t" r="r" b="b"/>
              <a:pathLst>
                <a:path w="9127" h="44881" extrusionOk="0">
                  <a:moveTo>
                    <a:pt x="817" y="0"/>
                  </a:moveTo>
                  <a:lnTo>
                    <a:pt x="634" y="10"/>
                  </a:lnTo>
                  <a:lnTo>
                    <a:pt x="461" y="29"/>
                  </a:lnTo>
                  <a:lnTo>
                    <a:pt x="298" y="58"/>
                  </a:lnTo>
                  <a:lnTo>
                    <a:pt x="144" y="96"/>
                  </a:lnTo>
                  <a:lnTo>
                    <a:pt x="0" y="144"/>
                  </a:lnTo>
                  <a:lnTo>
                    <a:pt x="288" y="3189"/>
                  </a:lnTo>
                  <a:lnTo>
                    <a:pt x="317" y="3545"/>
                  </a:lnTo>
                  <a:lnTo>
                    <a:pt x="327" y="3564"/>
                  </a:lnTo>
                  <a:lnTo>
                    <a:pt x="356" y="3929"/>
                  </a:lnTo>
                  <a:lnTo>
                    <a:pt x="740" y="7877"/>
                  </a:lnTo>
                  <a:lnTo>
                    <a:pt x="961" y="10077"/>
                  </a:lnTo>
                  <a:lnTo>
                    <a:pt x="1182" y="12315"/>
                  </a:lnTo>
                  <a:lnTo>
                    <a:pt x="1412" y="14515"/>
                  </a:lnTo>
                  <a:lnTo>
                    <a:pt x="1643" y="16581"/>
                  </a:lnTo>
                  <a:lnTo>
                    <a:pt x="1854" y="18444"/>
                  </a:lnTo>
                  <a:lnTo>
                    <a:pt x="2046" y="20010"/>
                  </a:lnTo>
                  <a:lnTo>
                    <a:pt x="2046" y="21182"/>
                  </a:lnTo>
                  <a:lnTo>
                    <a:pt x="2046" y="22498"/>
                  </a:lnTo>
                  <a:lnTo>
                    <a:pt x="2056" y="24169"/>
                  </a:lnTo>
                  <a:lnTo>
                    <a:pt x="2075" y="26100"/>
                  </a:lnTo>
                  <a:lnTo>
                    <a:pt x="2114" y="28175"/>
                  </a:lnTo>
                  <a:lnTo>
                    <a:pt x="2142" y="29242"/>
                  </a:lnTo>
                  <a:lnTo>
                    <a:pt x="2171" y="30308"/>
                  </a:lnTo>
                  <a:lnTo>
                    <a:pt x="2210" y="31355"/>
                  </a:lnTo>
                  <a:lnTo>
                    <a:pt x="2258" y="32383"/>
                  </a:lnTo>
                  <a:lnTo>
                    <a:pt x="2286" y="32853"/>
                  </a:lnTo>
                  <a:lnTo>
                    <a:pt x="2325" y="33334"/>
                  </a:lnTo>
                  <a:lnTo>
                    <a:pt x="2363" y="33814"/>
                  </a:lnTo>
                  <a:lnTo>
                    <a:pt x="2411" y="34294"/>
                  </a:lnTo>
                  <a:lnTo>
                    <a:pt x="2469" y="34784"/>
                  </a:lnTo>
                  <a:lnTo>
                    <a:pt x="2536" y="35274"/>
                  </a:lnTo>
                  <a:lnTo>
                    <a:pt x="2680" y="36244"/>
                  </a:lnTo>
                  <a:lnTo>
                    <a:pt x="2834" y="37205"/>
                  </a:lnTo>
                  <a:lnTo>
                    <a:pt x="3007" y="38146"/>
                  </a:lnTo>
                  <a:lnTo>
                    <a:pt x="3189" y="39069"/>
                  </a:lnTo>
                  <a:lnTo>
                    <a:pt x="3372" y="39952"/>
                  </a:lnTo>
                  <a:lnTo>
                    <a:pt x="3564" y="40798"/>
                  </a:lnTo>
                  <a:lnTo>
                    <a:pt x="3747" y="41595"/>
                  </a:lnTo>
                  <a:lnTo>
                    <a:pt x="4073" y="43007"/>
                  </a:lnTo>
                  <a:lnTo>
                    <a:pt x="4333" y="44122"/>
                  </a:lnTo>
                  <a:lnTo>
                    <a:pt x="4429" y="44554"/>
                  </a:lnTo>
                  <a:lnTo>
                    <a:pt x="4496" y="44880"/>
                  </a:lnTo>
                  <a:lnTo>
                    <a:pt x="9088" y="44871"/>
                  </a:lnTo>
                  <a:lnTo>
                    <a:pt x="9126" y="44218"/>
                  </a:lnTo>
                  <a:lnTo>
                    <a:pt x="9049" y="2565"/>
                  </a:lnTo>
                  <a:lnTo>
                    <a:pt x="8694" y="2402"/>
                  </a:lnTo>
                  <a:lnTo>
                    <a:pt x="8281" y="2219"/>
                  </a:lnTo>
                  <a:lnTo>
                    <a:pt x="7743" y="1979"/>
                  </a:lnTo>
                  <a:lnTo>
                    <a:pt x="7099" y="1710"/>
                  </a:lnTo>
                  <a:lnTo>
                    <a:pt x="6369" y="1422"/>
                  </a:lnTo>
                  <a:lnTo>
                    <a:pt x="5581" y="1124"/>
                  </a:lnTo>
                  <a:lnTo>
                    <a:pt x="5178" y="980"/>
                  </a:lnTo>
                  <a:lnTo>
                    <a:pt x="4765" y="836"/>
                  </a:lnTo>
                  <a:lnTo>
                    <a:pt x="4400" y="711"/>
                  </a:lnTo>
                  <a:lnTo>
                    <a:pt x="3718" y="500"/>
                  </a:lnTo>
                  <a:lnTo>
                    <a:pt x="3353" y="404"/>
                  </a:lnTo>
                  <a:lnTo>
                    <a:pt x="2844" y="269"/>
                  </a:lnTo>
                  <a:lnTo>
                    <a:pt x="2354" y="164"/>
                  </a:lnTo>
                  <a:lnTo>
                    <a:pt x="1883" y="77"/>
                  </a:lnTo>
                  <a:lnTo>
                    <a:pt x="1652" y="48"/>
                  </a:lnTo>
                  <a:lnTo>
                    <a:pt x="1431" y="19"/>
                  </a:lnTo>
                  <a:lnTo>
                    <a:pt x="12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1037243" y="5303434"/>
              <a:ext cx="323448" cy="282333"/>
            </a:xfrm>
            <a:custGeom>
              <a:avLst/>
              <a:gdLst/>
              <a:ahLst/>
              <a:cxnLst/>
              <a:rect l="l" t="t" r="r" b="b"/>
              <a:pathLst>
                <a:path w="7033" h="6139" extrusionOk="0">
                  <a:moveTo>
                    <a:pt x="4074" y="1"/>
                  </a:moveTo>
                  <a:lnTo>
                    <a:pt x="3882" y="10"/>
                  </a:lnTo>
                  <a:lnTo>
                    <a:pt x="3699" y="29"/>
                  </a:lnTo>
                  <a:lnTo>
                    <a:pt x="3546" y="49"/>
                  </a:lnTo>
                  <a:lnTo>
                    <a:pt x="3402" y="68"/>
                  </a:lnTo>
                  <a:lnTo>
                    <a:pt x="3277" y="97"/>
                  </a:lnTo>
                  <a:lnTo>
                    <a:pt x="3171" y="135"/>
                  </a:lnTo>
                  <a:lnTo>
                    <a:pt x="3075" y="174"/>
                  </a:lnTo>
                  <a:lnTo>
                    <a:pt x="2988" y="222"/>
                  </a:lnTo>
                  <a:lnTo>
                    <a:pt x="2921" y="279"/>
                  </a:lnTo>
                  <a:lnTo>
                    <a:pt x="2854" y="337"/>
                  </a:lnTo>
                  <a:lnTo>
                    <a:pt x="2796" y="404"/>
                  </a:lnTo>
                  <a:lnTo>
                    <a:pt x="2748" y="471"/>
                  </a:lnTo>
                  <a:lnTo>
                    <a:pt x="2700" y="548"/>
                  </a:lnTo>
                  <a:lnTo>
                    <a:pt x="2614" y="711"/>
                  </a:lnTo>
                  <a:lnTo>
                    <a:pt x="2470" y="1163"/>
                  </a:lnTo>
                  <a:lnTo>
                    <a:pt x="2383" y="1461"/>
                  </a:lnTo>
                  <a:lnTo>
                    <a:pt x="2326" y="1614"/>
                  </a:lnTo>
                  <a:lnTo>
                    <a:pt x="2287" y="1691"/>
                  </a:lnTo>
                  <a:lnTo>
                    <a:pt x="2258" y="1759"/>
                  </a:lnTo>
                  <a:lnTo>
                    <a:pt x="2230" y="1864"/>
                  </a:lnTo>
                  <a:lnTo>
                    <a:pt x="2210" y="1951"/>
                  </a:lnTo>
                  <a:lnTo>
                    <a:pt x="2201" y="1989"/>
                  </a:lnTo>
                  <a:lnTo>
                    <a:pt x="2182" y="2037"/>
                  </a:lnTo>
                  <a:lnTo>
                    <a:pt x="2143" y="2095"/>
                  </a:lnTo>
                  <a:lnTo>
                    <a:pt x="2095" y="2152"/>
                  </a:lnTo>
                  <a:lnTo>
                    <a:pt x="2028" y="2229"/>
                  </a:lnTo>
                  <a:lnTo>
                    <a:pt x="1932" y="2316"/>
                  </a:lnTo>
                  <a:lnTo>
                    <a:pt x="1663" y="2556"/>
                  </a:lnTo>
                  <a:lnTo>
                    <a:pt x="1250" y="2882"/>
                  </a:lnTo>
                  <a:lnTo>
                    <a:pt x="1077" y="3027"/>
                  </a:lnTo>
                  <a:lnTo>
                    <a:pt x="923" y="3180"/>
                  </a:lnTo>
                  <a:lnTo>
                    <a:pt x="779" y="3334"/>
                  </a:lnTo>
                  <a:lnTo>
                    <a:pt x="654" y="3497"/>
                  </a:lnTo>
                  <a:lnTo>
                    <a:pt x="548" y="3670"/>
                  </a:lnTo>
                  <a:lnTo>
                    <a:pt x="443" y="3843"/>
                  </a:lnTo>
                  <a:lnTo>
                    <a:pt x="356" y="4016"/>
                  </a:lnTo>
                  <a:lnTo>
                    <a:pt x="289" y="4189"/>
                  </a:lnTo>
                  <a:lnTo>
                    <a:pt x="222" y="4362"/>
                  </a:lnTo>
                  <a:lnTo>
                    <a:pt x="164" y="4535"/>
                  </a:lnTo>
                  <a:lnTo>
                    <a:pt x="126" y="4698"/>
                  </a:lnTo>
                  <a:lnTo>
                    <a:pt x="87" y="4871"/>
                  </a:lnTo>
                  <a:lnTo>
                    <a:pt x="59" y="5025"/>
                  </a:lnTo>
                  <a:lnTo>
                    <a:pt x="39" y="5178"/>
                  </a:lnTo>
                  <a:lnTo>
                    <a:pt x="11" y="5467"/>
                  </a:lnTo>
                  <a:lnTo>
                    <a:pt x="1" y="5745"/>
                  </a:lnTo>
                  <a:lnTo>
                    <a:pt x="1" y="5956"/>
                  </a:lnTo>
                  <a:lnTo>
                    <a:pt x="20" y="6139"/>
                  </a:lnTo>
                  <a:lnTo>
                    <a:pt x="6994" y="6120"/>
                  </a:lnTo>
                  <a:lnTo>
                    <a:pt x="6994" y="6033"/>
                  </a:lnTo>
                  <a:lnTo>
                    <a:pt x="7013" y="5784"/>
                  </a:lnTo>
                  <a:lnTo>
                    <a:pt x="7033" y="5457"/>
                  </a:lnTo>
                  <a:lnTo>
                    <a:pt x="7033" y="5370"/>
                  </a:lnTo>
                  <a:lnTo>
                    <a:pt x="7033" y="5092"/>
                  </a:lnTo>
                  <a:lnTo>
                    <a:pt x="7013" y="4785"/>
                  </a:lnTo>
                  <a:lnTo>
                    <a:pt x="6994" y="4468"/>
                  </a:lnTo>
                  <a:lnTo>
                    <a:pt x="6946" y="4141"/>
                  </a:lnTo>
                  <a:lnTo>
                    <a:pt x="6831" y="3488"/>
                  </a:lnTo>
                  <a:lnTo>
                    <a:pt x="6687" y="2767"/>
                  </a:lnTo>
                  <a:lnTo>
                    <a:pt x="6562" y="2210"/>
                  </a:lnTo>
                  <a:lnTo>
                    <a:pt x="6485" y="1893"/>
                  </a:lnTo>
                  <a:lnTo>
                    <a:pt x="6408" y="1614"/>
                  </a:lnTo>
                  <a:lnTo>
                    <a:pt x="6341" y="1394"/>
                  </a:lnTo>
                  <a:lnTo>
                    <a:pt x="6283" y="1221"/>
                  </a:lnTo>
                  <a:lnTo>
                    <a:pt x="6216" y="1048"/>
                  </a:lnTo>
                  <a:lnTo>
                    <a:pt x="6130" y="856"/>
                  </a:lnTo>
                  <a:lnTo>
                    <a:pt x="6082" y="750"/>
                  </a:lnTo>
                  <a:lnTo>
                    <a:pt x="6014" y="654"/>
                  </a:lnTo>
                  <a:lnTo>
                    <a:pt x="5938" y="548"/>
                  </a:lnTo>
                  <a:lnTo>
                    <a:pt x="5842" y="452"/>
                  </a:lnTo>
                  <a:lnTo>
                    <a:pt x="5736" y="356"/>
                  </a:lnTo>
                  <a:lnTo>
                    <a:pt x="5611" y="279"/>
                  </a:lnTo>
                  <a:lnTo>
                    <a:pt x="5457" y="202"/>
                  </a:lnTo>
                  <a:lnTo>
                    <a:pt x="5284" y="135"/>
                  </a:lnTo>
                  <a:lnTo>
                    <a:pt x="5083" y="77"/>
                  </a:lnTo>
                  <a:lnTo>
                    <a:pt x="4852" y="39"/>
                  </a:lnTo>
                  <a:lnTo>
                    <a:pt x="4593" y="10"/>
                  </a:lnTo>
                  <a:lnTo>
                    <a:pt x="4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1037243" y="5554363"/>
              <a:ext cx="323448" cy="31411"/>
            </a:xfrm>
            <a:custGeom>
              <a:avLst/>
              <a:gdLst/>
              <a:ahLst/>
              <a:cxnLst/>
              <a:rect l="l" t="t" r="r" b="b"/>
              <a:pathLst>
                <a:path w="7033" h="683" extrusionOk="0">
                  <a:moveTo>
                    <a:pt x="7033" y="1"/>
                  </a:moveTo>
                  <a:lnTo>
                    <a:pt x="11" y="11"/>
                  </a:lnTo>
                  <a:lnTo>
                    <a:pt x="1" y="289"/>
                  </a:lnTo>
                  <a:lnTo>
                    <a:pt x="1" y="500"/>
                  </a:lnTo>
                  <a:lnTo>
                    <a:pt x="20" y="683"/>
                  </a:lnTo>
                  <a:lnTo>
                    <a:pt x="6994" y="664"/>
                  </a:lnTo>
                  <a:lnTo>
                    <a:pt x="7004" y="481"/>
                  </a:lnTo>
                  <a:lnTo>
                    <a:pt x="7023" y="270"/>
                  </a:lnTo>
                  <a:lnTo>
                    <a:pt x="70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799560" y="1697021"/>
              <a:ext cx="895563" cy="1477383"/>
            </a:xfrm>
            <a:custGeom>
              <a:avLst/>
              <a:gdLst/>
              <a:ahLst/>
              <a:cxnLst/>
              <a:rect l="l" t="t" r="r" b="b"/>
              <a:pathLst>
                <a:path w="19473" h="32124" extrusionOk="0">
                  <a:moveTo>
                    <a:pt x="12085" y="0"/>
                  </a:moveTo>
                  <a:lnTo>
                    <a:pt x="7436" y="10"/>
                  </a:lnTo>
                  <a:lnTo>
                    <a:pt x="7369" y="67"/>
                  </a:lnTo>
                  <a:lnTo>
                    <a:pt x="7167" y="211"/>
                  </a:lnTo>
                  <a:lnTo>
                    <a:pt x="7013" y="307"/>
                  </a:lnTo>
                  <a:lnTo>
                    <a:pt x="6840" y="413"/>
                  </a:lnTo>
                  <a:lnTo>
                    <a:pt x="6629" y="538"/>
                  </a:lnTo>
                  <a:lnTo>
                    <a:pt x="6389" y="663"/>
                  </a:lnTo>
                  <a:lnTo>
                    <a:pt x="6187" y="759"/>
                  </a:lnTo>
                  <a:lnTo>
                    <a:pt x="5928" y="874"/>
                  </a:lnTo>
                  <a:lnTo>
                    <a:pt x="5640" y="999"/>
                  </a:lnTo>
                  <a:lnTo>
                    <a:pt x="5265" y="1134"/>
                  </a:lnTo>
                  <a:lnTo>
                    <a:pt x="4842" y="1258"/>
                  </a:lnTo>
                  <a:lnTo>
                    <a:pt x="4621" y="1316"/>
                  </a:lnTo>
                  <a:lnTo>
                    <a:pt x="4391" y="1364"/>
                  </a:lnTo>
                  <a:lnTo>
                    <a:pt x="4151" y="1412"/>
                  </a:lnTo>
                  <a:lnTo>
                    <a:pt x="3891" y="1460"/>
                  </a:lnTo>
                  <a:lnTo>
                    <a:pt x="3699" y="1499"/>
                  </a:lnTo>
                  <a:lnTo>
                    <a:pt x="3517" y="1547"/>
                  </a:lnTo>
                  <a:lnTo>
                    <a:pt x="3334" y="1604"/>
                  </a:lnTo>
                  <a:lnTo>
                    <a:pt x="3152" y="1672"/>
                  </a:lnTo>
                  <a:lnTo>
                    <a:pt x="2988" y="1748"/>
                  </a:lnTo>
                  <a:lnTo>
                    <a:pt x="2815" y="1844"/>
                  </a:lnTo>
                  <a:lnTo>
                    <a:pt x="2652" y="1941"/>
                  </a:lnTo>
                  <a:lnTo>
                    <a:pt x="2498" y="2056"/>
                  </a:lnTo>
                  <a:lnTo>
                    <a:pt x="2354" y="2181"/>
                  </a:lnTo>
                  <a:lnTo>
                    <a:pt x="2201" y="2306"/>
                  </a:lnTo>
                  <a:lnTo>
                    <a:pt x="2066" y="2450"/>
                  </a:lnTo>
                  <a:lnTo>
                    <a:pt x="1932" y="2603"/>
                  </a:lnTo>
                  <a:lnTo>
                    <a:pt x="1807" y="2767"/>
                  </a:lnTo>
                  <a:lnTo>
                    <a:pt x="1682" y="2940"/>
                  </a:lnTo>
                  <a:lnTo>
                    <a:pt x="1557" y="3112"/>
                  </a:lnTo>
                  <a:lnTo>
                    <a:pt x="1451" y="3305"/>
                  </a:lnTo>
                  <a:lnTo>
                    <a:pt x="1346" y="3506"/>
                  </a:lnTo>
                  <a:lnTo>
                    <a:pt x="1240" y="3718"/>
                  </a:lnTo>
                  <a:lnTo>
                    <a:pt x="1144" y="3939"/>
                  </a:lnTo>
                  <a:lnTo>
                    <a:pt x="1048" y="4169"/>
                  </a:lnTo>
                  <a:lnTo>
                    <a:pt x="971" y="4409"/>
                  </a:lnTo>
                  <a:lnTo>
                    <a:pt x="885" y="4649"/>
                  </a:lnTo>
                  <a:lnTo>
                    <a:pt x="817" y="4909"/>
                  </a:lnTo>
                  <a:lnTo>
                    <a:pt x="740" y="5168"/>
                  </a:lnTo>
                  <a:lnTo>
                    <a:pt x="683" y="5447"/>
                  </a:lnTo>
                  <a:lnTo>
                    <a:pt x="625" y="5725"/>
                  </a:lnTo>
                  <a:lnTo>
                    <a:pt x="577" y="6023"/>
                  </a:lnTo>
                  <a:lnTo>
                    <a:pt x="529" y="6321"/>
                  </a:lnTo>
                  <a:lnTo>
                    <a:pt x="491" y="6628"/>
                  </a:lnTo>
                  <a:lnTo>
                    <a:pt x="452" y="6945"/>
                  </a:lnTo>
                  <a:lnTo>
                    <a:pt x="423" y="7272"/>
                  </a:lnTo>
                  <a:lnTo>
                    <a:pt x="395" y="7599"/>
                  </a:lnTo>
                  <a:lnTo>
                    <a:pt x="231" y="10250"/>
                  </a:lnTo>
                  <a:lnTo>
                    <a:pt x="155" y="11518"/>
                  </a:lnTo>
                  <a:lnTo>
                    <a:pt x="97" y="12767"/>
                  </a:lnTo>
                  <a:lnTo>
                    <a:pt x="78" y="13093"/>
                  </a:lnTo>
                  <a:lnTo>
                    <a:pt x="49" y="13843"/>
                  </a:lnTo>
                  <a:lnTo>
                    <a:pt x="30" y="14582"/>
                  </a:lnTo>
                  <a:lnTo>
                    <a:pt x="10" y="15322"/>
                  </a:lnTo>
                  <a:lnTo>
                    <a:pt x="1" y="16042"/>
                  </a:lnTo>
                  <a:lnTo>
                    <a:pt x="10" y="16763"/>
                  </a:lnTo>
                  <a:lnTo>
                    <a:pt x="30" y="17483"/>
                  </a:lnTo>
                  <a:lnTo>
                    <a:pt x="58" y="18204"/>
                  </a:lnTo>
                  <a:lnTo>
                    <a:pt x="97" y="18915"/>
                  </a:lnTo>
                  <a:lnTo>
                    <a:pt x="145" y="19510"/>
                  </a:lnTo>
                  <a:lnTo>
                    <a:pt x="193" y="20096"/>
                  </a:lnTo>
                  <a:lnTo>
                    <a:pt x="299" y="21038"/>
                  </a:lnTo>
                  <a:lnTo>
                    <a:pt x="443" y="22306"/>
                  </a:lnTo>
                  <a:lnTo>
                    <a:pt x="625" y="23795"/>
                  </a:lnTo>
                  <a:lnTo>
                    <a:pt x="837" y="25380"/>
                  </a:lnTo>
                  <a:lnTo>
                    <a:pt x="952" y="26177"/>
                  </a:lnTo>
                  <a:lnTo>
                    <a:pt x="1077" y="26955"/>
                  </a:lnTo>
                  <a:lnTo>
                    <a:pt x="1202" y="27714"/>
                  </a:lnTo>
                  <a:lnTo>
                    <a:pt x="1326" y="28425"/>
                  </a:lnTo>
                  <a:lnTo>
                    <a:pt x="1451" y="29078"/>
                  </a:lnTo>
                  <a:lnTo>
                    <a:pt x="1586" y="29664"/>
                  </a:lnTo>
                  <a:lnTo>
                    <a:pt x="1711" y="30164"/>
                  </a:lnTo>
                  <a:lnTo>
                    <a:pt x="1778" y="30375"/>
                  </a:lnTo>
                  <a:lnTo>
                    <a:pt x="1845" y="30557"/>
                  </a:lnTo>
                  <a:lnTo>
                    <a:pt x="2316" y="30778"/>
                  </a:lnTo>
                  <a:lnTo>
                    <a:pt x="2806" y="30980"/>
                  </a:lnTo>
                  <a:lnTo>
                    <a:pt x="3286" y="31172"/>
                  </a:lnTo>
                  <a:lnTo>
                    <a:pt x="3786" y="31336"/>
                  </a:lnTo>
                  <a:lnTo>
                    <a:pt x="4285" y="31489"/>
                  </a:lnTo>
                  <a:lnTo>
                    <a:pt x="4785" y="31614"/>
                  </a:lnTo>
                  <a:lnTo>
                    <a:pt x="5284" y="31739"/>
                  </a:lnTo>
                  <a:lnTo>
                    <a:pt x="5793" y="31835"/>
                  </a:lnTo>
                  <a:lnTo>
                    <a:pt x="6302" y="31922"/>
                  </a:lnTo>
                  <a:lnTo>
                    <a:pt x="6821" y="31989"/>
                  </a:lnTo>
                  <a:lnTo>
                    <a:pt x="7330" y="32046"/>
                  </a:lnTo>
                  <a:lnTo>
                    <a:pt x="7839" y="32085"/>
                  </a:lnTo>
                  <a:lnTo>
                    <a:pt x="8349" y="32114"/>
                  </a:lnTo>
                  <a:lnTo>
                    <a:pt x="8858" y="32123"/>
                  </a:lnTo>
                  <a:lnTo>
                    <a:pt x="9367" y="32123"/>
                  </a:lnTo>
                  <a:lnTo>
                    <a:pt x="9876" y="32114"/>
                  </a:lnTo>
                  <a:lnTo>
                    <a:pt x="10260" y="32085"/>
                  </a:lnTo>
                  <a:lnTo>
                    <a:pt x="10644" y="32056"/>
                  </a:lnTo>
                  <a:lnTo>
                    <a:pt x="11019" y="32027"/>
                  </a:lnTo>
                  <a:lnTo>
                    <a:pt x="11394" y="31979"/>
                  </a:lnTo>
                  <a:lnTo>
                    <a:pt x="11730" y="31941"/>
                  </a:lnTo>
                  <a:lnTo>
                    <a:pt x="12057" y="31893"/>
                  </a:lnTo>
                  <a:lnTo>
                    <a:pt x="12710" y="31777"/>
                  </a:lnTo>
                  <a:lnTo>
                    <a:pt x="13229" y="31672"/>
                  </a:lnTo>
                  <a:lnTo>
                    <a:pt x="13738" y="31547"/>
                  </a:lnTo>
                  <a:lnTo>
                    <a:pt x="14237" y="31412"/>
                  </a:lnTo>
                  <a:lnTo>
                    <a:pt x="14727" y="31268"/>
                  </a:lnTo>
                  <a:lnTo>
                    <a:pt x="15207" y="31105"/>
                  </a:lnTo>
                  <a:lnTo>
                    <a:pt x="15678" y="30932"/>
                  </a:lnTo>
                  <a:lnTo>
                    <a:pt x="16130" y="30750"/>
                  </a:lnTo>
                  <a:lnTo>
                    <a:pt x="16572" y="30557"/>
                  </a:lnTo>
                  <a:lnTo>
                    <a:pt x="16994" y="30356"/>
                  </a:lnTo>
                  <a:lnTo>
                    <a:pt x="17398" y="30144"/>
                  </a:lnTo>
                  <a:lnTo>
                    <a:pt x="17791" y="29923"/>
                  </a:lnTo>
                  <a:lnTo>
                    <a:pt x="18166" y="29693"/>
                  </a:lnTo>
                  <a:lnTo>
                    <a:pt x="18522" y="29453"/>
                  </a:lnTo>
                  <a:lnTo>
                    <a:pt x="18858" y="29203"/>
                  </a:lnTo>
                  <a:lnTo>
                    <a:pt x="19175" y="28944"/>
                  </a:lnTo>
                  <a:lnTo>
                    <a:pt x="19473" y="28684"/>
                  </a:lnTo>
                  <a:lnTo>
                    <a:pt x="19338" y="28137"/>
                  </a:lnTo>
                  <a:lnTo>
                    <a:pt x="19194" y="27551"/>
                  </a:lnTo>
                  <a:lnTo>
                    <a:pt x="19060" y="26917"/>
                  </a:lnTo>
                  <a:lnTo>
                    <a:pt x="18915" y="26254"/>
                  </a:lnTo>
                  <a:lnTo>
                    <a:pt x="18646" y="24871"/>
                  </a:lnTo>
                  <a:lnTo>
                    <a:pt x="18387" y="23458"/>
                  </a:lnTo>
                  <a:lnTo>
                    <a:pt x="18137" y="22075"/>
                  </a:lnTo>
                  <a:lnTo>
                    <a:pt x="17926" y="20778"/>
                  </a:lnTo>
                  <a:lnTo>
                    <a:pt x="17743" y="19635"/>
                  </a:lnTo>
                  <a:lnTo>
                    <a:pt x="17599" y="18703"/>
                  </a:lnTo>
                  <a:lnTo>
                    <a:pt x="17513" y="18108"/>
                  </a:lnTo>
                  <a:lnTo>
                    <a:pt x="17446" y="17522"/>
                  </a:lnTo>
                  <a:lnTo>
                    <a:pt x="17378" y="16965"/>
                  </a:lnTo>
                  <a:lnTo>
                    <a:pt x="17321" y="16427"/>
                  </a:lnTo>
                  <a:lnTo>
                    <a:pt x="17263" y="15831"/>
                  </a:lnTo>
                  <a:lnTo>
                    <a:pt x="17215" y="15245"/>
                  </a:lnTo>
                  <a:lnTo>
                    <a:pt x="17167" y="14640"/>
                  </a:lnTo>
                  <a:lnTo>
                    <a:pt x="17138" y="14054"/>
                  </a:lnTo>
                  <a:lnTo>
                    <a:pt x="17109" y="13449"/>
                  </a:lnTo>
                  <a:lnTo>
                    <a:pt x="17100" y="12863"/>
                  </a:lnTo>
                  <a:lnTo>
                    <a:pt x="17090" y="12382"/>
                  </a:lnTo>
                  <a:lnTo>
                    <a:pt x="17090" y="11921"/>
                  </a:lnTo>
                  <a:lnTo>
                    <a:pt x="17100" y="11028"/>
                  </a:lnTo>
                  <a:lnTo>
                    <a:pt x="17129" y="10202"/>
                  </a:lnTo>
                  <a:lnTo>
                    <a:pt x="17177" y="9433"/>
                  </a:lnTo>
                  <a:lnTo>
                    <a:pt x="17234" y="8713"/>
                  </a:lnTo>
                  <a:lnTo>
                    <a:pt x="17302" y="8050"/>
                  </a:lnTo>
                  <a:lnTo>
                    <a:pt x="17369" y="7435"/>
                  </a:lnTo>
                  <a:lnTo>
                    <a:pt x="17446" y="6869"/>
                  </a:lnTo>
                  <a:lnTo>
                    <a:pt x="17580" y="5869"/>
                  </a:lnTo>
                  <a:lnTo>
                    <a:pt x="17638" y="5437"/>
                  </a:lnTo>
                  <a:lnTo>
                    <a:pt x="17686" y="5043"/>
                  </a:lnTo>
                  <a:lnTo>
                    <a:pt x="17715" y="4688"/>
                  </a:lnTo>
                  <a:lnTo>
                    <a:pt x="17724" y="4371"/>
                  </a:lnTo>
                  <a:lnTo>
                    <a:pt x="17724" y="4227"/>
                  </a:lnTo>
                  <a:lnTo>
                    <a:pt x="17715" y="4092"/>
                  </a:lnTo>
                  <a:lnTo>
                    <a:pt x="17705" y="3958"/>
                  </a:lnTo>
                  <a:lnTo>
                    <a:pt x="17686" y="3843"/>
                  </a:lnTo>
                  <a:lnTo>
                    <a:pt x="17647" y="3670"/>
                  </a:lnTo>
                  <a:lnTo>
                    <a:pt x="17599" y="3506"/>
                  </a:lnTo>
                  <a:lnTo>
                    <a:pt x="17542" y="3362"/>
                  </a:lnTo>
                  <a:lnTo>
                    <a:pt x="17484" y="3218"/>
                  </a:lnTo>
                  <a:lnTo>
                    <a:pt x="17417" y="3093"/>
                  </a:lnTo>
                  <a:lnTo>
                    <a:pt x="17340" y="2968"/>
                  </a:lnTo>
                  <a:lnTo>
                    <a:pt x="17263" y="2853"/>
                  </a:lnTo>
                  <a:lnTo>
                    <a:pt x="17167" y="2747"/>
                  </a:lnTo>
                  <a:lnTo>
                    <a:pt x="17081" y="2651"/>
                  </a:lnTo>
                  <a:lnTo>
                    <a:pt x="16975" y="2565"/>
                  </a:lnTo>
                  <a:lnTo>
                    <a:pt x="16879" y="2478"/>
                  </a:lnTo>
                  <a:lnTo>
                    <a:pt x="16764" y="2402"/>
                  </a:lnTo>
                  <a:lnTo>
                    <a:pt x="16658" y="2325"/>
                  </a:lnTo>
                  <a:lnTo>
                    <a:pt x="16533" y="2258"/>
                  </a:lnTo>
                  <a:lnTo>
                    <a:pt x="16293" y="2133"/>
                  </a:lnTo>
                  <a:lnTo>
                    <a:pt x="16024" y="2027"/>
                  </a:lnTo>
                  <a:lnTo>
                    <a:pt x="15755" y="1931"/>
                  </a:lnTo>
                  <a:lnTo>
                    <a:pt x="15467" y="1844"/>
                  </a:lnTo>
                  <a:lnTo>
                    <a:pt x="15179" y="1768"/>
                  </a:lnTo>
                  <a:lnTo>
                    <a:pt x="14583" y="1595"/>
                  </a:lnTo>
                  <a:lnTo>
                    <a:pt x="14285" y="1499"/>
                  </a:lnTo>
                  <a:lnTo>
                    <a:pt x="13987" y="1403"/>
                  </a:lnTo>
                  <a:lnTo>
                    <a:pt x="13718" y="1287"/>
                  </a:lnTo>
                  <a:lnTo>
                    <a:pt x="13536" y="1210"/>
                  </a:lnTo>
                  <a:lnTo>
                    <a:pt x="13334" y="1105"/>
                  </a:lnTo>
                  <a:lnTo>
                    <a:pt x="13132" y="990"/>
                  </a:lnTo>
                  <a:lnTo>
                    <a:pt x="12940" y="865"/>
                  </a:lnTo>
                  <a:lnTo>
                    <a:pt x="12758" y="730"/>
                  </a:lnTo>
                  <a:lnTo>
                    <a:pt x="12575" y="567"/>
                  </a:lnTo>
                  <a:lnTo>
                    <a:pt x="12402" y="404"/>
                  </a:lnTo>
                  <a:lnTo>
                    <a:pt x="12239" y="211"/>
                  </a:lnTo>
                  <a:lnTo>
                    <a:pt x="120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1168917" y="1915709"/>
              <a:ext cx="225351" cy="1013942"/>
            </a:xfrm>
            <a:custGeom>
              <a:avLst/>
              <a:gdLst/>
              <a:ahLst/>
              <a:cxnLst/>
              <a:rect l="l" t="t" r="r" b="b"/>
              <a:pathLst>
                <a:path w="4900" h="22047" extrusionOk="0">
                  <a:moveTo>
                    <a:pt x="2652" y="0"/>
                  </a:moveTo>
                  <a:lnTo>
                    <a:pt x="1672" y="39"/>
                  </a:lnTo>
                  <a:lnTo>
                    <a:pt x="1538" y="1364"/>
                  </a:lnTo>
                  <a:lnTo>
                    <a:pt x="1480" y="1931"/>
                  </a:lnTo>
                  <a:lnTo>
                    <a:pt x="1355" y="3209"/>
                  </a:lnTo>
                  <a:lnTo>
                    <a:pt x="1297" y="3775"/>
                  </a:lnTo>
                  <a:lnTo>
                    <a:pt x="1173" y="5053"/>
                  </a:lnTo>
                  <a:lnTo>
                    <a:pt x="1115" y="5620"/>
                  </a:lnTo>
                  <a:lnTo>
                    <a:pt x="990" y="6897"/>
                  </a:lnTo>
                  <a:lnTo>
                    <a:pt x="932" y="7464"/>
                  </a:lnTo>
                  <a:lnTo>
                    <a:pt x="808" y="8751"/>
                  </a:lnTo>
                  <a:lnTo>
                    <a:pt x="750" y="9318"/>
                  </a:lnTo>
                  <a:lnTo>
                    <a:pt x="615" y="10596"/>
                  </a:lnTo>
                  <a:lnTo>
                    <a:pt x="558" y="11163"/>
                  </a:lnTo>
                  <a:lnTo>
                    <a:pt x="433" y="12440"/>
                  </a:lnTo>
                  <a:lnTo>
                    <a:pt x="375" y="13007"/>
                  </a:lnTo>
                  <a:lnTo>
                    <a:pt x="250" y="14285"/>
                  </a:lnTo>
                  <a:lnTo>
                    <a:pt x="193" y="14851"/>
                  </a:lnTo>
                  <a:lnTo>
                    <a:pt x="68" y="16139"/>
                  </a:lnTo>
                  <a:lnTo>
                    <a:pt x="10" y="16705"/>
                  </a:lnTo>
                  <a:lnTo>
                    <a:pt x="1" y="16782"/>
                  </a:lnTo>
                  <a:lnTo>
                    <a:pt x="375" y="17493"/>
                  </a:lnTo>
                  <a:lnTo>
                    <a:pt x="548" y="17820"/>
                  </a:lnTo>
                  <a:lnTo>
                    <a:pt x="942" y="18579"/>
                  </a:lnTo>
                  <a:lnTo>
                    <a:pt x="1115" y="18915"/>
                  </a:lnTo>
                  <a:lnTo>
                    <a:pt x="1509" y="19674"/>
                  </a:lnTo>
                  <a:lnTo>
                    <a:pt x="1682" y="20010"/>
                  </a:lnTo>
                  <a:lnTo>
                    <a:pt x="2076" y="20759"/>
                  </a:lnTo>
                  <a:lnTo>
                    <a:pt x="2248" y="21095"/>
                  </a:lnTo>
                  <a:lnTo>
                    <a:pt x="2738" y="22046"/>
                  </a:lnTo>
                  <a:lnTo>
                    <a:pt x="3747" y="19597"/>
                  </a:lnTo>
                  <a:lnTo>
                    <a:pt x="4102" y="18723"/>
                  </a:lnTo>
                  <a:lnTo>
                    <a:pt x="4900" y="16792"/>
                  </a:lnTo>
                  <a:lnTo>
                    <a:pt x="4900" y="16782"/>
                  </a:lnTo>
                  <a:lnTo>
                    <a:pt x="4842" y="16331"/>
                  </a:lnTo>
                  <a:lnTo>
                    <a:pt x="4698" y="15312"/>
                  </a:lnTo>
                  <a:lnTo>
                    <a:pt x="4640" y="14861"/>
                  </a:lnTo>
                  <a:lnTo>
                    <a:pt x="4506" y="13852"/>
                  </a:lnTo>
                  <a:lnTo>
                    <a:pt x="4448" y="13401"/>
                  </a:lnTo>
                  <a:lnTo>
                    <a:pt x="4314" y="12383"/>
                  </a:lnTo>
                  <a:lnTo>
                    <a:pt x="4247" y="11931"/>
                  </a:lnTo>
                  <a:lnTo>
                    <a:pt x="4112" y="10922"/>
                  </a:lnTo>
                  <a:lnTo>
                    <a:pt x="4054" y="10471"/>
                  </a:lnTo>
                  <a:lnTo>
                    <a:pt x="3920" y="9453"/>
                  </a:lnTo>
                  <a:lnTo>
                    <a:pt x="3862" y="9001"/>
                  </a:lnTo>
                  <a:lnTo>
                    <a:pt x="3718" y="7993"/>
                  </a:lnTo>
                  <a:lnTo>
                    <a:pt x="3661" y="7541"/>
                  </a:lnTo>
                  <a:lnTo>
                    <a:pt x="3526" y="6523"/>
                  </a:lnTo>
                  <a:lnTo>
                    <a:pt x="3468" y="6071"/>
                  </a:lnTo>
                  <a:lnTo>
                    <a:pt x="3334" y="5063"/>
                  </a:lnTo>
                  <a:lnTo>
                    <a:pt x="3267" y="4611"/>
                  </a:lnTo>
                  <a:lnTo>
                    <a:pt x="3132" y="3593"/>
                  </a:lnTo>
                  <a:lnTo>
                    <a:pt x="3075" y="3151"/>
                  </a:lnTo>
                  <a:lnTo>
                    <a:pt x="2940" y="2133"/>
                  </a:lnTo>
                  <a:lnTo>
                    <a:pt x="2873" y="1681"/>
                  </a:lnTo>
                  <a:lnTo>
                    <a:pt x="2738" y="663"/>
                  </a:lnTo>
                  <a:lnTo>
                    <a:pt x="2681" y="221"/>
                  </a:lnTo>
                  <a:lnTo>
                    <a:pt x="26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799560" y="1742966"/>
              <a:ext cx="895563" cy="1431439"/>
            </a:xfrm>
            <a:custGeom>
              <a:avLst/>
              <a:gdLst/>
              <a:ahLst/>
              <a:cxnLst/>
              <a:rect l="l" t="t" r="r" b="b"/>
              <a:pathLst>
                <a:path w="19473" h="31125" extrusionOk="0">
                  <a:moveTo>
                    <a:pt x="5640" y="0"/>
                  </a:moveTo>
                  <a:lnTo>
                    <a:pt x="5265" y="135"/>
                  </a:lnTo>
                  <a:lnTo>
                    <a:pt x="4842" y="259"/>
                  </a:lnTo>
                  <a:lnTo>
                    <a:pt x="4621" y="317"/>
                  </a:lnTo>
                  <a:lnTo>
                    <a:pt x="4391" y="365"/>
                  </a:lnTo>
                  <a:lnTo>
                    <a:pt x="4151" y="413"/>
                  </a:lnTo>
                  <a:lnTo>
                    <a:pt x="3891" y="461"/>
                  </a:lnTo>
                  <a:lnTo>
                    <a:pt x="3699" y="500"/>
                  </a:lnTo>
                  <a:lnTo>
                    <a:pt x="3517" y="548"/>
                  </a:lnTo>
                  <a:lnTo>
                    <a:pt x="3334" y="605"/>
                  </a:lnTo>
                  <a:lnTo>
                    <a:pt x="3152" y="673"/>
                  </a:lnTo>
                  <a:lnTo>
                    <a:pt x="2988" y="749"/>
                  </a:lnTo>
                  <a:lnTo>
                    <a:pt x="2815" y="845"/>
                  </a:lnTo>
                  <a:lnTo>
                    <a:pt x="2652" y="942"/>
                  </a:lnTo>
                  <a:lnTo>
                    <a:pt x="2498" y="1057"/>
                  </a:lnTo>
                  <a:lnTo>
                    <a:pt x="2354" y="1182"/>
                  </a:lnTo>
                  <a:lnTo>
                    <a:pt x="2201" y="1307"/>
                  </a:lnTo>
                  <a:lnTo>
                    <a:pt x="2066" y="1451"/>
                  </a:lnTo>
                  <a:lnTo>
                    <a:pt x="1932" y="1604"/>
                  </a:lnTo>
                  <a:lnTo>
                    <a:pt x="1807" y="1768"/>
                  </a:lnTo>
                  <a:lnTo>
                    <a:pt x="1682" y="1941"/>
                  </a:lnTo>
                  <a:lnTo>
                    <a:pt x="1557" y="2113"/>
                  </a:lnTo>
                  <a:lnTo>
                    <a:pt x="1451" y="2306"/>
                  </a:lnTo>
                  <a:lnTo>
                    <a:pt x="1346" y="2507"/>
                  </a:lnTo>
                  <a:lnTo>
                    <a:pt x="1240" y="2719"/>
                  </a:lnTo>
                  <a:lnTo>
                    <a:pt x="1144" y="2940"/>
                  </a:lnTo>
                  <a:lnTo>
                    <a:pt x="1048" y="3170"/>
                  </a:lnTo>
                  <a:lnTo>
                    <a:pt x="971" y="3410"/>
                  </a:lnTo>
                  <a:lnTo>
                    <a:pt x="885" y="3650"/>
                  </a:lnTo>
                  <a:lnTo>
                    <a:pt x="817" y="3910"/>
                  </a:lnTo>
                  <a:lnTo>
                    <a:pt x="740" y="4169"/>
                  </a:lnTo>
                  <a:lnTo>
                    <a:pt x="683" y="4448"/>
                  </a:lnTo>
                  <a:lnTo>
                    <a:pt x="625" y="4726"/>
                  </a:lnTo>
                  <a:lnTo>
                    <a:pt x="577" y="5024"/>
                  </a:lnTo>
                  <a:lnTo>
                    <a:pt x="529" y="5322"/>
                  </a:lnTo>
                  <a:lnTo>
                    <a:pt x="491" y="5629"/>
                  </a:lnTo>
                  <a:lnTo>
                    <a:pt x="452" y="5946"/>
                  </a:lnTo>
                  <a:lnTo>
                    <a:pt x="423" y="6273"/>
                  </a:lnTo>
                  <a:lnTo>
                    <a:pt x="395" y="6600"/>
                  </a:lnTo>
                  <a:lnTo>
                    <a:pt x="231" y="9251"/>
                  </a:lnTo>
                  <a:lnTo>
                    <a:pt x="155" y="10519"/>
                  </a:lnTo>
                  <a:lnTo>
                    <a:pt x="97" y="11768"/>
                  </a:lnTo>
                  <a:lnTo>
                    <a:pt x="78" y="12094"/>
                  </a:lnTo>
                  <a:lnTo>
                    <a:pt x="49" y="12844"/>
                  </a:lnTo>
                  <a:lnTo>
                    <a:pt x="30" y="13583"/>
                  </a:lnTo>
                  <a:lnTo>
                    <a:pt x="10" y="14323"/>
                  </a:lnTo>
                  <a:lnTo>
                    <a:pt x="1" y="15043"/>
                  </a:lnTo>
                  <a:lnTo>
                    <a:pt x="10" y="15764"/>
                  </a:lnTo>
                  <a:lnTo>
                    <a:pt x="30" y="16484"/>
                  </a:lnTo>
                  <a:lnTo>
                    <a:pt x="58" y="17205"/>
                  </a:lnTo>
                  <a:lnTo>
                    <a:pt x="97" y="17916"/>
                  </a:lnTo>
                  <a:lnTo>
                    <a:pt x="145" y="18511"/>
                  </a:lnTo>
                  <a:lnTo>
                    <a:pt x="193" y="19097"/>
                  </a:lnTo>
                  <a:lnTo>
                    <a:pt x="299" y="20039"/>
                  </a:lnTo>
                  <a:lnTo>
                    <a:pt x="443" y="21307"/>
                  </a:lnTo>
                  <a:lnTo>
                    <a:pt x="625" y="22796"/>
                  </a:lnTo>
                  <a:lnTo>
                    <a:pt x="837" y="24381"/>
                  </a:lnTo>
                  <a:lnTo>
                    <a:pt x="952" y="25178"/>
                  </a:lnTo>
                  <a:lnTo>
                    <a:pt x="1077" y="25956"/>
                  </a:lnTo>
                  <a:lnTo>
                    <a:pt x="1202" y="26715"/>
                  </a:lnTo>
                  <a:lnTo>
                    <a:pt x="1326" y="27426"/>
                  </a:lnTo>
                  <a:lnTo>
                    <a:pt x="1451" y="28079"/>
                  </a:lnTo>
                  <a:lnTo>
                    <a:pt x="1586" y="28665"/>
                  </a:lnTo>
                  <a:lnTo>
                    <a:pt x="1711" y="29165"/>
                  </a:lnTo>
                  <a:lnTo>
                    <a:pt x="1778" y="29376"/>
                  </a:lnTo>
                  <a:lnTo>
                    <a:pt x="1845" y="29558"/>
                  </a:lnTo>
                  <a:lnTo>
                    <a:pt x="2316" y="29779"/>
                  </a:lnTo>
                  <a:lnTo>
                    <a:pt x="2806" y="29981"/>
                  </a:lnTo>
                  <a:lnTo>
                    <a:pt x="3286" y="30173"/>
                  </a:lnTo>
                  <a:lnTo>
                    <a:pt x="3786" y="30337"/>
                  </a:lnTo>
                  <a:lnTo>
                    <a:pt x="4285" y="30490"/>
                  </a:lnTo>
                  <a:lnTo>
                    <a:pt x="4785" y="30615"/>
                  </a:lnTo>
                  <a:lnTo>
                    <a:pt x="5284" y="30740"/>
                  </a:lnTo>
                  <a:lnTo>
                    <a:pt x="5793" y="30836"/>
                  </a:lnTo>
                  <a:lnTo>
                    <a:pt x="6302" y="30923"/>
                  </a:lnTo>
                  <a:lnTo>
                    <a:pt x="6821" y="30990"/>
                  </a:lnTo>
                  <a:lnTo>
                    <a:pt x="7330" y="31047"/>
                  </a:lnTo>
                  <a:lnTo>
                    <a:pt x="7839" y="31086"/>
                  </a:lnTo>
                  <a:lnTo>
                    <a:pt x="8349" y="31115"/>
                  </a:lnTo>
                  <a:lnTo>
                    <a:pt x="8858" y="31124"/>
                  </a:lnTo>
                  <a:lnTo>
                    <a:pt x="9367" y="31124"/>
                  </a:lnTo>
                  <a:lnTo>
                    <a:pt x="9876" y="31115"/>
                  </a:lnTo>
                  <a:lnTo>
                    <a:pt x="11288" y="28876"/>
                  </a:lnTo>
                  <a:lnTo>
                    <a:pt x="12710" y="30778"/>
                  </a:lnTo>
                  <a:lnTo>
                    <a:pt x="13229" y="30673"/>
                  </a:lnTo>
                  <a:lnTo>
                    <a:pt x="13738" y="30548"/>
                  </a:lnTo>
                  <a:lnTo>
                    <a:pt x="14237" y="30413"/>
                  </a:lnTo>
                  <a:lnTo>
                    <a:pt x="14727" y="30269"/>
                  </a:lnTo>
                  <a:lnTo>
                    <a:pt x="15207" y="30106"/>
                  </a:lnTo>
                  <a:lnTo>
                    <a:pt x="15678" y="29933"/>
                  </a:lnTo>
                  <a:lnTo>
                    <a:pt x="16130" y="29751"/>
                  </a:lnTo>
                  <a:lnTo>
                    <a:pt x="16572" y="29558"/>
                  </a:lnTo>
                  <a:lnTo>
                    <a:pt x="16994" y="29357"/>
                  </a:lnTo>
                  <a:lnTo>
                    <a:pt x="17398" y="29145"/>
                  </a:lnTo>
                  <a:lnTo>
                    <a:pt x="17791" y="28924"/>
                  </a:lnTo>
                  <a:lnTo>
                    <a:pt x="18166" y="28694"/>
                  </a:lnTo>
                  <a:lnTo>
                    <a:pt x="18522" y="28454"/>
                  </a:lnTo>
                  <a:lnTo>
                    <a:pt x="18858" y="28204"/>
                  </a:lnTo>
                  <a:lnTo>
                    <a:pt x="19175" y="27945"/>
                  </a:lnTo>
                  <a:lnTo>
                    <a:pt x="19473" y="27685"/>
                  </a:lnTo>
                  <a:lnTo>
                    <a:pt x="19271" y="26878"/>
                  </a:lnTo>
                  <a:lnTo>
                    <a:pt x="19069" y="25985"/>
                  </a:lnTo>
                  <a:lnTo>
                    <a:pt x="18867" y="25024"/>
                  </a:lnTo>
                  <a:lnTo>
                    <a:pt x="18675" y="24016"/>
                  </a:lnTo>
                  <a:lnTo>
                    <a:pt x="18483" y="23036"/>
                  </a:lnTo>
                  <a:lnTo>
                    <a:pt x="18214" y="21489"/>
                  </a:lnTo>
                  <a:lnTo>
                    <a:pt x="17964" y="20039"/>
                  </a:lnTo>
                  <a:lnTo>
                    <a:pt x="17753" y="18742"/>
                  </a:lnTo>
                  <a:lnTo>
                    <a:pt x="17599" y="17704"/>
                  </a:lnTo>
                  <a:lnTo>
                    <a:pt x="17513" y="17109"/>
                  </a:lnTo>
                  <a:lnTo>
                    <a:pt x="17446" y="16523"/>
                  </a:lnTo>
                  <a:lnTo>
                    <a:pt x="17378" y="15966"/>
                  </a:lnTo>
                  <a:lnTo>
                    <a:pt x="17321" y="15428"/>
                  </a:lnTo>
                  <a:lnTo>
                    <a:pt x="17263" y="14832"/>
                  </a:lnTo>
                  <a:lnTo>
                    <a:pt x="17215" y="14246"/>
                  </a:lnTo>
                  <a:lnTo>
                    <a:pt x="17167" y="13641"/>
                  </a:lnTo>
                  <a:lnTo>
                    <a:pt x="17138" y="13055"/>
                  </a:lnTo>
                  <a:lnTo>
                    <a:pt x="17109" y="12450"/>
                  </a:lnTo>
                  <a:lnTo>
                    <a:pt x="17100" y="11864"/>
                  </a:lnTo>
                  <a:lnTo>
                    <a:pt x="17090" y="11383"/>
                  </a:lnTo>
                  <a:lnTo>
                    <a:pt x="17090" y="10922"/>
                  </a:lnTo>
                  <a:lnTo>
                    <a:pt x="17100" y="10029"/>
                  </a:lnTo>
                  <a:lnTo>
                    <a:pt x="17129" y="9203"/>
                  </a:lnTo>
                  <a:lnTo>
                    <a:pt x="17177" y="8434"/>
                  </a:lnTo>
                  <a:lnTo>
                    <a:pt x="17234" y="7714"/>
                  </a:lnTo>
                  <a:lnTo>
                    <a:pt x="17302" y="7051"/>
                  </a:lnTo>
                  <a:lnTo>
                    <a:pt x="17369" y="6436"/>
                  </a:lnTo>
                  <a:lnTo>
                    <a:pt x="17446" y="5870"/>
                  </a:lnTo>
                  <a:lnTo>
                    <a:pt x="17580" y="4870"/>
                  </a:lnTo>
                  <a:lnTo>
                    <a:pt x="17638" y="4438"/>
                  </a:lnTo>
                  <a:lnTo>
                    <a:pt x="17686" y="4044"/>
                  </a:lnTo>
                  <a:lnTo>
                    <a:pt x="17715" y="3689"/>
                  </a:lnTo>
                  <a:lnTo>
                    <a:pt x="17724" y="3372"/>
                  </a:lnTo>
                  <a:lnTo>
                    <a:pt x="17724" y="3228"/>
                  </a:lnTo>
                  <a:lnTo>
                    <a:pt x="17715" y="3093"/>
                  </a:lnTo>
                  <a:lnTo>
                    <a:pt x="17705" y="2959"/>
                  </a:lnTo>
                  <a:lnTo>
                    <a:pt x="17686" y="2844"/>
                  </a:lnTo>
                  <a:lnTo>
                    <a:pt x="17647" y="2671"/>
                  </a:lnTo>
                  <a:lnTo>
                    <a:pt x="17599" y="2507"/>
                  </a:lnTo>
                  <a:lnTo>
                    <a:pt x="17542" y="2363"/>
                  </a:lnTo>
                  <a:lnTo>
                    <a:pt x="17484" y="2219"/>
                  </a:lnTo>
                  <a:lnTo>
                    <a:pt x="17417" y="2094"/>
                  </a:lnTo>
                  <a:lnTo>
                    <a:pt x="17340" y="1969"/>
                  </a:lnTo>
                  <a:lnTo>
                    <a:pt x="17263" y="1854"/>
                  </a:lnTo>
                  <a:lnTo>
                    <a:pt x="17167" y="1748"/>
                  </a:lnTo>
                  <a:lnTo>
                    <a:pt x="17081" y="1652"/>
                  </a:lnTo>
                  <a:lnTo>
                    <a:pt x="16975" y="1566"/>
                  </a:lnTo>
                  <a:lnTo>
                    <a:pt x="16879" y="1479"/>
                  </a:lnTo>
                  <a:lnTo>
                    <a:pt x="16764" y="1403"/>
                  </a:lnTo>
                  <a:lnTo>
                    <a:pt x="16658" y="1326"/>
                  </a:lnTo>
                  <a:lnTo>
                    <a:pt x="16533" y="1259"/>
                  </a:lnTo>
                  <a:lnTo>
                    <a:pt x="16293" y="1134"/>
                  </a:lnTo>
                  <a:lnTo>
                    <a:pt x="16024" y="1028"/>
                  </a:lnTo>
                  <a:lnTo>
                    <a:pt x="15755" y="932"/>
                  </a:lnTo>
                  <a:lnTo>
                    <a:pt x="15467" y="845"/>
                  </a:lnTo>
                  <a:lnTo>
                    <a:pt x="15179" y="769"/>
                  </a:lnTo>
                  <a:lnTo>
                    <a:pt x="14583" y="596"/>
                  </a:lnTo>
                  <a:lnTo>
                    <a:pt x="14285" y="500"/>
                  </a:lnTo>
                  <a:lnTo>
                    <a:pt x="13987" y="404"/>
                  </a:lnTo>
                  <a:lnTo>
                    <a:pt x="13911" y="442"/>
                  </a:lnTo>
                  <a:lnTo>
                    <a:pt x="10462" y="15706"/>
                  </a:lnTo>
                  <a:lnTo>
                    <a:pt x="5726" y="19"/>
                  </a:lnTo>
                  <a:lnTo>
                    <a:pt x="5640" y="0"/>
                  </a:lnTo>
                  <a:close/>
                </a:path>
              </a:pathLst>
            </a:cu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469333" y="2753810"/>
              <a:ext cx="189157" cy="93682"/>
            </a:xfrm>
            <a:custGeom>
              <a:avLst/>
              <a:gdLst/>
              <a:ahLst/>
              <a:cxnLst/>
              <a:rect l="l" t="t" r="r" b="b"/>
              <a:pathLst>
                <a:path w="4113" h="2037" extrusionOk="0">
                  <a:moveTo>
                    <a:pt x="222" y="0"/>
                  </a:moveTo>
                  <a:lnTo>
                    <a:pt x="1" y="807"/>
                  </a:lnTo>
                  <a:lnTo>
                    <a:pt x="510" y="999"/>
                  </a:lnTo>
                  <a:lnTo>
                    <a:pt x="1038" y="1191"/>
                  </a:lnTo>
                  <a:lnTo>
                    <a:pt x="1586" y="1364"/>
                  </a:lnTo>
                  <a:lnTo>
                    <a:pt x="2124" y="1528"/>
                  </a:lnTo>
                  <a:lnTo>
                    <a:pt x="2662" y="1672"/>
                  </a:lnTo>
                  <a:lnTo>
                    <a:pt x="3180" y="1806"/>
                  </a:lnTo>
                  <a:lnTo>
                    <a:pt x="3661" y="1931"/>
                  </a:lnTo>
                  <a:lnTo>
                    <a:pt x="4112" y="2037"/>
                  </a:lnTo>
                  <a:lnTo>
                    <a:pt x="3920" y="1057"/>
                  </a:lnTo>
                  <a:lnTo>
                    <a:pt x="3277" y="894"/>
                  </a:lnTo>
                  <a:lnTo>
                    <a:pt x="2623" y="711"/>
                  </a:lnTo>
                  <a:lnTo>
                    <a:pt x="1999" y="538"/>
                  </a:lnTo>
                  <a:lnTo>
                    <a:pt x="1432" y="375"/>
                  </a:lnTo>
                  <a:lnTo>
                    <a:pt x="558" y="106"/>
                  </a:lnTo>
                  <a:lnTo>
                    <a:pt x="2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866707" y="2791339"/>
              <a:ext cx="244805" cy="158206"/>
            </a:xfrm>
            <a:custGeom>
              <a:avLst/>
              <a:gdLst/>
              <a:ahLst/>
              <a:cxnLst/>
              <a:rect l="l" t="t" r="r" b="b"/>
              <a:pathLst>
                <a:path w="5323" h="3440" extrusionOk="0">
                  <a:moveTo>
                    <a:pt x="4929" y="1"/>
                  </a:moveTo>
                  <a:lnTo>
                    <a:pt x="4372" y="327"/>
                  </a:lnTo>
                  <a:lnTo>
                    <a:pt x="3776" y="673"/>
                  </a:lnTo>
                  <a:lnTo>
                    <a:pt x="3046" y="1086"/>
                  </a:lnTo>
                  <a:lnTo>
                    <a:pt x="2239" y="1528"/>
                  </a:lnTo>
                  <a:lnTo>
                    <a:pt x="1423" y="1960"/>
                  </a:lnTo>
                  <a:lnTo>
                    <a:pt x="1029" y="2152"/>
                  </a:lnTo>
                  <a:lnTo>
                    <a:pt x="654" y="2335"/>
                  </a:lnTo>
                  <a:lnTo>
                    <a:pt x="308" y="2489"/>
                  </a:lnTo>
                  <a:lnTo>
                    <a:pt x="1" y="2614"/>
                  </a:lnTo>
                  <a:lnTo>
                    <a:pt x="472" y="3440"/>
                  </a:lnTo>
                  <a:lnTo>
                    <a:pt x="962" y="3209"/>
                  </a:lnTo>
                  <a:lnTo>
                    <a:pt x="1500" y="2940"/>
                  </a:lnTo>
                  <a:lnTo>
                    <a:pt x="2182" y="2594"/>
                  </a:lnTo>
                  <a:lnTo>
                    <a:pt x="2950" y="2191"/>
                  </a:lnTo>
                  <a:lnTo>
                    <a:pt x="3344" y="1970"/>
                  </a:lnTo>
                  <a:lnTo>
                    <a:pt x="3757" y="1730"/>
                  </a:lnTo>
                  <a:lnTo>
                    <a:pt x="4160" y="1490"/>
                  </a:lnTo>
                  <a:lnTo>
                    <a:pt x="4564" y="1240"/>
                  </a:lnTo>
                  <a:lnTo>
                    <a:pt x="4948" y="990"/>
                  </a:lnTo>
                  <a:lnTo>
                    <a:pt x="5323" y="731"/>
                  </a:lnTo>
                  <a:lnTo>
                    <a:pt x="49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1280676" y="1755751"/>
              <a:ext cx="254969" cy="709580"/>
            </a:xfrm>
            <a:custGeom>
              <a:avLst/>
              <a:gdLst/>
              <a:ahLst/>
              <a:cxnLst/>
              <a:rect l="l" t="t" r="r" b="b"/>
              <a:pathLst>
                <a:path w="5544" h="15429" extrusionOk="0">
                  <a:moveTo>
                    <a:pt x="4160" y="1"/>
                  </a:moveTo>
                  <a:lnTo>
                    <a:pt x="4016" y="10"/>
                  </a:lnTo>
                  <a:lnTo>
                    <a:pt x="3872" y="30"/>
                  </a:lnTo>
                  <a:lnTo>
                    <a:pt x="3757" y="49"/>
                  </a:lnTo>
                  <a:lnTo>
                    <a:pt x="3651" y="78"/>
                  </a:lnTo>
                  <a:lnTo>
                    <a:pt x="3507" y="135"/>
                  </a:lnTo>
                  <a:lnTo>
                    <a:pt x="3450" y="164"/>
                  </a:lnTo>
                  <a:lnTo>
                    <a:pt x="1" y="15428"/>
                  </a:lnTo>
                  <a:lnTo>
                    <a:pt x="2873" y="13315"/>
                  </a:lnTo>
                  <a:lnTo>
                    <a:pt x="4199" y="7494"/>
                  </a:lnTo>
                  <a:lnTo>
                    <a:pt x="3017" y="6783"/>
                  </a:lnTo>
                  <a:lnTo>
                    <a:pt x="4766" y="5745"/>
                  </a:lnTo>
                  <a:lnTo>
                    <a:pt x="5544" y="740"/>
                  </a:lnTo>
                  <a:lnTo>
                    <a:pt x="5457" y="635"/>
                  </a:lnTo>
                  <a:lnTo>
                    <a:pt x="5371" y="539"/>
                  </a:lnTo>
                  <a:lnTo>
                    <a:pt x="5284" y="452"/>
                  </a:lnTo>
                  <a:lnTo>
                    <a:pt x="5198" y="375"/>
                  </a:lnTo>
                  <a:lnTo>
                    <a:pt x="5102" y="298"/>
                  </a:lnTo>
                  <a:lnTo>
                    <a:pt x="5015" y="241"/>
                  </a:lnTo>
                  <a:lnTo>
                    <a:pt x="4929" y="183"/>
                  </a:lnTo>
                  <a:lnTo>
                    <a:pt x="4842" y="145"/>
                  </a:lnTo>
                  <a:lnTo>
                    <a:pt x="4746" y="106"/>
                  </a:lnTo>
                  <a:lnTo>
                    <a:pt x="4660" y="78"/>
                  </a:lnTo>
                  <a:lnTo>
                    <a:pt x="4487" y="30"/>
                  </a:lnTo>
                  <a:lnTo>
                    <a:pt x="43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994839" y="1730594"/>
              <a:ext cx="285874" cy="734736"/>
            </a:xfrm>
            <a:custGeom>
              <a:avLst/>
              <a:gdLst/>
              <a:ahLst/>
              <a:cxnLst/>
              <a:rect l="l" t="t" r="r" b="b"/>
              <a:pathLst>
                <a:path w="6216" h="15976" extrusionOk="0">
                  <a:moveTo>
                    <a:pt x="1250" y="0"/>
                  </a:moveTo>
                  <a:lnTo>
                    <a:pt x="1077" y="10"/>
                  </a:lnTo>
                  <a:lnTo>
                    <a:pt x="981" y="19"/>
                  </a:lnTo>
                  <a:lnTo>
                    <a:pt x="894" y="39"/>
                  </a:lnTo>
                  <a:lnTo>
                    <a:pt x="808" y="58"/>
                  </a:lnTo>
                  <a:lnTo>
                    <a:pt x="712" y="87"/>
                  </a:lnTo>
                  <a:lnTo>
                    <a:pt x="625" y="125"/>
                  </a:lnTo>
                  <a:lnTo>
                    <a:pt x="529" y="173"/>
                  </a:lnTo>
                  <a:lnTo>
                    <a:pt x="443" y="231"/>
                  </a:lnTo>
                  <a:lnTo>
                    <a:pt x="347" y="298"/>
                  </a:lnTo>
                  <a:lnTo>
                    <a:pt x="260" y="375"/>
                  </a:lnTo>
                  <a:lnTo>
                    <a:pt x="174" y="461"/>
                  </a:lnTo>
                  <a:lnTo>
                    <a:pt x="87" y="557"/>
                  </a:lnTo>
                  <a:lnTo>
                    <a:pt x="1" y="663"/>
                  </a:lnTo>
                  <a:lnTo>
                    <a:pt x="1096" y="6311"/>
                  </a:lnTo>
                  <a:lnTo>
                    <a:pt x="2844" y="7349"/>
                  </a:lnTo>
                  <a:lnTo>
                    <a:pt x="1663" y="8060"/>
                  </a:lnTo>
                  <a:lnTo>
                    <a:pt x="3017" y="13872"/>
                  </a:lnTo>
                  <a:lnTo>
                    <a:pt x="6216" y="15975"/>
                  </a:lnTo>
                  <a:lnTo>
                    <a:pt x="2162" y="260"/>
                  </a:lnTo>
                  <a:lnTo>
                    <a:pt x="2105" y="231"/>
                  </a:lnTo>
                  <a:lnTo>
                    <a:pt x="1951" y="154"/>
                  </a:lnTo>
                  <a:lnTo>
                    <a:pt x="1836" y="115"/>
                  </a:lnTo>
                  <a:lnTo>
                    <a:pt x="1711" y="67"/>
                  </a:lnTo>
                  <a:lnTo>
                    <a:pt x="1567" y="39"/>
                  </a:lnTo>
                  <a:lnTo>
                    <a:pt x="1413" y="10"/>
                  </a:lnTo>
                  <a:lnTo>
                    <a:pt x="1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1293507" y="2982203"/>
              <a:ext cx="32285" cy="322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08" y="1"/>
                  </a:moveTo>
                  <a:lnTo>
                    <a:pt x="241" y="20"/>
                  </a:lnTo>
                  <a:lnTo>
                    <a:pt x="183" y="49"/>
                  </a:lnTo>
                  <a:lnTo>
                    <a:pt x="125" y="87"/>
                  </a:lnTo>
                  <a:lnTo>
                    <a:pt x="77" y="135"/>
                  </a:lnTo>
                  <a:lnTo>
                    <a:pt x="39" y="19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94"/>
                  </a:lnTo>
                  <a:lnTo>
                    <a:pt x="20" y="46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63"/>
                  </a:lnTo>
                  <a:lnTo>
                    <a:pt x="250" y="692"/>
                  </a:lnTo>
                  <a:lnTo>
                    <a:pt x="318" y="702"/>
                  </a:lnTo>
                  <a:lnTo>
                    <a:pt x="394" y="702"/>
                  </a:lnTo>
                  <a:lnTo>
                    <a:pt x="46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3" y="510"/>
                  </a:lnTo>
                  <a:lnTo>
                    <a:pt x="683" y="452"/>
                  </a:lnTo>
                  <a:lnTo>
                    <a:pt x="702" y="385"/>
                  </a:lnTo>
                  <a:lnTo>
                    <a:pt x="702" y="308"/>
                  </a:lnTo>
                  <a:lnTo>
                    <a:pt x="683" y="241"/>
                  </a:lnTo>
                  <a:lnTo>
                    <a:pt x="654" y="183"/>
                  </a:lnTo>
                  <a:lnTo>
                    <a:pt x="615" y="125"/>
                  </a:lnTo>
                  <a:lnTo>
                    <a:pt x="567" y="77"/>
                  </a:lnTo>
                  <a:lnTo>
                    <a:pt x="510" y="39"/>
                  </a:lnTo>
                  <a:lnTo>
                    <a:pt x="452" y="2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1286885" y="2862902"/>
              <a:ext cx="31871" cy="32331"/>
            </a:xfrm>
            <a:custGeom>
              <a:avLst/>
              <a:gdLst/>
              <a:ahLst/>
              <a:cxnLst/>
              <a:rect l="l" t="t" r="r" b="b"/>
              <a:pathLst>
                <a:path w="693" h="703" extrusionOk="0">
                  <a:moveTo>
                    <a:pt x="308" y="1"/>
                  </a:moveTo>
                  <a:lnTo>
                    <a:pt x="241" y="20"/>
                  </a:lnTo>
                  <a:lnTo>
                    <a:pt x="173" y="39"/>
                  </a:lnTo>
                  <a:lnTo>
                    <a:pt x="116" y="78"/>
                  </a:lnTo>
                  <a:lnTo>
                    <a:pt x="68" y="126"/>
                  </a:lnTo>
                  <a:lnTo>
                    <a:pt x="39" y="183"/>
                  </a:lnTo>
                  <a:lnTo>
                    <a:pt x="10" y="251"/>
                  </a:lnTo>
                  <a:lnTo>
                    <a:pt x="0" y="318"/>
                  </a:lnTo>
                  <a:lnTo>
                    <a:pt x="0" y="395"/>
                  </a:lnTo>
                  <a:lnTo>
                    <a:pt x="10" y="462"/>
                  </a:lnTo>
                  <a:lnTo>
                    <a:pt x="39" y="520"/>
                  </a:lnTo>
                  <a:lnTo>
                    <a:pt x="77" y="577"/>
                  </a:lnTo>
                  <a:lnTo>
                    <a:pt x="125" y="625"/>
                  </a:lnTo>
                  <a:lnTo>
                    <a:pt x="183" y="664"/>
                  </a:lnTo>
                  <a:lnTo>
                    <a:pt x="250" y="683"/>
                  </a:lnTo>
                  <a:lnTo>
                    <a:pt x="317" y="702"/>
                  </a:lnTo>
                  <a:lnTo>
                    <a:pt x="385" y="70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67" y="616"/>
                  </a:lnTo>
                  <a:lnTo>
                    <a:pt x="615" y="568"/>
                  </a:lnTo>
                  <a:lnTo>
                    <a:pt x="654" y="510"/>
                  </a:lnTo>
                  <a:lnTo>
                    <a:pt x="682" y="452"/>
                  </a:lnTo>
                  <a:lnTo>
                    <a:pt x="692" y="376"/>
                  </a:lnTo>
                  <a:lnTo>
                    <a:pt x="692" y="308"/>
                  </a:lnTo>
                  <a:lnTo>
                    <a:pt x="682" y="241"/>
                  </a:lnTo>
                  <a:lnTo>
                    <a:pt x="654" y="183"/>
                  </a:lnTo>
                  <a:lnTo>
                    <a:pt x="615" y="126"/>
                  </a:lnTo>
                  <a:lnTo>
                    <a:pt x="567" y="78"/>
                  </a:lnTo>
                  <a:lnTo>
                    <a:pt x="510" y="39"/>
                  </a:lnTo>
                  <a:lnTo>
                    <a:pt x="442" y="1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1279802" y="2743646"/>
              <a:ext cx="32285" cy="31825"/>
            </a:xfrm>
            <a:custGeom>
              <a:avLst/>
              <a:gdLst/>
              <a:ahLst/>
              <a:cxnLst/>
              <a:rect l="l" t="t" r="r" b="b"/>
              <a:pathLst>
                <a:path w="702" h="692" extrusionOk="0">
                  <a:moveTo>
                    <a:pt x="308" y="0"/>
                  </a:moveTo>
                  <a:lnTo>
                    <a:pt x="241" y="10"/>
                  </a:lnTo>
                  <a:lnTo>
                    <a:pt x="183" y="39"/>
                  </a:lnTo>
                  <a:lnTo>
                    <a:pt x="12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7"/>
                  </a:lnTo>
                  <a:lnTo>
                    <a:pt x="1" y="384"/>
                  </a:lnTo>
                  <a:lnTo>
                    <a:pt x="20" y="452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83" y="653"/>
                  </a:lnTo>
                  <a:lnTo>
                    <a:pt x="251" y="682"/>
                  </a:lnTo>
                  <a:lnTo>
                    <a:pt x="318" y="692"/>
                  </a:lnTo>
                  <a:lnTo>
                    <a:pt x="395" y="692"/>
                  </a:lnTo>
                  <a:lnTo>
                    <a:pt x="462" y="682"/>
                  </a:lnTo>
                  <a:lnTo>
                    <a:pt x="519" y="653"/>
                  </a:lnTo>
                  <a:lnTo>
                    <a:pt x="577" y="615"/>
                  </a:lnTo>
                  <a:lnTo>
                    <a:pt x="625" y="567"/>
                  </a:lnTo>
                  <a:lnTo>
                    <a:pt x="664" y="509"/>
                  </a:lnTo>
                  <a:lnTo>
                    <a:pt x="683" y="442"/>
                  </a:lnTo>
                  <a:lnTo>
                    <a:pt x="702" y="375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7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1273179" y="2624345"/>
              <a:ext cx="31871" cy="31871"/>
            </a:xfrm>
            <a:custGeom>
              <a:avLst/>
              <a:gdLst/>
              <a:ahLst/>
              <a:cxnLst/>
              <a:rect l="l" t="t" r="r" b="b"/>
              <a:pathLst>
                <a:path w="693" h="693" extrusionOk="0">
                  <a:moveTo>
                    <a:pt x="308" y="1"/>
                  </a:moveTo>
                  <a:lnTo>
                    <a:pt x="241" y="10"/>
                  </a:lnTo>
                  <a:lnTo>
                    <a:pt x="174" y="39"/>
                  </a:lnTo>
                  <a:lnTo>
                    <a:pt x="116" y="77"/>
                  </a:lnTo>
                  <a:lnTo>
                    <a:pt x="78" y="125"/>
                  </a:lnTo>
                  <a:lnTo>
                    <a:pt x="39" y="183"/>
                  </a:lnTo>
                  <a:lnTo>
                    <a:pt x="10" y="250"/>
                  </a:lnTo>
                  <a:lnTo>
                    <a:pt x="1" y="318"/>
                  </a:lnTo>
                  <a:lnTo>
                    <a:pt x="1" y="385"/>
                  </a:lnTo>
                  <a:lnTo>
                    <a:pt x="10" y="452"/>
                  </a:lnTo>
                  <a:lnTo>
                    <a:pt x="39" y="519"/>
                  </a:lnTo>
                  <a:lnTo>
                    <a:pt x="78" y="567"/>
                  </a:lnTo>
                  <a:lnTo>
                    <a:pt x="126" y="615"/>
                  </a:lnTo>
                  <a:lnTo>
                    <a:pt x="183" y="654"/>
                  </a:lnTo>
                  <a:lnTo>
                    <a:pt x="250" y="683"/>
                  </a:lnTo>
                  <a:lnTo>
                    <a:pt x="318" y="692"/>
                  </a:lnTo>
                  <a:lnTo>
                    <a:pt x="385" y="692"/>
                  </a:lnTo>
                  <a:lnTo>
                    <a:pt x="452" y="683"/>
                  </a:lnTo>
                  <a:lnTo>
                    <a:pt x="519" y="654"/>
                  </a:lnTo>
                  <a:lnTo>
                    <a:pt x="577" y="615"/>
                  </a:lnTo>
                  <a:lnTo>
                    <a:pt x="615" y="567"/>
                  </a:lnTo>
                  <a:lnTo>
                    <a:pt x="654" y="510"/>
                  </a:lnTo>
                  <a:lnTo>
                    <a:pt x="683" y="442"/>
                  </a:lnTo>
                  <a:lnTo>
                    <a:pt x="692" y="375"/>
                  </a:lnTo>
                  <a:lnTo>
                    <a:pt x="692" y="308"/>
                  </a:lnTo>
                  <a:lnTo>
                    <a:pt x="683" y="241"/>
                  </a:lnTo>
                  <a:lnTo>
                    <a:pt x="654" y="173"/>
                  </a:lnTo>
                  <a:lnTo>
                    <a:pt x="615" y="116"/>
                  </a:lnTo>
                  <a:lnTo>
                    <a:pt x="567" y="68"/>
                  </a:lnTo>
                  <a:lnTo>
                    <a:pt x="510" y="39"/>
                  </a:lnTo>
                  <a:lnTo>
                    <a:pt x="443" y="10"/>
                  </a:lnTo>
                  <a:lnTo>
                    <a:pt x="3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1266097" y="2504629"/>
              <a:ext cx="32331" cy="32285"/>
            </a:xfrm>
            <a:custGeom>
              <a:avLst/>
              <a:gdLst/>
              <a:ahLst/>
              <a:cxnLst/>
              <a:rect l="l" t="t" r="r" b="b"/>
              <a:pathLst>
                <a:path w="703" h="702" extrusionOk="0">
                  <a:moveTo>
                    <a:pt x="308" y="0"/>
                  </a:moveTo>
                  <a:lnTo>
                    <a:pt x="241" y="19"/>
                  </a:lnTo>
                  <a:lnTo>
                    <a:pt x="183" y="48"/>
                  </a:lnTo>
                  <a:lnTo>
                    <a:pt x="126" y="87"/>
                  </a:lnTo>
                  <a:lnTo>
                    <a:pt x="78" y="135"/>
                  </a:lnTo>
                  <a:lnTo>
                    <a:pt x="39" y="192"/>
                  </a:lnTo>
                  <a:lnTo>
                    <a:pt x="20" y="250"/>
                  </a:lnTo>
                  <a:lnTo>
                    <a:pt x="1" y="327"/>
                  </a:lnTo>
                  <a:lnTo>
                    <a:pt x="1" y="394"/>
                  </a:lnTo>
                  <a:lnTo>
                    <a:pt x="20" y="461"/>
                  </a:lnTo>
                  <a:lnTo>
                    <a:pt x="49" y="519"/>
                  </a:lnTo>
                  <a:lnTo>
                    <a:pt x="87" y="577"/>
                  </a:lnTo>
                  <a:lnTo>
                    <a:pt x="135" y="625"/>
                  </a:lnTo>
                  <a:lnTo>
                    <a:pt x="193" y="663"/>
                  </a:lnTo>
                  <a:lnTo>
                    <a:pt x="251" y="692"/>
                  </a:lnTo>
                  <a:lnTo>
                    <a:pt x="318" y="701"/>
                  </a:lnTo>
                  <a:lnTo>
                    <a:pt x="395" y="701"/>
                  </a:lnTo>
                  <a:lnTo>
                    <a:pt x="462" y="682"/>
                  </a:lnTo>
                  <a:lnTo>
                    <a:pt x="520" y="663"/>
                  </a:lnTo>
                  <a:lnTo>
                    <a:pt x="577" y="625"/>
                  </a:lnTo>
                  <a:lnTo>
                    <a:pt x="625" y="577"/>
                  </a:lnTo>
                  <a:lnTo>
                    <a:pt x="664" y="519"/>
                  </a:lnTo>
                  <a:lnTo>
                    <a:pt x="693" y="452"/>
                  </a:lnTo>
                  <a:lnTo>
                    <a:pt x="702" y="384"/>
                  </a:lnTo>
                  <a:lnTo>
                    <a:pt x="702" y="308"/>
                  </a:lnTo>
                  <a:lnTo>
                    <a:pt x="683" y="240"/>
                  </a:lnTo>
                  <a:lnTo>
                    <a:pt x="654" y="183"/>
                  </a:lnTo>
                  <a:lnTo>
                    <a:pt x="616" y="125"/>
                  </a:lnTo>
                  <a:lnTo>
                    <a:pt x="568" y="77"/>
                  </a:lnTo>
                  <a:lnTo>
                    <a:pt x="510" y="39"/>
                  </a:lnTo>
                  <a:lnTo>
                    <a:pt x="452" y="19"/>
                  </a:lnTo>
                  <a:lnTo>
                    <a:pt x="3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080567" y="1081150"/>
              <a:ext cx="451990" cy="425040"/>
            </a:xfrm>
            <a:custGeom>
              <a:avLst/>
              <a:gdLst/>
              <a:ahLst/>
              <a:cxnLst/>
              <a:rect l="l" t="t" r="r" b="b"/>
              <a:pathLst>
                <a:path w="9828" h="9242" extrusionOk="0">
                  <a:moveTo>
                    <a:pt x="8867" y="0"/>
                  </a:moveTo>
                  <a:lnTo>
                    <a:pt x="8732" y="10"/>
                  </a:lnTo>
                  <a:lnTo>
                    <a:pt x="8444" y="38"/>
                  </a:lnTo>
                  <a:lnTo>
                    <a:pt x="8156" y="86"/>
                  </a:lnTo>
                  <a:lnTo>
                    <a:pt x="7849" y="163"/>
                  </a:lnTo>
                  <a:lnTo>
                    <a:pt x="7522" y="250"/>
                  </a:lnTo>
                  <a:lnTo>
                    <a:pt x="6840" y="442"/>
                  </a:lnTo>
                  <a:lnTo>
                    <a:pt x="6465" y="538"/>
                  </a:lnTo>
                  <a:lnTo>
                    <a:pt x="6081" y="634"/>
                  </a:lnTo>
                  <a:lnTo>
                    <a:pt x="5668" y="730"/>
                  </a:lnTo>
                  <a:lnTo>
                    <a:pt x="5245" y="807"/>
                  </a:lnTo>
                  <a:lnTo>
                    <a:pt x="4794" y="874"/>
                  </a:lnTo>
                  <a:lnTo>
                    <a:pt x="4323" y="922"/>
                  </a:lnTo>
                  <a:lnTo>
                    <a:pt x="4083" y="941"/>
                  </a:lnTo>
                  <a:lnTo>
                    <a:pt x="3833" y="951"/>
                  </a:lnTo>
                  <a:lnTo>
                    <a:pt x="3574" y="961"/>
                  </a:lnTo>
                  <a:lnTo>
                    <a:pt x="3314" y="951"/>
                  </a:lnTo>
                  <a:lnTo>
                    <a:pt x="3065" y="951"/>
                  </a:lnTo>
                  <a:lnTo>
                    <a:pt x="2834" y="961"/>
                  </a:lnTo>
                  <a:lnTo>
                    <a:pt x="2613" y="989"/>
                  </a:lnTo>
                  <a:lnTo>
                    <a:pt x="2421" y="1018"/>
                  </a:lnTo>
                  <a:lnTo>
                    <a:pt x="2248" y="1066"/>
                  </a:lnTo>
                  <a:lnTo>
                    <a:pt x="2085" y="1114"/>
                  </a:lnTo>
                  <a:lnTo>
                    <a:pt x="1941" y="1172"/>
                  </a:lnTo>
                  <a:lnTo>
                    <a:pt x="1816" y="1239"/>
                  </a:lnTo>
                  <a:lnTo>
                    <a:pt x="1701" y="1316"/>
                  </a:lnTo>
                  <a:lnTo>
                    <a:pt x="1605" y="1393"/>
                  </a:lnTo>
                  <a:lnTo>
                    <a:pt x="1518" y="1479"/>
                  </a:lnTo>
                  <a:lnTo>
                    <a:pt x="1451" y="1566"/>
                  </a:lnTo>
                  <a:lnTo>
                    <a:pt x="1384" y="1652"/>
                  </a:lnTo>
                  <a:lnTo>
                    <a:pt x="1336" y="1748"/>
                  </a:lnTo>
                  <a:lnTo>
                    <a:pt x="1297" y="1844"/>
                  </a:lnTo>
                  <a:lnTo>
                    <a:pt x="1259" y="1940"/>
                  </a:lnTo>
                  <a:lnTo>
                    <a:pt x="1240" y="2037"/>
                  </a:lnTo>
                  <a:lnTo>
                    <a:pt x="1220" y="2133"/>
                  </a:lnTo>
                  <a:lnTo>
                    <a:pt x="1211" y="2229"/>
                  </a:lnTo>
                  <a:lnTo>
                    <a:pt x="1211" y="2325"/>
                  </a:lnTo>
                  <a:lnTo>
                    <a:pt x="1220" y="2498"/>
                  </a:lnTo>
                  <a:lnTo>
                    <a:pt x="1240" y="2651"/>
                  </a:lnTo>
                  <a:lnTo>
                    <a:pt x="1268" y="2786"/>
                  </a:lnTo>
                  <a:lnTo>
                    <a:pt x="1288" y="2891"/>
                  </a:lnTo>
                  <a:lnTo>
                    <a:pt x="1326" y="2978"/>
                  </a:lnTo>
                  <a:lnTo>
                    <a:pt x="1259" y="3016"/>
                  </a:lnTo>
                  <a:lnTo>
                    <a:pt x="1182" y="3064"/>
                  </a:lnTo>
                  <a:lnTo>
                    <a:pt x="1086" y="3141"/>
                  </a:lnTo>
                  <a:lnTo>
                    <a:pt x="971" y="3228"/>
                  </a:lnTo>
                  <a:lnTo>
                    <a:pt x="846" y="3343"/>
                  </a:lnTo>
                  <a:lnTo>
                    <a:pt x="721" y="3477"/>
                  </a:lnTo>
                  <a:lnTo>
                    <a:pt x="586" y="3631"/>
                  </a:lnTo>
                  <a:lnTo>
                    <a:pt x="452" y="3823"/>
                  </a:lnTo>
                  <a:lnTo>
                    <a:pt x="327" y="4035"/>
                  </a:lnTo>
                  <a:lnTo>
                    <a:pt x="269" y="4150"/>
                  </a:lnTo>
                  <a:lnTo>
                    <a:pt x="221" y="4275"/>
                  </a:lnTo>
                  <a:lnTo>
                    <a:pt x="173" y="4400"/>
                  </a:lnTo>
                  <a:lnTo>
                    <a:pt x="125" y="4534"/>
                  </a:lnTo>
                  <a:lnTo>
                    <a:pt x="87" y="4678"/>
                  </a:lnTo>
                  <a:lnTo>
                    <a:pt x="48" y="4832"/>
                  </a:lnTo>
                  <a:lnTo>
                    <a:pt x="29" y="4986"/>
                  </a:lnTo>
                  <a:lnTo>
                    <a:pt x="10" y="5159"/>
                  </a:lnTo>
                  <a:lnTo>
                    <a:pt x="0" y="5331"/>
                  </a:lnTo>
                  <a:lnTo>
                    <a:pt x="0" y="5504"/>
                  </a:lnTo>
                  <a:lnTo>
                    <a:pt x="0" y="5696"/>
                  </a:lnTo>
                  <a:lnTo>
                    <a:pt x="20" y="5898"/>
                  </a:lnTo>
                  <a:lnTo>
                    <a:pt x="48" y="6090"/>
                  </a:lnTo>
                  <a:lnTo>
                    <a:pt x="77" y="6282"/>
                  </a:lnTo>
                  <a:lnTo>
                    <a:pt x="116" y="6475"/>
                  </a:lnTo>
                  <a:lnTo>
                    <a:pt x="164" y="6648"/>
                  </a:lnTo>
                  <a:lnTo>
                    <a:pt x="221" y="6830"/>
                  </a:lnTo>
                  <a:lnTo>
                    <a:pt x="279" y="6993"/>
                  </a:lnTo>
                  <a:lnTo>
                    <a:pt x="337" y="7166"/>
                  </a:lnTo>
                  <a:lnTo>
                    <a:pt x="404" y="7320"/>
                  </a:lnTo>
                  <a:lnTo>
                    <a:pt x="558" y="7618"/>
                  </a:lnTo>
                  <a:lnTo>
                    <a:pt x="711" y="7896"/>
                  </a:lnTo>
                  <a:lnTo>
                    <a:pt x="875" y="8146"/>
                  </a:lnTo>
                  <a:lnTo>
                    <a:pt x="1038" y="8367"/>
                  </a:lnTo>
                  <a:lnTo>
                    <a:pt x="1192" y="8569"/>
                  </a:lnTo>
                  <a:lnTo>
                    <a:pt x="1345" y="8751"/>
                  </a:lnTo>
                  <a:lnTo>
                    <a:pt x="1489" y="8895"/>
                  </a:lnTo>
                  <a:lnTo>
                    <a:pt x="1614" y="9020"/>
                  </a:lnTo>
                  <a:lnTo>
                    <a:pt x="1806" y="9193"/>
                  </a:lnTo>
                  <a:lnTo>
                    <a:pt x="1874" y="9241"/>
                  </a:lnTo>
                  <a:lnTo>
                    <a:pt x="1854" y="9078"/>
                  </a:lnTo>
                  <a:lnTo>
                    <a:pt x="1835" y="8915"/>
                  </a:lnTo>
                  <a:lnTo>
                    <a:pt x="1826" y="8751"/>
                  </a:lnTo>
                  <a:lnTo>
                    <a:pt x="1826" y="8588"/>
                  </a:lnTo>
                  <a:lnTo>
                    <a:pt x="1835" y="8425"/>
                  </a:lnTo>
                  <a:lnTo>
                    <a:pt x="1845" y="8271"/>
                  </a:lnTo>
                  <a:lnTo>
                    <a:pt x="1864" y="8108"/>
                  </a:lnTo>
                  <a:lnTo>
                    <a:pt x="1893" y="7954"/>
                  </a:lnTo>
                  <a:lnTo>
                    <a:pt x="1922" y="7800"/>
                  </a:lnTo>
                  <a:lnTo>
                    <a:pt x="1960" y="7656"/>
                  </a:lnTo>
                  <a:lnTo>
                    <a:pt x="2008" y="7502"/>
                  </a:lnTo>
                  <a:lnTo>
                    <a:pt x="2056" y="7358"/>
                  </a:lnTo>
                  <a:lnTo>
                    <a:pt x="2171" y="7070"/>
                  </a:lnTo>
                  <a:lnTo>
                    <a:pt x="2306" y="6782"/>
                  </a:lnTo>
                  <a:lnTo>
                    <a:pt x="2460" y="6513"/>
                  </a:lnTo>
                  <a:lnTo>
                    <a:pt x="2632" y="6254"/>
                  </a:lnTo>
                  <a:lnTo>
                    <a:pt x="2815" y="5994"/>
                  </a:lnTo>
                  <a:lnTo>
                    <a:pt x="3017" y="5754"/>
                  </a:lnTo>
                  <a:lnTo>
                    <a:pt x="3228" y="5514"/>
                  </a:lnTo>
                  <a:lnTo>
                    <a:pt x="3449" y="5293"/>
                  </a:lnTo>
                  <a:lnTo>
                    <a:pt x="3680" y="5082"/>
                  </a:lnTo>
                  <a:lnTo>
                    <a:pt x="3920" y="4870"/>
                  </a:lnTo>
                  <a:lnTo>
                    <a:pt x="4169" y="4678"/>
                  </a:lnTo>
                  <a:lnTo>
                    <a:pt x="4419" y="4496"/>
                  </a:lnTo>
                  <a:lnTo>
                    <a:pt x="4679" y="4332"/>
                  </a:lnTo>
                  <a:lnTo>
                    <a:pt x="4938" y="4169"/>
                  </a:lnTo>
                  <a:lnTo>
                    <a:pt x="5197" y="4025"/>
                  </a:lnTo>
                  <a:lnTo>
                    <a:pt x="5457" y="3891"/>
                  </a:lnTo>
                  <a:lnTo>
                    <a:pt x="5706" y="3766"/>
                  </a:lnTo>
                  <a:lnTo>
                    <a:pt x="5956" y="3660"/>
                  </a:lnTo>
                  <a:lnTo>
                    <a:pt x="6206" y="3564"/>
                  </a:lnTo>
                  <a:lnTo>
                    <a:pt x="6446" y="3487"/>
                  </a:lnTo>
                  <a:lnTo>
                    <a:pt x="6677" y="3420"/>
                  </a:lnTo>
                  <a:lnTo>
                    <a:pt x="6898" y="3362"/>
                  </a:lnTo>
                  <a:lnTo>
                    <a:pt x="7109" y="3324"/>
                  </a:lnTo>
                  <a:lnTo>
                    <a:pt x="7301" y="3295"/>
                  </a:lnTo>
                  <a:lnTo>
                    <a:pt x="7484" y="3285"/>
                  </a:lnTo>
                  <a:lnTo>
                    <a:pt x="7656" y="3295"/>
                  </a:lnTo>
                  <a:lnTo>
                    <a:pt x="7810" y="3295"/>
                  </a:lnTo>
                  <a:lnTo>
                    <a:pt x="7964" y="3276"/>
                  </a:lnTo>
                  <a:lnTo>
                    <a:pt x="8118" y="3247"/>
                  </a:lnTo>
                  <a:lnTo>
                    <a:pt x="8262" y="3199"/>
                  </a:lnTo>
                  <a:lnTo>
                    <a:pt x="8406" y="3132"/>
                  </a:lnTo>
                  <a:lnTo>
                    <a:pt x="8550" y="3055"/>
                  </a:lnTo>
                  <a:lnTo>
                    <a:pt x="8684" y="2968"/>
                  </a:lnTo>
                  <a:lnTo>
                    <a:pt x="8809" y="2872"/>
                  </a:lnTo>
                  <a:lnTo>
                    <a:pt x="8934" y="2757"/>
                  </a:lnTo>
                  <a:lnTo>
                    <a:pt x="9049" y="2632"/>
                  </a:lnTo>
                  <a:lnTo>
                    <a:pt x="9165" y="2507"/>
                  </a:lnTo>
                  <a:lnTo>
                    <a:pt x="9261" y="2373"/>
                  </a:lnTo>
                  <a:lnTo>
                    <a:pt x="9357" y="2229"/>
                  </a:lnTo>
                  <a:lnTo>
                    <a:pt x="9453" y="2085"/>
                  </a:lnTo>
                  <a:lnTo>
                    <a:pt x="9530" y="1931"/>
                  </a:lnTo>
                  <a:lnTo>
                    <a:pt x="9607" y="1787"/>
                  </a:lnTo>
                  <a:lnTo>
                    <a:pt x="9664" y="1633"/>
                  </a:lnTo>
                  <a:lnTo>
                    <a:pt x="9722" y="1479"/>
                  </a:lnTo>
                  <a:lnTo>
                    <a:pt x="9760" y="1326"/>
                  </a:lnTo>
                  <a:lnTo>
                    <a:pt x="9799" y="1182"/>
                  </a:lnTo>
                  <a:lnTo>
                    <a:pt x="9818" y="1037"/>
                  </a:lnTo>
                  <a:lnTo>
                    <a:pt x="9827" y="893"/>
                  </a:lnTo>
                  <a:lnTo>
                    <a:pt x="9827" y="759"/>
                  </a:lnTo>
                  <a:lnTo>
                    <a:pt x="9818" y="634"/>
                  </a:lnTo>
                  <a:lnTo>
                    <a:pt x="9799" y="519"/>
                  </a:lnTo>
                  <a:lnTo>
                    <a:pt x="9760" y="413"/>
                  </a:lnTo>
                  <a:lnTo>
                    <a:pt x="9712" y="307"/>
                  </a:lnTo>
                  <a:lnTo>
                    <a:pt x="9655" y="221"/>
                  </a:lnTo>
                  <a:lnTo>
                    <a:pt x="9578" y="154"/>
                  </a:lnTo>
                  <a:lnTo>
                    <a:pt x="9482" y="96"/>
                  </a:lnTo>
                  <a:lnTo>
                    <a:pt x="9376" y="48"/>
                  </a:lnTo>
                  <a:lnTo>
                    <a:pt x="9261" y="19"/>
                  </a:lnTo>
                  <a:lnTo>
                    <a:pt x="9136" y="10"/>
                  </a:lnTo>
                  <a:lnTo>
                    <a:pt x="900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143300" y="1526898"/>
              <a:ext cx="220936" cy="229352"/>
            </a:xfrm>
            <a:custGeom>
              <a:avLst/>
              <a:gdLst/>
              <a:ahLst/>
              <a:cxnLst/>
              <a:rect l="l" t="t" r="r" b="b"/>
              <a:pathLst>
                <a:path w="4804" h="4987" extrusionOk="0">
                  <a:moveTo>
                    <a:pt x="0" y="1"/>
                  </a:moveTo>
                  <a:lnTo>
                    <a:pt x="10" y="4199"/>
                  </a:lnTo>
                  <a:lnTo>
                    <a:pt x="106" y="4266"/>
                  </a:lnTo>
                  <a:lnTo>
                    <a:pt x="231" y="4333"/>
                  </a:lnTo>
                  <a:lnTo>
                    <a:pt x="394" y="4420"/>
                  </a:lnTo>
                  <a:lnTo>
                    <a:pt x="596" y="4516"/>
                  </a:lnTo>
                  <a:lnTo>
                    <a:pt x="836" y="4621"/>
                  </a:lnTo>
                  <a:lnTo>
                    <a:pt x="1105" y="4727"/>
                  </a:lnTo>
                  <a:lnTo>
                    <a:pt x="1403" y="4813"/>
                  </a:lnTo>
                  <a:lnTo>
                    <a:pt x="1566" y="4861"/>
                  </a:lnTo>
                  <a:lnTo>
                    <a:pt x="1730" y="4900"/>
                  </a:lnTo>
                  <a:lnTo>
                    <a:pt x="1893" y="4929"/>
                  </a:lnTo>
                  <a:lnTo>
                    <a:pt x="2066" y="4948"/>
                  </a:lnTo>
                  <a:lnTo>
                    <a:pt x="2248" y="4967"/>
                  </a:lnTo>
                  <a:lnTo>
                    <a:pt x="2431" y="4977"/>
                  </a:lnTo>
                  <a:lnTo>
                    <a:pt x="2613" y="4986"/>
                  </a:lnTo>
                  <a:lnTo>
                    <a:pt x="2805" y="4977"/>
                  </a:lnTo>
                  <a:lnTo>
                    <a:pt x="2998" y="4957"/>
                  </a:lnTo>
                  <a:lnTo>
                    <a:pt x="3190" y="4929"/>
                  </a:lnTo>
                  <a:lnTo>
                    <a:pt x="3382" y="4890"/>
                  </a:lnTo>
                  <a:lnTo>
                    <a:pt x="3584" y="4842"/>
                  </a:lnTo>
                  <a:lnTo>
                    <a:pt x="3776" y="4775"/>
                  </a:lnTo>
                  <a:lnTo>
                    <a:pt x="3977" y="4698"/>
                  </a:lnTo>
                  <a:lnTo>
                    <a:pt x="4179" y="4602"/>
                  </a:lnTo>
                  <a:lnTo>
                    <a:pt x="4371" y="4487"/>
                  </a:lnTo>
                  <a:lnTo>
                    <a:pt x="4583" y="4352"/>
                  </a:lnTo>
                  <a:lnTo>
                    <a:pt x="4804" y="4189"/>
                  </a:lnTo>
                  <a:lnTo>
                    <a:pt x="4794" y="2979"/>
                  </a:lnTo>
                  <a:lnTo>
                    <a:pt x="4227" y="2623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1374820" y="1211030"/>
              <a:ext cx="96349" cy="153331"/>
            </a:xfrm>
            <a:custGeom>
              <a:avLst/>
              <a:gdLst/>
              <a:ahLst/>
              <a:cxnLst/>
              <a:rect l="l" t="t" r="r" b="b"/>
              <a:pathLst>
                <a:path w="2095" h="3334" extrusionOk="0">
                  <a:moveTo>
                    <a:pt x="0" y="0"/>
                  </a:moveTo>
                  <a:lnTo>
                    <a:pt x="0" y="77"/>
                  </a:lnTo>
                  <a:lnTo>
                    <a:pt x="10" y="173"/>
                  </a:lnTo>
                  <a:lnTo>
                    <a:pt x="29" y="269"/>
                  </a:lnTo>
                  <a:lnTo>
                    <a:pt x="58" y="375"/>
                  </a:lnTo>
                  <a:lnTo>
                    <a:pt x="144" y="605"/>
                  </a:lnTo>
                  <a:lnTo>
                    <a:pt x="259" y="855"/>
                  </a:lnTo>
                  <a:lnTo>
                    <a:pt x="404" y="1124"/>
                  </a:lnTo>
                  <a:lnTo>
                    <a:pt x="557" y="1403"/>
                  </a:lnTo>
                  <a:lnTo>
                    <a:pt x="730" y="1691"/>
                  </a:lnTo>
                  <a:lnTo>
                    <a:pt x="913" y="1970"/>
                  </a:lnTo>
                  <a:lnTo>
                    <a:pt x="1258" y="2488"/>
                  </a:lnTo>
                  <a:lnTo>
                    <a:pt x="1566" y="2921"/>
                  </a:lnTo>
                  <a:lnTo>
                    <a:pt x="1873" y="3334"/>
                  </a:lnTo>
                  <a:lnTo>
                    <a:pt x="1960" y="3055"/>
                  </a:lnTo>
                  <a:lnTo>
                    <a:pt x="2027" y="2786"/>
                  </a:lnTo>
                  <a:lnTo>
                    <a:pt x="2065" y="2536"/>
                  </a:lnTo>
                  <a:lnTo>
                    <a:pt x="2094" y="2306"/>
                  </a:lnTo>
                  <a:lnTo>
                    <a:pt x="2094" y="2094"/>
                  </a:lnTo>
                  <a:lnTo>
                    <a:pt x="2085" y="1883"/>
                  </a:lnTo>
                  <a:lnTo>
                    <a:pt x="2065" y="1701"/>
                  </a:lnTo>
                  <a:lnTo>
                    <a:pt x="2017" y="1518"/>
                  </a:lnTo>
                  <a:lnTo>
                    <a:pt x="1969" y="1355"/>
                  </a:lnTo>
                  <a:lnTo>
                    <a:pt x="1902" y="1201"/>
                  </a:lnTo>
                  <a:lnTo>
                    <a:pt x="1825" y="1067"/>
                  </a:lnTo>
                  <a:lnTo>
                    <a:pt x="1739" y="932"/>
                  </a:lnTo>
                  <a:lnTo>
                    <a:pt x="1643" y="817"/>
                  </a:lnTo>
                  <a:lnTo>
                    <a:pt x="1547" y="701"/>
                  </a:lnTo>
                  <a:lnTo>
                    <a:pt x="1441" y="605"/>
                  </a:lnTo>
                  <a:lnTo>
                    <a:pt x="1326" y="519"/>
                  </a:lnTo>
                  <a:lnTo>
                    <a:pt x="1210" y="442"/>
                  </a:lnTo>
                  <a:lnTo>
                    <a:pt x="1095" y="365"/>
                  </a:lnTo>
                  <a:lnTo>
                    <a:pt x="980" y="308"/>
                  </a:lnTo>
                  <a:lnTo>
                    <a:pt x="865" y="250"/>
                  </a:lnTo>
                  <a:lnTo>
                    <a:pt x="644" y="154"/>
                  </a:lnTo>
                  <a:lnTo>
                    <a:pt x="442" y="96"/>
                  </a:lnTo>
                  <a:lnTo>
                    <a:pt x="259" y="48"/>
                  </a:lnTo>
                  <a:lnTo>
                    <a:pt x="125" y="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433137" y="1400560"/>
              <a:ext cx="56568" cy="118424"/>
            </a:xfrm>
            <a:custGeom>
              <a:avLst/>
              <a:gdLst/>
              <a:ahLst/>
              <a:cxnLst/>
              <a:rect l="l" t="t" r="r" b="b"/>
              <a:pathLst>
                <a:path w="1230" h="2575" extrusionOk="0">
                  <a:moveTo>
                    <a:pt x="653" y="0"/>
                  </a:moveTo>
                  <a:lnTo>
                    <a:pt x="557" y="10"/>
                  </a:lnTo>
                  <a:lnTo>
                    <a:pt x="471" y="29"/>
                  </a:lnTo>
                  <a:lnTo>
                    <a:pt x="384" y="58"/>
                  </a:lnTo>
                  <a:lnTo>
                    <a:pt x="307" y="106"/>
                  </a:lnTo>
                  <a:lnTo>
                    <a:pt x="231" y="154"/>
                  </a:lnTo>
                  <a:lnTo>
                    <a:pt x="106" y="250"/>
                  </a:lnTo>
                  <a:lnTo>
                    <a:pt x="29" y="327"/>
                  </a:lnTo>
                  <a:lnTo>
                    <a:pt x="0" y="365"/>
                  </a:lnTo>
                  <a:lnTo>
                    <a:pt x="115" y="2546"/>
                  </a:lnTo>
                  <a:lnTo>
                    <a:pt x="211" y="2565"/>
                  </a:lnTo>
                  <a:lnTo>
                    <a:pt x="307" y="2575"/>
                  </a:lnTo>
                  <a:lnTo>
                    <a:pt x="394" y="2575"/>
                  </a:lnTo>
                  <a:lnTo>
                    <a:pt x="480" y="2565"/>
                  </a:lnTo>
                  <a:lnTo>
                    <a:pt x="557" y="2546"/>
                  </a:lnTo>
                  <a:lnTo>
                    <a:pt x="625" y="2517"/>
                  </a:lnTo>
                  <a:lnTo>
                    <a:pt x="701" y="2479"/>
                  </a:lnTo>
                  <a:lnTo>
                    <a:pt x="769" y="2431"/>
                  </a:lnTo>
                  <a:lnTo>
                    <a:pt x="826" y="2383"/>
                  </a:lnTo>
                  <a:lnTo>
                    <a:pt x="884" y="2325"/>
                  </a:lnTo>
                  <a:lnTo>
                    <a:pt x="932" y="2258"/>
                  </a:lnTo>
                  <a:lnTo>
                    <a:pt x="980" y="2191"/>
                  </a:lnTo>
                  <a:lnTo>
                    <a:pt x="1028" y="2114"/>
                  </a:lnTo>
                  <a:lnTo>
                    <a:pt x="1066" y="2037"/>
                  </a:lnTo>
                  <a:lnTo>
                    <a:pt x="1134" y="1864"/>
                  </a:lnTo>
                  <a:lnTo>
                    <a:pt x="1182" y="1672"/>
                  </a:lnTo>
                  <a:lnTo>
                    <a:pt x="1220" y="1480"/>
                  </a:lnTo>
                  <a:lnTo>
                    <a:pt x="1230" y="1278"/>
                  </a:lnTo>
                  <a:lnTo>
                    <a:pt x="1230" y="1086"/>
                  </a:lnTo>
                  <a:lnTo>
                    <a:pt x="1220" y="884"/>
                  </a:lnTo>
                  <a:lnTo>
                    <a:pt x="1182" y="702"/>
                  </a:lnTo>
                  <a:lnTo>
                    <a:pt x="1134" y="519"/>
                  </a:lnTo>
                  <a:lnTo>
                    <a:pt x="1066" y="365"/>
                  </a:lnTo>
                  <a:lnTo>
                    <a:pt x="1038" y="288"/>
                  </a:lnTo>
                  <a:lnTo>
                    <a:pt x="990" y="231"/>
                  </a:lnTo>
                  <a:lnTo>
                    <a:pt x="951" y="173"/>
                  </a:lnTo>
                  <a:lnTo>
                    <a:pt x="913" y="125"/>
                  </a:lnTo>
                  <a:lnTo>
                    <a:pt x="874" y="96"/>
                  </a:lnTo>
                  <a:lnTo>
                    <a:pt x="826" y="58"/>
                  </a:lnTo>
                  <a:lnTo>
                    <a:pt x="778" y="39"/>
                  </a:lnTo>
                  <a:lnTo>
                    <a:pt x="740" y="20"/>
                  </a:lnTo>
                  <a:lnTo>
                    <a:pt x="6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1130468" y="1199532"/>
              <a:ext cx="336279" cy="463487"/>
            </a:xfrm>
            <a:custGeom>
              <a:avLst/>
              <a:gdLst/>
              <a:ahLst/>
              <a:cxnLst/>
              <a:rect l="l" t="t" r="r" b="b"/>
              <a:pathLst>
                <a:path w="7312" h="10078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03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34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251" y="7436"/>
                  </a:lnTo>
                  <a:lnTo>
                    <a:pt x="279" y="7954"/>
                  </a:lnTo>
                  <a:lnTo>
                    <a:pt x="395" y="8079"/>
                  </a:lnTo>
                  <a:lnTo>
                    <a:pt x="500" y="8185"/>
                  </a:lnTo>
                  <a:lnTo>
                    <a:pt x="654" y="8329"/>
                  </a:lnTo>
                  <a:lnTo>
                    <a:pt x="837" y="8492"/>
                  </a:lnTo>
                  <a:lnTo>
                    <a:pt x="1048" y="8675"/>
                  </a:lnTo>
                  <a:lnTo>
                    <a:pt x="1288" y="8857"/>
                  </a:lnTo>
                  <a:lnTo>
                    <a:pt x="1567" y="9050"/>
                  </a:lnTo>
                  <a:lnTo>
                    <a:pt x="1874" y="9251"/>
                  </a:lnTo>
                  <a:lnTo>
                    <a:pt x="2210" y="9434"/>
                  </a:lnTo>
                  <a:lnTo>
                    <a:pt x="2383" y="9520"/>
                  </a:lnTo>
                  <a:lnTo>
                    <a:pt x="2566" y="9607"/>
                  </a:lnTo>
                  <a:lnTo>
                    <a:pt x="2758" y="9684"/>
                  </a:lnTo>
                  <a:lnTo>
                    <a:pt x="2950" y="9760"/>
                  </a:lnTo>
                  <a:lnTo>
                    <a:pt x="3152" y="9828"/>
                  </a:lnTo>
                  <a:lnTo>
                    <a:pt x="3363" y="9895"/>
                  </a:lnTo>
                  <a:lnTo>
                    <a:pt x="3574" y="9943"/>
                  </a:lnTo>
                  <a:lnTo>
                    <a:pt x="3795" y="9991"/>
                  </a:lnTo>
                  <a:lnTo>
                    <a:pt x="4016" y="10029"/>
                  </a:lnTo>
                  <a:lnTo>
                    <a:pt x="4247" y="10058"/>
                  </a:lnTo>
                  <a:lnTo>
                    <a:pt x="4487" y="10068"/>
                  </a:lnTo>
                  <a:lnTo>
                    <a:pt x="4727" y="10077"/>
                  </a:lnTo>
                  <a:lnTo>
                    <a:pt x="4958" y="10068"/>
                  </a:lnTo>
                  <a:lnTo>
                    <a:pt x="5179" y="10049"/>
                  </a:lnTo>
                  <a:lnTo>
                    <a:pt x="5390" y="10020"/>
                  </a:lnTo>
                  <a:lnTo>
                    <a:pt x="5582" y="9972"/>
                  </a:lnTo>
                  <a:lnTo>
                    <a:pt x="5765" y="9914"/>
                  </a:lnTo>
                  <a:lnTo>
                    <a:pt x="5928" y="9847"/>
                  </a:lnTo>
                  <a:lnTo>
                    <a:pt x="6082" y="9770"/>
                  </a:lnTo>
                  <a:lnTo>
                    <a:pt x="6226" y="9684"/>
                  </a:lnTo>
                  <a:lnTo>
                    <a:pt x="6360" y="9597"/>
                  </a:lnTo>
                  <a:lnTo>
                    <a:pt x="6475" y="9501"/>
                  </a:lnTo>
                  <a:lnTo>
                    <a:pt x="6591" y="9395"/>
                  </a:lnTo>
                  <a:lnTo>
                    <a:pt x="6687" y="9290"/>
                  </a:lnTo>
                  <a:lnTo>
                    <a:pt x="6773" y="9174"/>
                  </a:lnTo>
                  <a:lnTo>
                    <a:pt x="6860" y="9059"/>
                  </a:lnTo>
                  <a:lnTo>
                    <a:pt x="6927" y="8944"/>
                  </a:lnTo>
                  <a:lnTo>
                    <a:pt x="6994" y="8829"/>
                  </a:lnTo>
                  <a:lnTo>
                    <a:pt x="7052" y="8713"/>
                  </a:lnTo>
                  <a:lnTo>
                    <a:pt x="7100" y="8598"/>
                  </a:lnTo>
                  <a:lnTo>
                    <a:pt x="7177" y="8367"/>
                  </a:lnTo>
                  <a:lnTo>
                    <a:pt x="7234" y="8156"/>
                  </a:lnTo>
                  <a:lnTo>
                    <a:pt x="7273" y="7974"/>
                  </a:lnTo>
                  <a:lnTo>
                    <a:pt x="7302" y="7810"/>
                  </a:lnTo>
                  <a:lnTo>
                    <a:pt x="7311" y="7685"/>
                  </a:lnTo>
                  <a:lnTo>
                    <a:pt x="7311" y="7580"/>
                  </a:lnTo>
                  <a:lnTo>
                    <a:pt x="7254" y="5610"/>
                  </a:lnTo>
                  <a:lnTo>
                    <a:pt x="7225" y="4967"/>
                  </a:lnTo>
                  <a:lnTo>
                    <a:pt x="7148" y="2354"/>
                  </a:lnTo>
                  <a:lnTo>
                    <a:pt x="7119" y="2162"/>
                  </a:lnTo>
                  <a:lnTo>
                    <a:pt x="7081" y="1970"/>
                  </a:lnTo>
                  <a:lnTo>
                    <a:pt x="7023" y="1797"/>
                  </a:lnTo>
                  <a:lnTo>
                    <a:pt x="6956" y="1624"/>
                  </a:lnTo>
                  <a:lnTo>
                    <a:pt x="6879" y="1470"/>
                  </a:lnTo>
                  <a:lnTo>
                    <a:pt x="6783" y="1317"/>
                  </a:lnTo>
                  <a:lnTo>
                    <a:pt x="6687" y="1172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1161420" y="1418221"/>
              <a:ext cx="312824" cy="252301"/>
            </a:xfrm>
            <a:custGeom>
              <a:avLst/>
              <a:gdLst/>
              <a:ahLst/>
              <a:cxnLst/>
              <a:rect l="l" t="t" r="r" b="b"/>
              <a:pathLst>
                <a:path w="6802" h="5486" extrusionOk="0">
                  <a:moveTo>
                    <a:pt x="740" y="1"/>
                  </a:moveTo>
                  <a:lnTo>
                    <a:pt x="0" y="615"/>
                  </a:lnTo>
                  <a:lnTo>
                    <a:pt x="0" y="846"/>
                  </a:lnTo>
                  <a:lnTo>
                    <a:pt x="19" y="1134"/>
                  </a:lnTo>
                  <a:lnTo>
                    <a:pt x="48" y="1499"/>
                  </a:lnTo>
                  <a:lnTo>
                    <a:pt x="106" y="1941"/>
                  </a:lnTo>
                  <a:lnTo>
                    <a:pt x="154" y="2191"/>
                  </a:lnTo>
                  <a:lnTo>
                    <a:pt x="202" y="2450"/>
                  </a:lnTo>
                  <a:lnTo>
                    <a:pt x="269" y="2719"/>
                  </a:lnTo>
                  <a:lnTo>
                    <a:pt x="337" y="3007"/>
                  </a:lnTo>
                  <a:lnTo>
                    <a:pt x="423" y="3295"/>
                  </a:lnTo>
                  <a:lnTo>
                    <a:pt x="519" y="3593"/>
                  </a:lnTo>
                  <a:lnTo>
                    <a:pt x="577" y="3747"/>
                  </a:lnTo>
                  <a:lnTo>
                    <a:pt x="644" y="3881"/>
                  </a:lnTo>
                  <a:lnTo>
                    <a:pt x="721" y="4026"/>
                  </a:lnTo>
                  <a:lnTo>
                    <a:pt x="807" y="4150"/>
                  </a:lnTo>
                  <a:lnTo>
                    <a:pt x="903" y="4275"/>
                  </a:lnTo>
                  <a:lnTo>
                    <a:pt x="1009" y="4391"/>
                  </a:lnTo>
                  <a:lnTo>
                    <a:pt x="1115" y="4506"/>
                  </a:lnTo>
                  <a:lnTo>
                    <a:pt x="1230" y="4612"/>
                  </a:lnTo>
                  <a:lnTo>
                    <a:pt x="1355" y="4708"/>
                  </a:lnTo>
                  <a:lnTo>
                    <a:pt x="1489" y="4804"/>
                  </a:lnTo>
                  <a:lnTo>
                    <a:pt x="1624" y="4890"/>
                  </a:lnTo>
                  <a:lnTo>
                    <a:pt x="1768" y="4977"/>
                  </a:lnTo>
                  <a:lnTo>
                    <a:pt x="1912" y="5053"/>
                  </a:lnTo>
                  <a:lnTo>
                    <a:pt x="2066" y="5121"/>
                  </a:lnTo>
                  <a:lnTo>
                    <a:pt x="2219" y="5188"/>
                  </a:lnTo>
                  <a:lnTo>
                    <a:pt x="2373" y="5246"/>
                  </a:lnTo>
                  <a:lnTo>
                    <a:pt x="2536" y="5294"/>
                  </a:lnTo>
                  <a:lnTo>
                    <a:pt x="2709" y="5342"/>
                  </a:lnTo>
                  <a:lnTo>
                    <a:pt x="2873" y="5380"/>
                  </a:lnTo>
                  <a:lnTo>
                    <a:pt x="3045" y="5409"/>
                  </a:lnTo>
                  <a:lnTo>
                    <a:pt x="3218" y="5438"/>
                  </a:lnTo>
                  <a:lnTo>
                    <a:pt x="3391" y="5457"/>
                  </a:lnTo>
                  <a:lnTo>
                    <a:pt x="3564" y="5476"/>
                  </a:lnTo>
                  <a:lnTo>
                    <a:pt x="3737" y="5486"/>
                  </a:lnTo>
                  <a:lnTo>
                    <a:pt x="3910" y="5486"/>
                  </a:lnTo>
                  <a:lnTo>
                    <a:pt x="4083" y="5476"/>
                  </a:lnTo>
                  <a:lnTo>
                    <a:pt x="4256" y="5466"/>
                  </a:lnTo>
                  <a:lnTo>
                    <a:pt x="4429" y="5447"/>
                  </a:lnTo>
                  <a:lnTo>
                    <a:pt x="4602" y="5428"/>
                  </a:lnTo>
                  <a:lnTo>
                    <a:pt x="4765" y="5399"/>
                  </a:lnTo>
                  <a:lnTo>
                    <a:pt x="4928" y="5361"/>
                  </a:lnTo>
                  <a:lnTo>
                    <a:pt x="5092" y="5322"/>
                  </a:lnTo>
                  <a:lnTo>
                    <a:pt x="5255" y="5265"/>
                  </a:lnTo>
                  <a:lnTo>
                    <a:pt x="5399" y="5198"/>
                  </a:lnTo>
                  <a:lnTo>
                    <a:pt x="5533" y="5121"/>
                  </a:lnTo>
                  <a:lnTo>
                    <a:pt x="5668" y="5015"/>
                  </a:lnTo>
                  <a:lnTo>
                    <a:pt x="5793" y="4909"/>
                  </a:lnTo>
                  <a:lnTo>
                    <a:pt x="5908" y="4794"/>
                  </a:lnTo>
                  <a:lnTo>
                    <a:pt x="6014" y="4660"/>
                  </a:lnTo>
                  <a:lnTo>
                    <a:pt x="6119" y="4515"/>
                  </a:lnTo>
                  <a:lnTo>
                    <a:pt x="6206" y="4371"/>
                  </a:lnTo>
                  <a:lnTo>
                    <a:pt x="6292" y="4218"/>
                  </a:lnTo>
                  <a:lnTo>
                    <a:pt x="6379" y="4054"/>
                  </a:lnTo>
                  <a:lnTo>
                    <a:pt x="6446" y="3891"/>
                  </a:lnTo>
                  <a:lnTo>
                    <a:pt x="6513" y="3718"/>
                  </a:lnTo>
                  <a:lnTo>
                    <a:pt x="6571" y="3545"/>
                  </a:lnTo>
                  <a:lnTo>
                    <a:pt x="6619" y="3372"/>
                  </a:lnTo>
                  <a:lnTo>
                    <a:pt x="6667" y="3199"/>
                  </a:lnTo>
                  <a:lnTo>
                    <a:pt x="6705" y="3027"/>
                  </a:lnTo>
                  <a:lnTo>
                    <a:pt x="6734" y="2854"/>
                  </a:lnTo>
                  <a:lnTo>
                    <a:pt x="6782" y="2517"/>
                  </a:lnTo>
                  <a:lnTo>
                    <a:pt x="6801" y="2200"/>
                  </a:lnTo>
                  <a:lnTo>
                    <a:pt x="6801" y="1903"/>
                  </a:lnTo>
                  <a:lnTo>
                    <a:pt x="6792" y="1778"/>
                  </a:lnTo>
                  <a:lnTo>
                    <a:pt x="6773" y="1653"/>
                  </a:lnTo>
                  <a:lnTo>
                    <a:pt x="6753" y="1538"/>
                  </a:lnTo>
                  <a:lnTo>
                    <a:pt x="6734" y="1441"/>
                  </a:lnTo>
                  <a:lnTo>
                    <a:pt x="6705" y="1355"/>
                  </a:lnTo>
                  <a:lnTo>
                    <a:pt x="6667" y="1288"/>
                  </a:lnTo>
                  <a:lnTo>
                    <a:pt x="6629" y="1230"/>
                  </a:lnTo>
                  <a:lnTo>
                    <a:pt x="6590" y="1192"/>
                  </a:lnTo>
                  <a:lnTo>
                    <a:pt x="6523" y="1144"/>
                  </a:lnTo>
                  <a:lnTo>
                    <a:pt x="6446" y="1105"/>
                  </a:lnTo>
                  <a:lnTo>
                    <a:pt x="6292" y="1048"/>
                  </a:lnTo>
                  <a:lnTo>
                    <a:pt x="6139" y="1000"/>
                  </a:lnTo>
                  <a:lnTo>
                    <a:pt x="5975" y="971"/>
                  </a:lnTo>
                  <a:lnTo>
                    <a:pt x="5812" y="961"/>
                  </a:lnTo>
                  <a:lnTo>
                    <a:pt x="5658" y="952"/>
                  </a:lnTo>
                  <a:lnTo>
                    <a:pt x="5495" y="961"/>
                  </a:lnTo>
                  <a:lnTo>
                    <a:pt x="5341" y="980"/>
                  </a:lnTo>
                  <a:lnTo>
                    <a:pt x="5207" y="1000"/>
                  </a:lnTo>
                  <a:lnTo>
                    <a:pt x="5072" y="1028"/>
                  </a:lnTo>
                  <a:lnTo>
                    <a:pt x="4851" y="1076"/>
                  </a:lnTo>
                  <a:lnTo>
                    <a:pt x="4698" y="1124"/>
                  </a:lnTo>
                  <a:lnTo>
                    <a:pt x="4650" y="1144"/>
                  </a:lnTo>
                  <a:lnTo>
                    <a:pt x="4506" y="1086"/>
                  </a:lnTo>
                  <a:lnTo>
                    <a:pt x="4371" y="1038"/>
                  </a:lnTo>
                  <a:lnTo>
                    <a:pt x="4227" y="1000"/>
                  </a:lnTo>
                  <a:lnTo>
                    <a:pt x="4073" y="971"/>
                  </a:lnTo>
                  <a:lnTo>
                    <a:pt x="3920" y="952"/>
                  </a:lnTo>
                  <a:lnTo>
                    <a:pt x="3766" y="932"/>
                  </a:lnTo>
                  <a:lnTo>
                    <a:pt x="3459" y="932"/>
                  </a:lnTo>
                  <a:lnTo>
                    <a:pt x="3295" y="942"/>
                  </a:lnTo>
                  <a:lnTo>
                    <a:pt x="3142" y="952"/>
                  </a:lnTo>
                  <a:lnTo>
                    <a:pt x="2825" y="1000"/>
                  </a:lnTo>
                  <a:lnTo>
                    <a:pt x="2517" y="1067"/>
                  </a:lnTo>
                  <a:lnTo>
                    <a:pt x="2210" y="1144"/>
                  </a:lnTo>
                  <a:lnTo>
                    <a:pt x="2133" y="1163"/>
                  </a:lnTo>
                  <a:lnTo>
                    <a:pt x="2066" y="1173"/>
                  </a:lnTo>
                  <a:lnTo>
                    <a:pt x="1922" y="1173"/>
                  </a:lnTo>
                  <a:lnTo>
                    <a:pt x="1845" y="1153"/>
                  </a:lnTo>
                  <a:lnTo>
                    <a:pt x="1777" y="1134"/>
                  </a:lnTo>
                  <a:lnTo>
                    <a:pt x="1710" y="1105"/>
                  </a:lnTo>
                  <a:lnTo>
                    <a:pt x="1643" y="1067"/>
                  </a:lnTo>
                  <a:lnTo>
                    <a:pt x="1518" y="990"/>
                  </a:lnTo>
                  <a:lnTo>
                    <a:pt x="1393" y="894"/>
                  </a:lnTo>
                  <a:lnTo>
                    <a:pt x="1278" y="779"/>
                  </a:lnTo>
                  <a:lnTo>
                    <a:pt x="1172" y="663"/>
                  </a:lnTo>
                  <a:lnTo>
                    <a:pt x="1076" y="538"/>
                  </a:lnTo>
                  <a:lnTo>
                    <a:pt x="990" y="423"/>
                  </a:lnTo>
                  <a:lnTo>
                    <a:pt x="855" y="212"/>
                  </a:lnTo>
                  <a:lnTo>
                    <a:pt x="769" y="58"/>
                  </a:lnTo>
                  <a:lnTo>
                    <a:pt x="74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1282469" y="1376231"/>
              <a:ext cx="22995" cy="41575"/>
            </a:xfrm>
            <a:custGeom>
              <a:avLst/>
              <a:gdLst/>
              <a:ahLst/>
              <a:cxnLst/>
              <a:rect l="l" t="t" r="r" b="b"/>
              <a:pathLst>
                <a:path w="500" h="904" extrusionOk="0">
                  <a:moveTo>
                    <a:pt x="250" y="1"/>
                  </a:moveTo>
                  <a:lnTo>
                    <a:pt x="202" y="11"/>
                  </a:lnTo>
                  <a:lnTo>
                    <a:pt x="154" y="39"/>
                  </a:lnTo>
                  <a:lnTo>
                    <a:pt x="106" y="78"/>
                  </a:lnTo>
                  <a:lnTo>
                    <a:pt x="68" y="135"/>
                  </a:lnTo>
                  <a:lnTo>
                    <a:pt x="39" y="203"/>
                  </a:lnTo>
                  <a:lnTo>
                    <a:pt x="20" y="280"/>
                  </a:lnTo>
                  <a:lnTo>
                    <a:pt x="0" y="366"/>
                  </a:lnTo>
                  <a:lnTo>
                    <a:pt x="0" y="452"/>
                  </a:lnTo>
                  <a:lnTo>
                    <a:pt x="0" y="549"/>
                  </a:lnTo>
                  <a:lnTo>
                    <a:pt x="20" y="625"/>
                  </a:lnTo>
                  <a:lnTo>
                    <a:pt x="39" y="702"/>
                  </a:lnTo>
                  <a:lnTo>
                    <a:pt x="77" y="769"/>
                  </a:lnTo>
                  <a:lnTo>
                    <a:pt x="106" y="827"/>
                  </a:lnTo>
                  <a:lnTo>
                    <a:pt x="154" y="875"/>
                  </a:lnTo>
                  <a:lnTo>
                    <a:pt x="202" y="894"/>
                  </a:lnTo>
                  <a:lnTo>
                    <a:pt x="250" y="904"/>
                  </a:lnTo>
                  <a:lnTo>
                    <a:pt x="298" y="894"/>
                  </a:lnTo>
                  <a:lnTo>
                    <a:pt x="346" y="866"/>
                  </a:lnTo>
                  <a:lnTo>
                    <a:pt x="394" y="827"/>
                  </a:lnTo>
                  <a:lnTo>
                    <a:pt x="433" y="769"/>
                  </a:lnTo>
                  <a:lnTo>
                    <a:pt x="461" y="702"/>
                  </a:lnTo>
                  <a:lnTo>
                    <a:pt x="481" y="625"/>
                  </a:lnTo>
                  <a:lnTo>
                    <a:pt x="500" y="549"/>
                  </a:lnTo>
                  <a:lnTo>
                    <a:pt x="500" y="452"/>
                  </a:lnTo>
                  <a:lnTo>
                    <a:pt x="500" y="366"/>
                  </a:lnTo>
                  <a:lnTo>
                    <a:pt x="481" y="280"/>
                  </a:lnTo>
                  <a:lnTo>
                    <a:pt x="461" y="203"/>
                  </a:lnTo>
                  <a:lnTo>
                    <a:pt x="433" y="135"/>
                  </a:lnTo>
                  <a:lnTo>
                    <a:pt x="394" y="78"/>
                  </a:lnTo>
                  <a:lnTo>
                    <a:pt x="346" y="39"/>
                  </a:lnTo>
                  <a:lnTo>
                    <a:pt x="298" y="11"/>
                  </a:lnTo>
                  <a:lnTo>
                    <a:pt x="2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1396022" y="1375817"/>
              <a:ext cx="23455" cy="41989"/>
            </a:xfrm>
            <a:custGeom>
              <a:avLst/>
              <a:gdLst/>
              <a:ahLst/>
              <a:cxnLst/>
              <a:rect l="l" t="t" r="r" b="b"/>
              <a:pathLst>
                <a:path w="510" h="913" extrusionOk="0">
                  <a:moveTo>
                    <a:pt x="250" y="0"/>
                  </a:moveTo>
                  <a:lnTo>
                    <a:pt x="202" y="10"/>
                  </a:lnTo>
                  <a:lnTo>
                    <a:pt x="154" y="39"/>
                  </a:lnTo>
                  <a:lnTo>
                    <a:pt x="115" y="87"/>
                  </a:lnTo>
                  <a:lnTo>
                    <a:pt x="77" y="135"/>
                  </a:lnTo>
                  <a:lnTo>
                    <a:pt x="48" y="202"/>
                  </a:lnTo>
                  <a:lnTo>
                    <a:pt x="19" y="279"/>
                  </a:lnTo>
                  <a:lnTo>
                    <a:pt x="10" y="365"/>
                  </a:lnTo>
                  <a:lnTo>
                    <a:pt x="0" y="461"/>
                  </a:lnTo>
                  <a:lnTo>
                    <a:pt x="10" y="548"/>
                  </a:lnTo>
                  <a:lnTo>
                    <a:pt x="19" y="634"/>
                  </a:lnTo>
                  <a:lnTo>
                    <a:pt x="48" y="711"/>
                  </a:lnTo>
                  <a:lnTo>
                    <a:pt x="77" y="778"/>
                  </a:lnTo>
                  <a:lnTo>
                    <a:pt x="115" y="836"/>
                  </a:lnTo>
                  <a:lnTo>
                    <a:pt x="154" y="875"/>
                  </a:lnTo>
                  <a:lnTo>
                    <a:pt x="202" y="903"/>
                  </a:lnTo>
                  <a:lnTo>
                    <a:pt x="260" y="913"/>
                  </a:lnTo>
                  <a:lnTo>
                    <a:pt x="308" y="903"/>
                  </a:lnTo>
                  <a:lnTo>
                    <a:pt x="356" y="875"/>
                  </a:lnTo>
                  <a:lnTo>
                    <a:pt x="394" y="836"/>
                  </a:lnTo>
                  <a:lnTo>
                    <a:pt x="432" y="778"/>
                  </a:lnTo>
                  <a:lnTo>
                    <a:pt x="461" y="711"/>
                  </a:lnTo>
                  <a:lnTo>
                    <a:pt x="490" y="634"/>
                  </a:lnTo>
                  <a:lnTo>
                    <a:pt x="500" y="548"/>
                  </a:lnTo>
                  <a:lnTo>
                    <a:pt x="509" y="461"/>
                  </a:lnTo>
                  <a:lnTo>
                    <a:pt x="500" y="365"/>
                  </a:lnTo>
                  <a:lnTo>
                    <a:pt x="490" y="279"/>
                  </a:lnTo>
                  <a:lnTo>
                    <a:pt x="461" y="202"/>
                  </a:lnTo>
                  <a:lnTo>
                    <a:pt x="432" y="135"/>
                  </a:lnTo>
                  <a:lnTo>
                    <a:pt x="394" y="77"/>
                  </a:lnTo>
                  <a:lnTo>
                    <a:pt x="356" y="39"/>
                  </a:lnTo>
                  <a:lnTo>
                    <a:pt x="308" y="10"/>
                  </a:lnTo>
                  <a:lnTo>
                    <a:pt x="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1350951" y="1347072"/>
              <a:ext cx="48198" cy="107847"/>
            </a:xfrm>
            <a:custGeom>
              <a:avLst/>
              <a:gdLst/>
              <a:ahLst/>
              <a:cxnLst/>
              <a:rect l="l" t="t" r="r" b="b"/>
              <a:pathLst>
                <a:path w="1048" h="2345" extrusionOk="0">
                  <a:moveTo>
                    <a:pt x="96" y="1"/>
                  </a:moveTo>
                  <a:lnTo>
                    <a:pt x="58" y="11"/>
                  </a:lnTo>
                  <a:lnTo>
                    <a:pt x="20" y="30"/>
                  </a:lnTo>
                  <a:lnTo>
                    <a:pt x="0" y="68"/>
                  </a:lnTo>
                  <a:lnTo>
                    <a:pt x="0" y="107"/>
                  </a:lnTo>
                  <a:lnTo>
                    <a:pt x="10" y="145"/>
                  </a:lnTo>
                  <a:lnTo>
                    <a:pt x="836" y="1845"/>
                  </a:lnTo>
                  <a:lnTo>
                    <a:pt x="807" y="1884"/>
                  </a:lnTo>
                  <a:lnTo>
                    <a:pt x="769" y="1932"/>
                  </a:lnTo>
                  <a:lnTo>
                    <a:pt x="711" y="1980"/>
                  </a:lnTo>
                  <a:lnTo>
                    <a:pt x="644" y="2028"/>
                  </a:lnTo>
                  <a:lnTo>
                    <a:pt x="567" y="2066"/>
                  </a:lnTo>
                  <a:lnTo>
                    <a:pt x="461" y="2105"/>
                  </a:lnTo>
                  <a:lnTo>
                    <a:pt x="356" y="2124"/>
                  </a:lnTo>
                  <a:lnTo>
                    <a:pt x="221" y="2134"/>
                  </a:lnTo>
                  <a:lnTo>
                    <a:pt x="183" y="2143"/>
                  </a:lnTo>
                  <a:lnTo>
                    <a:pt x="144" y="2172"/>
                  </a:lnTo>
                  <a:lnTo>
                    <a:pt x="125" y="2201"/>
                  </a:lnTo>
                  <a:lnTo>
                    <a:pt x="116" y="2239"/>
                  </a:lnTo>
                  <a:lnTo>
                    <a:pt x="125" y="2278"/>
                  </a:lnTo>
                  <a:lnTo>
                    <a:pt x="144" y="2316"/>
                  </a:lnTo>
                  <a:lnTo>
                    <a:pt x="183" y="2335"/>
                  </a:lnTo>
                  <a:lnTo>
                    <a:pt x="221" y="2345"/>
                  </a:lnTo>
                  <a:lnTo>
                    <a:pt x="327" y="2335"/>
                  </a:lnTo>
                  <a:lnTo>
                    <a:pt x="433" y="2326"/>
                  </a:lnTo>
                  <a:lnTo>
                    <a:pt x="519" y="2306"/>
                  </a:lnTo>
                  <a:lnTo>
                    <a:pt x="606" y="2278"/>
                  </a:lnTo>
                  <a:lnTo>
                    <a:pt x="682" y="2239"/>
                  </a:lnTo>
                  <a:lnTo>
                    <a:pt x="750" y="2210"/>
                  </a:lnTo>
                  <a:lnTo>
                    <a:pt x="807" y="2162"/>
                  </a:lnTo>
                  <a:lnTo>
                    <a:pt x="855" y="2124"/>
                  </a:lnTo>
                  <a:lnTo>
                    <a:pt x="942" y="2047"/>
                  </a:lnTo>
                  <a:lnTo>
                    <a:pt x="999" y="1970"/>
                  </a:lnTo>
                  <a:lnTo>
                    <a:pt x="1038" y="1893"/>
                  </a:lnTo>
                  <a:lnTo>
                    <a:pt x="1047" y="1855"/>
                  </a:lnTo>
                  <a:lnTo>
                    <a:pt x="1038" y="1807"/>
                  </a:lnTo>
                  <a:lnTo>
                    <a:pt x="192" y="59"/>
                  </a:lnTo>
                  <a:lnTo>
                    <a:pt x="164" y="20"/>
                  </a:lnTo>
                  <a:lnTo>
                    <a:pt x="1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248022" y="1307750"/>
              <a:ext cx="62316" cy="49991"/>
            </a:xfrm>
            <a:custGeom>
              <a:avLst/>
              <a:gdLst/>
              <a:ahLst/>
              <a:cxnLst/>
              <a:rect l="l" t="t" r="r" b="b"/>
              <a:pathLst>
                <a:path w="1355" h="1087" extrusionOk="0">
                  <a:moveTo>
                    <a:pt x="1114" y="1"/>
                  </a:moveTo>
                  <a:lnTo>
                    <a:pt x="970" y="11"/>
                  </a:lnTo>
                  <a:lnTo>
                    <a:pt x="826" y="30"/>
                  </a:lnTo>
                  <a:lnTo>
                    <a:pt x="711" y="68"/>
                  </a:lnTo>
                  <a:lnTo>
                    <a:pt x="596" y="107"/>
                  </a:lnTo>
                  <a:lnTo>
                    <a:pt x="500" y="145"/>
                  </a:lnTo>
                  <a:lnTo>
                    <a:pt x="413" y="203"/>
                  </a:lnTo>
                  <a:lnTo>
                    <a:pt x="327" y="251"/>
                  </a:lnTo>
                  <a:lnTo>
                    <a:pt x="259" y="308"/>
                  </a:lnTo>
                  <a:lnTo>
                    <a:pt x="202" y="376"/>
                  </a:lnTo>
                  <a:lnTo>
                    <a:pt x="154" y="443"/>
                  </a:lnTo>
                  <a:lnTo>
                    <a:pt x="115" y="501"/>
                  </a:lnTo>
                  <a:lnTo>
                    <a:pt x="77" y="568"/>
                  </a:lnTo>
                  <a:lnTo>
                    <a:pt x="29" y="693"/>
                  </a:lnTo>
                  <a:lnTo>
                    <a:pt x="0" y="798"/>
                  </a:lnTo>
                  <a:lnTo>
                    <a:pt x="0" y="866"/>
                  </a:lnTo>
                  <a:lnTo>
                    <a:pt x="10" y="933"/>
                  </a:lnTo>
                  <a:lnTo>
                    <a:pt x="48" y="990"/>
                  </a:lnTo>
                  <a:lnTo>
                    <a:pt x="96" y="1038"/>
                  </a:lnTo>
                  <a:lnTo>
                    <a:pt x="125" y="1048"/>
                  </a:lnTo>
                  <a:lnTo>
                    <a:pt x="163" y="1067"/>
                  </a:lnTo>
                  <a:lnTo>
                    <a:pt x="211" y="1077"/>
                  </a:lnTo>
                  <a:lnTo>
                    <a:pt x="259" y="1086"/>
                  </a:lnTo>
                  <a:lnTo>
                    <a:pt x="298" y="1077"/>
                  </a:lnTo>
                  <a:lnTo>
                    <a:pt x="346" y="1058"/>
                  </a:lnTo>
                  <a:lnTo>
                    <a:pt x="375" y="1038"/>
                  </a:lnTo>
                  <a:lnTo>
                    <a:pt x="413" y="1000"/>
                  </a:lnTo>
                  <a:lnTo>
                    <a:pt x="432" y="962"/>
                  </a:lnTo>
                  <a:lnTo>
                    <a:pt x="509" y="837"/>
                  </a:lnTo>
                  <a:lnTo>
                    <a:pt x="596" y="731"/>
                  </a:lnTo>
                  <a:lnTo>
                    <a:pt x="692" y="645"/>
                  </a:lnTo>
                  <a:lnTo>
                    <a:pt x="788" y="577"/>
                  </a:lnTo>
                  <a:lnTo>
                    <a:pt x="884" y="529"/>
                  </a:lnTo>
                  <a:lnTo>
                    <a:pt x="990" y="481"/>
                  </a:lnTo>
                  <a:lnTo>
                    <a:pt x="1086" y="452"/>
                  </a:lnTo>
                  <a:lnTo>
                    <a:pt x="1172" y="433"/>
                  </a:lnTo>
                  <a:lnTo>
                    <a:pt x="1220" y="424"/>
                  </a:lnTo>
                  <a:lnTo>
                    <a:pt x="1259" y="404"/>
                  </a:lnTo>
                  <a:lnTo>
                    <a:pt x="1287" y="376"/>
                  </a:lnTo>
                  <a:lnTo>
                    <a:pt x="1316" y="337"/>
                  </a:lnTo>
                  <a:lnTo>
                    <a:pt x="1335" y="299"/>
                  </a:lnTo>
                  <a:lnTo>
                    <a:pt x="1345" y="251"/>
                  </a:lnTo>
                  <a:lnTo>
                    <a:pt x="1355" y="203"/>
                  </a:lnTo>
                  <a:lnTo>
                    <a:pt x="1345" y="164"/>
                  </a:lnTo>
                  <a:lnTo>
                    <a:pt x="1326" y="126"/>
                  </a:lnTo>
                  <a:lnTo>
                    <a:pt x="1307" y="87"/>
                  </a:lnTo>
                  <a:lnTo>
                    <a:pt x="1287" y="68"/>
                  </a:lnTo>
                  <a:lnTo>
                    <a:pt x="1259" y="39"/>
                  </a:lnTo>
                  <a:lnTo>
                    <a:pt x="1230" y="20"/>
                  </a:lnTo>
                  <a:lnTo>
                    <a:pt x="1191" y="11"/>
                  </a:lnTo>
                  <a:lnTo>
                    <a:pt x="11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1384524" y="1307336"/>
              <a:ext cx="62776" cy="49945"/>
            </a:xfrm>
            <a:custGeom>
              <a:avLst/>
              <a:gdLst/>
              <a:ahLst/>
              <a:cxnLst/>
              <a:rect l="l" t="t" r="r" b="b"/>
              <a:pathLst>
                <a:path w="1365" h="1086" extrusionOk="0">
                  <a:moveTo>
                    <a:pt x="193" y="0"/>
                  </a:moveTo>
                  <a:lnTo>
                    <a:pt x="164" y="10"/>
                  </a:lnTo>
                  <a:lnTo>
                    <a:pt x="125" y="29"/>
                  </a:lnTo>
                  <a:lnTo>
                    <a:pt x="96" y="48"/>
                  </a:lnTo>
                  <a:lnTo>
                    <a:pt x="68" y="68"/>
                  </a:lnTo>
                  <a:lnTo>
                    <a:pt x="39" y="96"/>
                  </a:lnTo>
                  <a:lnTo>
                    <a:pt x="20" y="135"/>
                  </a:lnTo>
                  <a:lnTo>
                    <a:pt x="10" y="164"/>
                  </a:lnTo>
                  <a:lnTo>
                    <a:pt x="0" y="212"/>
                  </a:lnTo>
                  <a:lnTo>
                    <a:pt x="10" y="260"/>
                  </a:lnTo>
                  <a:lnTo>
                    <a:pt x="20" y="298"/>
                  </a:lnTo>
                  <a:lnTo>
                    <a:pt x="39" y="346"/>
                  </a:lnTo>
                  <a:lnTo>
                    <a:pt x="68" y="375"/>
                  </a:lnTo>
                  <a:lnTo>
                    <a:pt x="96" y="404"/>
                  </a:lnTo>
                  <a:lnTo>
                    <a:pt x="135" y="433"/>
                  </a:lnTo>
                  <a:lnTo>
                    <a:pt x="183" y="442"/>
                  </a:lnTo>
                  <a:lnTo>
                    <a:pt x="269" y="461"/>
                  </a:lnTo>
                  <a:lnTo>
                    <a:pt x="365" y="490"/>
                  </a:lnTo>
                  <a:lnTo>
                    <a:pt x="462" y="529"/>
                  </a:lnTo>
                  <a:lnTo>
                    <a:pt x="567" y="586"/>
                  </a:lnTo>
                  <a:lnTo>
                    <a:pt x="663" y="654"/>
                  </a:lnTo>
                  <a:lnTo>
                    <a:pt x="759" y="740"/>
                  </a:lnTo>
                  <a:lnTo>
                    <a:pt x="846" y="846"/>
                  </a:lnTo>
                  <a:lnTo>
                    <a:pt x="923" y="971"/>
                  </a:lnTo>
                  <a:lnTo>
                    <a:pt x="942" y="1009"/>
                  </a:lnTo>
                  <a:lnTo>
                    <a:pt x="980" y="1038"/>
                  </a:lnTo>
                  <a:lnTo>
                    <a:pt x="1019" y="1067"/>
                  </a:lnTo>
                  <a:lnTo>
                    <a:pt x="1057" y="1076"/>
                  </a:lnTo>
                  <a:lnTo>
                    <a:pt x="1096" y="1086"/>
                  </a:lnTo>
                  <a:lnTo>
                    <a:pt x="1144" y="1086"/>
                  </a:lnTo>
                  <a:lnTo>
                    <a:pt x="1192" y="1067"/>
                  </a:lnTo>
                  <a:lnTo>
                    <a:pt x="1230" y="1047"/>
                  </a:lnTo>
                  <a:lnTo>
                    <a:pt x="1259" y="1038"/>
                  </a:lnTo>
                  <a:lnTo>
                    <a:pt x="1307" y="990"/>
                  </a:lnTo>
                  <a:lnTo>
                    <a:pt x="1345" y="932"/>
                  </a:lnTo>
                  <a:lnTo>
                    <a:pt x="1364" y="865"/>
                  </a:lnTo>
                  <a:lnTo>
                    <a:pt x="1355" y="798"/>
                  </a:lnTo>
                  <a:lnTo>
                    <a:pt x="1326" y="692"/>
                  </a:lnTo>
                  <a:lnTo>
                    <a:pt x="1278" y="567"/>
                  </a:lnTo>
                  <a:lnTo>
                    <a:pt x="1240" y="500"/>
                  </a:lnTo>
                  <a:lnTo>
                    <a:pt x="1201" y="442"/>
                  </a:lnTo>
                  <a:lnTo>
                    <a:pt x="1144" y="375"/>
                  </a:lnTo>
                  <a:lnTo>
                    <a:pt x="1086" y="317"/>
                  </a:lnTo>
                  <a:lnTo>
                    <a:pt x="1019" y="260"/>
                  </a:lnTo>
                  <a:lnTo>
                    <a:pt x="942" y="202"/>
                  </a:lnTo>
                  <a:lnTo>
                    <a:pt x="855" y="154"/>
                  </a:lnTo>
                  <a:lnTo>
                    <a:pt x="759" y="106"/>
                  </a:lnTo>
                  <a:lnTo>
                    <a:pt x="644" y="68"/>
                  </a:lnTo>
                  <a:lnTo>
                    <a:pt x="519" y="39"/>
                  </a:lnTo>
                  <a:lnTo>
                    <a:pt x="385" y="10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1301924" y="1474330"/>
              <a:ext cx="123299" cy="44242"/>
            </a:xfrm>
            <a:custGeom>
              <a:avLst/>
              <a:gdLst/>
              <a:ahLst/>
              <a:cxnLst/>
              <a:rect l="l" t="t" r="r" b="b"/>
              <a:pathLst>
                <a:path w="2681" h="962" extrusionOk="0">
                  <a:moveTo>
                    <a:pt x="67" y="1"/>
                  </a:moveTo>
                  <a:lnTo>
                    <a:pt x="29" y="20"/>
                  </a:lnTo>
                  <a:lnTo>
                    <a:pt x="10" y="58"/>
                  </a:lnTo>
                  <a:lnTo>
                    <a:pt x="0" y="97"/>
                  </a:lnTo>
                  <a:lnTo>
                    <a:pt x="10" y="135"/>
                  </a:lnTo>
                  <a:lnTo>
                    <a:pt x="29" y="173"/>
                  </a:lnTo>
                  <a:lnTo>
                    <a:pt x="67" y="202"/>
                  </a:lnTo>
                  <a:lnTo>
                    <a:pt x="163" y="298"/>
                  </a:lnTo>
                  <a:lnTo>
                    <a:pt x="317" y="423"/>
                  </a:lnTo>
                  <a:lnTo>
                    <a:pt x="528" y="567"/>
                  </a:lnTo>
                  <a:lnTo>
                    <a:pt x="644" y="644"/>
                  </a:lnTo>
                  <a:lnTo>
                    <a:pt x="778" y="711"/>
                  </a:lnTo>
                  <a:lnTo>
                    <a:pt x="913" y="779"/>
                  </a:lnTo>
                  <a:lnTo>
                    <a:pt x="1057" y="836"/>
                  </a:lnTo>
                  <a:lnTo>
                    <a:pt x="1210" y="884"/>
                  </a:lnTo>
                  <a:lnTo>
                    <a:pt x="1364" y="923"/>
                  </a:lnTo>
                  <a:lnTo>
                    <a:pt x="1537" y="952"/>
                  </a:lnTo>
                  <a:lnTo>
                    <a:pt x="1700" y="961"/>
                  </a:lnTo>
                  <a:lnTo>
                    <a:pt x="1816" y="952"/>
                  </a:lnTo>
                  <a:lnTo>
                    <a:pt x="1931" y="942"/>
                  </a:lnTo>
                  <a:lnTo>
                    <a:pt x="2046" y="923"/>
                  </a:lnTo>
                  <a:lnTo>
                    <a:pt x="2161" y="884"/>
                  </a:lnTo>
                  <a:lnTo>
                    <a:pt x="2286" y="846"/>
                  </a:lnTo>
                  <a:lnTo>
                    <a:pt x="2402" y="788"/>
                  </a:lnTo>
                  <a:lnTo>
                    <a:pt x="2517" y="721"/>
                  </a:lnTo>
                  <a:lnTo>
                    <a:pt x="2642" y="644"/>
                  </a:lnTo>
                  <a:lnTo>
                    <a:pt x="2661" y="615"/>
                  </a:lnTo>
                  <a:lnTo>
                    <a:pt x="2680" y="577"/>
                  </a:lnTo>
                  <a:lnTo>
                    <a:pt x="2680" y="538"/>
                  </a:lnTo>
                  <a:lnTo>
                    <a:pt x="2661" y="500"/>
                  </a:lnTo>
                  <a:lnTo>
                    <a:pt x="2632" y="471"/>
                  </a:lnTo>
                  <a:lnTo>
                    <a:pt x="2594" y="462"/>
                  </a:lnTo>
                  <a:lnTo>
                    <a:pt x="2555" y="462"/>
                  </a:lnTo>
                  <a:lnTo>
                    <a:pt x="2517" y="481"/>
                  </a:lnTo>
                  <a:lnTo>
                    <a:pt x="2411" y="548"/>
                  </a:lnTo>
                  <a:lnTo>
                    <a:pt x="2306" y="606"/>
                  </a:lnTo>
                  <a:lnTo>
                    <a:pt x="2200" y="654"/>
                  </a:lnTo>
                  <a:lnTo>
                    <a:pt x="2094" y="692"/>
                  </a:lnTo>
                  <a:lnTo>
                    <a:pt x="1989" y="721"/>
                  </a:lnTo>
                  <a:lnTo>
                    <a:pt x="1883" y="740"/>
                  </a:lnTo>
                  <a:lnTo>
                    <a:pt x="1787" y="750"/>
                  </a:lnTo>
                  <a:lnTo>
                    <a:pt x="1681" y="759"/>
                  </a:lnTo>
                  <a:lnTo>
                    <a:pt x="1585" y="750"/>
                  </a:lnTo>
                  <a:lnTo>
                    <a:pt x="1489" y="740"/>
                  </a:lnTo>
                  <a:lnTo>
                    <a:pt x="1393" y="731"/>
                  </a:lnTo>
                  <a:lnTo>
                    <a:pt x="1297" y="702"/>
                  </a:lnTo>
                  <a:lnTo>
                    <a:pt x="1114" y="644"/>
                  </a:lnTo>
                  <a:lnTo>
                    <a:pt x="941" y="577"/>
                  </a:lnTo>
                  <a:lnTo>
                    <a:pt x="788" y="490"/>
                  </a:lnTo>
                  <a:lnTo>
                    <a:pt x="644" y="404"/>
                  </a:lnTo>
                  <a:lnTo>
                    <a:pt x="519" y="318"/>
                  </a:lnTo>
                  <a:lnTo>
                    <a:pt x="404" y="231"/>
                  </a:lnTo>
                  <a:lnTo>
                    <a:pt x="250" y="97"/>
                  </a:lnTo>
                  <a:lnTo>
                    <a:pt x="183" y="29"/>
                  </a:lnTo>
                  <a:lnTo>
                    <a:pt x="1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1072151" y="1407183"/>
              <a:ext cx="87519" cy="134337"/>
            </a:xfrm>
            <a:custGeom>
              <a:avLst/>
              <a:gdLst/>
              <a:ahLst/>
              <a:cxnLst/>
              <a:rect l="l" t="t" r="r" b="b"/>
              <a:pathLst>
                <a:path w="1903" h="2921" extrusionOk="0">
                  <a:moveTo>
                    <a:pt x="817" y="0"/>
                  </a:moveTo>
                  <a:lnTo>
                    <a:pt x="750" y="10"/>
                  </a:lnTo>
                  <a:lnTo>
                    <a:pt x="673" y="20"/>
                  </a:lnTo>
                  <a:lnTo>
                    <a:pt x="596" y="39"/>
                  </a:lnTo>
                  <a:lnTo>
                    <a:pt x="529" y="77"/>
                  </a:lnTo>
                  <a:lnTo>
                    <a:pt x="452" y="116"/>
                  </a:lnTo>
                  <a:lnTo>
                    <a:pt x="385" y="173"/>
                  </a:lnTo>
                  <a:lnTo>
                    <a:pt x="308" y="241"/>
                  </a:lnTo>
                  <a:lnTo>
                    <a:pt x="241" y="317"/>
                  </a:lnTo>
                  <a:lnTo>
                    <a:pt x="164" y="404"/>
                  </a:lnTo>
                  <a:lnTo>
                    <a:pt x="116" y="490"/>
                  </a:lnTo>
                  <a:lnTo>
                    <a:pt x="78" y="586"/>
                  </a:lnTo>
                  <a:lnTo>
                    <a:pt x="49" y="682"/>
                  </a:lnTo>
                  <a:lnTo>
                    <a:pt x="20" y="788"/>
                  </a:lnTo>
                  <a:lnTo>
                    <a:pt x="10" y="903"/>
                  </a:lnTo>
                  <a:lnTo>
                    <a:pt x="1" y="1019"/>
                  </a:lnTo>
                  <a:lnTo>
                    <a:pt x="10" y="1134"/>
                  </a:lnTo>
                  <a:lnTo>
                    <a:pt x="20" y="1249"/>
                  </a:lnTo>
                  <a:lnTo>
                    <a:pt x="39" y="1374"/>
                  </a:lnTo>
                  <a:lnTo>
                    <a:pt x="68" y="1499"/>
                  </a:lnTo>
                  <a:lnTo>
                    <a:pt x="97" y="1624"/>
                  </a:lnTo>
                  <a:lnTo>
                    <a:pt x="135" y="1739"/>
                  </a:lnTo>
                  <a:lnTo>
                    <a:pt x="183" y="1864"/>
                  </a:lnTo>
                  <a:lnTo>
                    <a:pt x="241" y="1979"/>
                  </a:lnTo>
                  <a:lnTo>
                    <a:pt x="299" y="2095"/>
                  </a:lnTo>
                  <a:lnTo>
                    <a:pt x="366" y="2200"/>
                  </a:lnTo>
                  <a:lnTo>
                    <a:pt x="433" y="2306"/>
                  </a:lnTo>
                  <a:lnTo>
                    <a:pt x="510" y="2412"/>
                  </a:lnTo>
                  <a:lnTo>
                    <a:pt x="587" y="2508"/>
                  </a:lnTo>
                  <a:lnTo>
                    <a:pt x="673" y="2594"/>
                  </a:lnTo>
                  <a:lnTo>
                    <a:pt x="760" y="2671"/>
                  </a:lnTo>
                  <a:lnTo>
                    <a:pt x="856" y="2738"/>
                  </a:lnTo>
                  <a:lnTo>
                    <a:pt x="952" y="2796"/>
                  </a:lnTo>
                  <a:lnTo>
                    <a:pt x="1048" y="2844"/>
                  </a:lnTo>
                  <a:lnTo>
                    <a:pt x="1144" y="2882"/>
                  </a:lnTo>
                  <a:lnTo>
                    <a:pt x="1250" y="2911"/>
                  </a:lnTo>
                  <a:lnTo>
                    <a:pt x="1355" y="2921"/>
                  </a:lnTo>
                  <a:lnTo>
                    <a:pt x="1461" y="2921"/>
                  </a:lnTo>
                  <a:lnTo>
                    <a:pt x="1576" y="2901"/>
                  </a:lnTo>
                  <a:lnTo>
                    <a:pt x="1682" y="2873"/>
                  </a:lnTo>
                  <a:lnTo>
                    <a:pt x="1797" y="2825"/>
                  </a:lnTo>
                  <a:lnTo>
                    <a:pt x="1903" y="2767"/>
                  </a:lnTo>
                  <a:lnTo>
                    <a:pt x="1903" y="692"/>
                  </a:lnTo>
                  <a:lnTo>
                    <a:pt x="1855" y="634"/>
                  </a:lnTo>
                  <a:lnTo>
                    <a:pt x="1730" y="500"/>
                  </a:lnTo>
                  <a:lnTo>
                    <a:pt x="1643" y="413"/>
                  </a:lnTo>
                  <a:lnTo>
                    <a:pt x="1547" y="327"/>
                  </a:lnTo>
                  <a:lnTo>
                    <a:pt x="1432" y="241"/>
                  </a:lnTo>
                  <a:lnTo>
                    <a:pt x="1307" y="154"/>
                  </a:lnTo>
                  <a:lnTo>
                    <a:pt x="1173" y="87"/>
                  </a:lnTo>
                  <a:lnTo>
                    <a:pt x="1038" y="39"/>
                  </a:lnTo>
                  <a:lnTo>
                    <a:pt x="971" y="20"/>
                  </a:lnTo>
                  <a:lnTo>
                    <a:pt x="894" y="10"/>
                  </a:lnTo>
                  <a:lnTo>
                    <a:pt x="8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1130468" y="1199532"/>
              <a:ext cx="302246" cy="254969"/>
            </a:xfrm>
            <a:custGeom>
              <a:avLst/>
              <a:gdLst/>
              <a:ahLst/>
              <a:cxnLst/>
              <a:rect l="l" t="t" r="r" b="b"/>
              <a:pathLst>
                <a:path w="6572" h="5544" extrusionOk="0">
                  <a:moveTo>
                    <a:pt x="3507" y="0"/>
                  </a:moveTo>
                  <a:lnTo>
                    <a:pt x="3181" y="10"/>
                  </a:lnTo>
                  <a:lnTo>
                    <a:pt x="2854" y="39"/>
                  </a:lnTo>
                  <a:lnTo>
                    <a:pt x="2518" y="77"/>
                  </a:lnTo>
                  <a:lnTo>
                    <a:pt x="2172" y="145"/>
                  </a:lnTo>
                  <a:lnTo>
                    <a:pt x="1951" y="193"/>
                  </a:lnTo>
                  <a:lnTo>
                    <a:pt x="1740" y="250"/>
                  </a:lnTo>
                  <a:lnTo>
                    <a:pt x="1547" y="327"/>
                  </a:lnTo>
                  <a:lnTo>
                    <a:pt x="1365" y="414"/>
                  </a:lnTo>
                  <a:lnTo>
                    <a:pt x="1202" y="510"/>
                  </a:lnTo>
                  <a:lnTo>
                    <a:pt x="1048" y="606"/>
                  </a:lnTo>
                  <a:lnTo>
                    <a:pt x="913" y="711"/>
                  </a:lnTo>
                  <a:lnTo>
                    <a:pt x="789" y="827"/>
                  </a:lnTo>
                  <a:lnTo>
                    <a:pt x="673" y="951"/>
                  </a:lnTo>
                  <a:lnTo>
                    <a:pt x="568" y="1076"/>
                  </a:lnTo>
                  <a:lnTo>
                    <a:pt x="481" y="1201"/>
                  </a:lnTo>
                  <a:lnTo>
                    <a:pt x="395" y="1336"/>
                  </a:lnTo>
                  <a:lnTo>
                    <a:pt x="327" y="1470"/>
                  </a:lnTo>
                  <a:lnTo>
                    <a:pt x="260" y="1605"/>
                  </a:lnTo>
                  <a:lnTo>
                    <a:pt x="212" y="1739"/>
                  </a:lnTo>
                  <a:lnTo>
                    <a:pt x="164" y="1874"/>
                  </a:lnTo>
                  <a:lnTo>
                    <a:pt x="126" y="2008"/>
                  </a:lnTo>
                  <a:lnTo>
                    <a:pt x="87" y="2143"/>
                  </a:lnTo>
                  <a:lnTo>
                    <a:pt x="39" y="2392"/>
                  </a:lnTo>
                  <a:lnTo>
                    <a:pt x="10" y="2623"/>
                  </a:lnTo>
                  <a:lnTo>
                    <a:pt x="1" y="2825"/>
                  </a:lnTo>
                  <a:lnTo>
                    <a:pt x="1" y="2998"/>
                  </a:lnTo>
                  <a:lnTo>
                    <a:pt x="10" y="3132"/>
                  </a:lnTo>
                  <a:lnTo>
                    <a:pt x="20" y="3247"/>
                  </a:lnTo>
                  <a:lnTo>
                    <a:pt x="97" y="4708"/>
                  </a:lnTo>
                  <a:lnTo>
                    <a:pt x="183" y="4756"/>
                  </a:lnTo>
                  <a:lnTo>
                    <a:pt x="270" y="4823"/>
                  </a:lnTo>
                  <a:lnTo>
                    <a:pt x="356" y="4900"/>
                  </a:lnTo>
                  <a:lnTo>
                    <a:pt x="452" y="4986"/>
                  </a:lnTo>
                  <a:lnTo>
                    <a:pt x="539" y="5082"/>
                  </a:lnTo>
                  <a:lnTo>
                    <a:pt x="616" y="5197"/>
                  </a:lnTo>
                  <a:lnTo>
                    <a:pt x="692" y="5322"/>
                  </a:lnTo>
                  <a:lnTo>
                    <a:pt x="750" y="5457"/>
                  </a:lnTo>
                  <a:lnTo>
                    <a:pt x="1403" y="5543"/>
                  </a:lnTo>
                  <a:lnTo>
                    <a:pt x="1413" y="5361"/>
                  </a:lnTo>
                  <a:lnTo>
                    <a:pt x="1413" y="5159"/>
                  </a:lnTo>
                  <a:lnTo>
                    <a:pt x="1413" y="4909"/>
                  </a:lnTo>
                  <a:lnTo>
                    <a:pt x="1403" y="4621"/>
                  </a:lnTo>
                  <a:lnTo>
                    <a:pt x="1375" y="4304"/>
                  </a:lnTo>
                  <a:lnTo>
                    <a:pt x="1327" y="3987"/>
                  </a:lnTo>
                  <a:lnTo>
                    <a:pt x="1298" y="3833"/>
                  </a:lnTo>
                  <a:lnTo>
                    <a:pt x="1259" y="3680"/>
                  </a:lnTo>
                  <a:lnTo>
                    <a:pt x="1240" y="3603"/>
                  </a:lnTo>
                  <a:lnTo>
                    <a:pt x="1230" y="3536"/>
                  </a:lnTo>
                  <a:lnTo>
                    <a:pt x="1230" y="3468"/>
                  </a:lnTo>
                  <a:lnTo>
                    <a:pt x="1230" y="3411"/>
                  </a:lnTo>
                  <a:lnTo>
                    <a:pt x="1250" y="3295"/>
                  </a:lnTo>
                  <a:lnTo>
                    <a:pt x="1288" y="3180"/>
                  </a:lnTo>
                  <a:lnTo>
                    <a:pt x="1336" y="3084"/>
                  </a:lnTo>
                  <a:lnTo>
                    <a:pt x="1403" y="2988"/>
                  </a:lnTo>
                  <a:lnTo>
                    <a:pt x="1547" y="2796"/>
                  </a:lnTo>
                  <a:lnTo>
                    <a:pt x="1615" y="2700"/>
                  </a:lnTo>
                  <a:lnTo>
                    <a:pt x="1682" y="2604"/>
                  </a:lnTo>
                  <a:lnTo>
                    <a:pt x="1740" y="2488"/>
                  </a:lnTo>
                  <a:lnTo>
                    <a:pt x="1788" y="2364"/>
                  </a:lnTo>
                  <a:lnTo>
                    <a:pt x="1816" y="2229"/>
                  </a:lnTo>
                  <a:lnTo>
                    <a:pt x="1826" y="2162"/>
                  </a:lnTo>
                  <a:lnTo>
                    <a:pt x="1826" y="2085"/>
                  </a:lnTo>
                  <a:lnTo>
                    <a:pt x="1826" y="1999"/>
                  </a:lnTo>
                  <a:lnTo>
                    <a:pt x="1807" y="1922"/>
                  </a:lnTo>
                  <a:lnTo>
                    <a:pt x="1797" y="1826"/>
                  </a:lnTo>
                  <a:lnTo>
                    <a:pt x="1768" y="1730"/>
                  </a:lnTo>
                  <a:lnTo>
                    <a:pt x="1807" y="1691"/>
                  </a:lnTo>
                  <a:lnTo>
                    <a:pt x="1903" y="1605"/>
                  </a:lnTo>
                  <a:lnTo>
                    <a:pt x="2076" y="1489"/>
                  </a:lnTo>
                  <a:lnTo>
                    <a:pt x="2172" y="1432"/>
                  </a:lnTo>
                  <a:lnTo>
                    <a:pt x="2297" y="1374"/>
                  </a:lnTo>
                  <a:lnTo>
                    <a:pt x="2422" y="1317"/>
                  </a:lnTo>
                  <a:lnTo>
                    <a:pt x="2566" y="1259"/>
                  </a:lnTo>
                  <a:lnTo>
                    <a:pt x="2719" y="1220"/>
                  </a:lnTo>
                  <a:lnTo>
                    <a:pt x="2892" y="1192"/>
                  </a:lnTo>
                  <a:lnTo>
                    <a:pt x="3065" y="1182"/>
                  </a:lnTo>
                  <a:lnTo>
                    <a:pt x="3248" y="1192"/>
                  </a:lnTo>
                  <a:lnTo>
                    <a:pt x="3449" y="1211"/>
                  </a:lnTo>
                  <a:lnTo>
                    <a:pt x="3546" y="1240"/>
                  </a:lnTo>
                  <a:lnTo>
                    <a:pt x="3651" y="1268"/>
                  </a:lnTo>
                  <a:lnTo>
                    <a:pt x="4064" y="1384"/>
                  </a:lnTo>
                  <a:lnTo>
                    <a:pt x="4276" y="1432"/>
                  </a:lnTo>
                  <a:lnTo>
                    <a:pt x="4487" y="1480"/>
                  </a:lnTo>
                  <a:lnTo>
                    <a:pt x="4689" y="1518"/>
                  </a:lnTo>
                  <a:lnTo>
                    <a:pt x="4890" y="1557"/>
                  </a:lnTo>
                  <a:lnTo>
                    <a:pt x="5092" y="1576"/>
                  </a:lnTo>
                  <a:lnTo>
                    <a:pt x="5284" y="1585"/>
                  </a:lnTo>
                  <a:lnTo>
                    <a:pt x="5467" y="1595"/>
                  </a:lnTo>
                  <a:lnTo>
                    <a:pt x="5640" y="1585"/>
                  </a:lnTo>
                  <a:lnTo>
                    <a:pt x="5803" y="1566"/>
                  </a:lnTo>
                  <a:lnTo>
                    <a:pt x="5957" y="1528"/>
                  </a:lnTo>
                  <a:lnTo>
                    <a:pt x="6101" y="1489"/>
                  </a:lnTo>
                  <a:lnTo>
                    <a:pt x="6235" y="1422"/>
                  </a:lnTo>
                  <a:lnTo>
                    <a:pt x="6351" y="1355"/>
                  </a:lnTo>
                  <a:lnTo>
                    <a:pt x="6456" y="1259"/>
                  </a:lnTo>
                  <a:lnTo>
                    <a:pt x="6495" y="1211"/>
                  </a:lnTo>
                  <a:lnTo>
                    <a:pt x="6523" y="1153"/>
                  </a:lnTo>
                  <a:lnTo>
                    <a:pt x="6552" y="1096"/>
                  </a:lnTo>
                  <a:lnTo>
                    <a:pt x="6571" y="1038"/>
                  </a:lnTo>
                  <a:lnTo>
                    <a:pt x="6485" y="951"/>
                  </a:lnTo>
                  <a:lnTo>
                    <a:pt x="6399" y="865"/>
                  </a:lnTo>
                  <a:lnTo>
                    <a:pt x="6303" y="788"/>
                  </a:lnTo>
                  <a:lnTo>
                    <a:pt x="6206" y="711"/>
                  </a:lnTo>
                  <a:lnTo>
                    <a:pt x="5995" y="567"/>
                  </a:lnTo>
                  <a:lnTo>
                    <a:pt x="5774" y="442"/>
                  </a:lnTo>
                  <a:lnTo>
                    <a:pt x="5534" y="337"/>
                  </a:lnTo>
                  <a:lnTo>
                    <a:pt x="5284" y="241"/>
                  </a:lnTo>
                  <a:lnTo>
                    <a:pt x="5015" y="164"/>
                  </a:lnTo>
                  <a:lnTo>
                    <a:pt x="4727" y="97"/>
                  </a:lnTo>
                  <a:lnTo>
                    <a:pt x="4439" y="48"/>
                  </a:lnTo>
                  <a:lnTo>
                    <a:pt x="4141" y="20"/>
                  </a:lnTo>
                  <a:lnTo>
                    <a:pt x="382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1094273" y="1660319"/>
              <a:ext cx="174072" cy="220062"/>
            </a:xfrm>
            <a:custGeom>
              <a:avLst/>
              <a:gdLst/>
              <a:ahLst/>
              <a:cxnLst/>
              <a:rect l="l" t="t" r="r" b="b"/>
              <a:pathLst>
                <a:path w="3785" h="4785" extrusionOk="0">
                  <a:moveTo>
                    <a:pt x="1076" y="1"/>
                  </a:moveTo>
                  <a:lnTo>
                    <a:pt x="1047" y="10"/>
                  </a:lnTo>
                  <a:lnTo>
                    <a:pt x="961" y="58"/>
                  </a:lnTo>
                  <a:lnTo>
                    <a:pt x="903" y="97"/>
                  </a:lnTo>
                  <a:lnTo>
                    <a:pt x="836" y="154"/>
                  </a:lnTo>
                  <a:lnTo>
                    <a:pt x="759" y="222"/>
                  </a:lnTo>
                  <a:lnTo>
                    <a:pt x="682" y="299"/>
                  </a:lnTo>
                  <a:lnTo>
                    <a:pt x="596" y="404"/>
                  </a:lnTo>
                  <a:lnTo>
                    <a:pt x="509" y="529"/>
                  </a:lnTo>
                  <a:lnTo>
                    <a:pt x="413" y="673"/>
                  </a:lnTo>
                  <a:lnTo>
                    <a:pt x="327" y="846"/>
                  </a:lnTo>
                  <a:lnTo>
                    <a:pt x="240" y="1038"/>
                  </a:lnTo>
                  <a:lnTo>
                    <a:pt x="154" y="1259"/>
                  </a:lnTo>
                  <a:lnTo>
                    <a:pt x="77" y="1509"/>
                  </a:lnTo>
                  <a:lnTo>
                    <a:pt x="0" y="1788"/>
                  </a:lnTo>
                  <a:lnTo>
                    <a:pt x="96" y="2056"/>
                  </a:lnTo>
                  <a:lnTo>
                    <a:pt x="221" y="2316"/>
                  </a:lnTo>
                  <a:lnTo>
                    <a:pt x="365" y="2575"/>
                  </a:lnTo>
                  <a:lnTo>
                    <a:pt x="528" y="2815"/>
                  </a:lnTo>
                  <a:lnTo>
                    <a:pt x="701" y="3056"/>
                  </a:lnTo>
                  <a:lnTo>
                    <a:pt x="903" y="3276"/>
                  </a:lnTo>
                  <a:lnTo>
                    <a:pt x="1114" y="3488"/>
                  </a:lnTo>
                  <a:lnTo>
                    <a:pt x="1355" y="3699"/>
                  </a:lnTo>
                  <a:lnTo>
                    <a:pt x="1604" y="3882"/>
                  </a:lnTo>
                  <a:lnTo>
                    <a:pt x="1864" y="4064"/>
                  </a:lnTo>
                  <a:lnTo>
                    <a:pt x="2152" y="4227"/>
                  </a:lnTo>
                  <a:lnTo>
                    <a:pt x="2450" y="4372"/>
                  </a:lnTo>
                  <a:lnTo>
                    <a:pt x="2757" y="4506"/>
                  </a:lnTo>
                  <a:lnTo>
                    <a:pt x="3084" y="4612"/>
                  </a:lnTo>
                  <a:lnTo>
                    <a:pt x="3430" y="4708"/>
                  </a:lnTo>
                  <a:lnTo>
                    <a:pt x="3785" y="4785"/>
                  </a:lnTo>
                  <a:lnTo>
                    <a:pt x="3775" y="1960"/>
                  </a:lnTo>
                  <a:lnTo>
                    <a:pt x="3699" y="1941"/>
                  </a:lnTo>
                  <a:lnTo>
                    <a:pt x="3497" y="1874"/>
                  </a:lnTo>
                  <a:lnTo>
                    <a:pt x="3353" y="1816"/>
                  </a:lnTo>
                  <a:lnTo>
                    <a:pt x="3189" y="1749"/>
                  </a:lnTo>
                  <a:lnTo>
                    <a:pt x="2997" y="1663"/>
                  </a:lnTo>
                  <a:lnTo>
                    <a:pt x="2805" y="1557"/>
                  </a:lnTo>
                  <a:lnTo>
                    <a:pt x="2594" y="1442"/>
                  </a:lnTo>
                  <a:lnTo>
                    <a:pt x="2373" y="1298"/>
                  </a:lnTo>
                  <a:lnTo>
                    <a:pt x="2142" y="1134"/>
                  </a:lnTo>
                  <a:lnTo>
                    <a:pt x="1921" y="952"/>
                  </a:lnTo>
                  <a:lnTo>
                    <a:pt x="1700" y="750"/>
                  </a:lnTo>
                  <a:lnTo>
                    <a:pt x="1479" y="529"/>
                  </a:lnTo>
                  <a:lnTo>
                    <a:pt x="1374" y="404"/>
                  </a:lnTo>
                  <a:lnTo>
                    <a:pt x="1268" y="279"/>
                  </a:lnTo>
                  <a:lnTo>
                    <a:pt x="1172" y="145"/>
                  </a:lnTo>
                  <a:lnTo>
                    <a:pt x="1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1267890" y="1678440"/>
              <a:ext cx="171451" cy="201942"/>
            </a:xfrm>
            <a:custGeom>
              <a:avLst/>
              <a:gdLst/>
              <a:ahLst/>
              <a:cxnLst/>
              <a:rect l="l" t="t" r="r" b="b"/>
              <a:pathLst>
                <a:path w="3728" h="4391" extrusionOk="0">
                  <a:moveTo>
                    <a:pt x="2085" y="1"/>
                  </a:moveTo>
                  <a:lnTo>
                    <a:pt x="1902" y="279"/>
                  </a:lnTo>
                  <a:lnTo>
                    <a:pt x="1710" y="519"/>
                  </a:lnTo>
                  <a:lnTo>
                    <a:pt x="1528" y="721"/>
                  </a:lnTo>
                  <a:lnTo>
                    <a:pt x="1345" y="904"/>
                  </a:lnTo>
                  <a:lnTo>
                    <a:pt x="1163" y="1048"/>
                  </a:lnTo>
                  <a:lnTo>
                    <a:pt x="990" y="1182"/>
                  </a:lnTo>
                  <a:lnTo>
                    <a:pt x="827" y="1278"/>
                  </a:lnTo>
                  <a:lnTo>
                    <a:pt x="673" y="1365"/>
                  </a:lnTo>
                  <a:lnTo>
                    <a:pt x="529" y="1432"/>
                  </a:lnTo>
                  <a:lnTo>
                    <a:pt x="394" y="1480"/>
                  </a:lnTo>
                  <a:lnTo>
                    <a:pt x="289" y="1518"/>
                  </a:lnTo>
                  <a:lnTo>
                    <a:pt x="183" y="1538"/>
                  </a:lnTo>
                  <a:lnTo>
                    <a:pt x="48" y="1566"/>
                  </a:lnTo>
                  <a:lnTo>
                    <a:pt x="0" y="1566"/>
                  </a:lnTo>
                  <a:lnTo>
                    <a:pt x="10" y="4391"/>
                  </a:lnTo>
                  <a:lnTo>
                    <a:pt x="337" y="4304"/>
                  </a:lnTo>
                  <a:lnTo>
                    <a:pt x="634" y="4208"/>
                  </a:lnTo>
                  <a:lnTo>
                    <a:pt x="923" y="4112"/>
                  </a:lnTo>
                  <a:lnTo>
                    <a:pt x="1182" y="4006"/>
                  </a:lnTo>
                  <a:lnTo>
                    <a:pt x="1422" y="3901"/>
                  </a:lnTo>
                  <a:lnTo>
                    <a:pt x="1653" y="3776"/>
                  </a:lnTo>
                  <a:lnTo>
                    <a:pt x="1874" y="3651"/>
                  </a:lnTo>
                  <a:lnTo>
                    <a:pt x="2085" y="3507"/>
                  </a:lnTo>
                  <a:lnTo>
                    <a:pt x="2287" y="3353"/>
                  </a:lnTo>
                  <a:lnTo>
                    <a:pt x="2488" y="3190"/>
                  </a:lnTo>
                  <a:lnTo>
                    <a:pt x="2681" y="3007"/>
                  </a:lnTo>
                  <a:lnTo>
                    <a:pt x="2882" y="2815"/>
                  </a:lnTo>
                  <a:lnTo>
                    <a:pt x="3084" y="2604"/>
                  </a:lnTo>
                  <a:lnTo>
                    <a:pt x="3286" y="2364"/>
                  </a:lnTo>
                  <a:lnTo>
                    <a:pt x="3728" y="1845"/>
                  </a:lnTo>
                  <a:lnTo>
                    <a:pt x="3680" y="1701"/>
                  </a:lnTo>
                  <a:lnTo>
                    <a:pt x="3632" y="1566"/>
                  </a:lnTo>
                  <a:lnTo>
                    <a:pt x="3516" y="1307"/>
                  </a:lnTo>
                  <a:lnTo>
                    <a:pt x="3401" y="1086"/>
                  </a:lnTo>
                  <a:lnTo>
                    <a:pt x="3266" y="894"/>
                  </a:lnTo>
                  <a:lnTo>
                    <a:pt x="3132" y="721"/>
                  </a:lnTo>
                  <a:lnTo>
                    <a:pt x="2998" y="567"/>
                  </a:lnTo>
                  <a:lnTo>
                    <a:pt x="2863" y="442"/>
                  </a:lnTo>
                  <a:lnTo>
                    <a:pt x="2729" y="337"/>
                  </a:lnTo>
                  <a:lnTo>
                    <a:pt x="2604" y="241"/>
                  </a:lnTo>
                  <a:lnTo>
                    <a:pt x="2479" y="174"/>
                  </a:lnTo>
                  <a:lnTo>
                    <a:pt x="2373" y="116"/>
                  </a:lnTo>
                  <a:lnTo>
                    <a:pt x="2277" y="68"/>
                  </a:lnTo>
                  <a:lnTo>
                    <a:pt x="2143" y="20"/>
                  </a:lnTo>
                  <a:lnTo>
                    <a:pt x="20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1208239" y="1786704"/>
              <a:ext cx="117550" cy="163954"/>
            </a:xfrm>
            <a:custGeom>
              <a:avLst/>
              <a:gdLst/>
              <a:ahLst/>
              <a:cxnLst/>
              <a:rect l="l" t="t" r="r" b="b"/>
              <a:pathLst>
                <a:path w="2556" h="3565" extrusionOk="0">
                  <a:moveTo>
                    <a:pt x="1297" y="0"/>
                  </a:moveTo>
                  <a:lnTo>
                    <a:pt x="1" y="1624"/>
                  </a:lnTo>
                  <a:lnTo>
                    <a:pt x="1307" y="3564"/>
                  </a:lnTo>
                  <a:lnTo>
                    <a:pt x="2556" y="1624"/>
                  </a:lnTo>
                  <a:lnTo>
                    <a:pt x="12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828718" y="3067012"/>
              <a:ext cx="321700" cy="284126"/>
            </a:xfrm>
            <a:custGeom>
              <a:avLst/>
              <a:gdLst/>
              <a:ahLst/>
              <a:cxnLst/>
              <a:rect l="l" t="t" r="r" b="b"/>
              <a:pathLst>
                <a:path w="6995" h="6178" extrusionOk="0">
                  <a:moveTo>
                    <a:pt x="2018" y="1"/>
                  </a:moveTo>
                  <a:lnTo>
                    <a:pt x="1951" y="11"/>
                  </a:lnTo>
                  <a:lnTo>
                    <a:pt x="1893" y="20"/>
                  </a:lnTo>
                  <a:lnTo>
                    <a:pt x="1701" y="87"/>
                  </a:lnTo>
                  <a:lnTo>
                    <a:pt x="1509" y="174"/>
                  </a:lnTo>
                  <a:lnTo>
                    <a:pt x="1317" y="280"/>
                  </a:lnTo>
                  <a:lnTo>
                    <a:pt x="1134" y="395"/>
                  </a:lnTo>
                  <a:lnTo>
                    <a:pt x="961" y="529"/>
                  </a:lnTo>
                  <a:lnTo>
                    <a:pt x="798" y="673"/>
                  </a:lnTo>
                  <a:lnTo>
                    <a:pt x="644" y="827"/>
                  </a:lnTo>
                  <a:lnTo>
                    <a:pt x="500" y="990"/>
                  </a:lnTo>
                  <a:lnTo>
                    <a:pt x="375" y="1154"/>
                  </a:lnTo>
                  <a:lnTo>
                    <a:pt x="260" y="1317"/>
                  </a:lnTo>
                  <a:lnTo>
                    <a:pt x="164" y="1471"/>
                  </a:lnTo>
                  <a:lnTo>
                    <a:pt x="97" y="1624"/>
                  </a:lnTo>
                  <a:lnTo>
                    <a:pt x="39" y="1778"/>
                  </a:lnTo>
                  <a:lnTo>
                    <a:pt x="10" y="1913"/>
                  </a:lnTo>
                  <a:lnTo>
                    <a:pt x="1" y="1970"/>
                  </a:lnTo>
                  <a:lnTo>
                    <a:pt x="1" y="2037"/>
                  </a:lnTo>
                  <a:lnTo>
                    <a:pt x="10" y="2095"/>
                  </a:lnTo>
                  <a:lnTo>
                    <a:pt x="30" y="2143"/>
                  </a:lnTo>
                  <a:lnTo>
                    <a:pt x="87" y="2297"/>
                  </a:lnTo>
                  <a:lnTo>
                    <a:pt x="155" y="2470"/>
                  </a:lnTo>
                  <a:lnTo>
                    <a:pt x="337" y="2835"/>
                  </a:lnTo>
                  <a:lnTo>
                    <a:pt x="548" y="3219"/>
                  </a:lnTo>
                  <a:lnTo>
                    <a:pt x="779" y="3622"/>
                  </a:lnTo>
                  <a:lnTo>
                    <a:pt x="1230" y="4362"/>
                  </a:lnTo>
                  <a:lnTo>
                    <a:pt x="1413" y="4670"/>
                  </a:lnTo>
                  <a:lnTo>
                    <a:pt x="1557" y="4919"/>
                  </a:lnTo>
                  <a:lnTo>
                    <a:pt x="1653" y="5111"/>
                  </a:lnTo>
                  <a:lnTo>
                    <a:pt x="1807" y="5428"/>
                  </a:lnTo>
                  <a:lnTo>
                    <a:pt x="1989" y="5793"/>
                  </a:lnTo>
                  <a:lnTo>
                    <a:pt x="2095" y="5966"/>
                  </a:lnTo>
                  <a:lnTo>
                    <a:pt x="2201" y="6120"/>
                  </a:lnTo>
                  <a:lnTo>
                    <a:pt x="2345" y="6149"/>
                  </a:lnTo>
                  <a:lnTo>
                    <a:pt x="2498" y="6168"/>
                  </a:lnTo>
                  <a:lnTo>
                    <a:pt x="2643" y="6178"/>
                  </a:lnTo>
                  <a:lnTo>
                    <a:pt x="2787" y="6178"/>
                  </a:lnTo>
                  <a:lnTo>
                    <a:pt x="2931" y="6168"/>
                  </a:lnTo>
                  <a:lnTo>
                    <a:pt x="3065" y="6149"/>
                  </a:lnTo>
                  <a:lnTo>
                    <a:pt x="3200" y="6130"/>
                  </a:lnTo>
                  <a:lnTo>
                    <a:pt x="3334" y="6101"/>
                  </a:lnTo>
                  <a:lnTo>
                    <a:pt x="3469" y="6062"/>
                  </a:lnTo>
                  <a:lnTo>
                    <a:pt x="3594" y="6014"/>
                  </a:lnTo>
                  <a:lnTo>
                    <a:pt x="3728" y="5966"/>
                  </a:lnTo>
                  <a:lnTo>
                    <a:pt x="3853" y="5909"/>
                  </a:lnTo>
                  <a:lnTo>
                    <a:pt x="3968" y="5842"/>
                  </a:lnTo>
                  <a:lnTo>
                    <a:pt x="4093" y="5774"/>
                  </a:lnTo>
                  <a:lnTo>
                    <a:pt x="4324" y="5621"/>
                  </a:lnTo>
                  <a:lnTo>
                    <a:pt x="4545" y="5457"/>
                  </a:lnTo>
                  <a:lnTo>
                    <a:pt x="4746" y="5265"/>
                  </a:lnTo>
                  <a:lnTo>
                    <a:pt x="4948" y="5063"/>
                  </a:lnTo>
                  <a:lnTo>
                    <a:pt x="5140" y="4842"/>
                  </a:lnTo>
                  <a:lnTo>
                    <a:pt x="5313" y="4622"/>
                  </a:lnTo>
                  <a:lnTo>
                    <a:pt x="5486" y="4391"/>
                  </a:lnTo>
                  <a:lnTo>
                    <a:pt x="5640" y="4151"/>
                  </a:lnTo>
                  <a:lnTo>
                    <a:pt x="5784" y="3901"/>
                  </a:lnTo>
                  <a:lnTo>
                    <a:pt x="4986" y="3152"/>
                  </a:lnTo>
                  <a:lnTo>
                    <a:pt x="4698" y="2892"/>
                  </a:lnTo>
                  <a:lnTo>
                    <a:pt x="4698" y="2892"/>
                  </a:lnTo>
                  <a:lnTo>
                    <a:pt x="4756" y="2902"/>
                  </a:lnTo>
                  <a:lnTo>
                    <a:pt x="4900" y="2950"/>
                  </a:lnTo>
                  <a:lnTo>
                    <a:pt x="4996" y="2988"/>
                  </a:lnTo>
                  <a:lnTo>
                    <a:pt x="5102" y="3046"/>
                  </a:lnTo>
                  <a:lnTo>
                    <a:pt x="5217" y="3123"/>
                  </a:lnTo>
                  <a:lnTo>
                    <a:pt x="5342" y="3209"/>
                  </a:lnTo>
                  <a:lnTo>
                    <a:pt x="5620" y="3440"/>
                  </a:lnTo>
                  <a:lnTo>
                    <a:pt x="5745" y="3565"/>
                  </a:lnTo>
                  <a:lnTo>
                    <a:pt x="5870" y="3661"/>
                  </a:lnTo>
                  <a:lnTo>
                    <a:pt x="5985" y="3757"/>
                  </a:lnTo>
                  <a:lnTo>
                    <a:pt x="6091" y="3824"/>
                  </a:lnTo>
                  <a:lnTo>
                    <a:pt x="6197" y="3891"/>
                  </a:lnTo>
                  <a:lnTo>
                    <a:pt x="6293" y="3939"/>
                  </a:lnTo>
                  <a:lnTo>
                    <a:pt x="6379" y="3978"/>
                  </a:lnTo>
                  <a:lnTo>
                    <a:pt x="6456" y="4007"/>
                  </a:lnTo>
                  <a:lnTo>
                    <a:pt x="6533" y="4026"/>
                  </a:lnTo>
                  <a:lnTo>
                    <a:pt x="6600" y="4036"/>
                  </a:lnTo>
                  <a:lnTo>
                    <a:pt x="6716" y="4036"/>
                  </a:lnTo>
                  <a:lnTo>
                    <a:pt x="6773" y="4026"/>
                  </a:lnTo>
                  <a:lnTo>
                    <a:pt x="6812" y="4007"/>
                  </a:lnTo>
                  <a:lnTo>
                    <a:pt x="6850" y="3978"/>
                  </a:lnTo>
                  <a:lnTo>
                    <a:pt x="6888" y="3949"/>
                  </a:lnTo>
                  <a:lnTo>
                    <a:pt x="6936" y="3901"/>
                  </a:lnTo>
                  <a:lnTo>
                    <a:pt x="6965" y="3843"/>
                  </a:lnTo>
                  <a:lnTo>
                    <a:pt x="6985" y="3786"/>
                  </a:lnTo>
                  <a:lnTo>
                    <a:pt x="6994" y="3719"/>
                  </a:lnTo>
                  <a:lnTo>
                    <a:pt x="6994" y="3651"/>
                  </a:lnTo>
                  <a:lnTo>
                    <a:pt x="6975" y="3584"/>
                  </a:lnTo>
                  <a:lnTo>
                    <a:pt x="6946" y="3526"/>
                  </a:lnTo>
                  <a:lnTo>
                    <a:pt x="6908" y="3469"/>
                  </a:lnTo>
                  <a:lnTo>
                    <a:pt x="5793" y="2239"/>
                  </a:lnTo>
                  <a:lnTo>
                    <a:pt x="5255" y="1634"/>
                  </a:lnTo>
                  <a:lnTo>
                    <a:pt x="5044" y="1423"/>
                  </a:lnTo>
                  <a:lnTo>
                    <a:pt x="4919" y="1288"/>
                  </a:lnTo>
                  <a:lnTo>
                    <a:pt x="4746" y="1154"/>
                  </a:lnTo>
                  <a:lnTo>
                    <a:pt x="4554" y="1019"/>
                  </a:lnTo>
                  <a:lnTo>
                    <a:pt x="4324" y="894"/>
                  </a:lnTo>
                  <a:lnTo>
                    <a:pt x="4093" y="760"/>
                  </a:lnTo>
                  <a:lnTo>
                    <a:pt x="3843" y="645"/>
                  </a:lnTo>
                  <a:lnTo>
                    <a:pt x="3594" y="539"/>
                  </a:lnTo>
                  <a:lnTo>
                    <a:pt x="3363" y="452"/>
                  </a:lnTo>
                  <a:lnTo>
                    <a:pt x="3132" y="385"/>
                  </a:lnTo>
                  <a:lnTo>
                    <a:pt x="2969" y="337"/>
                  </a:lnTo>
                  <a:lnTo>
                    <a:pt x="2806" y="270"/>
                  </a:lnTo>
                  <a:lnTo>
                    <a:pt x="2470" y="126"/>
                  </a:lnTo>
                  <a:lnTo>
                    <a:pt x="2316" y="68"/>
                  </a:lnTo>
                  <a:lnTo>
                    <a:pt x="2162" y="20"/>
                  </a:lnTo>
                  <a:lnTo>
                    <a:pt x="2095" y="11"/>
                  </a:lnTo>
                  <a:lnTo>
                    <a:pt x="20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457200" y="1818484"/>
              <a:ext cx="606608" cy="1380206"/>
            </a:xfrm>
            <a:custGeom>
              <a:avLst/>
              <a:gdLst/>
              <a:ahLst/>
              <a:cxnLst/>
              <a:rect l="l" t="t" r="r" b="b"/>
              <a:pathLst>
                <a:path w="13190" h="30011" extrusionOk="0">
                  <a:moveTo>
                    <a:pt x="9299" y="1"/>
                  </a:moveTo>
                  <a:lnTo>
                    <a:pt x="9155" y="116"/>
                  </a:lnTo>
                  <a:lnTo>
                    <a:pt x="9039" y="222"/>
                  </a:lnTo>
                  <a:lnTo>
                    <a:pt x="8818" y="404"/>
                  </a:lnTo>
                  <a:lnTo>
                    <a:pt x="8405" y="769"/>
                  </a:lnTo>
                  <a:lnTo>
                    <a:pt x="8002" y="1144"/>
                  </a:lnTo>
                  <a:lnTo>
                    <a:pt x="7618" y="1509"/>
                  </a:lnTo>
                  <a:lnTo>
                    <a:pt x="7243" y="1893"/>
                  </a:lnTo>
                  <a:lnTo>
                    <a:pt x="6878" y="2277"/>
                  </a:lnTo>
                  <a:lnTo>
                    <a:pt x="6513" y="2662"/>
                  </a:lnTo>
                  <a:lnTo>
                    <a:pt x="6158" y="3056"/>
                  </a:lnTo>
                  <a:lnTo>
                    <a:pt x="5812" y="3459"/>
                  </a:lnTo>
                  <a:lnTo>
                    <a:pt x="5476" y="3862"/>
                  </a:lnTo>
                  <a:lnTo>
                    <a:pt x="5139" y="4276"/>
                  </a:lnTo>
                  <a:lnTo>
                    <a:pt x="4813" y="4698"/>
                  </a:lnTo>
                  <a:lnTo>
                    <a:pt x="4496" y="5121"/>
                  </a:lnTo>
                  <a:lnTo>
                    <a:pt x="4188" y="5553"/>
                  </a:lnTo>
                  <a:lnTo>
                    <a:pt x="3881" y="5985"/>
                  </a:lnTo>
                  <a:lnTo>
                    <a:pt x="3583" y="6437"/>
                  </a:lnTo>
                  <a:lnTo>
                    <a:pt x="3295" y="6879"/>
                  </a:lnTo>
                  <a:lnTo>
                    <a:pt x="3016" y="7340"/>
                  </a:lnTo>
                  <a:lnTo>
                    <a:pt x="2738" y="7801"/>
                  </a:lnTo>
                  <a:lnTo>
                    <a:pt x="2478" y="8262"/>
                  </a:lnTo>
                  <a:lnTo>
                    <a:pt x="2219" y="8742"/>
                  </a:lnTo>
                  <a:lnTo>
                    <a:pt x="1979" y="9223"/>
                  </a:lnTo>
                  <a:lnTo>
                    <a:pt x="1739" y="9703"/>
                  </a:lnTo>
                  <a:lnTo>
                    <a:pt x="1508" y="10193"/>
                  </a:lnTo>
                  <a:lnTo>
                    <a:pt x="1287" y="10692"/>
                  </a:lnTo>
                  <a:lnTo>
                    <a:pt x="1086" y="11192"/>
                  </a:lnTo>
                  <a:lnTo>
                    <a:pt x="893" y="11701"/>
                  </a:lnTo>
                  <a:lnTo>
                    <a:pt x="701" y="12210"/>
                  </a:lnTo>
                  <a:lnTo>
                    <a:pt x="528" y="12729"/>
                  </a:lnTo>
                  <a:lnTo>
                    <a:pt x="365" y="13257"/>
                  </a:lnTo>
                  <a:lnTo>
                    <a:pt x="221" y="13786"/>
                  </a:lnTo>
                  <a:lnTo>
                    <a:pt x="183" y="13920"/>
                  </a:lnTo>
                  <a:lnTo>
                    <a:pt x="163" y="13987"/>
                  </a:lnTo>
                  <a:lnTo>
                    <a:pt x="134" y="14122"/>
                  </a:lnTo>
                  <a:lnTo>
                    <a:pt x="96" y="14295"/>
                  </a:lnTo>
                  <a:lnTo>
                    <a:pt x="58" y="14458"/>
                  </a:lnTo>
                  <a:lnTo>
                    <a:pt x="19" y="14766"/>
                  </a:lnTo>
                  <a:lnTo>
                    <a:pt x="0" y="15044"/>
                  </a:lnTo>
                  <a:lnTo>
                    <a:pt x="0" y="15303"/>
                  </a:lnTo>
                  <a:lnTo>
                    <a:pt x="10" y="15553"/>
                  </a:lnTo>
                  <a:lnTo>
                    <a:pt x="19" y="15774"/>
                  </a:lnTo>
                  <a:lnTo>
                    <a:pt x="38" y="15986"/>
                  </a:lnTo>
                  <a:lnTo>
                    <a:pt x="67" y="16187"/>
                  </a:lnTo>
                  <a:lnTo>
                    <a:pt x="134" y="16562"/>
                  </a:lnTo>
                  <a:lnTo>
                    <a:pt x="211" y="16908"/>
                  </a:lnTo>
                  <a:lnTo>
                    <a:pt x="298" y="17225"/>
                  </a:lnTo>
                  <a:lnTo>
                    <a:pt x="384" y="17532"/>
                  </a:lnTo>
                  <a:lnTo>
                    <a:pt x="480" y="17830"/>
                  </a:lnTo>
                  <a:lnTo>
                    <a:pt x="586" y="18108"/>
                  </a:lnTo>
                  <a:lnTo>
                    <a:pt x="682" y="18387"/>
                  </a:lnTo>
                  <a:lnTo>
                    <a:pt x="893" y="18906"/>
                  </a:lnTo>
                  <a:lnTo>
                    <a:pt x="1114" y="19415"/>
                  </a:lnTo>
                  <a:lnTo>
                    <a:pt x="1345" y="19905"/>
                  </a:lnTo>
                  <a:lnTo>
                    <a:pt x="1575" y="20376"/>
                  </a:lnTo>
                  <a:lnTo>
                    <a:pt x="1816" y="20846"/>
                  </a:lnTo>
                  <a:lnTo>
                    <a:pt x="2056" y="21298"/>
                  </a:lnTo>
                  <a:lnTo>
                    <a:pt x="2305" y="21749"/>
                  </a:lnTo>
                  <a:lnTo>
                    <a:pt x="2546" y="22191"/>
                  </a:lnTo>
                  <a:lnTo>
                    <a:pt x="2805" y="22633"/>
                  </a:lnTo>
                  <a:lnTo>
                    <a:pt x="3324" y="23488"/>
                  </a:lnTo>
                  <a:lnTo>
                    <a:pt x="3842" y="24343"/>
                  </a:lnTo>
                  <a:lnTo>
                    <a:pt x="4380" y="25169"/>
                  </a:lnTo>
                  <a:lnTo>
                    <a:pt x="4928" y="25995"/>
                  </a:lnTo>
                  <a:lnTo>
                    <a:pt x="5485" y="26812"/>
                  </a:lnTo>
                  <a:lnTo>
                    <a:pt x="6042" y="27619"/>
                  </a:lnTo>
                  <a:lnTo>
                    <a:pt x="6619" y="28416"/>
                  </a:lnTo>
                  <a:lnTo>
                    <a:pt x="7195" y="29213"/>
                  </a:lnTo>
                  <a:lnTo>
                    <a:pt x="7493" y="29607"/>
                  </a:lnTo>
                  <a:lnTo>
                    <a:pt x="7800" y="30011"/>
                  </a:lnTo>
                  <a:lnTo>
                    <a:pt x="11796" y="27186"/>
                  </a:lnTo>
                  <a:lnTo>
                    <a:pt x="11556" y="26812"/>
                  </a:lnTo>
                  <a:lnTo>
                    <a:pt x="11316" y="26408"/>
                  </a:lnTo>
                  <a:lnTo>
                    <a:pt x="10826" y="25621"/>
                  </a:lnTo>
                  <a:lnTo>
                    <a:pt x="10346" y="24814"/>
                  </a:lnTo>
                  <a:lnTo>
                    <a:pt x="9875" y="24016"/>
                  </a:lnTo>
                  <a:lnTo>
                    <a:pt x="9404" y="23209"/>
                  </a:lnTo>
                  <a:lnTo>
                    <a:pt x="8943" y="22402"/>
                  </a:lnTo>
                  <a:lnTo>
                    <a:pt x="8501" y="21596"/>
                  </a:lnTo>
                  <a:lnTo>
                    <a:pt x="8069" y="20779"/>
                  </a:lnTo>
                  <a:lnTo>
                    <a:pt x="7647" y="19972"/>
                  </a:lnTo>
                  <a:lnTo>
                    <a:pt x="7243" y="19165"/>
                  </a:lnTo>
                  <a:lnTo>
                    <a:pt x="7051" y="18762"/>
                  </a:lnTo>
                  <a:lnTo>
                    <a:pt x="6868" y="18368"/>
                  </a:lnTo>
                  <a:lnTo>
                    <a:pt x="6686" y="17964"/>
                  </a:lnTo>
                  <a:lnTo>
                    <a:pt x="6523" y="17571"/>
                  </a:lnTo>
                  <a:lnTo>
                    <a:pt x="6369" y="17186"/>
                  </a:lnTo>
                  <a:lnTo>
                    <a:pt x="6225" y="16802"/>
                  </a:lnTo>
                  <a:lnTo>
                    <a:pt x="6090" y="16437"/>
                  </a:lnTo>
                  <a:lnTo>
                    <a:pt x="5985" y="16082"/>
                  </a:lnTo>
                  <a:lnTo>
                    <a:pt x="5908" y="15765"/>
                  </a:lnTo>
                  <a:lnTo>
                    <a:pt x="5860" y="15496"/>
                  </a:lnTo>
                  <a:lnTo>
                    <a:pt x="5858" y="15476"/>
                  </a:lnTo>
                  <a:lnTo>
                    <a:pt x="5869" y="15438"/>
                  </a:lnTo>
                  <a:lnTo>
                    <a:pt x="5994" y="15054"/>
                  </a:lnTo>
                  <a:lnTo>
                    <a:pt x="6138" y="14669"/>
                  </a:lnTo>
                  <a:lnTo>
                    <a:pt x="6282" y="14285"/>
                  </a:lnTo>
                  <a:lnTo>
                    <a:pt x="6446" y="13901"/>
                  </a:lnTo>
                  <a:lnTo>
                    <a:pt x="6609" y="13526"/>
                  </a:lnTo>
                  <a:lnTo>
                    <a:pt x="6782" y="13152"/>
                  </a:lnTo>
                  <a:lnTo>
                    <a:pt x="6964" y="12777"/>
                  </a:lnTo>
                  <a:lnTo>
                    <a:pt x="7157" y="12402"/>
                  </a:lnTo>
                  <a:lnTo>
                    <a:pt x="7358" y="12037"/>
                  </a:lnTo>
                  <a:lnTo>
                    <a:pt x="7560" y="11672"/>
                  </a:lnTo>
                  <a:lnTo>
                    <a:pt x="7771" y="11307"/>
                  </a:lnTo>
                  <a:lnTo>
                    <a:pt x="7992" y="10952"/>
                  </a:lnTo>
                  <a:lnTo>
                    <a:pt x="8223" y="10596"/>
                  </a:lnTo>
                  <a:lnTo>
                    <a:pt x="8453" y="10251"/>
                  </a:lnTo>
                  <a:lnTo>
                    <a:pt x="8694" y="9895"/>
                  </a:lnTo>
                  <a:lnTo>
                    <a:pt x="8943" y="9549"/>
                  </a:lnTo>
                  <a:lnTo>
                    <a:pt x="9203" y="9213"/>
                  </a:lnTo>
                  <a:lnTo>
                    <a:pt x="9462" y="8877"/>
                  </a:lnTo>
                  <a:lnTo>
                    <a:pt x="9721" y="8541"/>
                  </a:lnTo>
                  <a:lnTo>
                    <a:pt x="9990" y="8204"/>
                  </a:lnTo>
                  <a:lnTo>
                    <a:pt x="10269" y="7878"/>
                  </a:lnTo>
                  <a:lnTo>
                    <a:pt x="10548" y="7561"/>
                  </a:lnTo>
                  <a:lnTo>
                    <a:pt x="10836" y="7244"/>
                  </a:lnTo>
                  <a:lnTo>
                    <a:pt x="11124" y="6927"/>
                  </a:lnTo>
                  <a:lnTo>
                    <a:pt x="11422" y="6619"/>
                  </a:lnTo>
                  <a:lnTo>
                    <a:pt x="11720" y="6322"/>
                  </a:lnTo>
                  <a:lnTo>
                    <a:pt x="12017" y="6024"/>
                  </a:lnTo>
                  <a:lnTo>
                    <a:pt x="12325" y="5736"/>
                  </a:lnTo>
                  <a:lnTo>
                    <a:pt x="12632" y="5457"/>
                  </a:lnTo>
                  <a:lnTo>
                    <a:pt x="12940" y="5188"/>
                  </a:lnTo>
                  <a:lnTo>
                    <a:pt x="13084" y="5063"/>
                  </a:lnTo>
                  <a:lnTo>
                    <a:pt x="13189" y="4977"/>
                  </a:lnTo>
                  <a:lnTo>
                    <a:pt x="92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22"/>
          <p:cNvSpPr/>
          <p:nvPr/>
        </p:nvSpPr>
        <p:spPr>
          <a:xfrm>
            <a:off x="3104350" y="1842800"/>
            <a:ext cx="183300" cy="18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2"/>
          <p:cNvSpPr/>
          <p:nvPr/>
        </p:nvSpPr>
        <p:spPr>
          <a:xfrm>
            <a:off x="3665775" y="3009000"/>
            <a:ext cx="183300" cy="18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2"/>
          <p:cNvSpPr/>
          <p:nvPr/>
        </p:nvSpPr>
        <p:spPr>
          <a:xfrm>
            <a:off x="5327275" y="1970438"/>
            <a:ext cx="183300" cy="18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3" name="Google Shape;1383;p22"/>
          <p:cNvGrpSpPr/>
          <p:nvPr/>
        </p:nvGrpSpPr>
        <p:grpSpPr>
          <a:xfrm>
            <a:off x="457075" y="1296413"/>
            <a:ext cx="1806906" cy="1390675"/>
            <a:chOff x="457075" y="1296413"/>
            <a:chExt cx="1806906" cy="1390675"/>
          </a:xfrm>
        </p:grpSpPr>
        <p:sp>
          <p:nvSpPr>
            <p:cNvPr id="1384" name="Google Shape;1384;p22"/>
            <p:cNvSpPr/>
            <p:nvPr/>
          </p:nvSpPr>
          <p:spPr>
            <a:xfrm>
              <a:off x="457075" y="1655688"/>
              <a:ext cx="1806906" cy="1031400"/>
            </a:xfrm>
            <a:prstGeom prst="wedgeRectCallout">
              <a:avLst>
                <a:gd name="adj1" fmla="val 98685"/>
                <a:gd name="adj2" fmla="val -22194"/>
              </a:avLst>
            </a:prstGeom>
            <a:solidFill>
              <a:srgbClr val="E41719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22"/>
            <p:cNvGrpSpPr/>
            <p:nvPr/>
          </p:nvGrpSpPr>
          <p:grpSpPr>
            <a:xfrm>
              <a:off x="457095" y="1296413"/>
              <a:ext cx="1806886" cy="371400"/>
              <a:chOff x="2966724" y="1487525"/>
              <a:chExt cx="1970002" cy="371400"/>
            </a:xfrm>
          </p:grpSpPr>
          <p:sp>
            <p:nvSpPr>
              <p:cNvPr id="1386" name="Google Shape;1386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Acuuracy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4246521" y="1487525"/>
                <a:ext cx="690205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sym typeface="Fira Sans Extra Condensed"/>
                  </a:rPr>
                  <a:t>98%</a:t>
                </a: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388" name="Google Shape;1388;p22"/>
            <p:cNvGrpSpPr/>
            <p:nvPr/>
          </p:nvGrpSpPr>
          <p:grpSpPr>
            <a:xfrm>
              <a:off x="582978" y="1799956"/>
              <a:ext cx="365748" cy="306031"/>
              <a:chOff x="4450050" y="3398250"/>
              <a:chExt cx="451875" cy="377350"/>
            </a:xfrm>
          </p:grpSpPr>
          <p:sp>
            <p:nvSpPr>
              <p:cNvPr id="1390" name="Google Shape;1390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4" name="Google Shape;1404;p22"/>
            <p:cNvSpPr txBox="1"/>
            <p:nvPr/>
          </p:nvSpPr>
          <p:spPr>
            <a:xfrm>
              <a:off x="589209" y="1758712"/>
              <a:ext cx="1558144" cy="670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dirty="0"/>
                <a:t>Random Forest Regression 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Google Shape;1405;p22"/>
            <p:cNvGrpSpPr/>
            <p:nvPr/>
          </p:nvGrpSpPr>
          <p:grpSpPr>
            <a:xfrm>
              <a:off x="633785" y="2236782"/>
              <a:ext cx="254563" cy="306038"/>
              <a:chOff x="4675975" y="5025025"/>
              <a:chExt cx="375850" cy="451850"/>
            </a:xfrm>
          </p:grpSpPr>
          <p:sp>
            <p:nvSpPr>
              <p:cNvPr id="1407" name="Google Shape;1407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22"/>
          <p:cNvGrpSpPr/>
          <p:nvPr/>
        </p:nvGrpSpPr>
        <p:grpSpPr>
          <a:xfrm>
            <a:off x="1414055" y="3008988"/>
            <a:ext cx="1747325" cy="1425495"/>
            <a:chOff x="1414055" y="2914938"/>
            <a:chExt cx="1747325" cy="1425495"/>
          </a:xfrm>
        </p:grpSpPr>
        <p:sp>
          <p:nvSpPr>
            <p:cNvPr id="1418" name="Google Shape;1418;p22"/>
            <p:cNvSpPr/>
            <p:nvPr/>
          </p:nvSpPr>
          <p:spPr>
            <a:xfrm>
              <a:off x="1414055" y="3309033"/>
              <a:ext cx="1741800" cy="1031400"/>
            </a:xfrm>
            <a:prstGeom prst="wedgeRectCallout">
              <a:avLst>
                <a:gd name="adj1" fmla="val 78293"/>
                <a:gd name="adj2" fmla="val -63577"/>
              </a:avLst>
            </a:prstGeom>
            <a:solidFill>
              <a:srgbClr val="56C7B8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9" name="Google Shape;1419;p22"/>
            <p:cNvGrpSpPr/>
            <p:nvPr/>
          </p:nvGrpSpPr>
          <p:grpSpPr>
            <a:xfrm>
              <a:off x="1419620" y="2914938"/>
              <a:ext cx="1741760" cy="371400"/>
              <a:chOff x="2966724" y="1487525"/>
              <a:chExt cx="1898997" cy="371400"/>
            </a:xfrm>
          </p:grpSpPr>
          <p:sp>
            <p:nvSpPr>
              <p:cNvPr id="1420" name="Google Shape;1420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Precision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22" name="Google Shape;1422;p22"/>
            <p:cNvGrpSpPr/>
            <p:nvPr/>
          </p:nvGrpSpPr>
          <p:grpSpPr>
            <a:xfrm>
              <a:off x="1545503" y="3418481"/>
              <a:ext cx="365748" cy="306031"/>
              <a:chOff x="4450050" y="3398250"/>
              <a:chExt cx="451875" cy="377350"/>
            </a:xfrm>
          </p:grpSpPr>
          <p:sp>
            <p:nvSpPr>
              <p:cNvPr id="1424" name="Google Shape;1424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8" name="Google Shape;1438;p22"/>
            <p:cNvSpPr txBox="1"/>
            <p:nvPr/>
          </p:nvSpPr>
          <p:spPr>
            <a:xfrm>
              <a:off x="1556128" y="3428698"/>
              <a:ext cx="1387736" cy="7837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Helping people  find expected weather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39" name="Google Shape;1439;p22"/>
            <p:cNvGrpSpPr/>
            <p:nvPr/>
          </p:nvGrpSpPr>
          <p:grpSpPr>
            <a:xfrm>
              <a:off x="1596310" y="3855307"/>
              <a:ext cx="254563" cy="306038"/>
              <a:chOff x="4675975" y="5025025"/>
              <a:chExt cx="375850" cy="451850"/>
            </a:xfrm>
          </p:grpSpPr>
          <p:sp>
            <p:nvSpPr>
              <p:cNvPr id="1441" name="Google Shape;1441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1" name="Google Shape;1451;p22"/>
          <p:cNvGrpSpPr/>
          <p:nvPr/>
        </p:nvGrpSpPr>
        <p:grpSpPr>
          <a:xfrm>
            <a:off x="4100925" y="3341288"/>
            <a:ext cx="1741800" cy="1390675"/>
            <a:chOff x="4100925" y="3341288"/>
            <a:chExt cx="1741800" cy="1390675"/>
          </a:xfrm>
        </p:grpSpPr>
        <p:sp>
          <p:nvSpPr>
            <p:cNvPr id="1452" name="Google Shape;1452;p22"/>
            <p:cNvSpPr/>
            <p:nvPr/>
          </p:nvSpPr>
          <p:spPr>
            <a:xfrm>
              <a:off x="4100925" y="3700563"/>
              <a:ext cx="1741800" cy="1031400"/>
            </a:xfrm>
            <a:prstGeom prst="wedgeRectCallout">
              <a:avLst>
                <a:gd name="adj1" fmla="val 24347"/>
                <a:gd name="adj2" fmla="val -189348"/>
              </a:avLst>
            </a:prstGeom>
            <a:solidFill>
              <a:srgbClr val="F4603C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3" name="Google Shape;1453;p22"/>
            <p:cNvGrpSpPr/>
            <p:nvPr/>
          </p:nvGrpSpPr>
          <p:grpSpPr>
            <a:xfrm>
              <a:off x="4100945" y="3341288"/>
              <a:ext cx="1741760" cy="371400"/>
              <a:chOff x="2966724" y="1487525"/>
              <a:chExt cx="1898997" cy="371400"/>
            </a:xfrm>
          </p:grpSpPr>
          <p:sp>
            <p:nvSpPr>
              <p:cNvPr id="1454" name="Google Shape;1454;p22"/>
              <p:cNvSpPr/>
              <p:nvPr/>
            </p:nvSpPr>
            <p:spPr>
              <a:xfrm>
                <a:off x="2966724" y="1487525"/>
                <a:ext cx="1279800" cy="371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Error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55" name="Google Shape;1455;p22"/>
              <p:cNvSpPr/>
              <p:nvPr/>
            </p:nvSpPr>
            <p:spPr>
              <a:xfrm>
                <a:off x="4246521" y="1487525"/>
                <a:ext cx="619200" cy="371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456" name="Google Shape;1456;p22"/>
            <p:cNvGrpSpPr/>
            <p:nvPr/>
          </p:nvGrpSpPr>
          <p:grpSpPr>
            <a:xfrm>
              <a:off x="4226828" y="3844831"/>
              <a:ext cx="365748" cy="306031"/>
              <a:chOff x="4450050" y="3398250"/>
              <a:chExt cx="451875" cy="377350"/>
            </a:xfrm>
          </p:grpSpPr>
          <p:sp>
            <p:nvSpPr>
              <p:cNvPr id="1458" name="Google Shape;1458;p22"/>
              <p:cNvSpPr/>
              <p:nvPr/>
            </p:nvSpPr>
            <p:spPr>
              <a:xfrm>
                <a:off x="4545350" y="3398250"/>
                <a:ext cx="35657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556" fill="none" extrusionOk="0">
                    <a:moveTo>
                      <a:pt x="10485" y="1"/>
                    </a:moveTo>
                    <a:lnTo>
                      <a:pt x="10485" y="1"/>
                    </a:lnTo>
                    <a:lnTo>
                      <a:pt x="10324" y="9"/>
                    </a:lnTo>
                    <a:lnTo>
                      <a:pt x="10163" y="18"/>
                    </a:lnTo>
                    <a:lnTo>
                      <a:pt x="10002" y="35"/>
                    </a:lnTo>
                    <a:lnTo>
                      <a:pt x="9850" y="60"/>
                    </a:lnTo>
                    <a:lnTo>
                      <a:pt x="9689" y="86"/>
                    </a:lnTo>
                    <a:lnTo>
                      <a:pt x="9537" y="128"/>
                    </a:lnTo>
                    <a:lnTo>
                      <a:pt x="9384" y="170"/>
                    </a:lnTo>
                    <a:lnTo>
                      <a:pt x="9232" y="221"/>
                    </a:lnTo>
                    <a:lnTo>
                      <a:pt x="9079" y="272"/>
                    </a:lnTo>
                    <a:lnTo>
                      <a:pt x="8935" y="340"/>
                    </a:lnTo>
                    <a:lnTo>
                      <a:pt x="8791" y="407"/>
                    </a:lnTo>
                    <a:lnTo>
                      <a:pt x="8647" y="475"/>
                    </a:lnTo>
                    <a:lnTo>
                      <a:pt x="8512" y="560"/>
                    </a:lnTo>
                    <a:lnTo>
                      <a:pt x="8376" y="645"/>
                    </a:lnTo>
                    <a:lnTo>
                      <a:pt x="8249" y="738"/>
                    </a:lnTo>
                    <a:lnTo>
                      <a:pt x="8122" y="831"/>
                    </a:lnTo>
                    <a:lnTo>
                      <a:pt x="8122" y="831"/>
                    </a:lnTo>
                    <a:lnTo>
                      <a:pt x="8080" y="873"/>
                    </a:lnTo>
                    <a:lnTo>
                      <a:pt x="8046" y="907"/>
                    </a:lnTo>
                    <a:lnTo>
                      <a:pt x="8012" y="949"/>
                    </a:lnTo>
                    <a:lnTo>
                      <a:pt x="7987" y="1000"/>
                    </a:lnTo>
                    <a:lnTo>
                      <a:pt x="7944" y="1093"/>
                    </a:lnTo>
                    <a:lnTo>
                      <a:pt x="7927" y="1187"/>
                    </a:lnTo>
                    <a:lnTo>
                      <a:pt x="7927" y="1288"/>
                    </a:lnTo>
                    <a:lnTo>
                      <a:pt x="7944" y="1390"/>
                    </a:lnTo>
                    <a:lnTo>
                      <a:pt x="7961" y="1441"/>
                    </a:lnTo>
                    <a:lnTo>
                      <a:pt x="7978" y="1491"/>
                    </a:lnTo>
                    <a:lnTo>
                      <a:pt x="8004" y="1534"/>
                    </a:lnTo>
                    <a:lnTo>
                      <a:pt x="8038" y="1576"/>
                    </a:lnTo>
                    <a:lnTo>
                      <a:pt x="8038" y="1576"/>
                    </a:lnTo>
                    <a:lnTo>
                      <a:pt x="8071" y="1619"/>
                    </a:lnTo>
                    <a:lnTo>
                      <a:pt x="8114" y="1652"/>
                    </a:lnTo>
                    <a:lnTo>
                      <a:pt x="8156" y="1686"/>
                    </a:lnTo>
                    <a:lnTo>
                      <a:pt x="8198" y="1712"/>
                    </a:lnTo>
                    <a:lnTo>
                      <a:pt x="8292" y="1754"/>
                    </a:lnTo>
                    <a:lnTo>
                      <a:pt x="8393" y="1771"/>
                    </a:lnTo>
                    <a:lnTo>
                      <a:pt x="8495" y="1779"/>
                    </a:lnTo>
                    <a:lnTo>
                      <a:pt x="8597" y="1754"/>
                    </a:lnTo>
                    <a:lnTo>
                      <a:pt x="8647" y="1737"/>
                    </a:lnTo>
                    <a:lnTo>
                      <a:pt x="8690" y="1720"/>
                    </a:lnTo>
                    <a:lnTo>
                      <a:pt x="8741" y="1695"/>
                    </a:lnTo>
                    <a:lnTo>
                      <a:pt x="8783" y="1661"/>
                    </a:lnTo>
                    <a:lnTo>
                      <a:pt x="8783" y="1661"/>
                    </a:lnTo>
                    <a:lnTo>
                      <a:pt x="8969" y="1525"/>
                    </a:lnTo>
                    <a:lnTo>
                      <a:pt x="9164" y="1407"/>
                    </a:lnTo>
                    <a:lnTo>
                      <a:pt x="9367" y="1305"/>
                    </a:lnTo>
                    <a:lnTo>
                      <a:pt x="9579" y="1220"/>
                    </a:lnTo>
                    <a:lnTo>
                      <a:pt x="9799" y="1153"/>
                    </a:lnTo>
                    <a:lnTo>
                      <a:pt x="10028" y="1102"/>
                    </a:lnTo>
                    <a:lnTo>
                      <a:pt x="10257" y="1068"/>
                    </a:lnTo>
                    <a:lnTo>
                      <a:pt x="10485" y="1060"/>
                    </a:lnTo>
                    <a:lnTo>
                      <a:pt x="10485" y="1060"/>
                    </a:lnTo>
                    <a:lnTo>
                      <a:pt x="10621" y="1068"/>
                    </a:lnTo>
                    <a:lnTo>
                      <a:pt x="10765" y="1076"/>
                    </a:lnTo>
                    <a:lnTo>
                      <a:pt x="10900" y="1093"/>
                    </a:lnTo>
                    <a:lnTo>
                      <a:pt x="11027" y="1119"/>
                    </a:lnTo>
                    <a:lnTo>
                      <a:pt x="11163" y="1144"/>
                    </a:lnTo>
                    <a:lnTo>
                      <a:pt x="11290" y="1187"/>
                    </a:lnTo>
                    <a:lnTo>
                      <a:pt x="11417" y="1229"/>
                    </a:lnTo>
                    <a:lnTo>
                      <a:pt x="11544" y="1280"/>
                    </a:lnTo>
                    <a:lnTo>
                      <a:pt x="11662" y="1331"/>
                    </a:lnTo>
                    <a:lnTo>
                      <a:pt x="11781" y="1390"/>
                    </a:lnTo>
                    <a:lnTo>
                      <a:pt x="11891" y="1458"/>
                    </a:lnTo>
                    <a:lnTo>
                      <a:pt x="12001" y="1525"/>
                    </a:lnTo>
                    <a:lnTo>
                      <a:pt x="12111" y="1602"/>
                    </a:lnTo>
                    <a:lnTo>
                      <a:pt x="12213" y="1686"/>
                    </a:lnTo>
                    <a:lnTo>
                      <a:pt x="12306" y="1771"/>
                    </a:lnTo>
                    <a:lnTo>
                      <a:pt x="12399" y="1856"/>
                    </a:lnTo>
                    <a:lnTo>
                      <a:pt x="12492" y="1957"/>
                    </a:lnTo>
                    <a:lnTo>
                      <a:pt x="12577" y="2050"/>
                    </a:lnTo>
                    <a:lnTo>
                      <a:pt x="12662" y="2152"/>
                    </a:lnTo>
                    <a:lnTo>
                      <a:pt x="12738" y="2262"/>
                    </a:lnTo>
                    <a:lnTo>
                      <a:pt x="12806" y="2372"/>
                    </a:lnTo>
                    <a:lnTo>
                      <a:pt x="12874" y="2482"/>
                    </a:lnTo>
                    <a:lnTo>
                      <a:pt x="12933" y="2601"/>
                    </a:lnTo>
                    <a:lnTo>
                      <a:pt x="12984" y="2720"/>
                    </a:lnTo>
                    <a:lnTo>
                      <a:pt x="13034" y="2847"/>
                    </a:lnTo>
                    <a:lnTo>
                      <a:pt x="13077" y="2974"/>
                    </a:lnTo>
                    <a:lnTo>
                      <a:pt x="13111" y="3101"/>
                    </a:lnTo>
                    <a:lnTo>
                      <a:pt x="13145" y="3228"/>
                    </a:lnTo>
                    <a:lnTo>
                      <a:pt x="13170" y="3363"/>
                    </a:lnTo>
                    <a:lnTo>
                      <a:pt x="13187" y="3499"/>
                    </a:lnTo>
                    <a:lnTo>
                      <a:pt x="13195" y="3643"/>
                    </a:lnTo>
                    <a:lnTo>
                      <a:pt x="13204" y="3778"/>
                    </a:lnTo>
                    <a:lnTo>
                      <a:pt x="13204" y="3778"/>
                    </a:lnTo>
                    <a:lnTo>
                      <a:pt x="13195" y="3922"/>
                    </a:lnTo>
                    <a:lnTo>
                      <a:pt x="13187" y="4058"/>
                    </a:lnTo>
                    <a:lnTo>
                      <a:pt x="13170" y="4193"/>
                    </a:lnTo>
                    <a:lnTo>
                      <a:pt x="13145" y="4329"/>
                    </a:lnTo>
                    <a:lnTo>
                      <a:pt x="13111" y="4456"/>
                    </a:lnTo>
                    <a:lnTo>
                      <a:pt x="13077" y="4583"/>
                    </a:lnTo>
                    <a:lnTo>
                      <a:pt x="13034" y="4710"/>
                    </a:lnTo>
                    <a:lnTo>
                      <a:pt x="12984" y="4837"/>
                    </a:lnTo>
                    <a:lnTo>
                      <a:pt x="12933" y="4955"/>
                    </a:lnTo>
                    <a:lnTo>
                      <a:pt x="12874" y="5074"/>
                    </a:lnTo>
                    <a:lnTo>
                      <a:pt x="12806" y="5184"/>
                    </a:lnTo>
                    <a:lnTo>
                      <a:pt x="12738" y="5294"/>
                    </a:lnTo>
                    <a:lnTo>
                      <a:pt x="12662" y="5404"/>
                    </a:lnTo>
                    <a:lnTo>
                      <a:pt x="12577" y="5506"/>
                    </a:lnTo>
                    <a:lnTo>
                      <a:pt x="12492" y="5608"/>
                    </a:lnTo>
                    <a:lnTo>
                      <a:pt x="12399" y="5701"/>
                    </a:lnTo>
                    <a:lnTo>
                      <a:pt x="12306" y="5785"/>
                    </a:lnTo>
                    <a:lnTo>
                      <a:pt x="12213" y="5870"/>
                    </a:lnTo>
                    <a:lnTo>
                      <a:pt x="12111" y="5955"/>
                    </a:lnTo>
                    <a:lnTo>
                      <a:pt x="12001" y="6031"/>
                    </a:lnTo>
                    <a:lnTo>
                      <a:pt x="11891" y="6099"/>
                    </a:lnTo>
                    <a:lnTo>
                      <a:pt x="11781" y="6167"/>
                    </a:lnTo>
                    <a:lnTo>
                      <a:pt x="11662" y="6226"/>
                    </a:lnTo>
                    <a:lnTo>
                      <a:pt x="11544" y="6277"/>
                    </a:lnTo>
                    <a:lnTo>
                      <a:pt x="11417" y="6328"/>
                    </a:lnTo>
                    <a:lnTo>
                      <a:pt x="11290" y="6370"/>
                    </a:lnTo>
                    <a:lnTo>
                      <a:pt x="11163" y="6412"/>
                    </a:lnTo>
                    <a:lnTo>
                      <a:pt x="11027" y="6438"/>
                    </a:lnTo>
                    <a:lnTo>
                      <a:pt x="10900" y="6463"/>
                    </a:lnTo>
                    <a:lnTo>
                      <a:pt x="10765" y="6480"/>
                    </a:lnTo>
                    <a:lnTo>
                      <a:pt x="10621" y="6488"/>
                    </a:lnTo>
                    <a:lnTo>
                      <a:pt x="10485" y="6497"/>
                    </a:lnTo>
                    <a:lnTo>
                      <a:pt x="525" y="6497"/>
                    </a:lnTo>
                    <a:lnTo>
                      <a:pt x="525" y="6497"/>
                    </a:lnTo>
                    <a:lnTo>
                      <a:pt x="474" y="6497"/>
                    </a:lnTo>
                    <a:lnTo>
                      <a:pt x="424" y="6505"/>
                    </a:lnTo>
                    <a:lnTo>
                      <a:pt x="373" y="6522"/>
                    </a:lnTo>
                    <a:lnTo>
                      <a:pt x="322" y="6539"/>
                    </a:lnTo>
                    <a:lnTo>
                      <a:pt x="229" y="6582"/>
                    </a:lnTo>
                    <a:lnTo>
                      <a:pt x="153" y="6649"/>
                    </a:lnTo>
                    <a:lnTo>
                      <a:pt x="85" y="6726"/>
                    </a:lnTo>
                    <a:lnTo>
                      <a:pt x="42" y="6819"/>
                    </a:lnTo>
                    <a:lnTo>
                      <a:pt x="26" y="6870"/>
                    </a:lnTo>
                    <a:lnTo>
                      <a:pt x="9" y="6920"/>
                    </a:lnTo>
                    <a:lnTo>
                      <a:pt x="0" y="6971"/>
                    </a:lnTo>
                    <a:lnTo>
                      <a:pt x="0" y="7022"/>
                    </a:lnTo>
                    <a:lnTo>
                      <a:pt x="0" y="7022"/>
                    </a:lnTo>
                    <a:lnTo>
                      <a:pt x="0" y="7081"/>
                    </a:lnTo>
                    <a:lnTo>
                      <a:pt x="9" y="7132"/>
                    </a:lnTo>
                    <a:lnTo>
                      <a:pt x="26" y="7183"/>
                    </a:lnTo>
                    <a:lnTo>
                      <a:pt x="42" y="7234"/>
                    </a:lnTo>
                    <a:lnTo>
                      <a:pt x="85" y="7318"/>
                    </a:lnTo>
                    <a:lnTo>
                      <a:pt x="153" y="7395"/>
                    </a:lnTo>
                    <a:lnTo>
                      <a:pt x="229" y="7462"/>
                    </a:lnTo>
                    <a:lnTo>
                      <a:pt x="322" y="7513"/>
                    </a:lnTo>
                    <a:lnTo>
                      <a:pt x="373" y="7530"/>
                    </a:lnTo>
                    <a:lnTo>
                      <a:pt x="424" y="7547"/>
                    </a:lnTo>
                    <a:lnTo>
                      <a:pt x="474" y="7547"/>
                    </a:lnTo>
                    <a:lnTo>
                      <a:pt x="525" y="7556"/>
                    </a:lnTo>
                    <a:lnTo>
                      <a:pt x="10485" y="7556"/>
                    </a:lnTo>
                    <a:lnTo>
                      <a:pt x="10485" y="7556"/>
                    </a:lnTo>
                    <a:lnTo>
                      <a:pt x="10680" y="7547"/>
                    </a:lnTo>
                    <a:lnTo>
                      <a:pt x="10866" y="7530"/>
                    </a:lnTo>
                    <a:lnTo>
                      <a:pt x="11061" y="7513"/>
                    </a:lnTo>
                    <a:lnTo>
                      <a:pt x="11247" y="7479"/>
                    </a:lnTo>
                    <a:lnTo>
                      <a:pt x="11425" y="7437"/>
                    </a:lnTo>
                    <a:lnTo>
                      <a:pt x="11603" y="7386"/>
                    </a:lnTo>
                    <a:lnTo>
                      <a:pt x="11781" y="7327"/>
                    </a:lnTo>
                    <a:lnTo>
                      <a:pt x="11950" y="7259"/>
                    </a:lnTo>
                    <a:lnTo>
                      <a:pt x="12120" y="7183"/>
                    </a:lnTo>
                    <a:lnTo>
                      <a:pt x="12281" y="7098"/>
                    </a:lnTo>
                    <a:lnTo>
                      <a:pt x="12442" y="7005"/>
                    </a:lnTo>
                    <a:lnTo>
                      <a:pt x="12594" y="6912"/>
                    </a:lnTo>
                    <a:lnTo>
                      <a:pt x="12738" y="6802"/>
                    </a:lnTo>
                    <a:lnTo>
                      <a:pt x="12882" y="6692"/>
                    </a:lnTo>
                    <a:lnTo>
                      <a:pt x="13018" y="6573"/>
                    </a:lnTo>
                    <a:lnTo>
                      <a:pt x="13153" y="6446"/>
                    </a:lnTo>
                    <a:lnTo>
                      <a:pt x="13280" y="6319"/>
                    </a:lnTo>
                    <a:lnTo>
                      <a:pt x="13399" y="6175"/>
                    </a:lnTo>
                    <a:lnTo>
                      <a:pt x="13509" y="6040"/>
                    </a:lnTo>
                    <a:lnTo>
                      <a:pt x="13610" y="5887"/>
                    </a:lnTo>
                    <a:lnTo>
                      <a:pt x="13712" y="5735"/>
                    </a:lnTo>
                    <a:lnTo>
                      <a:pt x="13805" y="5574"/>
                    </a:lnTo>
                    <a:lnTo>
                      <a:pt x="13890" y="5413"/>
                    </a:lnTo>
                    <a:lnTo>
                      <a:pt x="13958" y="5243"/>
                    </a:lnTo>
                    <a:lnTo>
                      <a:pt x="14025" y="5074"/>
                    </a:lnTo>
                    <a:lnTo>
                      <a:pt x="14085" y="4896"/>
                    </a:lnTo>
                    <a:lnTo>
                      <a:pt x="14136" y="4718"/>
                    </a:lnTo>
                    <a:lnTo>
                      <a:pt x="14178" y="4540"/>
                    </a:lnTo>
                    <a:lnTo>
                      <a:pt x="14212" y="4354"/>
                    </a:lnTo>
                    <a:lnTo>
                      <a:pt x="14237" y="4168"/>
                    </a:lnTo>
                    <a:lnTo>
                      <a:pt x="14254" y="3973"/>
                    </a:lnTo>
                    <a:lnTo>
                      <a:pt x="14263" y="3778"/>
                    </a:lnTo>
                    <a:lnTo>
                      <a:pt x="14263" y="3778"/>
                    </a:lnTo>
                    <a:lnTo>
                      <a:pt x="14254" y="3583"/>
                    </a:lnTo>
                    <a:lnTo>
                      <a:pt x="14237" y="3397"/>
                    </a:lnTo>
                    <a:lnTo>
                      <a:pt x="14212" y="3202"/>
                    </a:lnTo>
                    <a:lnTo>
                      <a:pt x="14178" y="3016"/>
                    </a:lnTo>
                    <a:lnTo>
                      <a:pt x="14136" y="2838"/>
                    </a:lnTo>
                    <a:lnTo>
                      <a:pt x="14085" y="2660"/>
                    </a:lnTo>
                    <a:lnTo>
                      <a:pt x="14025" y="2482"/>
                    </a:lnTo>
                    <a:lnTo>
                      <a:pt x="13958" y="2313"/>
                    </a:lnTo>
                    <a:lnTo>
                      <a:pt x="13890" y="2144"/>
                    </a:lnTo>
                    <a:lnTo>
                      <a:pt x="13805" y="1983"/>
                    </a:lnTo>
                    <a:lnTo>
                      <a:pt x="13712" y="1822"/>
                    </a:lnTo>
                    <a:lnTo>
                      <a:pt x="13610" y="1669"/>
                    </a:lnTo>
                    <a:lnTo>
                      <a:pt x="13509" y="1525"/>
                    </a:lnTo>
                    <a:lnTo>
                      <a:pt x="13399" y="1381"/>
                    </a:lnTo>
                    <a:lnTo>
                      <a:pt x="13280" y="1237"/>
                    </a:lnTo>
                    <a:lnTo>
                      <a:pt x="13153" y="1110"/>
                    </a:lnTo>
                    <a:lnTo>
                      <a:pt x="13018" y="983"/>
                    </a:lnTo>
                    <a:lnTo>
                      <a:pt x="12882" y="865"/>
                    </a:lnTo>
                    <a:lnTo>
                      <a:pt x="12738" y="755"/>
                    </a:lnTo>
                    <a:lnTo>
                      <a:pt x="12594" y="653"/>
                    </a:lnTo>
                    <a:lnTo>
                      <a:pt x="12442" y="551"/>
                    </a:lnTo>
                    <a:lnTo>
                      <a:pt x="12281" y="458"/>
                    </a:lnTo>
                    <a:lnTo>
                      <a:pt x="12120" y="374"/>
                    </a:lnTo>
                    <a:lnTo>
                      <a:pt x="11950" y="297"/>
                    </a:lnTo>
                    <a:lnTo>
                      <a:pt x="11781" y="230"/>
                    </a:lnTo>
                    <a:lnTo>
                      <a:pt x="11603" y="170"/>
                    </a:lnTo>
                    <a:lnTo>
                      <a:pt x="11425" y="119"/>
                    </a:lnTo>
                    <a:lnTo>
                      <a:pt x="11247" y="77"/>
                    </a:lnTo>
                    <a:lnTo>
                      <a:pt x="11061" y="43"/>
                    </a:lnTo>
                    <a:lnTo>
                      <a:pt x="10866" y="26"/>
                    </a:lnTo>
                    <a:lnTo>
                      <a:pt x="10680" y="9"/>
                    </a:lnTo>
                    <a:lnTo>
                      <a:pt x="10485" y="1"/>
                    </a:lnTo>
                    <a:lnTo>
                      <a:pt x="10485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4807475" y="3398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4519925" y="3507725"/>
                <a:ext cx="1679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060" fill="none" extrusionOk="0">
                    <a:moveTo>
                      <a:pt x="526" y="1059"/>
                    </a:moveTo>
                    <a:lnTo>
                      <a:pt x="6183" y="1059"/>
                    </a:lnTo>
                    <a:lnTo>
                      <a:pt x="6183" y="1059"/>
                    </a:lnTo>
                    <a:lnTo>
                      <a:pt x="6243" y="1059"/>
                    </a:lnTo>
                    <a:lnTo>
                      <a:pt x="6294" y="1051"/>
                    </a:lnTo>
                    <a:lnTo>
                      <a:pt x="6344" y="1034"/>
                    </a:lnTo>
                    <a:lnTo>
                      <a:pt x="6395" y="1017"/>
                    </a:lnTo>
                    <a:lnTo>
                      <a:pt x="6480" y="966"/>
                    </a:lnTo>
                    <a:lnTo>
                      <a:pt x="6565" y="907"/>
                    </a:lnTo>
                    <a:lnTo>
                      <a:pt x="6624" y="831"/>
                    </a:lnTo>
                    <a:lnTo>
                      <a:pt x="6675" y="737"/>
                    </a:lnTo>
                    <a:lnTo>
                      <a:pt x="6692" y="687"/>
                    </a:lnTo>
                    <a:lnTo>
                      <a:pt x="6709" y="636"/>
                    </a:lnTo>
                    <a:lnTo>
                      <a:pt x="6717" y="585"/>
                    </a:lnTo>
                    <a:lnTo>
                      <a:pt x="6717" y="534"/>
                    </a:lnTo>
                    <a:lnTo>
                      <a:pt x="6717" y="534"/>
                    </a:lnTo>
                    <a:lnTo>
                      <a:pt x="6717" y="475"/>
                    </a:lnTo>
                    <a:lnTo>
                      <a:pt x="6709" y="424"/>
                    </a:lnTo>
                    <a:lnTo>
                      <a:pt x="6692" y="373"/>
                    </a:lnTo>
                    <a:lnTo>
                      <a:pt x="6675" y="322"/>
                    </a:lnTo>
                    <a:lnTo>
                      <a:pt x="6624" y="238"/>
                    </a:lnTo>
                    <a:lnTo>
                      <a:pt x="6565" y="153"/>
                    </a:lnTo>
                    <a:lnTo>
                      <a:pt x="6480" y="94"/>
                    </a:lnTo>
                    <a:lnTo>
                      <a:pt x="6395" y="43"/>
                    </a:lnTo>
                    <a:lnTo>
                      <a:pt x="6344" y="26"/>
                    </a:lnTo>
                    <a:lnTo>
                      <a:pt x="6294" y="9"/>
                    </a:lnTo>
                    <a:lnTo>
                      <a:pt x="6243" y="1"/>
                    </a:lnTo>
                    <a:lnTo>
                      <a:pt x="6183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23" y="43"/>
                    </a:lnTo>
                    <a:lnTo>
                      <a:pt x="238" y="94"/>
                    </a:lnTo>
                    <a:lnTo>
                      <a:pt x="153" y="153"/>
                    </a:lnTo>
                    <a:lnTo>
                      <a:pt x="94" y="238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26" y="687"/>
                    </a:lnTo>
                    <a:lnTo>
                      <a:pt x="43" y="737"/>
                    </a:lnTo>
                    <a:lnTo>
                      <a:pt x="94" y="831"/>
                    </a:lnTo>
                    <a:lnTo>
                      <a:pt x="153" y="907"/>
                    </a:lnTo>
                    <a:lnTo>
                      <a:pt x="238" y="966"/>
                    </a:lnTo>
                    <a:lnTo>
                      <a:pt x="323" y="1017"/>
                    </a:lnTo>
                    <a:lnTo>
                      <a:pt x="373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453305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2"/>
              <p:cNvSpPr/>
              <p:nvPr/>
            </p:nvSpPr>
            <p:spPr>
              <a:xfrm>
                <a:off x="4450050" y="3613600"/>
                <a:ext cx="30175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6480" fill="none" extrusionOk="0">
                    <a:moveTo>
                      <a:pt x="8834" y="0"/>
                    </a:moveTo>
                    <a:lnTo>
                      <a:pt x="526" y="0"/>
                    </a:lnTo>
                    <a:lnTo>
                      <a:pt x="526" y="0"/>
                    </a:lnTo>
                    <a:lnTo>
                      <a:pt x="475" y="9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3"/>
                    </a:lnTo>
                    <a:lnTo>
                      <a:pt x="153" y="161"/>
                    </a:lnTo>
                    <a:lnTo>
                      <a:pt x="86" y="237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5"/>
                    </a:lnTo>
                    <a:lnTo>
                      <a:pt x="18" y="686"/>
                    </a:lnTo>
                    <a:lnTo>
                      <a:pt x="43" y="737"/>
                    </a:lnTo>
                    <a:lnTo>
                      <a:pt x="86" y="830"/>
                    </a:lnTo>
                    <a:lnTo>
                      <a:pt x="153" y="906"/>
                    </a:lnTo>
                    <a:lnTo>
                      <a:pt x="230" y="974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0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8834" y="1059"/>
                    </a:lnTo>
                    <a:lnTo>
                      <a:pt x="8834" y="1059"/>
                    </a:lnTo>
                    <a:lnTo>
                      <a:pt x="8945" y="1067"/>
                    </a:lnTo>
                    <a:lnTo>
                      <a:pt x="9055" y="1076"/>
                    </a:lnTo>
                    <a:lnTo>
                      <a:pt x="9165" y="1084"/>
                    </a:lnTo>
                    <a:lnTo>
                      <a:pt x="9275" y="1101"/>
                    </a:lnTo>
                    <a:lnTo>
                      <a:pt x="9377" y="1127"/>
                    </a:lnTo>
                    <a:lnTo>
                      <a:pt x="9478" y="1161"/>
                    </a:lnTo>
                    <a:lnTo>
                      <a:pt x="9580" y="1194"/>
                    </a:lnTo>
                    <a:lnTo>
                      <a:pt x="9681" y="1228"/>
                    </a:lnTo>
                    <a:lnTo>
                      <a:pt x="9775" y="1279"/>
                    </a:lnTo>
                    <a:lnTo>
                      <a:pt x="9868" y="1321"/>
                    </a:lnTo>
                    <a:lnTo>
                      <a:pt x="10046" y="1432"/>
                    </a:lnTo>
                    <a:lnTo>
                      <a:pt x="10215" y="1559"/>
                    </a:lnTo>
                    <a:lnTo>
                      <a:pt x="10376" y="1703"/>
                    </a:lnTo>
                    <a:lnTo>
                      <a:pt x="10511" y="1855"/>
                    </a:lnTo>
                    <a:lnTo>
                      <a:pt x="10638" y="2024"/>
                    </a:lnTo>
                    <a:lnTo>
                      <a:pt x="10749" y="2202"/>
                    </a:lnTo>
                    <a:lnTo>
                      <a:pt x="10799" y="2295"/>
                    </a:lnTo>
                    <a:lnTo>
                      <a:pt x="10842" y="2389"/>
                    </a:lnTo>
                    <a:lnTo>
                      <a:pt x="10876" y="2490"/>
                    </a:lnTo>
                    <a:lnTo>
                      <a:pt x="10909" y="2592"/>
                    </a:lnTo>
                    <a:lnTo>
                      <a:pt x="10943" y="2694"/>
                    </a:lnTo>
                    <a:lnTo>
                      <a:pt x="10969" y="2804"/>
                    </a:lnTo>
                    <a:lnTo>
                      <a:pt x="10986" y="2905"/>
                    </a:lnTo>
                    <a:lnTo>
                      <a:pt x="11003" y="3015"/>
                    </a:lnTo>
                    <a:lnTo>
                      <a:pt x="11011" y="3125"/>
                    </a:lnTo>
                    <a:lnTo>
                      <a:pt x="11011" y="3236"/>
                    </a:lnTo>
                    <a:lnTo>
                      <a:pt x="11011" y="3236"/>
                    </a:lnTo>
                    <a:lnTo>
                      <a:pt x="11011" y="3354"/>
                    </a:lnTo>
                    <a:lnTo>
                      <a:pt x="11003" y="3464"/>
                    </a:lnTo>
                    <a:lnTo>
                      <a:pt x="10986" y="3574"/>
                    </a:lnTo>
                    <a:lnTo>
                      <a:pt x="10969" y="3676"/>
                    </a:lnTo>
                    <a:lnTo>
                      <a:pt x="10943" y="3786"/>
                    </a:lnTo>
                    <a:lnTo>
                      <a:pt x="10909" y="3888"/>
                    </a:lnTo>
                    <a:lnTo>
                      <a:pt x="10876" y="3989"/>
                    </a:lnTo>
                    <a:lnTo>
                      <a:pt x="10842" y="4083"/>
                    </a:lnTo>
                    <a:lnTo>
                      <a:pt x="10799" y="4184"/>
                    </a:lnTo>
                    <a:lnTo>
                      <a:pt x="10749" y="4277"/>
                    </a:lnTo>
                    <a:lnTo>
                      <a:pt x="10638" y="4455"/>
                    </a:lnTo>
                    <a:lnTo>
                      <a:pt x="10511" y="4625"/>
                    </a:lnTo>
                    <a:lnTo>
                      <a:pt x="10376" y="4777"/>
                    </a:lnTo>
                    <a:lnTo>
                      <a:pt x="10215" y="4921"/>
                    </a:lnTo>
                    <a:lnTo>
                      <a:pt x="10046" y="5048"/>
                    </a:lnTo>
                    <a:lnTo>
                      <a:pt x="9868" y="5158"/>
                    </a:lnTo>
                    <a:lnTo>
                      <a:pt x="9775" y="5200"/>
                    </a:lnTo>
                    <a:lnTo>
                      <a:pt x="9681" y="5243"/>
                    </a:lnTo>
                    <a:lnTo>
                      <a:pt x="9580" y="5285"/>
                    </a:lnTo>
                    <a:lnTo>
                      <a:pt x="9478" y="5319"/>
                    </a:lnTo>
                    <a:lnTo>
                      <a:pt x="9377" y="5353"/>
                    </a:lnTo>
                    <a:lnTo>
                      <a:pt x="9275" y="5370"/>
                    </a:lnTo>
                    <a:lnTo>
                      <a:pt x="9165" y="5395"/>
                    </a:lnTo>
                    <a:lnTo>
                      <a:pt x="9055" y="5404"/>
                    </a:lnTo>
                    <a:lnTo>
                      <a:pt x="8945" y="5412"/>
                    </a:lnTo>
                    <a:lnTo>
                      <a:pt x="8834" y="5421"/>
                    </a:lnTo>
                    <a:lnTo>
                      <a:pt x="8834" y="5421"/>
                    </a:lnTo>
                    <a:lnTo>
                      <a:pt x="8648" y="5412"/>
                    </a:lnTo>
                    <a:lnTo>
                      <a:pt x="8462" y="5387"/>
                    </a:lnTo>
                    <a:lnTo>
                      <a:pt x="8284" y="5344"/>
                    </a:lnTo>
                    <a:lnTo>
                      <a:pt x="8106" y="5294"/>
                    </a:lnTo>
                    <a:lnTo>
                      <a:pt x="7937" y="5226"/>
                    </a:lnTo>
                    <a:lnTo>
                      <a:pt x="7776" y="5141"/>
                    </a:lnTo>
                    <a:lnTo>
                      <a:pt x="7615" y="5048"/>
                    </a:lnTo>
                    <a:lnTo>
                      <a:pt x="7471" y="4938"/>
                    </a:lnTo>
                    <a:lnTo>
                      <a:pt x="7471" y="4938"/>
                    </a:lnTo>
                    <a:lnTo>
                      <a:pt x="7429" y="4904"/>
                    </a:lnTo>
                    <a:lnTo>
                      <a:pt x="7378" y="4879"/>
                    </a:lnTo>
                    <a:lnTo>
                      <a:pt x="7335" y="4862"/>
                    </a:lnTo>
                    <a:lnTo>
                      <a:pt x="7285" y="4845"/>
                    </a:lnTo>
                    <a:lnTo>
                      <a:pt x="7183" y="4819"/>
                    </a:lnTo>
                    <a:lnTo>
                      <a:pt x="7081" y="4828"/>
                    </a:lnTo>
                    <a:lnTo>
                      <a:pt x="6980" y="4845"/>
                    </a:lnTo>
                    <a:lnTo>
                      <a:pt x="6887" y="4887"/>
                    </a:lnTo>
                    <a:lnTo>
                      <a:pt x="6844" y="4913"/>
                    </a:lnTo>
                    <a:lnTo>
                      <a:pt x="6802" y="4946"/>
                    </a:lnTo>
                    <a:lnTo>
                      <a:pt x="6759" y="4980"/>
                    </a:lnTo>
                    <a:lnTo>
                      <a:pt x="6726" y="5023"/>
                    </a:lnTo>
                    <a:lnTo>
                      <a:pt x="6726" y="5023"/>
                    </a:lnTo>
                    <a:lnTo>
                      <a:pt x="6692" y="5065"/>
                    </a:lnTo>
                    <a:lnTo>
                      <a:pt x="6666" y="5107"/>
                    </a:lnTo>
                    <a:lnTo>
                      <a:pt x="6641" y="5158"/>
                    </a:lnTo>
                    <a:lnTo>
                      <a:pt x="6632" y="5209"/>
                    </a:lnTo>
                    <a:lnTo>
                      <a:pt x="6607" y="5311"/>
                    </a:lnTo>
                    <a:lnTo>
                      <a:pt x="6615" y="5412"/>
                    </a:lnTo>
                    <a:lnTo>
                      <a:pt x="6632" y="5505"/>
                    </a:lnTo>
                    <a:lnTo>
                      <a:pt x="6675" y="5599"/>
                    </a:lnTo>
                    <a:lnTo>
                      <a:pt x="6700" y="5649"/>
                    </a:lnTo>
                    <a:lnTo>
                      <a:pt x="6734" y="5692"/>
                    </a:lnTo>
                    <a:lnTo>
                      <a:pt x="6768" y="5726"/>
                    </a:lnTo>
                    <a:lnTo>
                      <a:pt x="6810" y="5759"/>
                    </a:lnTo>
                    <a:lnTo>
                      <a:pt x="6810" y="5759"/>
                    </a:lnTo>
                    <a:lnTo>
                      <a:pt x="6912" y="5844"/>
                    </a:lnTo>
                    <a:lnTo>
                      <a:pt x="7030" y="5929"/>
                    </a:lnTo>
                    <a:lnTo>
                      <a:pt x="7141" y="5997"/>
                    </a:lnTo>
                    <a:lnTo>
                      <a:pt x="7259" y="6073"/>
                    </a:lnTo>
                    <a:lnTo>
                      <a:pt x="7386" y="6132"/>
                    </a:lnTo>
                    <a:lnTo>
                      <a:pt x="7505" y="6191"/>
                    </a:lnTo>
                    <a:lnTo>
                      <a:pt x="7632" y="6242"/>
                    </a:lnTo>
                    <a:lnTo>
                      <a:pt x="7759" y="6293"/>
                    </a:lnTo>
                    <a:lnTo>
                      <a:pt x="7886" y="6335"/>
                    </a:lnTo>
                    <a:lnTo>
                      <a:pt x="8021" y="6369"/>
                    </a:lnTo>
                    <a:lnTo>
                      <a:pt x="8157" y="6403"/>
                    </a:lnTo>
                    <a:lnTo>
                      <a:pt x="8284" y="6429"/>
                    </a:lnTo>
                    <a:lnTo>
                      <a:pt x="8419" y="6454"/>
                    </a:lnTo>
                    <a:lnTo>
                      <a:pt x="8555" y="6462"/>
                    </a:lnTo>
                    <a:lnTo>
                      <a:pt x="8699" y="6471"/>
                    </a:lnTo>
                    <a:lnTo>
                      <a:pt x="8834" y="6479"/>
                    </a:lnTo>
                    <a:lnTo>
                      <a:pt x="8834" y="6479"/>
                    </a:lnTo>
                    <a:lnTo>
                      <a:pt x="8995" y="6471"/>
                    </a:lnTo>
                    <a:lnTo>
                      <a:pt x="9165" y="6462"/>
                    </a:lnTo>
                    <a:lnTo>
                      <a:pt x="9326" y="6437"/>
                    </a:lnTo>
                    <a:lnTo>
                      <a:pt x="9487" y="6412"/>
                    </a:lnTo>
                    <a:lnTo>
                      <a:pt x="9639" y="6378"/>
                    </a:lnTo>
                    <a:lnTo>
                      <a:pt x="9792" y="6327"/>
                    </a:lnTo>
                    <a:lnTo>
                      <a:pt x="9944" y="6276"/>
                    </a:lnTo>
                    <a:lnTo>
                      <a:pt x="10088" y="6225"/>
                    </a:lnTo>
                    <a:lnTo>
                      <a:pt x="10232" y="6158"/>
                    </a:lnTo>
                    <a:lnTo>
                      <a:pt x="10376" y="6081"/>
                    </a:lnTo>
                    <a:lnTo>
                      <a:pt x="10511" y="6005"/>
                    </a:lnTo>
                    <a:lnTo>
                      <a:pt x="10638" y="5920"/>
                    </a:lnTo>
                    <a:lnTo>
                      <a:pt x="10765" y="5836"/>
                    </a:lnTo>
                    <a:lnTo>
                      <a:pt x="10893" y="5734"/>
                    </a:lnTo>
                    <a:lnTo>
                      <a:pt x="11011" y="5632"/>
                    </a:lnTo>
                    <a:lnTo>
                      <a:pt x="11121" y="5531"/>
                    </a:lnTo>
                    <a:lnTo>
                      <a:pt x="11231" y="5412"/>
                    </a:lnTo>
                    <a:lnTo>
                      <a:pt x="11333" y="5294"/>
                    </a:lnTo>
                    <a:lnTo>
                      <a:pt x="11426" y="5175"/>
                    </a:lnTo>
                    <a:lnTo>
                      <a:pt x="11519" y="5048"/>
                    </a:lnTo>
                    <a:lnTo>
                      <a:pt x="11604" y="4913"/>
                    </a:lnTo>
                    <a:lnTo>
                      <a:pt x="11680" y="4777"/>
                    </a:lnTo>
                    <a:lnTo>
                      <a:pt x="11748" y="4641"/>
                    </a:lnTo>
                    <a:lnTo>
                      <a:pt x="11816" y="4498"/>
                    </a:lnTo>
                    <a:lnTo>
                      <a:pt x="11875" y="4354"/>
                    </a:lnTo>
                    <a:lnTo>
                      <a:pt x="11926" y="4201"/>
                    </a:lnTo>
                    <a:lnTo>
                      <a:pt x="11968" y="4049"/>
                    </a:lnTo>
                    <a:lnTo>
                      <a:pt x="12002" y="3888"/>
                    </a:lnTo>
                    <a:lnTo>
                      <a:pt x="12036" y="3735"/>
                    </a:lnTo>
                    <a:lnTo>
                      <a:pt x="12053" y="3566"/>
                    </a:lnTo>
                    <a:lnTo>
                      <a:pt x="12070" y="3405"/>
                    </a:lnTo>
                    <a:lnTo>
                      <a:pt x="12070" y="3236"/>
                    </a:lnTo>
                    <a:lnTo>
                      <a:pt x="12070" y="3236"/>
                    </a:lnTo>
                    <a:lnTo>
                      <a:pt x="12070" y="3075"/>
                    </a:lnTo>
                    <a:lnTo>
                      <a:pt x="12053" y="2905"/>
                    </a:lnTo>
                    <a:lnTo>
                      <a:pt x="12036" y="2744"/>
                    </a:lnTo>
                    <a:lnTo>
                      <a:pt x="12002" y="2592"/>
                    </a:lnTo>
                    <a:lnTo>
                      <a:pt x="11968" y="2431"/>
                    </a:lnTo>
                    <a:lnTo>
                      <a:pt x="11926" y="2279"/>
                    </a:lnTo>
                    <a:lnTo>
                      <a:pt x="11875" y="2126"/>
                    </a:lnTo>
                    <a:lnTo>
                      <a:pt x="11816" y="1982"/>
                    </a:lnTo>
                    <a:lnTo>
                      <a:pt x="11748" y="1838"/>
                    </a:lnTo>
                    <a:lnTo>
                      <a:pt x="11680" y="1694"/>
                    </a:lnTo>
                    <a:lnTo>
                      <a:pt x="11604" y="1559"/>
                    </a:lnTo>
                    <a:lnTo>
                      <a:pt x="11519" y="1432"/>
                    </a:lnTo>
                    <a:lnTo>
                      <a:pt x="11426" y="1305"/>
                    </a:lnTo>
                    <a:lnTo>
                      <a:pt x="11333" y="1177"/>
                    </a:lnTo>
                    <a:lnTo>
                      <a:pt x="11231" y="1067"/>
                    </a:lnTo>
                    <a:lnTo>
                      <a:pt x="11121" y="949"/>
                    </a:lnTo>
                    <a:lnTo>
                      <a:pt x="11011" y="847"/>
                    </a:lnTo>
                    <a:lnTo>
                      <a:pt x="10893" y="746"/>
                    </a:lnTo>
                    <a:lnTo>
                      <a:pt x="10765" y="644"/>
                    </a:lnTo>
                    <a:lnTo>
                      <a:pt x="10638" y="559"/>
                    </a:lnTo>
                    <a:lnTo>
                      <a:pt x="10511" y="475"/>
                    </a:lnTo>
                    <a:lnTo>
                      <a:pt x="10376" y="390"/>
                    </a:lnTo>
                    <a:lnTo>
                      <a:pt x="10232" y="322"/>
                    </a:lnTo>
                    <a:lnTo>
                      <a:pt x="10088" y="254"/>
                    </a:lnTo>
                    <a:lnTo>
                      <a:pt x="9944" y="195"/>
                    </a:lnTo>
                    <a:lnTo>
                      <a:pt x="9792" y="144"/>
                    </a:lnTo>
                    <a:lnTo>
                      <a:pt x="9639" y="102"/>
                    </a:lnTo>
                    <a:lnTo>
                      <a:pt x="9487" y="68"/>
                    </a:lnTo>
                    <a:lnTo>
                      <a:pt x="9326" y="43"/>
                    </a:lnTo>
                    <a:lnTo>
                      <a:pt x="9165" y="17"/>
                    </a:lnTo>
                    <a:lnTo>
                      <a:pt x="8995" y="9"/>
                    </a:lnTo>
                    <a:lnTo>
                      <a:pt x="8834" y="0"/>
                    </a:lnTo>
                    <a:lnTo>
                      <a:pt x="8834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2"/>
              <p:cNvSpPr/>
              <p:nvPr/>
            </p:nvSpPr>
            <p:spPr>
              <a:xfrm>
                <a:off x="4670900" y="3613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2"/>
              <p:cNvSpPr/>
              <p:nvPr/>
            </p:nvSpPr>
            <p:spPr>
              <a:xfrm>
                <a:off x="4450050" y="3507725"/>
                <a:ext cx="442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0" fill="none" extrusionOk="0">
                    <a:moveTo>
                      <a:pt x="526" y="1059"/>
                    </a:moveTo>
                    <a:lnTo>
                      <a:pt x="1237" y="1059"/>
                    </a:lnTo>
                    <a:lnTo>
                      <a:pt x="1237" y="1059"/>
                    </a:lnTo>
                    <a:lnTo>
                      <a:pt x="1297" y="1059"/>
                    </a:lnTo>
                    <a:lnTo>
                      <a:pt x="1348" y="1051"/>
                    </a:lnTo>
                    <a:lnTo>
                      <a:pt x="1398" y="1034"/>
                    </a:lnTo>
                    <a:lnTo>
                      <a:pt x="1449" y="1017"/>
                    </a:lnTo>
                    <a:lnTo>
                      <a:pt x="1534" y="966"/>
                    </a:lnTo>
                    <a:lnTo>
                      <a:pt x="1619" y="907"/>
                    </a:lnTo>
                    <a:lnTo>
                      <a:pt x="1678" y="831"/>
                    </a:lnTo>
                    <a:lnTo>
                      <a:pt x="1729" y="737"/>
                    </a:lnTo>
                    <a:lnTo>
                      <a:pt x="1746" y="687"/>
                    </a:lnTo>
                    <a:lnTo>
                      <a:pt x="1763" y="636"/>
                    </a:lnTo>
                    <a:lnTo>
                      <a:pt x="1771" y="585"/>
                    </a:lnTo>
                    <a:lnTo>
                      <a:pt x="1771" y="534"/>
                    </a:lnTo>
                    <a:lnTo>
                      <a:pt x="1771" y="534"/>
                    </a:lnTo>
                    <a:lnTo>
                      <a:pt x="1771" y="475"/>
                    </a:lnTo>
                    <a:lnTo>
                      <a:pt x="1763" y="424"/>
                    </a:lnTo>
                    <a:lnTo>
                      <a:pt x="1746" y="373"/>
                    </a:lnTo>
                    <a:lnTo>
                      <a:pt x="1729" y="322"/>
                    </a:lnTo>
                    <a:lnTo>
                      <a:pt x="1678" y="238"/>
                    </a:lnTo>
                    <a:lnTo>
                      <a:pt x="1619" y="153"/>
                    </a:lnTo>
                    <a:lnTo>
                      <a:pt x="1534" y="94"/>
                    </a:lnTo>
                    <a:lnTo>
                      <a:pt x="1449" y="43"/>
                    </a:lnTo>
                    <a:lnTo>
                      <a:pt x="1398" y="26"/>
                    </a:lnTo>
                    <a:lnTo>
                      <a:pt x="1348" y="9"/>
                    </a:lnTo>
                    <a:lnTo>
                      <a:pt x="1297" y="1"/>
                    </a:lnTo>
                    <a:lnTo>
                      <a:pt x="1237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475" y="1"/>
                    </a:lnTo>
                    <a:lnTo>
                      <a:pt x="424" y="9"/>
                    </a:lnTo>
                    <a:lnTo>
                      <a:pt x="374" y="26"/>
                    </a:lnTo>
                    <a:lnTo>
                      <a:pt x="323" y="43"/>
                    </a:lnTo>
                    <a:lnTo>
                      <a:pt x="230" y="94"/>
                    </a:lnTo>
                    <a:lnTo>
                      <a:pt x="153" y="153"/>
                    </a:lnTo>
                    <a:lnTo>
                      <a:pt x="86" y="238"/>
                    </a:lnTo>
                    <a:lnTo>
                      <a:pt x="43" y="322"/>
                    </a:lnTo>
                    <a:lnTo>
                      <a:pt x="18" y="373"/>
                    </a:lnTo>
                    <a:lnTo>
                      <a:pt x="9" y="424"/>
                    </a:lnTo>
                    <a:lnTo>
                      <a:pt x="1" y="475"/>
                    </a:lnTo>
                    <a:lnTo>
                      <a:pt x="1" y="534"/>
                    </a:lnTo>
                    <a:lnTo>
                      <a:pt x="1" y="534"/>
                    </a:lnTo>
                    <a:lnTo>
                      <a:pt x="1" y="585"/>
                    </a:lnTo>
                    <a:lnTo>
                      <a:pt x="9" y="636"/>
                    </a:lnTo>
                    <a:lnTo>
                      <a:pt x="18" y="687"/>
                    </a:lnTo>
                    <a:lnTo>
                      <a:pt x="43" y="737"/>
                    </a:lnTo>
                    <a:lnTo>
                      <a:pt x="86" y="831"/>
                    </a:lnTo>
                    <a:lnTo>
                      <a:pt x="153" y="907"/>
                    </a:lnTo>
                    <a:lnTo>
                      <a:pt x="230" y="966"/>
                    </a:lnTo>
                    <a:lnTo>
                      <a:pt x="323" y="1017"/>
                    </a:lnTo>
                    <a:lnTo>
                      <a:pt x="374" y="1034"/>
                    </a:lnTo>
                    <a:lnTo>
                      <a:pt x="424" y="1051"/>
                    </a:lnTo>
                    <a:lnTo>
                      <a:pt x="475" y="1059"/>
                    </a:lnTo>
                    <a:lnTo>
                      <a:pt x="526" y="1059"/>
                    </a:lnTo>
                    <a:lnTo>
                      <a:pt x="526" y="105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2"/>
              <p:cNvSpPr/>
              <p:nvPr/>
            </p:nvSpPr>
            <p:spPr>
              <a:xfrm>
                <a:off x="4463200" y="35342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4516975" y="3666325"/>
                <a:ext cx="106100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059" fill="none" extrusionOk="0">
                    <a:moveTo>
                      <a:pt x="4243" y="534"/>
                    </a:moveTo>
                    <a:lnTo>
                      <a:pt x="4243" y="534"/>
                    </a:lnTo>
                    <a:lnTo>
                      <a:pt x="4235" y="474"/>
                    </a:lnTo>
                    <a:lnTo>
                      <a:pt x="4226" y="424"/>
                    </a:lnTo>
                    <a:lnTo>
                      <a:pt x="4218" y="373"/>
                    </a:lnTo>
                    <a:lnTo>
                      <a:pt x="4201" y="322"/>
                    </a:lnTo>
                    <a:lnTo>
                      <a:pt x="4150" y="237"/>
                    </a:lnTo>
                    <a:lnTo>
                      <a:pt x="4082" y="153"/>
                    </a:lnTo>
                    <a:lnTo>
                      <a:pt x="4006" y="93"/>
                    </a:lnTo>
                    <a:lnTo>
                      <a:pt x="3913" y="42"/>
                    </a:lnTo>
                    <a:lnTo>
                      <a:pt x="3871" y="26"/>
                    </a:lnTo>
                    <a:lnTo>
                      <a:pt x="3820" y="9"/>
                    </a:lnTo>
                    <a:lnTo>
                      <a:pt x="3761" y="0"/>
                    </a:lnTo>
                    <a:lnTo>
                      <a:pt x="3710" y="0"/>
                    </a:lnTo>
                    <a:lnTo>
                      <a:pt x="534" y="0"/>
                    </a:lnTo>
                    <a:lnTo>
                      <a:pt x="534" y="0"/>
                    </a:lnTo>
                    <a:lnTo>
                      <a:pt x="483" y="0"/>
                    </a:lnTo>
                    <a:lnTo>
                      <a:pt x="424" y="9"/>
                    </a:lnTo>
                    <a:lnTo>
                      <a:pt x="373" y="26"/>
                    </a:lnTo>
                    <a:lnTo>
                      <a:pt x="331" y="42"/>
                    </a:lnTo>
                    <a:lnTo>
                      <a:pt x="237" y="93"/>
                    </a:lnTo>
                    <a:lnTo>
                      <a:pt x="161" y="153"/>
                    </a:lnTo>
                    <a:lnTo>
                      <a:pt x="93" y="237"/>
                    </a:lnTo>
                    <a:lnTo>
                      <a:pt x="43" y="322"/>
                    </a:lnTo>
                    <a:lnTo>
                      <a:pt x="26" y="373"/>
                    </a:lnTo>
                    <a:lnTo>
                      <a:pt x="17" y="424"/>
                    </a:lnTo>
                    <a:lnTo>
                      <a:pt x="9" y="474"/>
                    </a:lnTo>
                    <a:lnTo>
                      <a:pt x="0" y="534"/>
                    </a:lnTo>
                    <a:lnTo>
                      <a:pt x="0" y="534"/>
                    </a:lnTo>
                    <a:lnTo>
                      <a:pt x="9" y="585"/>
                    </a:lnTo>
                    <a:lnTo>
                      <a:pt x="17" y="635"/>
                    </a:lnTo>
                    <a:lnTo>
                      <a:pt x="26" y="686"/>
                    </a:lnTo>
                    <a:lnTo>
                      <a:pt x="43" y="737"/>
                    </a:lnTo>
                    <a:lnTo>
                      <a:pt x="93" y="830"/>
                    </a:lnTo>
                    <a:lnTo>
                      <a:pt x="161" y="906"/>
                    </a:lnTo>
                    <a:lnTo>
                      <a:pt x="237" y="966"/>
                    </a:lnTo>
                    <a:lnTo>
                      <a:pt x="331" y="1016"/>
                    </a:lnTo>
                    <a:lnTo>
                      <a:pt x="373" y="1033"/>
                    </a:lnTo>
                    <a:lnTo>
                      <a:pt x="424" y="1050"/>
                    </a:lnTo>
                    <a:lnTo>
                      <a:pt x="483" y="1059"/>
                    </a:lnTo>
                    <a:lnTo>
                      <a:pt x="534" y="1059"/>
                    </a:lnTo>
                    <a:lnTo>
                      <a:pt x="3710" y="1059"/>
                    </a:lnTo>
                    <a:lnTo>
                      <a:pt x="3710" y="1059"/>
                    </a:lnTo>
                    <a:lnTo>
                      <a:pt x="3761" y="1059"/>
                    </a:lnTo>
                    <a:lnTo>
                      <a:pt x="3820" y="1050"/>
                    </a:lnTo>
                    <a:lnTo>
                      <a:pt x="3871" y="1033"/>
                    </a:lnTo>
                    <a:lnTo>
                      <a:pt x="3913" y="1016"/>
                    </a:lnTo>
                    <a:lnTo>
                      <a:pt x="4006" y="966"/>
                    </a:lnTo>
                    <a:lnTo>
                      <a:pt x="4082" y="906"/>
                    </a:lnTo>
                    <a:lnTo>
                      <a:pt x="4150" y="830"/>
                    </a:lnTo>
                    <a:lnTo>
                      <a:pt x="4201" y="737"/>
                    </a:lnTo>
                    <a:lnTo>
                      <a:pt x="4218" y="686"/>
                    </a:lnTo>
                    <a:lnTo>
                      <a:pt x="4226" y="635"/>
                    </a:lnTo>
                    <a:lnTo>
                      <a:pt x="4235" y="585"/>
                    </a:lnTo>
                    <a:lnTo>
                      <a:pt x="4243" y="534"/>
                    </a:lnTo>
                    <a:lnTo>
                      <a:pt x="4243" y="53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4623050" y="3679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2" name="Google Shape;1472;p22"/>
            <p:cNvSpPr txBox="1"/>
            <p:nvPr/>
          </p:nvSpPr>
          <p:spPr>
            <a:xfrm>
              <a:off x="4244419" y="3855049"/>
              <a:ext cx="1380769" cy="6552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Weather Aplications 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3" name="Google Shape;1473;p22"/>
            <p:cNvGrpSpPr/>
            <p:nvPr/>
          </p:nvGrpSpPr>
          <p:grpSpPr>
            <a:xfrm>
              <a:off x="4277635" y="4281657"/>
              <a:ext cx="254563" cy="306038"/>
              <a:chOff x="4675975" y="5025025"/>
              <a:chExt cx="375850" cy="451850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4675975" y="5025025"/>
                <a:ext cx="375850" cy="451850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8074" fill="none" extrusionOk="0">
                    <a:moveTo>
                      <a:pt x="7513" y="0"/>
                    </a:moveTo>
                    <a:lnTo>
                      <a:pt x="7513" y="0"/>
                    </a:lnTo>
                    <a:lnTo>
                      <a:pt x="7132" y="9"/>
                    </a:lnTo>
                    <a:lnTo>
                      <a:pt x="6751" y="43"/>
                    </a:lnTo>
                    <a:lnTo>
                      <a:pt x="6370" y="85"/>
                    </a:lnTo>
                    <a:lnTo>
                      <a:pt x="6006" y="153"/>
                    </a:lnTo>
                    <a:lnTo>
                      <a:pt x="5641" y="237"/>
                    </a:lnTo>
                    <a:lnTo>
                      <a:pt x="5286" y="339"/>
                    </a:lnTo>
                    <a:lnTo>
                      <a:pt x="4930" y="458"/>
                    </a:lnTo>
                    <a:lnTo>
                      <a:pt x="4591" y="593"/>
                    </a:lnTo>
                    <a:lnTo>
                      <a:pt x="4261" y="746"/>
                    </a:lnTo>
                    <a:lnTo>
                      <a:pt x="3939" y="915"/>
                    </a:lnTo>
                    <a:lnTo>
                      <a:pt x="3617" y="1093"/>
                    </a:lnTo>
                    <a:lnTo>
                      <a:pt x="3312" y="1288"/>
                    </a:lnTo>
                    <a:lnTo>
                      <a:pt x="3024" y="1499"/>
                    </a:lnTo>
                    <a:lnTo>
                      <a:pt x="2736" y="1720"/>
                    </a:lnTo>
                    <a:lnTo>
                      <a:pt x="2465" y="1957"/>
                    </a:lnTo>
                    <a:lnTo>
                      <a:pt x="2203" y="2211"/>
                    </a:lnTo>
                    <a:lnTo>
                      <a:pt x="1949" y="2465"/>
                    </a:lnTo>
                    <a:lnTo>
                      <a:pt x="1720" y="2744"/>
                    </a:lnTo>
                    <a:lnTo>
                      <a:pt x="1491" y="3024"/>
                    </a:lnTo>
                    <a:lnTo>
                      <a:pt x="1280" y="3320"/>
                    </a:lnTo>
                    <a:lnTo>
                      <a:pt x="1085" y="3625"/>
                    </a:lnTo>
                    <a:lnTo>
                      <a:pt x="907" y="3939"/>
                    </a:lnTo>
                    <a:lnTo>
                      <a:pt x="738" y="4260"/>
                    </a:lnTo>
                    <a:lnTo>
                      <a:pt x="585" y="4599"/>
                    </a:lnTo>
                    <a:lnTo>
                      <a:pt x="458" y="4938"/>
                    </a:lnTo>
                    <a:lnTo>
                      <a:pt x="340" y="5285"/>
                    </a:lnTo>
                    <a:lnTo>
                      <a:pt x="238" y="5641"/>
                    </a:lnTo>
                    <a:lnTo>
                      <a:pt x="153" y="6005"/>
                    </a:lnTo>
                    <a:lnTo>
                      <a:pt x="85" y="6378"/>
                    </a:lnTo>
                    <a:lnTo>
                      <a:pt x="35" y="6750"/>
                    </a:lnTo>
                    <a:lnTo>
                      <a:pt x="9" y="7132"/>
                    </a:lnTo>
                    <a:lnTo>
                      <a:pt x="1" y="7521"/>
                    </a:lnTo>
                    <a:lnTo>
                      <a:pt x="1" y="7521"/>
                    </a:lnTo>
                    <a:lnTo>
                      <a:pt x="1" y="7707"/>
                    </a:lnTo>
                    <a:lnTo>
                      <a:pt x="9" y="7902"/>
                    </a:lnTo>
                    <a:lnTo>
                      <a:pt x="26" y="8089"/>
                    </a:lnTo>
                    <a:lnTo>
                      <a:pt x="52" y="8292"/>
                    </a:lnTo>
                    <a:lnTo>
                      <a:pt x="85" y="8495"/>
                    </a:lnTo>
                    <a:lnTo>
                      <a:pt x="119" y="8698"/>
                    </a:lnTo>
                    <a:lnTo>
                      <a:pt x="162" y="8902"/>
                    </a:lnTo>
                    <a:lnTo>
                      <a:pt x="212" y="9113"/>
                    </a:lnTo>
                    <a:lnTo>
                      <a:pt x="272" y="9334"/>
                    </a:lnTo>
                    <a:lnTo>
                      <a:pt x="331" y="9554"/>
                    </a:lnTo>
                    <a:lnTo>
                      <a:pt x="407" y="9774"/>
                    </a:lnTo>
                    <a:lnTo>
                      <a:pt x="483" y="10003"/>
                    </a:lnTo>
                    <a:lnTo>
                      <a:pt x="653" y="10460"/>
                    </a:lnTo>
                    <a:lnTo>
                      <a:pt x="856" y="10934"/>
                    </a:lnTo>
                    <a:lnTo>
                      <a:pt x="856" y="10934"/>
                    </a:lnTo>
                    <a:lnTo>
                      <a:pt x="1051" y="11349"/>
                    </a:lnTo>
                    <a:lnTo>
                      <a:pt x="1263" y="11773"/>
                    </a:lnTo>
                    <a:lnTo>
                      <a:pt x="1491" y="12196"/>
                    </a:lnTo>
                    <a:lnTo>
                      <a:pt x="1737" y="12620"/>
                    </a:lnTo>
                    <a:lnTo>
                      <a:pt x="1991" y="13043"/>
                    </a:lnTo>
                    <a:lnTo>
                      <a:pt x="2271" y="13467"/>
                    </a:lnTo>
                    <a:lnTo>
                      <a:pt x="2558" y="13882"/>
                    </a:lnTo>
                    <a:lnTo>
                      <a:pt x="2855" y="14297"/>
                    </a:lnTo>
                    <a:lnTo>
                      <a:pt x="2855" y="14297"/>
                    </a:lnTo>
                    <a:lnTo>
                      <a:pt x="3117" y="14644"/>
                    </a:lnTo>
                    <a:lnTo>
                      <a:pt x="3388" y="14983"/>
                    </a:lnTo>
                    <a:lnTo>
                      <a:pt x="3668" y="15321"/>
                    </a:lnTo>
                    <a:lnTo>
                      <a:pt x="3964" y="15660"/>
                    </a:lnTo>
                    <a:lnTo>
                      <a:pt x="4261" y="15982"/>
                    </a:lnTo>
                    <a:lnTo>
                      <a:pt x="4566" y="16295"/>
                    </a:lnTo>
                    <a:lnTo>
                      <a:pt x="4871" y="16592"/>
                    </a:lnTo>
                    <a:lnTo>
                      <a:pt x="5176" y="16871"/>
                    </a:lnTo>
                    <a:lnTo>
                      <a:pt x="5489" y="17125"/>
                    </a:lnTo>
                    <a:lnTo>
                      <a:pt x="5794" y="17363"/>
                    </a:lnTo>
                    <a:lnTo>
                      <a:pt x="5946" y="17464"/>
                    </a:lnTo>
                    <a:lnTo>
                      <a:pt x="6099" y="17566"/>
                    </a:lnTo>
                    <a:lnTo>
                      <a:pt x="6251" y="17659"/>
                    </a:lnTo>
                    <a:lnTo>
                      <a:pt x="6404" y="17744"/>
                    </a:lnTo>
                    <a:lnTo>
                      <a:pt x="6548" y="17820"/>
                    </a:lnTo>
                    <a:lnTo>
                      <a:pt x="6692" y="17879"/>
                    </a:lnTo>
                    <a:lnTo>
                      <a:pt x="6836" y="17938"/>
                    </a:lnTo>
                    <a:lnTo>
                      <a:pt x="6979" y="17989"/>
                    </a:lnTo>
                    <a:lnTo>
                      <a:pt x="7115" y="18023"/>
                    </a:lnTo>
                    <a:lnTo>
                      <a:pt x="7251" y="18057"/>
                    </a:lnTo>
                    <a:lnTo>
                      <a:pt x="7386" y="18066"/>
                    </a:lnTo>
                    <a:lnTo>
                      <a:pt x="7513" y="18074"/>
                    </a:lnTo>
                    <a:lnTo>
                      <a:pt x="7513" y="18074"/>
                    </a:lnTo>
                    <a:lnTo>
                      <a:pt x="7649" y="18066"/>
                    </a:lnTo>
                    <a:lnTo>
                      <a:pt x="7776" y="18057"/>
                    </a:lnTo>
                    <a:lnTo>
                      <a:pt x="7920" y="18023"/>
                    </a:lnTo>
                    <a:lnTo>
                      <a:pt x="8055" y="17989"/>
                    </a:lnTo>
                    <a:lnTo>
                      <a:pt x="8199" y="17938"/>
                    </a:lnTo>
                    <a:lnTo>
                      <a:pt x="8343" y="17879"/>
                    </a:lnTo>
                    <a:lnTo>
                      <a:pt x="8487" y="17820"/>
                    </a:lnTo>
                    <a:lnTo>
                      <a:pt x="8631" y="17744"/>
                    </a:lnTo>
                    <a:lnTo>
                      <a:pt x="8783" y="17659"/>
                    </a:lnTo>
                    <a:lnTo>
                      <a:pt x="8936" y="17566"/>
                    </a:lnTo>
                    <a:lnTo>
                      <a:pt x="9080" y="17464"/>
                    </a:lnTo>
                    <a:lnTo>
                      <a:pt x="9232" y="17363"/>
                    </a:lnTo>
                    <a:lnTo>
                      <a:pt x="9546" y="17125"/>
                    </a:lnTo>
                    <a:lnTo>
                      <a:pt x="9851" y="16871"/>
                    </a:lnTo>
                    <a:lnTo>
                      <a:pt x="10164" y="16592"/>
                    </a:lnTo>
                    <a:lnTo>
                      <a:pt x="10469" y="16295"/>
                    </a:lnTo>
                    <a:lnTo>
                      <a:pt x="10774" y="15982"/>
                    </a:lnTo>
                    <a:lnTo>
                      <a:pt x="11070" y="15660"/>
                    </a:lnTo>
                    <a:lnTo>
                      <a:pt x="11358" y="15321"/>
                    </a:lnTo>
                    <a:lnTo>
                      <a:pt x="11646" y="14983"/>
                    </a:lnTo>
                    <a:lnTo>
                      <a:pt x="11917" y="14644"/>
                    </a:lnTo>
                    <a:lnTo>
                      <a:pt x="12180" y="14297"/>
                    </a:lnTo>
                    <a:lnTo>
                      <a:pt x="12180" y="14297"/>
                    </a:lnTo>
                    <a:lnTo>
                      <a:pt x="12476" y="13882"/>
                    </a:lnTo>
                    <a:lnTo>
                      <a:pt x="12764" y="13467"/>
                    </a:lnTo>
                    <a:lnTo>
                      <a:pt x="13035" y="13043"/>
                    </a:lnTo>
                    <a:lnTo>
                      <a:pt x="13298" y="12620"/>
                    </a:lnTo>
                    <a:lnTo>
                      <a:pt x="13543" y="12196"/>
                    </a:lnTo>
                    <a:lnTo>
                      <a:pt x="13772" y="11773"/>
                    </a:lnTo>
                    <a:lnTo>
                      <a:pt x="13984" y="11349"/>
                    </a:lnTo>
                    <a:lnTo>
                      <a:pt x="14178" y="10934"/>
                    </a:lnTo>
                    <a:lnTo>
                      <a:pt x="14178" y="10934"/>
                    </a:lnTo>
                    <a:lnTo>
                      <a:pt x="14373" y="10460"/>
                    </a:lnTo>
                    <a:lnTo>
                      <a:pt x="14551" y="10003"/>
                    </a:lnTo>
                    <a:lnTo>
                      <a:pt x="14627" y="9774"/>
                    </a:lnTo>
                    <a:lnTo>
                      <a:pt x="14695" y="9554"/>
                    </a:lnTo>
                    <a:lnTo>
                      <a:pt x="14763" y="9334"/>
                    </a:lnTo>
                    <a:lnTo>
                      <a:pt x="14822" y="9113"/>
                    </a:lnTo>
                    <a:lnTo>
                      <a:pt x="14873" y="8902"/>
                    </a:lnTo>
                    <a:lnTo>
                      <a:pt x="14915" y="8698"/>
                    </a:lnTo>
                    <a:lnTo>
                      <a:pt x="14949" y="8495"/>
                    </a:lnTo>
                    <a:lnTo>
                      <a:pt x="14983" y="8292"/>
                    </a:lnTo>
                    <a:lnTo>
                      <a:pt x="15000" y="8089"/>
                    </a:lnTo>
                    <a:lnTo>
                      <a:pt x="15017" y="7902"/>
                    </a:lnTo>
                    <a:lnTo>
                      <a:pt x="15034" y="7707"/>
                    </a:lnTo>
                    <a:lnTo>
                      <a:pt x="15034" y="7521"/>
                    </a:lnTo>
                    <a:lnTo>
                      <a:pt x="15034" y="7521"/>
                    </a:lnTo>
                    <a:lnTo>
                      <a:pt x="15025" y="7132"/>
                    </a:lnTo>
                    <a:lnTo>
                      <a:pt x="14992" y="6750"/>
                    </a:lnTo>
                    <a:lnTo>
                      <a:pt x="14949" y="6378"/>
                    </a:lnTo>
                    <a:lnTo>
                      <a:pt x="14881" y="6005"/>
                    </a:lnTo>
                    <a:lnTo>
                      <a:pt x="14797" y="5641"/>
                    </a:lnTo>
                    <a:lnTo>
                      <a:pt x="14695" y="5285"/>
                    </a:lnTo>
                    <a:lnTo>
                      <a:pt x="14577" y="4938"/>
                    </a:lnTo>
                    <a:lnTo>
                      <a:pt x="14441" y="4599"/>
                    </a:lnTo>
                    <a:lnTo>
                      <a:pt x="14289" y="4260"/>
                    </a:lnTo>
                    <a:lnTo>
                      <a:pt x="14128" y="3939"/>
                    </a:lnTo>
                    <a:lnTo>
                      <a:pt x="13941" y="3625"/>
                    </a:lnTo>
                    <a:lnTo>
                      <a:pt x="13747" y="3320"/>
                    </a:lnTo>
                    <a:lnTo>
                      <a:pt x="13535" y="3024"/>
                    </a:lnTo>
                    <a:lnTo>
                      <a:pt x="13315" y="2744"/>
                    </a:lnTo>
                    <a:lnTo>
                      <a:pt x="13077" y="2465"/>
                    </a:lnTo>
                    <a:lnTo>
                      <a:pt x="12832" y="2211"/>
                    </a:lnTo>
                    <a:lnTo>
                      <a:pt x="12569" y="1957"/>
                    </a:lnTo>
                    <a:lnTo>
                      <a:pt x="12298" y="1720"/>
                    </a:lnTo>
                    <a:lnTo>
                      <a:pt x="12010" y="1499"/>
                    </a:lnTo>
                    <a:lnTo>
                      <a:pt x="11714" y="1288"/>
                    </a:lnTo>
                    <a:lnTo>
                      <a:pt x="11409" y="1093"/>
                    </a:lnTo>
                    <a:lnTo>
                      <a:pt x="11096" y="915"/>
                    </a:lnTo>
                    <a:lnTo>
                      <a:pt x="10774" y="746"/>
                    </a:lnTo>
                    <a:lnTo>
                      <a:pt x="10443" y="593"/>
                    </a:lnTo>
                    <a:lnTo>
                      <a:pt x="10096" y="458"/>
                    </a:lnTo>
                    <a:lnTo>
                      <a:pt x="9749" y="339"/>
                    </a:lnTo>
                    <a:lnTo>
                      <a:pt x="9393" y="237"/>
                    </a:lnTo>
                    <a:lnTo>
                      <a:pt x="9029" y="153"/>
                    </a:lnTo>
                    <a:lnTo>
                      <a:pt x="8656" y="85"/>
                    </a:lnTo>
                    <a:lnTo>
                      <a:pt x="8284" y="43"/>
                    </a:lnTo>
                    <a:lnTo>
                      <a:pt x="7903" y="9"/>
                    </a:lnTo>
                    <a:lnTo>
                      <a:pt x="7513" y="0"/>
                    </a:lnTo>
                    <a:lnTo>
                      <a:pt x="7513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4797725" y="5264700"/>
                <a:ext cx="26500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1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898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7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6" y="2313"/>
                    </a:lnTo>
                    <a:lnTo>
                      <a:pt x="526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85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1" y="1839"/>
                    </a:lnTo>
                    <a:lnTo>
                      <a:pt x="1" y="1779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5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898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1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>
                <a:off x="4850650" y="5264700"/>
                <a:ext cx="26500" cy="978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914" fill="none" extrusionOk="0">
                    <a:moveTo>
                      <a:pt x="1060" y="3388"/>
                    </a:moveTo>
                    <a:lnTo>
                      <a:pt x="1060" y="3388"/>
                    </a:lnTo>
                    <a:lnTo>
                      <a:pt x="1060" y="3439"/>
                    </a:lnTo>
                    <a:lnTo>
                      <a:pt x="1051" y="3499"/>
                    </a:lnTo>
                    <a:lnTo>
                      <a:pt x="1034" y="3541"/>
                    </a:lnTo>
                    <a:lnTo>
                      <a:pt x="1017" y="3592"/>
                    </a:lnTo>
                    <a:lnTo>
                      <a:pt x="966" y="3685"/>
                    </a:lnTo>
                    <a:lnTo>
                      <a:pt x="907" y="3761"/>
                    </a:lnTo>
                    <a:lnTo>
                      <a:pt x="822" y="3829"/>
                    </a:lnTo>
                    <a:lnTo>
                      <a:pt x="738" y="3880"/>
                    </a:lnTo>
                    <a:lnTo>
                      <a:pt x="687" y="3897"/>
                    </a:lnTo>
                    <a:lnTo>
                      <a:pt x="636" y="3905"/>
                    </a:lnTo>
                    <a:lnTo>
                      <a:pt x="585" y="3914"/>
                    </a:lnTo>
                    <a:lnTo>
                      <a:pt x="526" y="3914"/>
                    </a:lnTo>
                    <a:lnTo>
                      <a:pt x="526" y="3914"/>
                    </a:lnTo>
                    <a:lnTo>
                      <a:pt x="475" y="3914"/>
                    </a:lnTo>
                    <a:lnTo>
                      <a:pt x="424" y="3905"/>
                    </a:lnTo>
                    <a:lnTo>
                      <a:pt x="374" y="3897"/>
                    </a:lnTo>
                    <a:lnTo>
                      <a:pt x="323" y="3880"/>
                    </a:lnTo>
                    <a:lnTo>
                      <a:pt x="230" y="3829"/>
                    </a:lnTo>
                    <a:lnTo>
                      <a:pt x="153" y="3761"/>
                    </a:lnTo>
                    <a:lnTo>
                      <a:pt x="86" y="3685"/>
                    </a:lnTo>
                    <a:lnTo>
                      <a:pt x="43" y="3592"/>
                    </a:lnTo>
                    <a:lnTo>
                      <a:pt x="26" y="3541"/>
                    </a:lnTo>
                    <a:lnTo>
                      <a:pt x="9" y="3499"/>
                    </a:lnTo>
                    <a:lnTo>
                      <a:pt x="1" y="3439"/>
                    </a:lnTo>
                    <a:lnTo>
                      <a:pt x="1" y="3388"/>
                    </a:lnTo>
                    <a:lnTo>
                      <a:pt x="1" y="526"/>
                    </a:lnTo>
                    <a:lnTo>
                      <a:pt x="1" y="526"/>
                    </a:lnTo>
                    <a:lnTo>
                      <a:pt x="1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86" y="229"/>
                    </a:lnTo>
                    <a:lnTo>
                      <a:pt x="153" y="153"/>
                    </a:lnTo>
                    <a:lnTo>
                      <a:pt x="230" y="85"/>
                    </a:lnTo>
                    <a:lnTo>
                      <a:pt x="323" y="43"/>
                    </a:lnTo>
                    <a:lnTo>
                      <a:pt x="374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6" y="1"/>
                    </a:lnTo>
                    <a:lnTo>
                      <a:pt x="526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7" y="26"/>
                    </a:lnTo>
                    <a:lnTo>
                      <a:pt x="738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60" y="475"/>
                    </a:lnTo>
                    <a:lnTo>
                      <a:pt x="1060" y="526"/>
                    </a:lnTo>
                    <a:lnTo>
                      <a:pt x="1060" y="3388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>
                <a:off x="4903600" y="5264700"/>
                <a:ext cx="264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2313" fill="none" extrusionOk="0">
                    <a:moveTo>
                      <a:pt x="1059" y="1779"/>
                    </a:moveTo>
                    <a:lnTo>
                      <a:pt x="1059" y="1779"/>
                    </a:lnTo>
                    <a:lnTo>
                      <a:pt x="1059" y="1839"/>
                    </a:lnTo>
                    <a:lnTo>
                      <a:pt x="1051" y="1889"/>
                    </a:lnTo>
                    <a:lnTo>
                      <a:pt x="1034" y="1940"/>
                    </a:lnTo>
                    <a:lnTo>
                      <a:pt x="1017" y="1991"/>
                    </a:lnTo>
                    <a:lnTo>
                      <a:pt x="966" y="2076"/>
                    </a:lnTo>
                    <a:lnTo>
                      <a:pt x="907" y="2152"/>
                    </a:lnTo>
                    <a:lnTo>
                      <a:pt x="822" y="2220"/>
                    </a:lnTo>
                    <a:lnTo>
                      <a:pt x="737" y="2270"/>
                    </a:lnTo>
                    <a:lnTo>
                      <a:pt x="686" y="2287"/>
                    </a:lnTo>
                    <a:lnTo>
                      <a:pt x="636" y="2304"/>
                    </a:lnTo>
                    <a:lnTo>
                      <a:pt x="585" y="2304"/>
                    </a:lnTo>
                    <a:lnTo>
                      <a:pt x="525" y="2313"/>
                    </a:lnTo>
                    <a:lnTo>
                      <a:pt x="525" y="2313"/>
                    </a:lnTo>
                    <a:lnTo>
                      <a:pt x="475" y="2304"/>
                    </a:lnTo>
                    <a:lnTo>
                      <a:pt x="424" y="2304"/>
                    </a:lnTo>
                    <a:lnTo>
                      <a:pt x="373" y="2287"/>
                    </a:lnTo>
                    <a:lnTo>
                      <a:pt x="322" y="2270"/>
                    </a:lnTo>
                    <a:lnTo>
                      <a:pt x="229" y="2220"/>
                    </a:lnTo>
                    <a:lnTo>
                      <a:pt x="153" y="2152"/>
                    </a:lnTo>
                    <a:lnTo>
                      <a:pt x="93" y="2076"/>
                    </a:lnTo>
                    <a:lnTo>
                      <a:pt x="43" y="1991"/>
                    </a:lnTo>
                    <a:lnTo>
                      <a:pt x="26" y="1940"/>
                    </a:lnTo>
                    <a:lnTo>
                      <a:pt x="9" y="1889"/>
                    </a:lnTo>
                    <a:lnTo>
                      <a:pt x="0" y="1839"/>
                    </a:lnTo>
                    <a:lnTo>
                      <a:pt x="0" y="1779"/>
                    </a:lnTo>
                    <a:lnTo>
                      <a:pt x="0" y="526"/>
                    </a:lnTo>
                    <a:lnTo>
                      <a:pt x="0" y="526"/>
                    </a:lnTo>
                    <a:lnTo>
                      <a:pt x="0" y="475"/>
                    </a:lnTo>
                    <a:lnTo>
                      <a:pt x="9" y="424"/>
                    </a:lnTo>
                    <a:lnTo>
                      <a:pt x="26" y="373"/>
                    </a:lnTo>
                    <a:lnTo>
                      <a:pt x="43" y="323"/>
                    </a:lnTo>
                    <a:lnTo>
                      <a:pt x="93" y="229"/>
                    </a:lnTo>
                    <a:lnTo>
                      <a:pt x="153" y="153"/>
                    </a:lnTo>
                    <a:lnTo>
                      <a:pt x="229" y="85"/>
                    </a:lnTo>
                    <a:lnTo>
                      <a:pt x="322" y="43"/>
                    </a:lnTo>
                    <a:lnTo>
                      <a:pt x="373" y="26"/>
                    </a:lnTo>
                    <a:lnTo>
                      <a:pt x="424" y="9"/>
                    </a:lnTo>
                    <a:lnTo>
                      <a:pt x="475" y="1"/>
                    </a:lnTo>
                    <a:lnTo>
                      <a:pt x="525" y="1"/>
                    </a:lnTo>
                    <a:lnTo>
                      <a:pt x="525" y="1"/>
                    </a:lnTo>
                    <a:lnTo>
                      <a:pt x="585" y="1"/>
                    </a:lnTo>
                    <a:lnTo>
                      <a:pt x="636" y="9"/>
                    </a:lnTo>
                    <a:lnTo>
                      <a:pt x="686" y="26"/>
                    </a:lnTo>
                    <a:lnTo>
                      <a:pt x="737" y="43"/>
                    </a:lnTo>
                    <a:lnTo>
                      <a:pt x="822" y="85"/>
                    </a:lnTo>
                    <a:lnTo>
                      <a:pt x="907" y="153"/>
                    </a:lnTo>
                    <a:lnTo>
                      <a:pt x="966" y="229"/>
                    </a:lnTo>
                    <a:lnTo>
                      <a:pt x="1017" y="323"/>
                    </a:lnTo>
                    <a:lnTo>
                      <a:pt x="1034" y="373"/>
                    </a:lnTo>
                    <a:lnTo>
                      <a:pt x="1051" y="424"/>
                    </a:lnTo>
                    <a:lnTo>
                      <a:pt x="1059" y="475"/>
                    </a:lnTo>
                    <a:lnTo>
                      <a:pt x="1059" y="526"/>
                    </a:lnTo>
                    <a:lnTo>
                      <a:pt x="1059" y="177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4765550" y="5096575"/>
                <a:ext cx="196725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7869" h="5684" fill="none" extrusionOk="0">
                    <a:moveTo>
                      <a:pt x="5565" y="5684"/>
                    </a:moveTo>
                    <a:lnTo>
                      <a:pt x="2838" y="5684"/>
                    </a:lnTo>
                    <a:lnTo>
                      <a:pt x="2838" y="5684"/>
                    </a:lnTo>
                    <a:lnTo>
                      <a:pt x="2694" y="5684"/>
                    </a:lnTo>
                    <a:lnTo>
                      <a:pt x="2550" y="5675"/>
                    </a:lnTo>
                    <a:lnTo>
                      <a:pt x="2406" y="5650"/>
                    </a:lnTo>
                    <a:lnTo>
                      <a:pt x="2270" y="5625"/>
                    </a:lnTo>
                    <a:lnTo>
                      <a:pt x="2135" y="5599"/>
                    </a:lnTo>
                    <a:lnTo>
                      <a:pt x="1999" y="5557"/>
                    </a:lnTo>
                    <a:lnTo>
                      <a:pt x="1864" y="5515"/>
                    </a:lnTo>
                    <a:lnTo>
                      <a:pt x="1736" y="5464"/>
                    </a:lnTo>
                    <a:lnTo>
                      <a:pt x="1609" y="5404"/>
                    </a:lnTo>
                    <a:lnTo>
                      <a:pt x="1491" y="5345"/>
                    </a:lnTo>
                    <a:lnTo>
                      <a:pt x="1364" y="5277"/>
                    </a:lnTo>
                    <a:lnTo>
                      <a:pt x="1254" y="5201"/>
                    </a:lnTo>
                    <a:lnTo>
                      <a:pt x="1144" y="5116"/>
                    </a:lnTo>
                    <a:lnTo>
                      <a:pt x="1034" y="5032"/>
                    </a:lnTo>
                    <a:lnTo>
                      <a:pt x="932" y="4947"/>
                    </a:lnTo>
                    <a:lnTo>
                      <a:pt x="830" y="4854"/>
                    </a:lnTo>
                    <a:lnTo>
                      <a:pt x="737" y="4752"/>
                    </a:lnTo>
                    <a:lnTo>
                      <a:pt x="644" y="4651"/>
                    </a:lnTo>
                    <a:lnTo>
                      <a:pt x="568" y="4541"/>
                    </a:lnTo>
                    <a:lnTo>
                      <a:pt x="483" y="4430"/>
                    </a:lnTo>
                    <a:lnTo>
                      <a:pt x="407" y="4312"/>
                    </a:lnTo>
                    <a:lnTo>
                      <a:pt x="339" y="4193"/>
                    </a:lnTo>
                    <a:lnTo>
                      <a:pt x="280" y="4075"/>
                    </a:lnTo>
                    <a:lnTo>
                      <a:pt x="220" y="3948"/>
                    </a:lnTo>
                    <a:lnTo>
                      <a:pt x="170" y="3821"/>
                    </a:lnTo>
                    <a:lnTo>
                      <a:pt x="127" y="3685"/>
                    </a:lnTo>
                    <a:lnTo>
                      <a:pt x="85" y="3550"/>
                    </a:lnTo>
                    <a:lnTo>
                      <a:pt x="60" y="3414"/>
                    </a:lnTo>
                    <a:lnTo>
                      <a:pt x="34" y="3279"/>
                    </a:lnTo>
                    <a:lnTo>
                      <a:pt x="9" y="3135"/>
                    </a:lnTo>
                    <a:lnTo>
                      <a:pt x="0" y="2991"/>
                    </a:lnTo>
                    <a:lnTo>
                      <a:pt x="0" y="2847"/>
                    </a:lnTo>
                    <a:lnTo>
                      <a:pt x="0" y="2847"/>
                    </a:lnTo>
                    <a:lnTo>
                      <a:pt x="0" y="2694"/>
                    </a:lnTo>
                    <a:lnTo>
                      <a:pt x="9" y="2550"/>
                    </a:lnTo>
                    <a:lnTo>
                      <a:pt x="34" y="2406"/>
                    </a:lnTo>
                    <a:lnTo>
                      <a:pt x="60" y="2271"/>
                    </a:lnTo>
                    <a:lnTo>
                      <a:pt x="85" y="2135"/>
                    </a:lnTo>
                    <a:lnTo>
                      <a:pt x="127" y="2000"/>
                    </a:lnTo>
                    <a:lnTo>
                      <a:pt x="170" y="1864"/>
                    </a:lnTo>
                    <a:lnTo>
                      <a:pt x="220" y="1737"/>
                    </a:lnTo>
                    <a:lnTo>
                      <a:pt x="280" y="1610"/>
                    </a:lnTo>
                    <a:lnTo>
                      <a:pt x="339" y="1492"/>
                    </a:lnTo>
                    <a:lnTo>
                      <a:pt x="407" y="1373"/>
                    </a:lnTo>
                    <a:lnTo>
                      <a:pt x="483" y="1254"/>
                    </a:lnTo>
                    <a:lnTo>
                      <a:pt x="568" y="1144"/>
                    </a:lnTo>
                    <a:lnTo>
                      <a:pt x="644" y="1034"/>
                    </a:lnTo>
                    <a:lnTo>
                      <a:pt x="737" y="933"/>
                    </a:lnTo>
                    <a:lnTo>
                      <a:pt x="830" y="831"/>
                    </a:lnTo>
                    <a:lnTo>
                      <a:pt x="932" y="738"/>
                    </a:lnTo>
                    <a:lnTo>
                      <a:pt x="1034" y="653"/>
                    </a:lnTo>
                    <a:lnTo>
                      <a:pt x="1144" y="568"/>
                    </a:lnTo>
                    <a:lnTo>
                      <a:pt x="1254" y="484"/>
                    </a:lnTo>
                    <a:lnTo>
                      <a:pt x="1364" y="416"/>
                    </a:lnTo>
                    <a:lnTo>
                      <a:pt x="1491" y="340"/>
                    </a:lnTo>
                    <a:lnTo>
                      <a:pt x="1609" y="280"/>
                    </a:lnTo>
                    <a:lnTo>
                      <a:pt x="1736" y="221"/>
                    </a:lnTo>
                    <a:lnTo>
                      <a:pt x="1864" y="170"/>
                    </a:lnTo>
                    <a:lnTo>
                      <a:pt x="1999" y="128"/>
                    </a:lnTo>
                    <a:lnTo>
                      <a:pt x="2135" y="86"/>
                    </a:lnTo>
                    <a:lnTo>
                      <a:pt x="2270" y="60"/>
                    </a:lnTo>
                    <a:lnTo>
                      <a:pt x="2406" y="35"/>
                    </a:lnTo>
                    <a:lnTo>
                      <a:pt x="2550" y="18"/>
                    </a:lnTo>
                    <a:lnTo>
                      <a:pt x="2694" y="1"/>
                    </a:lnTo>
                    <a:lnTo>
                      <a:pt x="2838" y="1"/>
                    </a:lnTo>
                    <a:lnTo>
                      <a:pt x="2838" y="1"/>
                    </a:lnTo>
                    <a:lnTo>
                      <a:pt x="3007" y="1"/>
                    </a:lnTo>
                    <a:lnTo>
                      <a:pt x="3176" y="18"/>
                    </a:lnTo>
                    <a:lnTo>
                      <a:pt x="3337" y="43"/>
                    </a:lnTo>
                    <a:lnTo>
                      <a:pt x="3498" y="77"/>
                    </a:lnTo>
                    <a:lnTo>
                      <a:pt x="3659" y="120"/>
                    </a:lnTo>
                    <a:lnTo>
                      <a:pt x="3820" y="170"/>
                    </a:lnTo>
                    <a:lnTo>
                      <a:pt x="3964" y="230"/>
                    </a:lnTo>
                    <a:lnTo>
                      <a:pt x="4116" y="297"/>
                    </a:lnTo>
                    <a:lnTo>
                      <a:pt x="4260" y="374"/>
                    </a:lnTo>
                    <a:lnTo>
                      <a:pt x="4396" y="458"/>
                    </a:lnTo>
                    <a:lnTo>
                      <a:pt x="4531" y="551"/>
                    </a:lnTo>
                    <a:lnTo>
                      <a:pt x="4658" y="653"/>
                    </a:lnTo>
                    <a:lnTo>
                      <a:pt x="4785" y="763"/>
                    </a:lnTo>
                    <a:lnTo>
                      <a:pt x="4896" y="882"/>
                    </a:lnTo>
                    <a:lnTo>
                      <a:pt x="5006" y="1000"/>
                    </a:lnTo>
                    <a:lnTo>
                      <a:pt x="5116" y="1127"/>
                    </a:lnTo>
                    <a:lnTo>
                      <a:pt x="5116" y="1127"/>
                    </a:lnTo>
                    <a:lnTo>
                      <a:pt x="5226" y="1110"/>
                    </a:lnTo>
                    <a:lnTo>
                      <a:pt x="5336" y="1094"/>
                    </a:lnTo>
                    <a:lnTo>
                      <a:pt x="5455" y="1085"/>
                    </a:lnTo>
                    <a:lnTo>
                      <a:pt x="5565" y="1085"/>
                    </a:lnTo>
                    <a:lnTo>
                      <a:pt x="5565" y="1085"/>
                    </a:lnTo>
                    <a:lnTo>
                      <a:pt x="5683" y="1085"/>
                    </a:lnTo>
                    <a:lnTo>
                      <a:pt x="5802" y="1102"/>
                    </a:lnTo>
                    <a:lnTo>
                      <a:pt x="5920" y="1110"/>
                    </a:lnTo>
                    <a:lnTo>
                      <a:pt x="6030" y="1136"/>
                    </a:lnTo>
                    <a:lnTo>
                      <a:pt x="6141" y="1161"/>
                    </a:lnTo>
                    <a:lnTo>
                      <a:pt x="6251" y="1187"/>
                    </a:lnTo>
                    <a:lnTo>
                      <a:pt x="6361" y="1229"/>
                    </a:lnTo>
                    <a:lnTo>
                      <a:pt x="6462" y="1263"/>
                    </a:lnTo>
                    <a:lnTo>
                      <a:pt x="6564" y="1314"/>
                    </a:lnTo>
                    <a:lnTo>
                      <a:pt x="6666" y="1365"/>
                    </a:lnTo>
                    <a:lnTo>
                      <a:pt x="6759" y="1415"/>
                    </a:lnTo>
                    <a:lnTo>
                      <a:pt x="6852" y="1483"/>
                    </a:lnTo>
                    <a:lnTo>
                      <a:pt x="6945" y="1542"/>
                    </a:lnTo>
                    <a:lnTo>
                      <a:pt x="7030" y="1610"/>
                    </a:lnTo>
                    <a:lnTo>
                      <a:pt x="7115" y="1686"/>
                    </a:lnTo>
                    <a:lnTo>
                      <a:pt x="7191" y="1763"/>
                    </a:lnTo>
                    <a:lnTo>
                      <a:pt x="7267" y="1839"/>
                    </a:lnTo>
                    <a:lnTo>
                      <a:pt x="7343" y="1924"/>
                    </a:lnTo>
                    <a:lnTo>
                      <a:pt x="7411" y="2008"/>
                    </a:lnTo>
                    <a:lnTo>
                      <a:pt x="7470" y="2101"/>
                    </a:lnTo>
                    <a:lnTo>
                      <a:pt x="7538" y="2195"/>
                    </a:lnTo>
                    <a:lnTo>
                      <a:pt x="7589" y="2288"/>
                    </a:lnTo>
                    <a:lnTo>
                      <a:pt x="7640" y="2389"/>
                    </a:lnTo>
                    <a:lnTo>
                      <a:pt x="7690" y="2491"/>
                    </a:lnTo>
                    <a:lnTo>
                      <a:pt x="7724" y="2593"/>
                    </a:lnTo>
                    <a:lnTo>
                      <a:pt x="7767" y="2703"/>
                    </a:lnTo>
                    <a:lnTo>
                      <a:pt x="7792" y="2813"/>
                    </a:lnTo>
                    <a:lnTo>
                      <a:pt x="7818" y="2923"/>
                    </a:lnTo>
                    <a:lnTo>
                      <a:pt x="7843" y="3033"/>
                    </a:lnTo>
                    <a:lnTo>
                      <a:pt x="7860" y="3152"/>
                    </a:lnTo>
                    <a:lnTo>
                      <a:pt x="7868" y="3270"/>
                    </a:lnTo>
                    <a:lnTo>
                      <a:pt x="7868" y="3389"/>
                    </a:lnTo>
                    <a:lnTo>
                      <a:pt x="7868" y="3389"/>
                    </a:lnTo>
                    <a:lnTo>
                      <a:pt x="7868" y="3507"/>
                    </a:lnTo>
                    <a:lnTo>
                      <a:pt x="7860" y="3617"/>
                    </a:lnTo>
                    <a:lnTo>
                      <a:pt x="7843" y="3736"/>
                    </a:lnTo>
                    <a:lnTo>
                      <a:pt x="7818" y="3846"/>
                    </a:lnTo>
                    <a:lnTo>
                      <a:pt x="7792" y="3956"/>
                    </a:lnTo>
                    <a:lnTo>
                      <a:pt x="7767" y="4066"/>
                    </a:lnTo>
                    <a:lnTo>
                      <a:pt x="7724" y="4176"/>
                    </a:lnTo>
                    <a:lnTo>
                      <a:pt x="7690" y="4278"/>
                    </a:lnTo>
                    <a:lnTo>
                      <a:pt x="7640" y="4380"/>
                    </a:lnTo>
                    <a:lnTo>
                      <a:pt x="7589" y="4481"/>
                    </a:lnTo>
                    <a:lnTo>
                      <a:pt x="7538" y="4574"/>
                    </a:lnTo>
                    <a:lnTo>
                      <a:pt x="7470" y="4668"/>
                    </a:lnTo>
                    <a:lnTo>
                      <a:pt x="7411" y="4761"/>
                    </a:lnTo>
                    <a:lnTo>
                      <a:pt x="7343" y="4845"/>
                    </a:lnTo>
                    <a:lnTo>
                      <a:pt x="7267" y="4930"/>
                    </a:lnTo>
                    <a:lnTo>
                      <a:pt x="7191" y="5015"/>
                    </a:lnTo>
                    <a:lnTo>
                      <a:pt x="7115" y="5091"/>
                    </a:lnTo>
                    <a:lnTo>
                      <a:pt x="7030" y="5159"/>
                    </a:lnTo>
                    <a:lnTo>
                      <a:pt x="6945" y="5227"/>
                    </a:lnTo>
                    <a:lnTo>
                      <a:pt x="6852" y="5294"/>
                    </a:lnTo>
                    <a:lnTo>
                      <a:pt x="6759" y="5354"/>
                    </a:lnTo>
                    <a:lnTo>
                      <a:pt x="6666" y="5404"/>
                    </a:lnTo>
                    <a:lnTo>
                      <a:pt x="6564" y="5455"/>
                    </a:lnTo>
                    <a:lnTo>
                      <a:pt x="6462" y="5506"/>
                    </a:lnTo>
                    <a:lnTo>
                      <a:pt x="6361" y="5548"/>
                    </a:lnTo>
                    <a:lnTo>
                      <a:pt x="6251" y="5582"/>
                    </a:lnTo>
                    <a:lnTo>
                      <a:pt x="6141" y="5616"/>
                    </a:lnTo>
                    <a:lnTo>
                      <a:pt x="6030" y="5642"/>
                    </a:lnTo>
                    <a:lnTo>
                      <a:pt x="5920" y="5659"/>
                    </a:lnTo>
                    <a:lnTo>
                      <a:pt x="5802" y="5675"/>
                    </a:lnTo>
                    <a:lnTo>
                      <a:pt x="5683" y="5684"/>
                    </a:lnTo>
                    <a:lnTo>
                      <a:pt x="5565" y="5684"/>
                    </a:lnTo>
                    <a:lnTo>
                      <a:pt x="5565" y="568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4904650" y="523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4792000" y="5123050"/>
                <a:ext cx="143800" cy="89175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3567" fill="none" extrusionOk="0">
                    <a:moveTo>
                      <a:pt x="4507" y="1085"/>
                    </a:moveTo>
                    <a:lnTo>
                      <a:pt x="4507" y="1085"/>
                    </a:lnTo>
                    <a:lnTo>
                      <a:pt x="4388" y="1093"/>
                    </a:lnTo>
                    <a:lnTo>
                      <a:pt x="4261" y="1110"/>
                    </a:lnTo>
                    <a:lnTo>
                      <a:pt x="4142" y="1144"/>
                    </a:lnTo>
                    <a:lnTo>
                      <a:pt x="4032" y="1178"/>
                    </a:lnTo>
                    <a:lnTo>
                      <a:pt x="4032" y="1178"/>
                    </a:lnTo>
                    <a:lnTo>
                      <a:pt x="3931" y="1212"/>
                    </a:lnTo>
                    <a:lnTo>
                      <a:pt x="3838" y="1220"/>
                    </a:lnTo>
                    <a:lnTo>
                      <a:pt x="3744" y="1220"/>
                    </a:lnTo>
                    <a:lnTo>
                      <a:pt x="3651" y="1195"/>
                    </a:lnTo>
                    <a:lnTo>
                      <a:pt x="3558" y="1152"/>
                    </a:lnTo>
                    <a:lnTo>
                      <a:pt x="3482" y="1102"/>
                    </a:lnTo>
                    <a:lnTo>
                      <a:pt x="3414" y="1025"/>
                    </a:lnTo>
                    <a:lnTo>
                      <a:pt x="3355" y="941"/>
                    </a:lnTo>
                    <a:lnTo>
                      <a:pt x="3355" y="941"/>
                    </a:lnTo>
                    <a:lnTo>
                      <a:pt x="3296" y="839"/>
                    </a:lnTo>
                    <a:lnTo>
                      <a:pt x="3228" y="737"/>
                    </a:lnTo>
                    <a:lnTo>
                      <a:pt x="3152" y="644"/>
                    </a:lnTo>
                    <a:lnTo>
                      <a:pt x="3075" y="551"/>
                    </a:lnTo>
                    <a:lnTo>
                      <a:pt x="2991" y="466"/>
                    </a:lnTo>
                    <a:lnTo>
                      <a:pt x="2897" y="390"/>
                    </a:lnTo>
                    <a:lnTo>
                      <a:pt x="2804" y="314"/>
                    </a:lnTo>
                    <a:lnTo>
                      <a:pt x="2703" y="255"/>
                    </a:lnTo>
                    <a:lnTo>
                      <a:pt x="2601" y="195"/>
                    </a:lnTo>
                    <a:lnTo>
                      <a:pt x="2491" y="145"/>
                    </a:lnTo>
                    <a:lnTo>
                      <a:pt x="2381" y="102"/>
                    </a:lnTo>
                    <a:lnTo>
                      <a:pt x="2262" y="68"/>
                    </a:lnTo>
                    <a:lnTo>
                      <a:pt x="2144" y="35"/>
                    </a:lnTo>
                    <a:lnTo>
                      <a:pt x="2025" y="18"/>
                    </a:lnTo>
                    <a:lnTo>
                      <a:pt x="1907" y="1"/>
                    </a:lnTo>
                    <a:lnTo>
                      <a:pt x="1780" y="1"/>
                    </a:lnTo>
                    <a:lnTo>
                      <a:pt x="1780" y="1"/>
                    </a:lnTo>
                    <a:lnTo>
                      <a:pt x="1602" y="9"/>
                    </a:lnTo>
                    <a:lnTo>
                      <a:pt x="1424" y="35"/>
                    </a:lnTo>
                    <a:lnTo>
                      <a:pt x="1254" y="77"/>
                    </a:lnTo>
                    <a:lnTo>
                      <a:pt x="1093" y="136"/>
                    </a:lnTo>
                    <a:lnTo>
                      <a:pt x="933" y="212"/>
                    </a:lnTo>
                    <a:lnTo>
                      <a:pt x="789" y="306"/>
                    </a:lnTo>
                    <a:lnTo>
                      <a:pt x="653" y="407"/>
                    </a:lnTo>
                    <a:lnTo>
                      <a:pt x="526" y="526"/>
                    </a:lnTo>
                    <a:lnTo>
                      <a:pt x="407" y="653"/>
                    </a:lnTo>
                    <a:lnTo>
                      <a:pt x="306" y="788"/>
                    </a:lnTo>
                    <a:lnTo>
                      <a:pt x="213" y="932"/>
                    </a:lnTo>
                    <a:lnTo>
                      <a:pt x="136" y="1093"/>
                    </a:lnTo>
                    <a:lnTo>
                      <a:pt x="77" y="1254"/>
                    </a:lnTo>
                    <a:lnTo>
                      <a:pt x="35" y="1423"/>
                    </a:lnTo>
                    <a:lnTo>
                      <a:pt x="9" y="1601"/>
                    </a:lnTo>
                    <a:lnTo>
                      <a:pt x="1" y="1788"/>
                    </a:lnTo>
                    <a:lnTo>
                      <a:pt x="1" y="1788"/>
                    </a:lnTo>
                    <a:lnTo>
                      <a:pt x="9" y="1966"/>
                    </a:lnTo>
                    <a:lnTo>
                      <a:pt x="35" y="2143"/>
                    </a:lnTo>
                    <a:lnTo>
                      <a:pt x="77" y="2313"/>
                    </a:lnTo>
                    <a:lnTo>
                      <a:pt x="136" y="2474"/>
                    </a:lnTo>
                    <a:lnTo>
                      <a:pt x="213" y="2635"/>
                    </a:lnTo>
                    <a:lnTo>
                      <a:pt x="306" y="2779"/>
                    </a:lnTo>
                    <a:lnTo>
                      <a:pt x="407" y="2914"/>
                    </a:lnTo>
                    <a:lnTo>
                      <a:pt x="526" y="3041"/>
                    </a:lnTo>
                    <a:lnTo>
                      <a:pt x="653" y="3160"/>
                    </a:lnTo>
                    <a:lnTo>
                      <a:pt x="789" y="3261"/>
                    </a:lnTo>
                    <a:lnTo>
                      <a:pt x="933" y="3355"/>
                    </a:lnTo>
                    <a:lnTo>
                      <a:pt x="1093" y="3431"/>
                    </a:lnTo>
                    <a:lnTo>
                      <a:pt x="1254" y="3490"/>
                    </a:lnTo>
                    <a:lnTo>
                      <a:pt x="1424" y="3532"/>
                    </a:lnTo>
                    <a:lnTo>
                      <a:pt x="1602" y="3558"/>
                    </a:lnTo>
                    <a:lnTo>
                      <a:pt x="1780" y="3566"/>
                    </a:lnTo>
                    <a:lnTo>
                      <a:pt x="4507" y="3566"/>
                    </a:lnTo>
                    <a:lnTo>
                      <a:pt x="4507" y="3566"/>
                    </a:lnTo>
                    <a:lnTo>
                      <a:pt x="4634" y="3558"/>
                    </a:lnTo>
                    <a:lnTo>
                      <a:pt x="4761" y="3541"/>
                    </a:lnTo>
                    <a:lnTo>
                      <a:pt x="4879" y="3515"/>
                    </a:lnTo>
                    <a:lnTo>
                      <a:pt x="4989" y="3473"/>
                    </a:lnTo>
                    <a:lnTo>
                      <a:pt x="5100" y="3422"/>
                    </a:lnTo>
                    <a:lnTo>
                      <a:pt x="5201" y="3355"/>
                    </a:lnTo>
                    <a:lnTo>
                      <a:pt x="5303" y="3287"/>
                    </a:lnTo>
                    <a:lnTo>
                      <a:pt x="5387" y="3202"/>
                    </a:lnTo>
                    <a:lnTo>
                      <a:pt x="5464" y="3117"/>
                    </a:lnTo>
                    <a:lnTo>
                      <a:pt x="5540" y="3024"/>
                    </a:lnTo>
                    <a:lnTo>
                      <a:pt x="5599" y="2914"/>
                    </a:lnTo>
                    <a:lnTo>
                      <a:pt x="5650" y="2812"/>
                    </a:lnTo>
                    <a:lnTo>
                      <a:pt x="5692" y="2694"/>
                    </a:lnTo>
                    <a:lnTo>
                      <a:pt x="5726" y="2575"/>
                    </a:lnTo>
                    <a:lnTo>
                      <a:pt x="5743" y="2457"/>
                    </a:lnTo>
                    <a:lnTo>
                      <a:pt x="5752" y="2330"/>
                    </a:lnTo>
                    <a:lnTo>
                      <a:pt x="5752" y="2330"/>
                    </a:lnTo>
                    <a:lnTo>
                      <a:pt x="5743" y="2203"/>
                    </a:lnTo>
                    <a:lnTo>
                      <a:pt x="5726" y="2076"/>
                    </a:lnTo>
                    <a:lnTo>
                      <a:pt x="5692" y="1957"/>
                    </a:lnTo>
                    <a:lnTo>
                      <a:pt x="5650" y="1847"/>
                    </a:lnTo>
                    <a:lnTo>
                      <a:pt x="5599" y="1737"/>
                    </a:lnTo>
                    <a:lnTo>
                      <a:pt x="5540" y="1635"/>
                    </a:lnTo>
                    <a:lnTo>
                      <a:pt x="5464" y="1542"/>
                    </a:lnTo>
                    <a:lnTo>
                      <a:pt x="5387" y="1449"/>
                    </a:lnTo>
                    <a:lnTo>
                      <a:pt x="5303" y="1373"/>
                    </a:lnTo>
                    <a:lnTo>
                      <a:pt x="5201" y="1296"/>
                    </a:lnTo>
                    <a:lnTo>
                      <a:pt x="5100" y="1237"/>
                    </a:lnTo>
                    <a:lnTo>
                      <a:pt x="4989" y="1186"/>
                    </a:lnTo>
                    <a:lnTo>
                      <a:pt x="4879" y="1144"/>
                    </a:lnTo>
                    <a:lnTo>
                      <a:pt x="4761" y="1110"/>
                    </a:lnTo>
                    <a:lnTo>
                      <a:pt x="4634" y="1093"/>
                    </a:lnTo>
                    <a:lnTo>
                      <a:pt x="4507" y="1085"/>
                    </a:lnTo>
                    <a:lnTo>
                      <a:pt x="4507" y="108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4904650" y="51501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سهم للأسفل 1"/>
          <p:cNvSpPr/>
          <p:nvPr/>
        </p:nvSpPr>
        <p:spPr>
          <a:xfrm>
            <a:off x="5510575" y="3384265"/>
            <a:ext cx="128744" cy="28108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سهم لأعلى 2"/>
          <p:cNvSpPr/>
          <p:nvPr/>
        </p:nvSpPr>
        <p:spPr>
          <a:xfrm>
            <a:off x="2802682" y="3047702"/>
            <a:ext cx="141182" cy="30870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7" name="Google Shape;10077;p44"/>
          <p:cNvSpPr/>
          <p:nvPr/>
        </p:nvSpPr>
        <p:spPr>
          <a:xfrm>
            <a:off x="2673550" y="1708013"/>
            <a:ext cx="3796903" cy="2355170"/>
          </a:xfrm>
          <a:custGeom>
            <a:avLst/>
            <a:gdLst/>
            <a:ahLst/>
            <a:cxnLst/>
            <a:rect l="l" t="t" r="r" b="b"/>
            <a:pathLst>
              <a:path w="285750" h="177247" extrusionOk="0">
                <a:moveTo>
                  <a:pt x="27634" y="0"/>
                </a:moveTo>
                <a:lnTo>
                  <a:pt x="27720" y="347"/>
                </a:lnTo>
                <a:lnTo>
                  <a:pt x="27790" y="695"/>
                </a:lnTo>
                <a:lnTo>
                  <a:pt x="27842" y="1059"/>
                </a:lnTo>
                <a:lnTo>
                  <a:pt x="27877" y="1407"/>
                </a:lnTo>
                <a:lnTo>
                  <a:pt x="27912" y="1772"/>
                </a:lnTo>
                <a:lnTo>
                  <a:pt x="27912" y="2136"/>
                </a:lnTo>
                <a:lnTo>
                  <a:pt x="27912" y="2484"/>
                </a:lnTo>
                <a:lnTo>
                  <a:pt x="27894" y="2848"/>
                </a:lnTo>
                <a:lnTo>
                  <a:pt x="27877" y="3213"/>
                </a:lnTo>
                <a:lnTo>
                  <a:pt x="27825" y="3561"/>
                </a:lnTo>
                <a:lnTo>
                  <a:pt x="27773" y="3925"/>
                </a:lnTo>
                <a:lnTo>
                  <a:pt x="27703" y="4273"/>
                </a:lnTo>
                <a:lnTo>
                  <a:pt x="27616" y="4620"/>
                </a:lnTo>
                <a:lnTo>
                  <a:pt x="27529" y="4967"/>
                </a:lnTo>
                <a:lnTo>
                  <a:pt x="27425" y="5315"/>
                </a:lnTo>
                <a:lnTo>
                  <a:pt x="27304" y="5662"/>
                </a:lnTo>
                <a:lnTo>
                  <a:pt x="27182" y="5992"/>
                </a:lnTo>
                <a:lnTo>
                  <a:pt x="27043" y="6322"/>
                </a:lnTo>
                <a:lnTo>
                  <a:pt x="26887" y="6652"/>
                </a:lnTo>
                <a:lnTo>
                  <a:pt x="26713" y="6982"/>
                </a:lnTo>
                <a:lnTo>
                  <a:pt x="26539" y="7295"/>
                </a:lnTo>
                <a:lnTo>
                  <a:pt x="26348" y="7590"/>
                </a:lnTo>
                <a:lnTo>
                  <a:pt x="26157" y="7903"/>
                </a:lnTo>
                <a:lnTo>
                  <a:pt x="25949" y="8198"/>
                </a:lnTo>
                <a:lnTo>
                  <a:pt x="25740" y="8476"/>
                </a:lnTo>
                <a:lnTo>
                  <a:pt x="25497" y="8754"/>
                </a:lnTo>
                <a:lnTo>
                  <a:pt x="25271" y="9014"/>
                </a:lnTo>
                <a:lnTo>
                  <a:pt x="25011" y="9275"/>
                </a:lnTo>
                <a:lnTo>
                  <a:pt x="24750" y="9535"/>
                </a:lnTo>
                <a:lnTo>
                  <a:pt x="24490" y="9761"/>
                </a:lnTo>
                <a:lnTo>
                  <a:pt x="24212" y="9987"/>
                </a:lnTo>
                <a:lnTo>
                  <a:pt x="23917" y="10213"/>
                </a:lnTo>
                <a:lnTo>
                  <a:pt x="23813" y="9917"/>
                </a:lnTo>
                <a:lnTo>
                  <a:pt x="23726" y="9622"/>
                </a:lnTo>
                <a:lnTo>
                  <a:pt x="23674" y="9327"/>
                </a:lnTo>
                <a:lnTo>
                  <a:pt x="23656" y="9014"/>
                </a:lnTo>
                <a:lnTo>
                  <a:pt x="23656" y="8702"/>
                </a:lnTo>
                <a:lnTo>
                  <a:pt x="23691" y="8406"/>
                </a:lnTo>
                <a:lnTo>
                  <a:pt x="23760" y="8094"/>
                </a:lnTo>
                <a:lnTo>
                  <a:pt x="23847" y="7799"/>
                </a:lnTo>
                <a:lnTo>
                  <a:pt x="23951" y="7503"/>
                </a:lnTo>
                <a:lnTo>
                  <a:pt x="24090" y="7225"/>
                </a:lnTo>
                <a:lnTo>
                  <a:pt x="24247" y="6965"/>
                </a:lnTo>
                <a:lnTo>
                  <a:pt x="24420" y="6722"/>
                </a:lnTo>
                <a:lnTo>
                  <a:pt x="24629" y="6479"/>
                </a:lnTo>
                <a:lnTo>
                  <a:pt x="24855" y="6270"/>
                </a:lnTo>
                <a:lnTo>
                  <a:pt x="25098" y="6079"/>
                </a:lnTo>
                <a:lnTo>
                  <a:pt x="25358" y="5923"/>
                </a:lnTo>
                <a:lnTo>
                  <a:pt x="24959" y="5541"/>
                </a:lnTo>
                <a:lnTo>
                  <a:pt x="24559" y="5193"/>
                </a:lnTo>
                <a:lnTo>
                  <a:pt x="24143" y="4863"/>
                </a:lnTo>
                <a:lnTo>
                  <a:pt x="23726" y="4533"/>
                </a:lnTo>
                <a:lnTo>
                  <a:pt x="23291" y="4221"/>
                </a:lnTo>
                <a:lnTo>
                  <a:pt x="22840" y="3943"/>
                </a:lnTo>
                <a:lnTo>
                  <a:pt x="22371" y="3665"/>
                </a:lnTo>
                <a:lnTo>
                  <a:pt x="21902" y="3404"/>
                </a:lnTo>
                <a:lnTo>
                  <a:pt x="21433" y="3161"/>
                </a:lnTo>
                <a:lnTo>
                  <a:pt x="20947" y="2953"/>
                </a:lnTo>
                <a:lnTo>
                  <a:pt x="20443" y="2744"/>
                </a:lnTo>
                <a:lnTo>
                  <a:pt x="19939" y="2553"/>
                </a:lnTo>
                <a:lnTo>
                  <a:pt x="19436" y="2380"/>
                </a:lnTo>
                <a:lnTo>
                  <a:pt x="18915" y="2241"/>
                </a:lnTo>
                <a:lnTo>
                  <a:pt x="18393" y="2102"/>
                </a:lnTo>
                <a:lnTo>
                  <a:pt x="17872" y="1997"/>
                </a:lnTo>
                <a:lnTo>
                  <a:pt x="17977" y="2779"/>
                </a:lnTo>
                <a:lnTo>
                  <a:pt x="18046" y="3561"/>
                </a:lnTo>
                <a:lnTo>
                  <a:pt x="18116" y="4342"/>
                </a:lnTo>
                <a:lnTo>
                  <a:pt x="18150" y="5124"/>
                </a:lnTo>
                <a:lnTo>
                  <a:pt x="18185" y="5905"/>
                </a:lnTo>
                <a:lnTo>
                  <a:pt x="18185" y="6687"/>
                </a:lnTo>
                <a:lnTo>
                  <a:pt x="18185" y="7469"/>
                </a:lnTo>
                <a:lnTo>
                  <a:pt x="18168" y="8250"/>
                </a:lnTo>
                <a:lnTo>
                  <a:pt x="18133" y="9032"/>
                </a:lnTo>
                <a:lnTo>
                  <a:pt x="18081" y="9813"/>
                </a:lnTo>
                <a:lnTo>
                  <a:pt x="18011" y="10595"/>
                </a:lnTo>
                <a:lnTo>
                  <a:pt x="17925" y="11376"/>
                </a:lnTo>
                <a:lnTo>
                  <a:pt x="17820" y="12158"/>
                </a:lnTo>
                <a:lnTo>
                  <a:pt x="17716" y="12922"/>
                </a:lnTo>
                <a:lnTo>
                  <a:pt x="17577" y="13704"/>
                </a:lnTo>
                <a:lnTo>
                  <a:pt x="17438" y="14468"/>
                </a:lnTo>
                <a:lnTo>
                  <a:pt x="17282" y="15232"/>
                </a:lnTo>
                <a:lnTo>
                  <a:pt x="17091" y="15997"/>
                </a:lnTo>
                <a:lnTo>
                  <a:pt x="16900" y="16761"/>
                </a:lnTo>
                <a:lnTo>
                  <a:pt x="16691" y="17525"/>
                </a:lnTo>
                <a:lnTo>
                  <a:pt x="16483" y="18272"/>
                </a:lnTo>
                <a:lnTo>
                  <a:pt x="16240" y="19019"/>
                </a:lnTo>
                <a:lnTo>
                  <a:pt x="15979" y="19766"/>
                </a:lnTo>
                <a:lnTo>
                  <a:pt x="15719" y="20495"/>
                </a:lnTo>
                <a:lnTo>
                  <a:pt x="15441" y="21224"/>
                </a:lnTo>
                <a:lnTo>
                  <a:pt x="15146" y="21954"/>
                </a:lnTo>
                <a:lnTo>
                  <a:pt x="14833" y="22666"/>
                </a:lnTo>
                <a:lnTo>
                  <a:pt x="14503" y="23378"/>
                </a:lnTo>
                <a:lnTo>
                  <a:pt x="14155" y="24090"/>
                </a:lnTo>
                <a:lnTo>
                  <a:pt x="13808" y="24785"/>
                </a:lnTo>
                <a:lnTo>
                  <a:pt x="13426" y="25480"/>
                </a:lnTo>
                <a:lnTo>
                  <a:pt x="13044" y="26157"/>
                </a:lnTo>
                <a:lnTo>
                  <a:pt x="12627" y="26869"/>
                </a:lnTo>
                <a:lnTo>
                  <a:pt x="12193" y="27581"/>
                </a:lnTo>
                <a:lnTo>
                  <a:pt x="11307" y="28988"/>
                </a:lnTo>
                <a:lnTo>
                  <a:pt x="10404" y="30378"/>
                </a:lnTo>
                <a:lnTo>
                  <a:pt x="9970" y="31090"/>
                </a:lnTo>
                <a:lnTo>
                  <a:pt x="9553" y="31802"/>
                </a:lnTo>
                <a:lnTo>
                  <a:pt x="9136" y="32514"/>
                </a:lnTo>
                <a:lnTo>
                  <a:pt x="8736" y="33244"/>
                </a:lnTo>
                <a:lnTo>
                  <a:pt x="8372" y="33973"/>
                </a:lnTo>
                <a:lnTo>
                  <a:pt x="8042" y="34720"/>
                </a:lnTo>
                <a:lnTo>
                  <a:pt x="7729" y="35467"/>
                </a:lnTo>
                <a:lnTo>
                  <a:pt x="7451" y="36248"/>
                </a:lnTo>
                <a:lnTo>
                  <a:pt x="7330" y="36630"/>
                </a:lnTo>
                <a:lnTo>
                  <a:pt x="7208" y="37030"/>
                </a:lnTo>
                <a:lnTo>
                  <a:pt x="7104" y="37429"/>
                </a:lnTo>
                <a:lnTo>
                  <a:pt x="7017" y="37829"/>
                </a:lnTo>
                <a:lnTo>
                  <a:pt x="6930" y="38280"/>
                </a:lnTo>
                <a:lnTo>
                  <a:pt x="6861" y="38749"/>
                </a:lnTo>
                <a:lnTo>
                  <a:pt x="6791" y="39218"/>
                </a:lnTo>
                <a:lnTo>
                  <a:pt x="6739" y="39687"/>
                </a:lnTo>
                <a:lnTo>
                  <a:pt x="6670" y="40660"/>
                </a:lnTo>
                <a:lnTo>
                  <a:pt x="6617" y="41615"/>
                </a:lnTo>
                <a:lnTo>
                  <a:pt x="6565" y="43561"/>
                </a:lnTo>
                <a:lnTo>
                  <a:pt x="6531" y="44516"/>
                </a:lnTo>
                <a:lnTo>
                  <a:pt x="6479" y="45488"/>
                </a:lnTo>
                <a:lnTo>
                  <a:pt x="6409" y="46426"/>
                </a:lnTo>
                <a:lnTo>
                  <a:pt x="6374" y="46895"/>
                </a:lnTo>
                <a:lnTo>
                  <a:pt x="6305" y="47347"/>
                </a:lnTo>
                <a:lnTo>
                  <a:pt x="6235" y="47816"/>
                </a:lnTo>
                <a:lnTo>
                  <a:pt x="6149" y="48250"/>
                </a:lnTo>
                <a:lnTo>
                  <a:pt x="6062" y="48702"/>
                </a:lnTo>
                <a:lnTo>
                  <a:pt x="5940" y="49136"/>
                </a:lnTo>
                <a:lnTo>
                  <a:pt x="5801" y="49570"/>
                </a:lnTo>
                <a:lnTo>
                  <a:pt x="5662" y="49987"/>
                </a:lnTo>
                <a:lnTo>
                  <a:pt x="5489" y="50404"/>
                </a:lnTo>
                <a:lnTo>
                  <a:pt x="5297" y="50803"/>
                </a:lnTo>
                <a:lnTo>
                  <a:pt x="5089" y="51203"/>
                </a:lnTo>
                <a:lnTo>
                  <a:pt x="4846" y="51585"/>
                </a:lnTo>
                <a:lnTo>
                  <a:pt x="4585" y="51967"/>
                </a:lnTo>
                <a:lnTo>
                  <a:pt x="4290" y="52332"/>
                </a:lnTo>
                <a:lnTo>
                  <a:pt x="3977" y="52731"/>
                </a:lnTo>
                <a:lnTo>
                  <a:pt x="3682" y="53148"/>
                </a:lnTo>
                <a:lnTo>
                  <a:pt x="3404" y="53600"/>
                </a:lnTo>
                <a:lnTo>
                  <a:pt x="3161" y="54051"/>
                </a:lnTo>
                <a:lnTo>
                  <a:pt x="2935" y="54520"/>
                </a:lnTo>
                <a:lnTo>
                  <a:pt x="2710" y="54989"/>
                </a:lnTo>
                <a:lnTo>
                  <a:pt x="2518" y="55493"/>
                </a:lnTo>
                <a:lnTo>
                  <a:pt x="2345" y="55979"/>
                </a:lnTo>
                <a:lnTo>
                  <a:pt x="2171" y="56483"/>
                </a:lnTo>
                <a:lnTo>
                  <a:pt x="2015" y="56987"/>
                </a:lnTo>
                <a:lnTo>
                  <a:pt x="1737" y="58011"/>
                </a:lnTo>
                <a:lnTo>
                  <a:pt x="1442" y="59036"/>
                </a:lnTo>
                <a:lnTo>
                  <a:pt x="1164" y="60061"/>
                </a:lnTo>
                <a:lnTo>
                  <a:pt x="886" y="61051"/>
                </a:lnTo>
                <a:lnTo>
                  <a:pt x="608" y="62058"/>
                </a:lnTo>
                <a:lnTo>
                  <a:pt x="486" y="62562"/>
                </a:lnTo>
                <a:lnTo>
                  <a:pt x="382" y="63066"/>
                </a:lnTo>
                <a:lnTo>
                  <a:pt x="278" y="63587"/>
                </a:lnTo>
                <a:lnTo>
                  <a:pt x="191" y="64090"/>
                </a:lnTo>
                <a:lnTo>
                  <a:pt x="104" y="64594"/>
                </a:lnTo>
                <a:lnTo>
                  <a:pt x="52" y="65115"/>
                </a:lnTo>
                <a:lnTo>
                  <a:pt x="17" y="65619"/>
                </a:lnTo>
                <a:lnTo>
                  <a:pt x="0" y="66140"/>
                </a:lnTo>
                <a:lnTo>
                  <a:pt x="17" y="66643"/>
                </a:lnTo>
                <a:lnTo>
                  <a:pt x="52" y="67147"/>
                </a:lnTo>
                <a:lnTo>
                  <a:pt x="122" y="67668"/>
                </a:lnTo>
                <a:lnTo>
                  <a:pt x="208" y="68172"/>
                </a:lnTo>
                <a:lnTo>
                  <a:pt x="295" y="68537"/>
                </a:lnTo>
                <a:lnTo>
                  <a:pt x="417" y="68919"/>
                </a:lnTo>
                <a:lnTo>
                  <a:pt x="573" y="69284"/>
                </a:lnTo>
                <a:lnTo>
                  <a:pt x="747" y="69648"/>
                </a:lnTo>
                <a:lnTo>
                  <a:pt x="955" y="69996"/>
                </a:lnTo>
                <a:lnTo>
                  <a:pt x="1164" y="70326"/>
                </a:lnTo>
                <a:lnTo>
                  <a:pt x="1407" y="70621"/>
                </a:lnTo>
                <a:lnTo>
                  <a:pt x="1667" y="70916"/>
                </a:lnTo>
                <a:lnTo>
                  <a:pt x="1945" y="71177"/>
                </a:lnTo>
                <a:lnTo>
                  <a:pt x="2258" y="71402"/>
                </a:lnTo>
                <a:lnTo>
                  <a:pt x="2571" y="71594"/>
                </a:lnTo>
                <a:lnTo>
                  <a:pt x="2727" y="71680"/>
                </a:lnTo>
                <a:lnTo>
                  <a:pt x="2901" y="71750"/>
                </a:lnTo>
                <a:lnTo>
                  <a:pt x="3057" y="71819"/>
                </a:lnTo>
                <a:lnTo>
                  <a:pt x="3231" y="71871"/>
                </a:lnTo>
                <a:lnTo>
                  <a:pt x="3404" y="71906"/>
                </a:lnTo>
                <a:lnTo>
                  <a:pt x="3595" y="71941"/>
                </a:lnTo>
                <a:lnTo>
                  <a:pt x="3769" y="71941"/>
                </a:lnTo>
                <a:lnTo>
                  <a:pt x="3960" y="71958"/>
                </a:lnTo>
                <a:lnTo>
                  <a:pt x="4151" y="71941"/>
                </a:lnTo>
                <a:lnTo>
                  <a:pt x="4342" y="71924"/>
                </a:lnTo>
                <a:lnTo>
                  <a:pt x="4516" y="71889"/>
                </a:lnTo>
                <a:lnTo>
                  <a:pt x="4690" y="71854"/>
                </a:lnTo>
                <a:lnTo>
                  <a:pt x="5037" y="71732"/>
                </a:lnTo>
                <a:lnTo>
                  <a:pt x="5367" y="71594"/>
                </a:lnTo>
                <a:lnTo>
                  <a:pt x="5714" y="71437"/>
                </a:lnTo>
                <a:lnTo>
                  <a:pt x="6044" y="71281"/>
                </a:lnTo>
                <a:lnTo>
                  <a:pt x="6374" y="71125"/>
                </a:lnTo>
                <a:lnTo>
                  <a:pt x="6722" y="71003"/>
                </a:lnTo>
                <a:lnTo>
                  <a:pt x="7069" y="70899"/>
                </a:lnTo>
                <a:lnTo>
                  <a:pt x="7260" y="70864"/>
                </a:lnTo>
                <a:lnTo>
                  <a:pt x="7451" y="70847"/>
                </a:lnTo>
                <a:lnTo>
                  <a:pt x="7625" y="70864"/>
                </a:lnTo>
                <a:lnTo>
                  <a:pt x="7816" y="70881"/>
                </a:lnTo>
                <a:lnTo>
                  <a:pt x="8007" y="70916"/>
                </a:lnTo>
                <a:lnTo>
                  <a:pt x="8198" y="70968"/>
                </a:lnTo>
                <a:lnTo>
                  <a:pt x="8372" y="71038"/>
                </a:lnTo>
                <a:lnTo>
                  <a:pt x="8528" y="71125"/>
                </a:lnTo>
                <a:lnTo>
                  <a:pt x="8684" y="71211"/>
                </a:lnTo>
                <a:lnTo>
                  <a:pt x="8823" y="71333"/>
                </a:lnTo>
                <a:lnTo>
                  <a:pt x="8945" y="71455"/>
                </a:lnTo>
                <a:lnTo>
                  <a:pt x="9032" y="71576"/>
                </a:lnTo>
                <a:lnTo>
                  <a:pt x="9119" y="71732"/>
                </a:lnTo>
                <a:lnTo>
                  <a:pt x="9153" y="71889"/>
                </a:lnTo>
                <a:lnTo>
                  <a:pt x="9188" y="72045"/>
                </a:lnTo>
                <a:lnTo>
                  <a:pt x="9171" y="72236"/>
                </a:lnTo>
                <a:lnTo>
                  <a:pt x="9136" y="72375"/>
                </a:lnTo>
                <a:lnTo>
                  <a:pt x="9084" y="72497"/>
                </a:lnTo>
                <a:lnTo>
                  <a:pt x="9032" y="72636"/>
                </a:lnTo>
                <a:lnTo>
                  <a:pt x="8945" y="72757"/>
                </a:lnTo>
                <a:lnTo>
                  <a:pt x="8771" y="72983"/>
                </a:lnTo>
                <a:lnTo>
                  <a:pt x="8580" y="73191"/>
                </a:lnTo>
                <a:lnTo>
                  <a:pt x="8215" y="73556"/>
                </a:lnTo>
                <a:lnTo>
                  <a:pt x="7851" y="73904"/>
                </a:lnTo>
                <a:lnTo>
                  <a:pt x="7139" y="74616"/>
                </a:lnTo>
                <a:lnTo>
                  <a:pt x="6791" y="74980"/>
                </a:lnTo>
                <a:lnTo>
                  <a:pt x="6461" y="75363"/>
                </a:lnTo>
                <a:lnTo>
                  <a:pt x="6149" y="75762"/>
                </a:lnTo>
                <a:lnTo>
                  <a:pt x="6010" y="75970"/>
                </a:lnTo>
                <a:lnTo>
                  <a:pt x="5871" y="76196"/>
                </a:lnTo>
                <a:lnTo>
                  <a:pt x="5749" y="76405"/>
                </a:lnTo>
                <a:lnTo>
                  <a:pt x="5645" y="76648"/>
                </a:lnTo>
                <a:lnTo>
                  <a:pt x="5541" y="76874"/>
                </a:lnTo>
                <a:lnTo>
                  <a:pt x="5454" y="77117"/>
                </a:lnTo>
                <a:lnTo>
                  <a:pt x="5384" y="77377"/>
                </a:lnTo>
                <a:lnTo>
                  <a:pt x="5332" y="77620"/>
                </a:lnTo>
                <a:lnTo>
                  <a:pt x="5297" y="77881"/>
                </a:lnTo>
                <a:lnTo>
                  <a:pt x="5280" y="78124"/>
                </a:lnTo>
                <a:lnTo>
                  <a:pt x="5280" y="78385"/>
                </a:lnTo>
                <a:lnTo>
                  <a:pt x="5297" y="78628"/>
                </a:lnTo>
                <a:lnTo>
                  <a:pt x="5332" y="78871"/>
                </a:lnTo>
                <a:lnTo>
                  <a:pt x="5384" y="79114"/>
                </a:lnTo>
                <a:lnTo>
                  <a:pt x="5471" y="79340"/>
                </a:lnTo>
                <a:lnTo>
                  <a:pt x="5558" y="79566"/>
                </a:lnTo>
                <a:lnTo>
                  <a:pt x="5697" y="79792"/>
                </a:lnTo>
                <a:lnTo>
                  <a:pt x="5836" y="79983"/>
                </a:lnTo>
                <a:lnTo>
                  <a:pt x="5992" y="80156"/>
                </a:lnTo>
                <a:lnTo>
                  <a:pt x="6166" y="80330"/>
                </a:lnTo>
                <a:lnTo>
                  <a:pt x="6548" y="80660"/>
                </a:lnTo>
                <a:lnTo>
                  <a:pt x="6947" y="80973"/>
                </a:lnTo>
                <a:lnTo>
                  <a:pt x="7330" y="81303"/>
                </a:lnTo>
                <a:lnTo>
                  <a:pt x="7503" y="81459"/>
                </a:lnTo>
                <a:lnTo>
                  <a:pt x="7660" y="81633"/>
                </a:lnTo>
                <a:lnTo>
                  <a:pt x="7781" y="81806"/>
                </a:lnTo>
                <a:lnTo>
                  <a:pt x="7903" y="81980"/>
                </a:lnTo>
                <a:lnTo>
                  <a:pt x="7972" y="82171"/>
                </a:lnTo>
                <a:lnTo>
                  <a:pt x="8024" y="82362"/>
                </a:lnTo>
                <a:lnTo>
                  <a:pt x="8042" y="82571"/>
                </a:lnTo>
                <a:lnTo>
                  <a:pt x="8007" y="82796"/>
                </a:lnTo>
                <a:lnTo>
                  <a:pt x="7938" y="83005"/>
                </a:lnTo>
                <a:lnTo>
                  <a:pt x="7851" y="83196"/>
                </a:lnTo>
                <a:lnTo>
                  <a:pt x="7712" y="83369"/>
                </a:lnTo>
                <a:lnTo>
                  <a:pt x="7573" y="83543"/>
                </a:lnTo>
                <a:lnTo>
                  <a:pt x="7399" y="83717"/>
                </a:lnTo>
                <a:lnTo>
                  <a:pt x="7225" y="83873"/>
                </a:lnTo>
                <a:lnTo>
                  <a:pt x="6861" y="84168"/>
                </a:lnTo>
                <a:lnTo>
                  <a:pt x="6687" y="84325"/>
                </a:lnTo>
                <a:lnTo>
                  <a:pt x="6531" y="84464"/>
                </a:lnTo>
                <a:lnTo>
                  <a:pt x="6374" y="84637"/>
                </a:lnTo>
                <a:lnTo>
                  <a:pt x="6253" y="84794"/>
                </a:lnTo>
                <a:lnTo>
                  <a:pt x="6149" y="84967"/>
                </a:lnTo>
                <a:lnTo>
                  <a:pt x="6096" y="85141"/>
                </a:lnTo>
                <a:lnTo>
                  <a:pt x="6079" y="85245"/>
                </a:lnTo>
                <a:lnTo>
                  <a:pt x="6062" y="85332"/>
                </a:lnTo>
                <a:lnTo>
                  <a:pt x="6079" y="85436"/>
                </a:lnTo>
                <a:lnTo>
                  <a:pt x="6096" y="85541"/>
                </a:lnTo>
                <a:lnTo>
                  <a:pt x="6131" y="85662"/>
                </a:lnTo>
                <a:lnTo>
                  <a:pt x="6166" y="85766"/>
                </a:lnTo>
                <a:lnTo>
                  <a:pt x="6218" y="85871"/>
                </a:lnTo>
                <a:lnTo>
                  <a:pt x="6287" y="85975"/>
                </a:lnTo>
                <a:lnTo>
                  <a:pt x="6444" y="86166"/>
                </a:lnTo>
                <a:lnTo>
                  <a:pt x="6600" y="86340"/>
                </a:lnTo>
                <a:lnTo>
                  <a:pt x="6895" y="86670"/>
                </a:lnTo>
                <a:lnTo>
                  <a:pt x="7191" y="87017"/>
                </a:lnTo>
                <a:lnTo>
                  <a:pt x="7451" y="87364"/>
                </a:lnTo>
                <a:lnTo>
                  <a:pt x="7729" y="87729"/>
                </a:lnTo>
                <a:lnTo>
                  <a:pt x="7990" y="88094"/>
                </a:lnTo>
                <a:lnTo>
                  <a:pt x="8233" y="88476"/>
                </a:lnTo>
                <a:lnTo>
                  <a:pt x="8476" y="88858"/>
                </a:lnTo>
                <a:lnTo>
                  <a:pt x="8702" y="89257"/>
                </a:lnTo>
                <a:lnTo>
                  <a:pt x="8928" y="89657"/>
                </a:lnTo>
                <a:lnTo>
                  <a:pt x="9136" y="90056"/>
                </a:lnTo>
                <a:lnTo>
                  <a:pt x="9327" y="90456"/>
                </a:lnTo>
                <a:lnTo>
                  <a:pt x="9518" y="90873"/>
                </a:lnTo>
                <a:lnTo>
                  <a:pt x="9692" y="91290"/>
                </a:lnTo>
                <a:lnTo>
                  <a:pt x="9865" y="91724"/>
                </a:lnTo>
                <a:lnTo>
                  <a:pt x="10004" y="92141"/>
                </a:lnTo>
                <a:lnTo>
                  <a:pt x="10143" y="92575"/>
                </a:lnTo>
                <a:lnTo>
                  <a:pt x="10282" y="93009"/>
                </a:lnTo>
                <a:lnTo>
                  <a:pt x="10386" y="93443"/>
                </a:lnTo>
                <a:lnTo>
                  <a:pt x="10491" y="93895"/>
                </a:lnTo>
                <a:lnTo>
                  <a:pt x="10595" y="94329"/>
                </a:lnTo>
                <a:lnTo>
                  <a:pt x="10664" y="94781"/>
                </a:lnTo>
                <a:lnTo>
                  <a:pt x="10734" y="95215"/>
                </a:lnTo>
                <a:lnTo>
                  <a:pt x="10769" y="95666"/>
                </a:lnTo>
                <a:lnTo>
                  <a:pt x="10803" y="96118"/>
                </a:lnTo>
                <a:lnTo>
                  <a:pt x="10838" y="96552"/>
                </a:lnTo>
                <a:lnTo>
                  <a:pt x="10838" y="97004"/>
                </a:lnTo>
                <a:lnTo>
                  <a:pt x="10821" y="97455"/>
                </a:lnTo>
                <a:lnTo>
                  <a:pt x="10803" y="97890"/>
                </a:lnTo>
                <a:lnTo>
                  <a:pt x="10769" y="98324"/>
                </a:lnTo>
                <a:lnTo>
                  <a:pt x="10699" y="98775"/>
                </a:lnTo>
                <a:lnTo>
                  <a:pt x="10630" y="99210"/>
                </a:lnTo>
                <a:lnTo>
                  <a:pt x="10543" y="99644"/>
                </a:lnTo>
                <a:lnTo>
                  <a:pt x="18428" y="105775"/>
                </a:lnTo>
                <a:lnTo>
                  <a:pt x="18828" y="106105"/>
                </a:lnTo>
                <a:lnTo>
                  <a:pt x="19245" y="106452"/>
                </a:lnTo>
                <a:lnTo>
                  <a:pt x="20078" y="107217"/>
                </a:lnTo>
                <a:lnTo>
                  <a:pt x="20929" y="108016"/>
                </a:lnTo>
                <a:lnTo>
                  <a:pt x="21798" y="108815"/>
                </a:lnTo>
                <a:lnTo>
                  <a:pt x="22232" y="109214"/>
                </a:lnTo>
                <a:lnTo>
                  <a:pt x="22684" y="109596"/>
                </a:lnTo>
                <a:lnTo>
                  <a:pt x="23135" y="109944"/>
                </a:lnTo>
                <a:lnTo>
                  <a:pt x="23604" y="110274"/>
                </a:lnTo>
                <a:lnTo>
                  <a:pt x="24056" y="110586"/>
                </a:lnTo>
                <a:lnTo>
                  <a:pt x="24542" y="110847"/>
                </a:lnTo>
                <a:lnTo>
                  <a:pt x="25011" y="111072"/>
                </a:lnTo>
                <a:lnTo>
                  <a:pt x="25254" y="111177"/>
                </a:lnTo>
                <a:lnTo>
                  <a:pt x="25497" y="111264"/>
                </a:lnTo>
                <a:lnTo>
                  <a:pt x="25567" y="112288"/>
                </a:lnTo>
                <a:lnTo>
                  <a:pt x="25654" y="113261"/>
                </a:lnTo>
                <a:lnTo>
                  <a:pt x="25845" y="115137"/>
                </a:lnTo>
                <a:lnTo>
                  <a:pt x="26036" y="117030"/>
                </a:lnTo>
                <a:lnTo>
                  <a:pt x="26123" y="118003"/>
                </a:lnTo>
                <a:lnTo>
                  <a:pt x="26192" y="119027"/>
                </a:lnTo>
                <a:lnTo>
                  <a:pt x="29006" y="118923"/>
                </a:lnTo>
                <a:lnTo>
                  <a:pt x="31837" y="118819"/>
                </a:lnTo>
                <a:lnTo>
                  <a:pt x="34685" y="118715"/>
                </a:lnTo>
                <a:lnTo>
                  <a:pt x="37499" y="118610"/>
                </a:lnTo>
                <a:lnTo>
                  <a:pt x="38367" y="119618"/>
                </a:lnTo>
                <a:lnTo>
                  <a:pt x="39288" y="120643"/>
                </a:lnTo>
                <a:lnTo>
                  <a:pt x="39774" y="121164"/>
                </a:lnTo>
                <a:lnTo>
                  <a:pt x="40261" y="121685"/>
                </a:lnTo>
                <a:lnTo>
                  <a:pt x="40764" y="122188"/>
                </a:lnTo>
                <a:lnTo>
                  <a:pt x="41285" y="122675"/>
                </a:lnTo>
                <a:lnTo>
                  <a:pt x="41824" y="123161"/>
                </a:lnTo>
                <a:lnTo>
                  <a:pt x="42362" y="123613"/>
                </a:lnTo>
                <a:lnTo>
                  <a:pt x="42918" y="124047"/>
                </a:lnTo>
                <a:lnTo>
                  <a:pt x="43474" y="124446"/>
                </a:lnTo>
                <a:lnTo>
                  <a:pt x="44047" y="124811"/>
                </a:lnTo>
                <a:lnTo>
                  <a:pt x="44638" y="125158"/>
                </a:lnTo>
                <a:lnTo>
                  <a:pt x="44915" y="125297"/>
                </a:lnTo>
                <a:lnTo>
                  <a:pt x="45228" y="125436"/>
                </a:lnTo>
                <a:lnTo>
                  <a:pt x="45523" y="125575"/>
                </a:lnTo>
                <a:lnTo>
                  <a:pt x="45819" y="125680"/>
                </a:lnTo>
                <a:lnTo>
                  <a:pt x="46548" y="125957"/>
                </a:lnTo>
                <a:lnTo>
                  <a:pt x="47278" y="126253"/>
                </a:lnTo>
                <a:lnTo>
                  <a:pt x="48007" y="126565"/>
                </a:lnTo>
                <a:lnTo>
                  <a:pt x="48719" y="126895"/>
                </a:lnTo>
                <a:lnTo>
                  <a:pt x="49414" y="127243"/>
                </a:lnTo>
                <a:lnTo>
                  <a:pt x="50126" y="127590"/>
                </a:lnTo>
                <a:lnTo>
                  <a:pt x="51516" y="128320"/>
                </a:lnTo>
                <a:lnTo>
                  <a:pt x="52905" y="129066"/>
                </a:lnTo>
                <a:lnTo>
                  <a:pt x="54295" y="129813"/>
                </a:lnTo>
                <a:lnTo>
                  <a:pt x="55684" y="130560"/>
                </a:lnTo>
                <a:lnTo>
                  <a:pt x="57074" y="131290"/>
                </a:lnTo>
                <a:lnTo>
                  <a:pt x="57786" y="131637"/>
                </a:lnTo>
                <a:lnTo>
                  <a:pt x="58498" y="131967"/>
                </a:lnTo>
                <a:lnTo>
                  <a:pt x="59227" y="132297"/>
                </a:lnTo>
                <a:lnTo>
                  <a:pt x="59957" y="132592"/>
                </a:lnTo>
                <a:lnTo>
                  <a:pt x="60704" y="132887"/>
                </a:lnTo>
                <a:lnTo>
                  <a:pt x="61433" y="133148"/>
                </a:lnTo>
                <a:lnTo>
                  <a:pt x="62197" y="133409"/>
                </a:lnTo>
                <a:lnTo>
                  <a:pt x="62944" y="133634"/>
                </a:lnTo>
                <a:lnTo>
                  <a:pt x="63708" y="133825"/>
                </a:lnTo>
                <a:lnTo>
                  <a:pt x="64473" y="133999"/>
                </a:lnTo>
                <a:lnTo>
                  <a:pt x="65237" y="134138"/>
                </a:lnTo>
                <a:lnTo>
                  <a:pt x="66018" y="134242"/>
                </a:lnTo>
                <a:lnTo>
                  <a:pt x="66800" y="134312"/>
                </a:lnTo>
                <a:lnTo>
                  <a:pt x="67564" y="134346"/>
                </a:lnTo>
                <a:lnTo>
                  <a:pt x="68346" y="134329"/>
                </a:lnTo>
                <a:lnTo>
                  <a:pt x="68745" y="134312"/>
                </a:lnTo>
                <a:lnTo>
                  <a:pt x="69127" y="134294"/>
                </a:lnTo>
                <a:lnTo>
                  <a:pt x="69701" y="134225"/>
                </a:lnTo>
                <a:lnTo>
                  <a:pt x="70256" y="134155"/>
                </a:lnTo>
                <a:lnTo>
                  <a:pt x="70812" y="134069"/>
                </a:lnTo>
                <a:lnTo>
                  <a:pt x="71385" y="133964"/>
                </a:lnTo>
                <a:lnTo>
                  <a:pt x="72497" y="133739"/>
                </a:lnTo>
                <a:lnTo>
                  <a:pt x="73609" y="133548"/>
                </a:lnTo>
                <a:lnTo>
                  <a:pt x="74199" y="133461"/>
                </a:lnTo>
                <a:lnTo>
                  <a:pt x="74790" y="133374"/>
                </a:lnTo>
                <a:lnTo>
                  <a:pt x="75398" y="133322"/>
                </a:lnTo>
                <a:lnTo>
                  <a:pt x="76023" y="133270"/>
                </a:lnTo>
                <a:lnTo>
                  <a:pt x="77308" y="133183"/>
                </a:lnTo>
                <a:lnTo>
                  <a:pt x="78593" y="133148"/>
                </a:lnTo>
                <a:lnTo>
                  <a:pt x="79879" y="133131"/>
                </a:lnTo>
                <a:lnTo>
                  <a:pt x="81164" y="133131"/>
                </a:lnTo>
                <a:lnTo>
                  <a:pt x="83613" y="133148"/>
                </a:lnTo>
                <a:lnTo>
                  <a:pt x="85089" y="134381"/>
                </a:lnTo>
                <a:lnTo>
                  <a:pt x="85819" y="135006"/>
                </a:lnTo>
                <a:lnTo>
                  <a:pt x="86548" y="135649"/>
                </a:lnTo>
                <a:lnTo>
                  <a:pt x="87260" y="136309"/>
                </a:lnTo>
                <a:lnTo>
                  <a:pt x="87973" y="136969"/>
                </a:lnTo>
                <a:lnTo>
                  <a:pt x="88650" y="137664"/>
                </a:lnTo>
                <a:lnTo>
                  <a:pt x="89310" y="138359"/>
                </a:lnTo>
                <a:lnTo>
                  <a:pt x="89953" y="139071"/>
                </a:lnTo>
                <a:lnTo>
                  <a:pt x="90543" y="139818"/>
                </a:lnTo>
                <a:lnTo>
                  <a:pt x="90838" y="140182"/>
                </a:lnTo>
                <a:lnTo>
                  <a:pt x="91116" y="140564"/>
                </a:lnTo>
                <a:lnTo>
                  <a:pt x="91394" y="140964"/>
                </a:lnTo>
                <a:lnTo>
                  <a:pt x="91655" y="141346"/>
                </a:lnTo>
                <a:lnTo>
                  <a:pt x="91898" y="141746"/>
                </a:lnTo>
                <a:lnTo>
                  <a:pt x="92141" y="142162"/>
                </a:lnTo>
                <a:lnTo>
                  <a:pt x="92367" y="142579"/>
                </a:lnTo>
                <a:lnTo>
                  <a:pt x="92575" y="142996"/>
                </a:lnTo>
                <a:lnTo>
                  <a:pt x="92784" y="143413"/>
                </a:lnTo>
                <a:lnTo>
                  <a:pt x="92975" y="143847"/>
                </a:lnTo>
                <a:lnTo>
                  <a:pt x="93148" y="144299"/>
                </a:lnTo>
                <a:lnTo>
                  <a:pt x="93305" y="144750"/>
                </a:lnTo>
                <a:lnTo>
                  <a:pt x="93478" y="145254"/>
                </a:lnTo>
                <a:lnTo>
                  <a:pt x="93617" y="145758"/>
                </a:lnTo>
                <a:lnTo>
                  <a:pt x="93913" y="146782"/>
                </a:lnTo>
                <a:lnTo>
                  <a:pt x="94069" y="147286"/>
                </a:lnTo>
                <a:lnTo>
                  <a:pt x="94225" y="147790"/>
                </a:lnTo>
                <a:lnTo>
                  <a:pt x="94416" y="148276"/>
                </a:lnTo>
                <a:lnTo>
                  <a:pt x="94625" y="148762"/>
                </a:lnTo>
                <a:lnTo>
                  <a:pt x="94816" y="149127"/>
                </a:lnTo>
                <a:lnTo>
                  <a:pt x="95007" y="149475"/>
                </a:lnTo>
                <a:lnTo>
                  <a:pt x="95215" y="149822"/>
                </a:lnTo>
                <a:lnTo>
                  <a:pt x="95458" y="150152"/>
                </a:lnTo>
                <a:lnTo>
                  <a:pt x="95684" y="150465"/>
                </a:lnTo>
                <a:lnTo>
                  <a:pt x="95945" y="150777"/>
                </a:lnTo>
                <a:lnTo>
                  <a:pt x="96205" y="151090"/>
                </a:lnTo>
                <a:lnTo>
                  <a:pt x="96466" y="151385"/>
                </a:lnTo>
                <a:lnTo>
                  <a:pt x="97039" y="151976"/>
                </a:lnTo>
                <a:lnTo>
                  <a:pt x="97630" y="152531"/>
                </a:lnTo>
                <a:lnTo>
                  <a:pt x="98220" y="153087"/>
                </a:lnTo>
                <a:lnTo>
                  <a:pt x="98828" y="153626"/>
                </a:lnTo>
                <a:lnTo>
                  <a:pt x="99088" y="153851"/>
                </a:lnTo>
                <a:lnTo>
                  <a:pt x="99349" y="154043"/>
                </a:lnTo>
                <a:lnTo>
                  <a:pt x="99488" y="154129"/>
                </a:lnTo>
                <a:lnTo>
                  <a:pt x="99627" y="154199"/>
                </a:lnTo>
                <a:lnTo>
                  <a:pt x="99783" y="154268"/>
                </a:lnTo>
                <a:lnTo>
                  <a:pt x="99940" y="154320"/>
                </a:lnTo>
                <a:lnTo>
                  <a:pt x="100061" y="154338"/>
                </a:lnTo>
                <a:lnTo>
                  <a:pt x="100200" y="154355"/>
                </a:lnTo>
                <a:lnTo>
                  <a:pt x="100322" y="154355"/>
                </a:lnTo>
                <a:lnTo>
                  <a:pt x="100443" y="154338"/>
                </a:lnTo>
                <a:lnTo>
                  <a:pt x="100547" y="154320"/>
                </a:lnTo>
                <a:lnTo>
                  <a:pt x="100669" y="154286"/>
                </a:lnTo>
                <a:lnTo>
                  <a:pt x="100877" y="154199"/>
                </a:lnTo>
                <a:lnTo>
                  <a:pt x="101086" y="154060"/>
                </a:lnTo>
                <a:lnTo>
                  <a:pt x="101277" y="153904"/>
                </a:lnTo>
                <a:lnTo>
                  <a:pt x="101468" y="153730"/>
                </a:lnTo>
                <a:lnTo>
                  <a:pt x="101642" y="153521"/>
                </a:lnTo>
                <a:lnTo>
                  <a:pt x="101815" y="153313"/>
                </a:lnTo>
                <a:lnTo>
                  <a:pt x="101989" y="153070"/>
                </a:lnTo>
                <a:lnTo>
                  <a:pt x="102302" y="152584"/>
                </a:lnTo>
                <a:lnTo>
                  <a:pt x="102614" y="152080"/>
                </a:lnTo>
                <a:lnTo>
                  <a:pt x="102910" y="151611"/>
                </a:lnTo>
                <a:lnTo>
                  <a:pt x="103049" y="151420"/>
                </a:lnTo>
                <a:lnTo>
                  <a:pt x="103205" y="151229"/>
                </a:lnTo>
                <a:lnTo>
                  <a:pt x="103379" y="151038"/>
                </a:lnTo>
                <a:lnTo>
                  <a:pt x="103552" y="150881"/>
                </a:lnTo>
                <a:lnTo>
                  <a:pt x="103726" y="150708"/>
                </a:lnTo>
                <a:lnTo>
                  <a:pt x="103917" y="150569"/>
                </a:lnTo>
                <a:lnTo>
                  <a:pt x="104108" y="150412"/>
                </a:lnTo>
                <a:lnTo>
                  <a:pt x="104316" y="150291"/>
                </a:lnTo>
                <a:lnTo>
                  <a:pt x="104525" y="150169"/>
                </a:lnTo>
                <a:lnTo>
                  <a:pt x="104733" y="150048"/>
                </a:lnTo>
                <a:lnTo>
                  <a:pt x="104959" y="149944"/>
                </a:lnTo>
                <a:lnTo>
                  <a:pt x="105185" y="149857"/>
                </a:lnTo>
                <a:lnTo>
                  <a:pt x="105636" y="149683"/>
                </a:lnTo>
                <a:lnTo>
                  <a:pt x="106123" y="149561"/>
                </a:lnTo>
                <a:lnTo>
                  <a:pt x="106609" y="149475"/>
                </a:lnTo>
                <a:lnTo>
                  <a:pt x="107113" y="149422"/>
                </a:lnTo>
                <a:lnTo>
                  <a:pt x="107617" y="149405"/>
                </a:lnTo>
                <a:lnTo>
                  <a:pt x="108120" y="149405"/>
                </a:lnTo>
                <a:lnTo>
                  <a:pt x="108624" y="149457"/>
                </a:lnTo>
                <a:lnTo>
                  <a:pt x="109110" y="149544"/>
                </a:lnTo>
                <a:lnTo>
                  <a:pt x="109597" y="149666"/>
                </a:lnTo>
                <a:lnTo>
                  <a:pt x="110083" y="149822"/>
                </a:lnTo>
                <a:lnTo>
                  <a:pt x="110534" y="150013"/>
                </a:lnTo>
                <a:lnTo>
                  <a:pt x="110986" y="150204"/>
                </a:lnTo>
                <a:lnTo>
                  <a:pt x="111420" y="150447"/>
                </a:lnTo>
                <a:lnTo>
                  <a:pt x="111837" y="150690"/>
                </a:lnTo>
                <a:lnTo>
                  <a:pt x="112254" y="150968"/>
                </a:lnTo>
                <a:lnTo>
                  <a:pt x="112653" y="151246"/>
                </a:lnTo>
                <a:lnTo>
                  <a:pt x="113053" y="151559"/>
                </a:lnTo>
                <a:lnTo>
                  <a:pt x="113418" y="151871"/>
                </a:lnTo>
                <a:lnTo>
                  <a:pt x="113800" y="152219"/>
                </a:lnTo>
                <a:lnTo>
                  <a:pt x="114147" y="152566"/>
                </a:lnTo>
                <a:lnTo>
                  <a:pt x="114512" y="152914"/>
                </a:lnTo>
                <a:lnTo>
                  <a:pt x="114842" y="153278"/>
                </a:lnTo>
                <a:lnTo>
                  <a:pt x="115502" y="154043"/>
                </a:lnTo>
                <a:lnTo>
                  <a:pt x="116145" y="154807"/>
                </a:lnTo>
                <a:lnTo>
                  <a:pt x="116718" y="155554"/>
                </a:lnTo>
                <a:lnTo>
                  <a:pt x="117274" y="156318"/>
                </a:lnTo>
                <a:lnTo>
                  <a:pt x="117829" y="157082"/>
                </a:lnTo>
                <a:lnTo>
                  <a:pt x="118368" y="157864"/>
                </a:lnTo>
                <a:lnTo>
                  <a:pt x="118889" y="158663"/>
                </a:lnTo>
                <a:lnTo>
                  <a:pt x="119393" y="159462"/>
                </a:lnTo>
                <a:lnTo>
                  <a:pt x="119861" y="160278"/>
                </a:lnTo>
                <a:lnTo>
                  <a:pt x="120348" y="161094"/>
                </a:lnTo>
                <a:lnTo>
                  <a:pt x="120799" y="161928"/>
                </a:lnTo>
                <a:lnTo>
                  <a:pt x="121234" y="162762"/>
                </a:lnTo>
                <a:lnTo>
                  <a:pt x="121650" y="163613"/>
                </a:lnTo>
                <a:lnTo>
                  <a:pt x="122050" y="164464"/>
                </a:lnTo>
                <a:lnTo>
                  <a:pt x="122432" y="165332"/>
                </a:lnTo>
                <a:lnTo>
                  <a:pt x="122797" y="166201"/>
                </a:lnTo>
                <a:lnTo>
                  <a:pt x="123144" y="167086"/>
                </a:lnTo>
                <a:lnTo>
                  <a:pt x="123474" y="167972"/>
                </a:lnTo>
                <a:lnTo>
                  <a:pt x="124013" y="169414"/>
                </a:lnTo>
                <a:lnTo>
                  <a:pt x="124290" y="170143"/>
                </a:lnTo>
                <a:lnTo>
                  <a:pt x="124586" y="170855"/>
                </a:lnTo>
                <a:lnTo>
                  <a:pt x="124759" y="171203"/>
                </a:lnTo>
                <a:lnTo>
                  <a:pt x="124933" y="171533"/>
                </a:lnTo>
                <a:lnTo>
                  <a:pt x="125124" y="171863"/>
                </a:lnTo>
                <a:lnTo>
                  <a:pt x="125315" y="172193"/>
                </a:lnTo>
                <a:lnTo>
                  <a:pt x="125541" y="172488"/>
                </a:lnTo>
                <a:lnTo>
                  <a:pt x="125767" y="172801"/>
                </a:lnTo>
                <a:lnTo>
                  <a:pt x="126010" y="173079"/>
                </a:lnTo>
                <a:lnTo>
                  <a:pt x="126288" y="173356"/>
                </a:lnTo>
                <a:lnTo>
                  <a:pt x="126566" y="173600"/>
                </a:lnTo>
                <a:lnTo>
                  <a:pt x="126861" y="173825"/>
                </a:lnTo>
                <a:lnTo>
                  <a:pt x="127156" y="174051"/>
                </a:lnTo>
                <a:lnTo>
                  <a:pt x="127469" y="174242"/>
                </a:lnTo>
                <a:lnTo>
                  <a:pt x="127799" y="174416"/>
                </a:lnTo>
                <a:lnTo>
                  <a:pt x="128129" y="174590"/>
                </a:lnTo>
                <a:lnTo>
                  <a:pt x="128459" y="174746"/>
                </a:lnTo>
                <a:lnTo>
                  <a:pt x="128806" y="174885"/>
                </a:lnTo>
                <a:lnTo>
                  <a:pt x="129154" y="175024"/>
                </a:lnTo>
                <a:lnTo>
                  <a:pt x="129518" y="175145"/>
                </a:lnTo>
                <a:lnTo>
                  <a:pt x="130248" y="175371"/>
                </a:lnTo>
                <a:lnTo>
                  <a:pt x="130977" y="175580"/>
                </a:lnTo>
                <a:lnTo>
                  <a:pt x="131707" y="175753"/>
                </a:lnTo>
                <a:lnTo>
                  <a:pt x="137248" y="177160"/>
                </a:lnTo>
                <a:lnTo>
                  <a:pt x="137491" y="177212"/>
                </a:lnTo>
                <a:lnTo>
                  <a:pt x="137612" y="177230"/>
                </a:lnTo>
                <a:lnTo>
                  <a:pt x="137734" y="177247"/>
                </a:lnTo>
                <a:lnTo>
                  <a:pt x="137855" y="177230"/>
                </a:lnTo>
                <a:lnTo>
                  <a:pt x="137977" y="177212"/>
                </a:lnTo>
                <a:lnTo>
                  <a:pt x="138081" y="177178"/>
                </a:lnTo>
                <a:lnTo>
                  <a:pt x="138168" y="177108"/>
                </a:lnTo>
                <a:lnTo>
                  <a:pt x="138272" y="177004"/>
                </a:lnTo>
                <a:lnTo>
                  <a:pt x="138324" y="176900"/>
                </a:lnTo>
                <a:lnTo>
                  <a:pt x="138377" y="176761"/>
                </a:lnTo>
                <a:lnTo>
                  <a:pt x="138394" y="176622"/>
                </a:lnTo>
                <a:lnTo>
                  <a:pt x="138394" y="176483"/>
                </a:lnTo>
                <a:lnTo>
                  <a:pt x="138377" y="176344"/>
                </a:lnTo>
                <a:lnTo>
                  <a:pt x="138324" y="176049"/>
                </a:lnTo>
                <a:lnTo>
                  <a:pt x="138116" y="175059"/>
                </a:lnTo>
                <a:lnTo>
                  <a:pt x="137925" y="174051"/>
                </a:lnTo>
                <a:lnTo>
                  <a:pt x="137769" y="173026"/>
                </a:lnTo>
                <a:lnTo>
                  <a:pt x="137699" y="172523"/>
                </a:lnTo>
                <a:lnTo>
                  <a:pt x="137647" y="172019"/>
                </a:lnTo>
                <a:lnTo>
                  <a:pt x="137595" y="171515"/>
                </a:lnTo>
                <a:lnTo>
                  <a:pt x="137560" y="170994"/>
                </a:lnTo>
                <a:lnTo>
                  <a:pt x="137543" y="170491"/>
                </a:lnTo>
                <a:lnTo>
                  <a:pt x="137543" y="169987"/>
                </a:lnTo>
                <a:lnTo>
                  <a:pt x="137543" y="169466"/>
                </a:lnTo>
                <a:lnTo>
                  <a:pt x="137578" y="168962"/>
                </a:lnTo>
                <a:lnTo>
                  <a:pt x="137612" y="168458"/>
                </a:lnTo>
                <a:lnTo>
                  <a:pt x="137664" y="167955"/>
                </a:lnTo>
                <a:lnTo>
                  <a:pt x="137751" y="167434"/>
                </a:lnTo>
                <a:lnTo>
                  <a:pt x="137855" y="166930"/>
                </a:lnTo>
                <a:lnTo>
                  <a:pt x="137977" y="166444"/>
                </a:lnTo>
                <a:lnTo>
                  <a:pt x="138116" y="165940"/>
                </a:lnTo>
                <a:lnTo>
                  <a:pt x="138272" y="165454"/>
                </a:lnTo>
                <a:lnTo>
                  <a:pt x="138463" y="164967"/>
                </a:lnTo>
                <a:lnTo>
                  <a:pt x="138672" y="164498"/>
                </a:lnTo>
                <a:lnTo>
                  <a:pt x="138898" y="164047"/>
                </a:lnTo>
                <a:lnTo>
                  <a:pt x="139141" y="163595"/>
                </a:lnTo>
                <a:lnTo>
                  <a:pt x="139419" y="163178"/>
                </a:lnTo>
                <a:lnTo>
                  <a:pt x="139714" y="162762"/>
                </a:lnTo>
                <a:lnTo>
                  <a:pt x="140027" y="162362"/>
                </a:lnTo>
                <a:lnTo>
                  <a:pt x="140374" y="161997"/>
                </a:lnTo>
                <a:lnTo>
                  <a:pt x="140739" y="161633"/>
                </a:lnTo>
                <a:lnTo>
                  <a:pt x="141121" y="161303"/>
                </a:lnTo>
                <a:lnTo>
                  <a:pt x="141520" y="161007"/>
                </a:lnTo>
                <a:lnTo>
                  <a:pt x="141781" y="160834"/>
                </a:lnTo>
                <a:lnTo>
                  <a:pt x="142041" y="160660"/>
                </a:lnTo>
                <a:lnTo>
                  <a:pt x="142319" y="160504"/>
                </a:lnTo>
                <a:lnTo>
                  <a:pt x="142597" y="160365"/>
                </a:lnTo>
                <a:lnTo>
                  <a:pt x="143153" y="160104"/>
                </a:lnTo>
                <a:lnTo>
                  <a:pt x="143726" y="159878"/>
                </a:lnTo>
                <a:lnTo>
                  <a:pt x="144317" y="159687"/>
                </a:lnTo>
                <a:lnTo>
                  <a:pt x="144907" y="159496"/>
                </a:lnTo>
                <a:lnTo>
                  <a:pt x="145515" y="159340"/>
                </a:lnTo>
                <a:lnTo>
                  <a:pt x="146123" y="159201"/>
                </a:lnTo>
                <a:lnTo>
                  <a:pt x="146609" y="159097"/>
                </a:lnTo>
                <a:lnTo>
                  <a:pt x="147096" y="158993"/>
                </a:lnTo>
                <a:lnTo>
                  <a:pt x="147582" y="158854"/>
                </a:lnTo>
                <a:lnTo>
                  <a:pt x="148051" y="158697"/>
                </a:lnTo>
                <a:lnTo>
                  <a:pt x="148277" y="158610"/>
                </a:lnTo>
                <a:lnTo>
                  <a:pt x="148485" y="158506"/>
                </a:lnTo>
                <a:lnTo>
                  <a:pt x="148711" y="158385"/>
                </a:lnTo>
                <a:lnTo>
                  <a:pt x="148902" y="158263"/>
                </a:lnTo>
                <a:lnTo>
                  <a:pt x="149093" y="158124"/>
                </a:lnTo>
                <a:lnTo>
                  <a:pt x="149284" y="157968"/>
                </a:lnTo>
                <a:lnTo>
                  <a:pt x="149458" y="157811"/>
                </a:lnTo>
                <a:lnTo>
                  <a:pt x="149614" y="157620"/>
                </a:lnTo>
                <a:lnTo>
                  <a:pt x="149736" y="157447"/>
                </a:lnTo>
                <a:lnTo>
                  <a:pt x="149857" y="157256"/>
                </a:lnTo>
                <a:lnTo>
                  <a:pt x="149944" y="157065"/>
                </a:lnTo>
                <a:lnTo>
                  <a:pt x="150031" y="156856"/>
                </a:lnTo>
                <a:lnTo>
                  <a:pt x="150118" y="156665"/>
                </a:lnTo>
                <a:lnTo>
                  <a:pt x="150170" y="156457"/>
                </a:lnTo>
                <a:lnTo>
                  <a:pt x="150274" y="156023"/>
                </a:lnTo>
                <a:lnTo>
                  <a:pt x="150361" y="155588"/>
                </a:lnTo>
                <a:lnTo>
                  <a:pt x="150430" y="155137"/>
                </a:lnTo>
                <a:lnTo>
                  <a:pt x="150500" y="154685"/>
                </a:lnTo>
                <a:lnTo>
                  <a:pt x="150569" y="154251"/>
                </a:lnTo>
                <a:lnTo>
                  <a:pt x="150604" y="154043"/>
                </a:lnTo>
                <a:lnTo>
                  <a:pt x="150674" y="153817"/>
                </a:lnTo>
                <a:lnTo>
                  <a:pt x="150760" y="153626"/>
                </a:lnTo>
                <a:lnTo>
                  <a:pt x="150847" y="153417"/>
                </a:lnTo>
                <a:lnTo>
                  <a:pt x="150969" y="153226"/>
                </a:lnTo>
                <a:lnTo>
                  <a:pt x="151090" y="153052"/>
                </a:lnTo>
                <a:lnTo>
                  <a:pt x="151229" y="152879"/>
                </a:lnTo>
                <a:lnTo>
                  <a:pt x="151368" y="152705"/>
                </a:lnTo>
                <a:lnTo>
                  <a:pt x="151542" y="152566"/>
                </a:lnTo>
                <a:lnTo>
                  <a:pt x="151698" y="152427"/>
                </a:lnTo>
                <a:lnTo>
                  <a:pt x="151889" y="152306"/>
                </a:lnTo>
                <a:lnTo>
                  <a:pt x="152080" y="152184"/>
                </a:lnTo>
                <a:lnTo>
                  <a:pt x="152271" y="152097"/>
                </a:lnTo>
                <a:lnTo>
                  <a:pt x="152480" y="152028"/>
                </a:lnTo>
                <a:lnTo>
                  <a:pt x="152688" y="151958"/>
                </a:lnTo>
                <a:lnTo>
                  <a:pt x="152897" y="151924"/>
                </a:lnTo>
                <a:lnTo>
                  <a:pt x="153036" y="152045"/>
                </a:lnTo>
                <a:lnTo>
                  <a:pt x="153175" y="152167"/>
                </a:lnTo>
                <a:lnTo>
                  <a:pt x="153331" y="152271"/>
                </a:lnTo>
                <a:lnTo>
                  <a:pt x="153487" y="152340"/>
                </a:lnTo>
                <a:lnTo>
                  <a:pt x="153661" y="152410"/>
                </a:lnTo>
                <a:lnTo>
                  <a:pt x="153835" y="152462"/>
                </a:lnTo>
                <a:lnTo>
                  <a:pt x="154008" y="152497"/>
                </a:lnTo>
                <a:lnTo>
                  <a:pt x="154199" y="152531"/>
                </a:lnTo>
                <a:lnTo>
                  <a:pt x="154582" y="152531"/>
                </a:lnTo>
                <a:lnTo>
                  <a:pt x="154773" y="152514"/>
                </a:lnTo>
                <a:lnTo>
                  <a:pt x="154964" y="152479"/>
                </a:lnTo>
                <a:lnTo>
                  <a:pt x="155155" y="152445"/>
                </a:lnTo>
                <a:lnTo>
                  <a:pt x="155346" y="152410"/>
                </a:lnTo>
                <a:lnTo>
                  <a:pt x="155693" y="152271"/>
                </a:lnTo>
                <a:lnTo>
                  <a:pt x="156040" y="152132"/>
                </a:lnTo>
                <a:lnTo>
                  <a:pt x="156370" y="151958"/>
                </a:lnTo>
                <a:lnTo>
                  <a:pt x="157031" y="151576"/>
                </a:lnTo>
                <a:lnTo>
                  <a:pt x="157361" y="151385"/>
                </a:lnTo>
                <a:lnTo>
                  <a:pt x="157691" y="151211"/>
                </a:lnTo>
                <a:lnTo>
                  <a:pt x="158021" y="151038"/>
                </a:lnTo>
                <a:lnTo>
                  <a:pt x="158368" y="150899"/>
                </a:lnTo>
                <a:lnTo>
                  <a:pt x="158767" y="150777"/>
                </a:lnTo>
                <a:lnTo>
                  <a:pt x="159167" y="150690"/>
                </a:lnTo>
                <a:lnTo>
                  <a:pt x="159566" y="150621"/>
                </a:lnTo>
                <a:lnTo>
                  <a:pt x="159983" y="150604"/>
                </a:lnTo>
                <a:lnTo>
                  <a:pt x="160383" y="150604"/>
                </a:lnTo>
                <a:lnTo>
                  <a:pt x="160800" y="150621"/>
                </a:lnTo>
                <a:lnTo>
                  <a:pt x="161199" y="150673"/>
                </a:lnTo>
                <a:lnTo>
                  <a:pt x="161616" y="150725"/>
                </a:lnTo>
                <a:lnTo>
                  <a:pt x="162033" y="150812"/>
                </a:lnTo>
                <a:lnTo>
                  <a:pt x="162450" y="150916"/>
                </a:lnTo>
                <a:lnTo>
                  <a:pt x="163266" y="151142"/>
                </a:lnTo>
                <a:lnTo>
                  <a:pt x="164082" y="151385"/>
                </a:lnTo>
                <a:lnTo>
                  <a:pt x="164881" y="151646"/>
                </a:lnTo>
                <a:lnTo>
                  <a:pt x="165472" y="151819"/>
                </a:lnTo>
                <a:lnTo>
                  <a:pt x="165767" y="151889"/>
                </a:lnTo>
                <a:lnTo>
                  <a:pt x="166062" y="151958"/>
                </a:lnTo>
                <a:lnTo>
                  <a:pt x="166358" y="151993"/>
                </a:lnTo>
                <a:lnTo>
                  <a:pt x="166653" y="152010"/>
                </a:lnTo>
                <a:lnTo>
                  <a:pt x="166965" y="151993"/>
                </a:lnTo>
                <a:lnTo>
                  <a:pt x="167261" y="151958"/>
                </a:lnTo>
                <a:lnTo>
                  <a:pt x="167486" y="151906"/>
                </a:lnTo>
                <a:lnTo>
                  <a:pt x="167712" y="151819"/>
                </a:lnTo>
                <a:lnTo>
                  <a:pt x="168146" y="151646"/>
                </a:lnTo>
                <a:lnTo>
                  <a:pt x="168598" y="151489"/>
                </a:lnTo>
                <a:lnTo>
                  <a:pt x="168824" y="151420"/>
                </a:lnTo>
                <a:lnTo>
                  <a:pt x="169050" y="151368"/>
                </a:lnTo>
                <a:lnTo>
                  <a:pt x="169206" y="151350"/>
                </a:lnTo>
                <a:lnTo>
                  <a:pt x="169362" y="151333"/>
                </a:lnTo>
                <a:lnTo>
                  <a:pt x="169675" y="151350"/>
                </a:lnTo>
                <a:lnTo>
                  <a:pt x="169988" y="151402"/>
                </a:lnTo>
                <a:lnTo>
                  <a:pt x="170265" y="151489"/>
                </a:lnTo>
                <a:lnTo>
                  <a:pt x="170561" y="151594"/>
                </a:lnTo>
                <a:lnTo>
                  <a:pt x="170839" y="151732"/>
                </a:lnTo>
                <a:lnTo>
                  <a:pt x="171117" y="151889"/>
                </a:lnTo>
                <a:lnTo>
                  <a:pt x="171394" y="152080"/>
                </a:lnTo>
                <a:lnTo>
                  <a:pt x="171672" y="152271"/>
                </a:lnTo>
                <a:lnTo>
                  <a:pt x="171933" y="152479"/>
                </a:lnTo>
                <a:lnTo>
                  <a:pt x="172471" y="152914"/>
                </a:lnTo>
                <a:lnTo>
                  <a:pt x="172992" y="153330"/>
                </a:lnTo>
                <a:lnTo>
                  <a:pt x="173253" y="153539"/>
                </a:lnTo>
                <a:lnTo>
                  <a:pt x="173513" y="153747"/>
                </a:lnTo>
                <a:lnTo>
                  <a:pt x="173739" y="153886"/>
                </a:lnTo>
                <a:lnTo>
                  <a:pt x="173948" y="154025"/>
                </a:lnTo>
                <a:lnTo>
                  <a:pt x="174399" y="154268"/>
                </a:lnTo>
                <a:lnTo>
                  <a:pt x="174868" y="154477"/>
                </a:lnTo>
                <a:lnTo>
                  <a:pt x="175354" y="154650"/>
                </a:lnTo>
                <a:lnTo>
                  <a:pt x="175858" y="154772"/>
                </a:lnTo>
                <a:lnTo>
                  <a:pt x="176362" y="154876"/>
                </a:lnTo>
                <a:lnTo>
                  <a:pt x="176866" y="154946"/>
                </a:lnTo>
                <a:lnTo>
                  <a:pt x="177387" y="154963"/>
                </a:lnTo>
                <a:lnTo>
                  <a:pt x="177890" y="154946"/>
                </a:lnTo>
                <a:lnTo>
                  <a:pt x="178411" y="154911"/>
                </a:lnTo>
                <a:lnTo>
                  <a:pt x="178915" y="154824"/>
                </a:lnTo>
                <a:lnTo>
                  <a:pt x="179419" y="154703"/>
                </a:lnTo>
                <a:lnTo>
                  <a:pt x="179905" y="154546"/>
                </a:lnTo>
                <a:lnTo>
                  <a:pt x="180374" y="154355"/>
                </a:lnTo>
                <a:lnTo>
                  <a:pt x="180843" y="154129"/>
                </a:lnTo>
                <a:lnTo>
                  <a:pt x="181069" y="153990"/>
                </a:lnTo>
                <a:lnTo>
                  <a:pt x="181277" y="153851"/>
                </a:lnTo>
                <a:lnTo>
                  <a:pt x="181607" y="153626"/>
                </a:lnTo>
                <a:lnTo>
                  <a:pt x="181920" y="153382"/>
                </a:lnTo>
                <a:lnTo>
                  <a:pt x="182215" y="153122"/>
                </a:lnTo>
                <a:lnTo>
                  <a:pt x="182510" y="152844"/>
                </a:lnTo>
                <a:lnTo>
                  <a:pt x="182771" y="152549"/>
                </a:lnTo>
                <a:lnTo>
                  <a:pt x="183031" y="152254"/>
                </a:lnTo>
                <a:lnTo>
                  <a:pt x="183292" y="151941"/>
                </a:lnTo>
                <a:lnTo>
                  <a:pt x="183535" y="151628"/>
                </a:lnTo>
                <a:lnTo>
                  <a:pt x="183761" y="151298"/>
                </a:lnTo>
                <a:lnTo>
                  <a:pt x="183987" y="150968"/>
                </a:lnTo>
                <a:lnTo>
                  <a:pt x="184421" y="150274"/>
                </a:lnTo>
                <a:lnTo>
                  <a:pt x="184838" y="149579"/>
                </a:lnTo>
                <a:lnTo>
                  <a:pt x="185237" y="148884"/>
                </a:lnTo>
                <a:lnTo>
                  <a:pt x="185307" y="148745"/>
                </a:lnTo>
                <a:lnTo>
                  <a:pt x="185376" y="148606"/>
                </a:lnTo>
                <a:lnTo>
                  <a:pt x="185411" y="148467"/>
                </a:lnTo>
                <a:lnTo>
                  <a:pt x="185428" y="148311"/>
                </a:lnTo>
                <a:lnTo>
                  <a:pt x="185411" y="148224"/>
                </a:lnTo>
                <a:lnTo>
                  <a:pt x="185394" y="148137"/>
                </a:lnTo>
                <a:lnTo>
                  <a:pt x="185359" y="148068"/>
                </a:lnTo>
                <a:lnTo>
                  <a:pt x="185307" y="147998"/>
                </a:lnTo>
                <a:lnTo>
                  <a:pt x="185255" y="147929"/>
                </a:lnTo>
                <a:lnTo>
                  <a:pt x="185185" y="147877"/>
                </a:lnTo>
                <a:lnTo>
                  <a:pt x="185029" y="147790"/>
                </a:lnTo>
                <a:lnTo>
                  <a:pt x="184838" y="147720"/>
                </a:lnTo>
                <a:lnTo>
                  <a:pt x="184647" y="147651"/>
                </a:lnTo>
                <a:lnTo>
                  <a:pt x="184456" y="147616"/>
                </a:lnTo>
                <a:lnTo>
                  <a:pt x="184265" y="147599"/>
                </a:lnTo>
                <a:lnTo>
                  <a:pt x="182875" y="147512"/>
                </a:lnTo>
                <a:lnTo>
                  <a:pt x="181468" y="147460"/>
                </a:lnTo>
                <a:lnTo>
                  <a:pt x="180079" y="147442"/>
                </a:lnTo>
                <a:lnTo>
                  <a:pt x="178672" y="147477"/>
                </a:lnTo>
                <a:lnTo>
                  <a:pt x="178707" y="147286"/>
                </a:lnTo>
                <a:lnTo>
                  <a:pt x="178759" y="147130"/>
                </a:lnTo>
                <a:lnTo>
                  <a:pt x="178846" y="146973"/>
                </a:lnTo>
                <a:lnTo>
                  <a:pt x="178950" y="146835"/>
                </a:lnTo>
                <a:lnTo>
                  <a:pt x="179071" y="146730"/>
                </a:lnTo>
                <a:lnTo>
                  <a:pt x="179210" y="146626"/>
                </a:lnTo>
                <a:lnTo>
                  <a:pt x="179384" y="146522"/>
                </a:lnTo>
                <a:lnTo>
                  <a:pt x="179558" y="146452"/>
                </a:lnTo>
                <a:lnTo>
                  <a:pt x="179731" y="146383"/>
                </a:lnTo>
                <a:lnTo>
                  <a:pt x="179922" y="146331"/>
                </a:lnTo>
                <a:lnTo>
                  <a:pt x="180131" y="146279"/>
                </a:lnTo>
                <a:lnTo>
                  <a:pt x="180322" y="146244"/>
                </a:lnTo>
                <a:lnTo>
                  <a:pt x="180739" y="146192"/>
                </a:lnTo>
                <a:lnTo>
                  <a:pt x="181121" y="146175"/>
                </a:lnTo>
                <a:lnTo>
                  <a:pt x="182893" y="146140"/>
                </a:lnTo>
                <a:lnTo>
                  <a:pt x="184647" y="146070"/>
                </a:lnTo>
                <a:lnTo>
                  <a:pt x="186401" y="145966"/>
                </a:lnTo>
                <a:lnTo>
                  <a:pt x="188155" y="145810"/>
                </a:lnTo>
                <a:lnTo>
                  <a:pt x="189909" y="145601"/>
                </a:lnTo>
                <a:lnTo>
                  <a:pt x="191664" y="145376"/>
                </a:lnTo>
                <a:lnTo>
                  <a:pt x="193401" y="145098"/>
                </a:lnTo>
                <a:lnTo>
                  <a:pt x="195137" y="144768"/>
                </a:lnTo>
                <a:lnTo>
                  <a:pt x="196041" y="144594"/>
                </a:lnTo>
                <a:lnTo>
                  <a:pt x="196944" y="144420"/>
                </a:lnTo>
                <a:lnTo>
                  <a:pt x="197864" y="144264"/>
                </a:lnTo>
                <a:lnTo>
                  <a:pt x="198316" y="144212"/>
                </a:lnTo>
                <a:lnTo>
                  <a:pt x="198768" y="144160"/>
                </a:lnTo>
                <a:lnTo>
                  <a:pt x="199236" y="144125"/>
                </a:lnTo>
                <a:lnTo>
                  <a:pt x="199688" y="144108"/>
                </a:lnTo>
                <a:lnTo>
                  <a:pt x="200140" y="144090"/>
                </a:lnTo>
                <a:lnTo>
                  <a:pt x="200591" y="144108"/>
                </a:lnTo>
                <a:lnTo>
                  <a:pt x="201043" y="144160"/>
                </a:lnTo>
                <a:lnTo>
                  <a:pt x="201494" y="144212"/>
                </a:lnTo>
                <a:lnTo>
                  <a:pt x="201929" y="144299"/>
                </a:lnTo>
                <a:lnTo>
                  <a:pt x="202380" y="144420"/>
                </a:lnTo>
                <a:lnTo>
                  <a:pt x="202884" y="144594"/>
                </a:lnTo>
                <a:lnTo>
                  <a:pt x="203388" y="144802"/>
                </a:lnTo>
                <a:lnTo>
                  <a:pt x="203891" y="145046"/>
                </a:lnTo>
                <a:lnTo>
                  <a:pt x="204378" y="145289"/>
                </a:lnTo>
                <a:lnTo>
                  <a:pt x="205350" y="145827"/>
                </a:lnTo>
                <a:lnTo>
                  <a:pt x="206306" y="146366"/>
                </a:lnTo>
                <a:lnTo>
                  <a:pt x="206792" y="146626"/>
                </a:lnTo>
                <a:lnTo>
                  <a:pt x="207278" y="146852"/>
                </a:lnTo>
                <a:lnTo>
                  <a:pt x="207765" y="147060"/>
                </a:lnTo>
                <a:lnTo>
                  <a:pt x="208268" y="147234"/>
                </a:lnTo>
                <a:lnTo>
                  <a:pt x="208511" y="147286"/>
                </a:lnTo>
                <a:lnTo>
                  <a:pt x="208772" y="147356"/>
                </a:lnTo>
                <a:lnTo>
                  <a:pt x="209015" y="147390"/>
                </a:lnTo>
                <a:lnTo>
                  <a:pt x="209276" y="147425"/>
                </a:lnTo>
                <a:lnTo>
                  <a:pt x="209536" y="147442"/>
                </a:lnTo>
                <a:lnTo>
                  <a:pt x="209797" y="147460"/>
                </a:lnTo>
                <a:lnTo>
                  <a:pt x="210057" y="147442"/>
                </a:lnTo>
                <a:lnTo>
                  <a:pt x="210318" y="147408"/>
                </a:lnTo>
                <a:lnTo>
                  <a:pt x="210735" y="147338"/>
                </a:lnTo>
                <a:lnTo>
                  <a:pt x="211151" y="147217"/>
                </a:lnTo>
                <a:lnTo>
                  <a:pt x="211551" y="147078"/>
                </a:lnTo>
                <a:lnTo>
                  <a:pt x="211950" y="146904"/>
                </a:lnTo>
                <a:lnTo>
                  <a:pt x="212332" y="146730"/>
                </a:lnTo>
                <a:lnTo>
                  <a:pt x="212715" y="146522"/>
                </a:lnTo>
                <a:lnTo>
                  <a:pt x="213496" y="146122"/>
                </a:lnTo>
                <a:lnTo>
                  <a:pt x="213878" y="145914"/>
                </a:lnTo>
                <a:lnTo>
                  <a:pt x="214260" y="145723"/>
                </a:lnTo>
                <a:lnTo>
                  <a:pt x="214643" y="145567"/>
                </a:lnTo>
                <a:lnTo>
                  <a:pt x="215042" y="145410"/>
                </a:lnTo>
                <a:lnTo>
                  <a:pt x="215441" y="145306"/>
                </a:lnTo>
                <a:lnTo>
                  <a:pt x="215841" y="145219"/>
                </a:lnTo>
                <a:lnTo>
                  <a:pt x="216032" y="145202"/>
                </a:lnTo>
                <a:lnTo>
                  <a:pt x="216240" y="145184"/>
                </a:lnTo>
                <a:lnTo>
                  <a:pt x="216449" y="145184"/>
                </a:lnTo>
                <a:lnTo>
                  <a:pt x="216657" y="145202"/>
                </a:lnTo>
                <a:lnTo>
                  <a:pt x="216970" y="145237"/>
                </a:lnTo>
                <a:lnTo>
                  <a:pt x="217265" y="145306"/>
                </a:lnTo>
                <a:lnTo>
                  <a:pt x="217543" y="145393"/>
                </a:lnTo>
                <a:lnTo>
                  <a:pt x="217838" y="145514"/>
                </a:lnTo>
                <a:lnTo>
                  <a:pt x="218099" y="145653"/>
                </a:lnTo>
                <a:lnTo>
                  <a:pt x="218359" y="145792"/>
                </a:lnTo>
                <a:lnTo>
                  <a:pt x="218620" y="145966"/>
                </a:lnTo>
                <a:lnTo>
                  <a:pt x="218880" y="146140"/>
                </a:lnTo>
                <a:lnTo>
                  <a:pt x="219124" y="146331"/>
                </a:lnTo>
                <a:lnTo>
                  <a:pt x="219367" y="146539"/>
                </a:lnTo>
                <a:lnTo>
                  <a:pt x="219836" y="146973"/>
                </a:lnTo>
                <a:lnTo>
                  <a:pt x="220739" y="147842"/>
                </a:lnTo>
                <a:lnTo>
                  <a:pt x="221191" y="148276"/>
                </a:lnTo>
                <a:lnTo>
                  <a:pt x="221642" y="148728"/>
                </a:lnTo>
                <a:lnTo>
                  <a:pt x="222111" y="149145"/>
                </a:lnTo>
                <a:lnTo>
                  <a:pt x="222337" y="149318"/>
                </a:lnTo>
                <a:lnTo>
                  <a:pt x="222580" y="149492"/>
                </a:lnTo>
                <a:lnTo>
                  <a:pt x="222823" y="149648"/>
                </a:lnTo>
                <a:lnTo>
                  <a:pt x="223084" y="149787"/>
                </a:lnTo>
                <a:lnTo>
                  <a:pt x="223344" y="149891"/>
                </a:lnTo>
                <a:lnTo>
                  <a:pt x="223605" y="149978"/>
                </a:lnTo>
                <a:lnTo>
                  <a:pt x="223865" y="150030"/>
                </a:lnTo>
                <a:lnTo>
                  <a:pt x="224143" y="150048"/>
                </a:lnTo>
                <a:lnTo>
                  <a:pt x="224438" y="150013"/>
                </a:lnTo>
                <a:lnTo>
                  <a:pt x="224734" y="149961"/>
                </a:lnTo>
                <a:lnTo>
                  <a:pt x="224734" y="149961"/>
                </a:lnTo>
                <a:lnTo>
                  <a:pt x="224630" y="150239"/>
                </a:lnTo>
                <a:lnTo>
                  <a:pt x="224543" y="150534"/>
                </a:lnTo>
                <a:lnTo>
                  <a:pt x="224491" y="150829"/>
                </a:lnTo>
                <a:lnTo>
                  <a:pt x="224421" y="151107"/>
                </a:lnTo>
                <a:lnTo>
                  <a:pt x="224386" y="151402"/>
                </a:lnTo>
                <a:lnTo>
                  <a:pt x="224369" y="151698"/>
                </a:lnTo>
                <a:lnTo>
                  <a:pt x="224352" y="151993"/>
                </a:lnTo>
                <a:lnTo>
                  <a:pt x="224352" y="152288"/>
                </a:lnTo>
                <a:lnTo>
                  <a:pt x="224352" y="152584"/>
                </a:lnTo>
                <a:lnTo>
                  <a:pt x="224386" y="152879"/>
                </a:lnTo>
                <a:lnTo>
                  <a:pt x="224456" y="153469"/>
                </a:lnTo>
                <a:lnTo>
                  <a:pt x="224560" y="154060"/>
                </a:lnTo>
                <a:lnTo>
                  <a:pt x="224716" y="154650"/>
                </a:lnTo>
                <a:lnTo>
                  <a:pt x="224890" y="155241"/>
                </a:lnTo>
                <a:lnTo>
                  <a:pt x="225098" y="155831"/>
                </a:lnTo>
                <a:lnTo>
                  <a:pt x="225342" y="156405"/>
                </a:lnTo>
                <a:lnTo>
                  <a:pt x="225585" y="156995"/>
                </a:lnTo>
                <a:lnTo>
                  <a:pt x="225845" y="157551"/>
                </a:lnTo>
                <a:lnTo>
                  <a:pt x="226123" y="158124"/>
                </a:lnTo>
                <a:lnTo>
                  <a:pt x="226696" y="159218"/>
                </a:lnTo>
                <a:lnTo>
                  <a:pt x="229336" y="164203"/>
                </a:lnTo>
                <a:lnTo>
                  <a:pt x="230135" y="165714"/>
                </a:lnTo>
                <a:lnTo>
                  <a:pt x="230552" y="166461"/>
                </a:lnTo>
                <a:lnTo>
                  <a:pt x="231004" y="167208"/>
                </a:lnTo>
                <a:lnTo>
                  <a:pt x="231455" y="167937"/>
                </a:lnTo>
                <a:lnTo>
                  <a:pt x="231942" y="168632"/>
                </a:lnTo>
                <a:lnTo>
                  <a:pt x="232185" y="168980"/>
                </a:lnTo>
                <a:lnTo>
                  <a:pt x="232445" y="169310"/>
                </a:lnTo>
                <a:lnTo>
                  <a:pt x="232723" y="169640"/>
                </a:lnTo>
                <a:lnTo>
                  <a:pt x="233001" y="169970"/>
                </a:lnTo>
                <a:lnTo>
                  <a:pt x="233349" y="170334"/>
                </a:lnTo>
                <a:lnTo>
                  <a:pt x="233696" y="170699"/>
                </a:lnTo>
                <a:lnTo>
                  <a:pt x="234078" y="171046"/>
                </a:lnTo>
                <a:lnTo>
                  <a:pt x="234443" y="171376"/>
                </a:lnTo>
                <a:lnTo>
                  <a:pt x="234825" y="171706"/>
                </a:lnTo>
                <a:lnTo>
                  <a:pt x="235224" y="172019"/>
                </a:lnTo>
                <a:lnTo>
                  <a:pt x="235624" y="172332"/>
                </a:lnTo>
                <a:lnTo>
                  <a:pt x="236041" y="172627"/>
                </a:lnTo>
                <a:lnTo>
                  <a:pt x="236874" y="173217"/>
                </a:lnTo>
                <a:lnTo>
                  <a:pt x="237726" y="173773"/>
                </a:lnTo>
                <a:lnTo>
                  <a:pt x="238577" y="174312"/>
                </a:lnTo>
                <a:lnTo>
                  <a:pt x="239445" y="174850"/>
                </a:lnTo>
                <a:lnTo>
                  <a:pt x="239740" y="175024"/>
                </a:lnTo>
                <a:lnTo>
                  <a:pt x="239897" y="175093"/>
                </a:lnTo>
                <a:lnTo>
                  <a:pt x="240036" y="175163"/>
                </a:lnTo>
                <a:lnTo>
                  <a:pt x="240209" y="175232"/>
                </a:lnTo>
                <a:lnTo>
                  <a:pt x="240366" y="175267"/>
                </a:lnTo>
                <a:lnTo>
                  <a:pt x="240522" y="175284"/>
                </a:lnTo>
                <a:lnTo>
                  <a:pt x="240800" y="175284"/>
                </a:lnTo>
                <a:lnTo>
                  <a:pt x="240904" y="175250"/>
                </a:lnTo>
                <a:lnTo>
                  <a:pt x="241008" y="175215"/>
                </a:lnTo>
                <a:lnTo>
                  <a:pt x="241112" y="175163"/>
                </a:lnTo>
                <a:lnTo>
                  <a:pt x="241303" y="175059"/>
                </a:lnTo>
                <a:lnTo>
                  <a:pt x="241477" y="174902"/>
                </a:lnTo>
                <a:lnTo>
                  <a:pt x="241633" y="174746"/>
                </a:lnTo>
                <a:lnTo>
                  <a:pt x="241790" y="174555"/>
                </a:lnTo>
                <a:lnTo>
                  <a:pt x="241911" y="174364"/>
                </a:lnTo>
                <a:lnTo>
                  <a:pt x="242016" y="174155"/>
                </a:lnTo>
                <a:lnTo>
                  <a:pt x="242137" y="173912"/>
                </a:lnTo>
                <a:lnTo>
                  <a:pt x="242241" y="173652"/>
                </a:lnTo>
                <a:lnTo>
                  <a:pt x="242346" y="173391"/>
                </a:lnTo>
                <a:lnTo>
                  <a:pt x="242432" y="173131"/>
                </a:lnTo>
                <a:lnTo>
                  <a:pt x="242502" y="172853"/>
                </a:lnTo>
                <a:lnTo>
                  <a:pt x="242571" y="172592"/>
                </a:lnTo>
                <a:lnTo>
                  <a:pt x="242658" y="172036"/>
                </a:lnTo>
                <a:lnTo>
                  <a:pt x="242728" y="171481"/>
                </a:lnTo>
                <a:lnTo>
                  <a:pt x="242780" y="170925"/>
                </a:lnTo>
                <a:lnTo>
                  <a:pt x="242797" y="170369"/>
                </a:lnTo>
                <a:lnTo>
                  <a:pt x="242815" y="169813"/>
                </a:lnTo>
                <a:lnTo>
                  <a:pt x="242797" y="168684"/>
                </a:lnTo>
                <a:lnTo>
                  <a:pt x="242745" y="167538"/>
                </a:lnTo>
                <a:lnTo>
                  <a:pt x="242658" y="166409"/>
                </a:lnTo>
                <a:lnTo>
                  <a:pt x="242537" y="165297"/>
                </a:lnTo>
                <a:lnTo>
                  <a:pt x="242380" y="164168"/>
                </a:lnTo>
                <a:lnTo>
                  <a:pt x="242189" y="163057"/>
                </a:lnTo>
                <a:lnTo>
                  <a:pt x="241946" y="161945"/>
                </a:lnTo>
                <a:lnTo>
                  <a:pt x="241686" y="160834"/>
                </a:lnTo>
                <a:lnTo>
                  <a:pt x="241390" y="159739"/>
                </a:lnTo>
                <a:lnTo>
                  <a:pt x="241060" y="158663"/>
                </a:lnTo>
                <a:lnTo>
                  <a:pt x="240696" y="157586"/>
                </a:lnTo>
                <a:lnTo>
                  <a:pt x="240296" y="156526"/>
                </a:lnTo>
                <a:lnTo>
                  <a:pt x="239879" y="155484"/>
                </a:lnTo>
                <a:lnTo>
                  <a:pt x="239410" y="154459"/>
                </a:lnTo>
                <a:lnTo>
                  <a:pt x="238907" y="153435"/>
                </a:lnTo>
                <a:lnTo>
                  <a:pt x="238386" y="152427"/>
                </a:lnTo>
                <a:lnTo>
                  <a:pt x="238021" y="151767"/>
                </a:lnTo>
                <a:lnTo>
                  <a:pt x="237639" y="151125"/>
                </a:lnTo>
                <a:lnTo>
                  <a:pt x="236857" y="149839"/>
                </a:lnTo>
                <a:lnTo>
                  <a:pt x="235242" y="147286"/>
                </a:lnTo>
                <a:lnTo>
                  <a:pt x="234443" y="146018"/>
                </a:lnTo>
                <a:lnTo>
                  <a:pt x="234061" y="145376"/>
                </a:lnTo>
                <a:lnTo>
                  <a:pt x="233679" y="144716"/>
                </a:lnTo>
                <a:lnTo>
                  <a:pt x="233314" y="144056"/>
                </a:lnTo>
                <a:lnTo>
                  <a:pt x="232967" y="143396"/>
                </a:lnTo>
                <a:lnTo>
                  <a:pt x="232636" y="142718"/>
                </a:lnTo>
                <a:lnTo>
                  <a:pt x="232324" y="142041"/>
                </a:lnTo>
                <a:lnTo>
                  <a:pt x="232029" y="141346"/>
                </a:lnTo>
                <a:lnTo>
                  <a:pt x="231768" y="140634"/>
                </a:lnTo>
                <a:lnTo>
                  <a:pt x="231542" y="139904"/>
                </a:lnTo>
                <a:lnTo>
                  <a:pt x="231334" y="139175"/>
                </a:lnTo>
                <a:lnTo>
                  <a:pt x="231160" y="138428"/>
                </a:lnTo>
                <a:lnTo>
                  <a:pt x="231021" y="137681"/>
                </a:lnTo>
                <a:lnTo>
                  <a:pt x="230917" y="136917"/>
                </a:lnTo>
                <a:lnTo>
                  <a:pt x="230865" y="136170"/>
                </a:lnTo>
                <a:lnTo>
                  <a:pt x="230848" y="135788"/>
                </a:lnTo>
                <a:lnTo>
                  <a:pt x="230848" y="135423"/>
                </a:lnTo>
                <a:lnTo>
                  <a:pt x="230848" y="135041"/>
                </a:lnTo>
                <a:lnTo>
                  <a:pt x="230882" y="134676"/>
                </a:lnTo>
                <a:lnTo>
                  <a:pt x="230900" y="134312"/>
                </a:lnTo>
                <a:lnTo>
                  <a:pt x="230952" y="133930"/>
                </a:lnTo>
                <a:lnTo>
                  <a:pt x="231004" y="133565"/>
                </a:lnTo>
                <a:lnTo>
                  <a:pt x="231073" y="133200"/>
                </a:lnTo>
                <a:lnTo>
                  <a:pt x="231160" y="132853"/>
                </a:lnTo>
                <a:lnTo>
                  <a:pt x="231247" y="132488"/>
                </a:lnTo>
                <a:lnTo>
                  <a:pt x="231351" y="132141"/>
                </a:lnTo>
                <a:lnTo>
                  <a:pt x="231473" y="131793"/>
                </a:lnTo>
                <a:lnTo>
                  <a:pt x="231612" y="131446"/>
                </a:lnTo>
                <a:lnTo>
                  <a:pt x="231768" y="131099"/>
                </a:lnTo>
                <a:lnTo>
                  <a:pt x="231924" y="130769"/>
                </a:lnTo>
                <a:lnTo>
                  <a:pt x="232098" y="130439"/>
                </a:lnTo>
                <a:lnTo>
                  <a:pt x="232289" y="130143"/>
                </a:lnTo>
                <a:lnTo>
                  <a:pt x="232480" y="129831"/>
                </a:lnTo>
                <a:lnTo>
                  <a:pt x="232897" y="129223"/>
                </a:lnTo>
                <a:lnTo>
                  <a:pt x="233314" y="128615"/>
                </a:lnTo>
                <a:lnTo>
                  <a:pt x="233522" y="128302"/>
                </a:lnTo>
                <a:lnTo>
                  <a:pt x="233713" y="128007"/>
                </a:lnTo>
                <a:lnTo>
                  <a:pt x="233887" y="127694"/>
                </a:lnTo>
                <a:lnTo>
                  <a:pt x="234026" y="127364"/>
                </a:lnTo>
                <a:lnTo>
                  <a:pt x="234165" y="127052"/>
                </a:lnTo>
                <a:lnTo>
                  <a:pt x="234252" y="126739"/>
                </a:lnTo>
                <a:lnTo>
                  <a:pt x="234321" y="126409"/>
                </a:lnTo>
                <a:lnTo>
                  <a:pt x="234339" y="126079"/>
                </a:lnTo>
                <a:lnTo>
                  <a:pt x="234339" y="125923"/>
                </a:lnTo>
                <a:lnTo>
                  <a:pt x="234339" y="125749"/>
                </a:lnTo>
                <a:lnTo>
                  <a:pt x="234304" y="125593"/>
                </a:lnTo>
                <a:lnTo>
                  <a:pt x="234269" y="125419"/>
                </a:lnTo>
                <a:lnTo>
                  <a:pt x="234391" y="125350"/>
                </a:lnTo>
                <a:lnTo>
                  <a:pt x="234530" y="125280"/>
                </a:lnTo>
                <a:lnTo>
                  <a:pt x="234669" y="125228"/>
                </a:lnTo>
                <a:lnTo>
                  <a:pt x="234808" y="125193"/>
                </a:lnTo>
                <a:lnTo>
                  <a:pt x="235085" y="125141"/>
                </a:lnTo>
                <a:lnTo>
                  <a:pt x="235381" y="125106"/>
                </a:lnTo>
                <a:lnTo>
                  <a:pt x="235693" y="125072"/>
                </a:lnTo>
                <a:lnTo>
                  <a:pt x="235989" y="125037"/>
                </a:lnTo>
                <a:lnTo>
                  <a:pt x="236284" y="124985"/>
                </a:lnTo>
                <a:lnTo>
                  <a:pt x="236423" y="124933"/>
                </a:lnTo>
                <a:lnTo>
                  <a:pt x="236562" y="124881"/>
                </a:lnTo>
                <a:lnTo>
                  <a:pt x="236701" y="124828"/>
                </a:lnTo>
                <a:lnTo>
                  <a:pt x="236840" y="124742"/>
                </a:lnTo>
                <a:lnTo>
                  <a:pt x="237100" y="124551"/>
                </a:lnTo>
                <a:lnTo>
                  <a:pt x="237343" y="124342"/>
                </a:lnTo>
                <a:lnTo>
                  <a:pt x="237587" y="124116"/>
                </a:lnTo>
                <a:lnTo>
                  <a:pt x="238073" y="123613"/>
                </a:lnTo>
                <a:lnTo>
                  <a:pt x="238542" y="123074"/>
                </a:lnTo>
                <a:lnTo>
                  <a:pt x="239011" y="122501"/>
                </a:lnTo>
                <a:lnTo>
                  <a:pt x="239462" y="121911"/>
                </a:lnTo>
                <a:lnTo>
                  <a:pt x="239914" y="121303"/>
                </a:lnTo>
                <a:lnTo>
                  <a:pt x="240331" y="120677"/>
                </a:lnTo>
                <a:lnTo>
                  <a:pt x="240748" y="120035"/>
                </a:lnTo>
                <a:lnTo>
                  <a:pt x="241130" y="119375"/>
                </a:lnTo>
                <a:lnTo>
                  <a:pt x="241512" y="118715"/>
                </a:lnTo>
                <a:lnTo>
                  <a:pt x="241877" y="118037"/>
                </a:lnTo>
                <a:lnTo>
                  <a:pt x="242207" y="117343"/>
                </a:lnTo>
                <a:lnTo>
                  <a:pt x="242519" y="116665"/>
                </a:lnTo>
                <a:lnTo>
                  <a:pt x="242815" y="115970"/>
                </a:lnTo>
                <a:lnTo>
                  <a:pt x="243075" y="115293"/>
                </a:lnTo>
                <a:lnTo>
                  <a:pt x="243336" y="114616"/>
                </a:lnTo>
                <a:lnTo>
                  <a:pt x="243544" y="113938"/>
                </a:lnTo>
                <a:lnTo>
                  <a:pt x="243666" y="114025"/>
                </a:lnTo>
                <a:lnTo>
                  <a:pt x="243787" y="114112"/>
                </a:lnTo>
                <a:lnTo>
                  <a:pt x="243909" y="114164"/>
                </a:lnTo>
                <a:lnTo>
                  <a:pt x="244048" y="114216"/>
                </a:lnTo>
                <a:lnTo>
                  <a:pt x="244187" y="114251"/>
                </a:lnTo>
                <a:lnTo>
                  <a:pt x="244326" y="114268"/>
                </a:lnTo>
                <a:lnTo>
                  <a:pt x="244465" y="114286"/>
                </a:lnTo>
                <a:lnTo>
                  <a:pt x="244760" y="114286"/>
                </a:lnTo>
                <a:lnTo>
                  <a:pt x="244916" y="114251"/>
                </a:lnTo>
                <a:lnTo>
                  <a:pt x="245211" y="114181"/>
                </a:lnTo>
                <a:lnTo>
                  <a:pt x="245489" y="114077"/>
                </a:lnTo>
                <a:lnTo>
                  <a:pt x="245750" y="113938"/>
                </a:lnTo>
                <a:lnTo>
                  <a:pt x="245976" y="113765"/>
                </a:lnTo>
                <a:lnTo>
                  <a:pt x="246201" y="113574"/>
                </a:lnTo>
                <a:lnTo>
                  <a:pt x="246410" y="113365"/>
                </a:lnTo>
                <a:lnTo>
                  <a:pt x="246618" y="113157"/>
                </a:lnTo>
                <a:lnTo>
                  <a:pt x="246983" y="112688"/>
                </a:lnTo>
                <a:lnTo>
                  <a:pt x="247348" y="112219"/>
                </a:lnTo>
                <a:lnTo>
                  <a:pt x="247643" y="111854"/>
                </a:lnTo>
                <a:lnTo>
                  <a:pt x="247938" y="111507"/>
                </a:lnTo>
                <a:lnTo>
                  <a:pt x="248234" y="111159"/>
                </a:lnTo>
                <a:lnTo>
                  <a:pt x="248546" y="110812"/>
                </a:lnTo>
                <a:lnTo>
                  <a:pt x="248859" y="110482"/>
                </a:lnTo>
                <a:lnTo>
                  <a:pt x="249189" y="110169"/>
                </a:lnTo>
                <a:lnTo>
                  <a:pt x="249536" y="109839"/>
                </a:lnTo>
                <a:lnTo>
                  <a:pt x="249866" y="109527"/>
                </a:lnTo>
                <a:lnTo>
                  <a:pt x="250231" y="109231"/>
                </a:lnTo>
                <a:lnTo>
                  <a:pt x="250578" y="108936"/>
                </a:lnTo>
                <a:lnTo>
                  <a:pt x="250943" y="108658"/>
                </a:lnTo>
                <a:lnTo>
                  <a:pt x="251308" y="108380"/>
                </a:lnTo>
                <a:lnTo>
                  <a:pt x="251690" y="108120"/>
                </a:lnTo>
                <a:lnTo>
                  <a:pt x="252072" y="107859"/>
                </a:lnTo>
                <a:lnTo>
                  <a:pt x="252472" y="107616"/>
                </a:lnTo>
                <a:lnTo>
                  <a:pt x="252871" y="107373"/>
                </a:lnTo>
                <a:lnTo>
                  <a:pt x="253583" y="106956"/>
                </a:lnTo>
                <a:lnTo>
                  <a:pt x="253931" y="106730"/>
                </a:lnTo>
                <a:lnTo>
                  <a:pt x="254261" y="106487"/>
                </a:lnTo>
                <a:lnTo>
                  <a:pt x="254556" y="106227"/>
                </a:lnTo>
                <a:lnTo>
                  <a:pt x="254695" y="106088"/>
                </a:lnTo>
                <a:lnTo>
                  <a:pt x="254834" y="105931"/>
                </a:lnTo>
                <a:lnTo>
                  <a:pt x="254955" y="105775"/>
                </a:lnTo>
                <a:lnTo>
                  <a:pt x="255060" y="105601"/>
                </a:lnTo>
                <a:lnTo>
                  <a:pt x="255146" y="105428"/>
                </a:lnTo>
                <a:lnTo>
                  <a:pt x="255216" y="105254"/>
                </a:lnTo>
                <a:lnTo>
                  <a:pt x="255285" y="105046"/>
                </a:lnTo>
                <a:lnTo>
                  <a:pt x="255320" y="104837"/>
                </a:lnTo>
                <a:lnTo>
                  <a:pt x="255355" y="104611"/>
                </a:lnTo>
                <a:lnTo>
                  <a:pt x="255355" y="104403"/>
                </a:lnTo>
                <a:lnTo>
                  <a:pt x="255355" y="103969"/>
                </a:lnTo>
                <a:lnTo>
                  <a:pt x="255320" y="103534"/>
                </a:lnTo>
                <a:lnTo>
                  <a:pt x="254695" y="95441"/>
                </a:lnTo>
                <a:lnTo>
                  <a:pt x="254643" y="94729"/>
                </a:lnTo>
                <a:lnTo>
                  <a:pt x="254591" y="94381"/>
                </a:lnTo>
                <a:lnTo>
                  <a:pt x="254538" y="94016"/>
                </a:lnTo>
                <a:lnTo>
                  <a:pt x="254469" y="93669"/>
                </a:lnTo>
                <a:lnTo>
                  <a:pt x="254382" y="93339"/>
                </a:lnTo>
                <a:lnTo>
                  <a:pt x="254261" y="93009"/>
                </a:lnTo>
                <a:lnTo>
                  <a:pt x="254122" y="92679"/>
                </a:lnTo>
                <a:lnTo>
                  <a:pt x="253948" y="92349"/>
                </a:lnTo>
                <a:lnTo>
                  <a:pt x="253739" y="92002"/>
                </a:lnTo>
                <a:lnTo>
                  <a:pt x="253514" y="91637"/>
                </a:lnTo>
                <a:lnTo>
                  <a:pt x="253271" y="91307"/>
                </a:lnTo>
                <a:lnTo>
                  <a:pt x="253132" y="91168"/>
                </a:lnTo>
                <a:lnTo>
                  <a:pt x="252993" y="91029"/>
                </a:lnTo>
                <a:lnTo>
                  <a:pt x="252854" y="90907"/>
                </a:lnTo>
                <a:lnTo>
                  <a:pt x="252697" y="90803"/>
                </a:lnTo>
                <a:lnTo>
                  <a:pt x="252541" y="90716"/>
                </a:lnTo>
                <a:lnTo>
                  <a:pt x="252367" y="90664"/>
                </a:lnTo>
                <a:lnTo>
                  <a:pt x="252211" y="90630"/>
                </a:lnTo>
                <a:lnTo>
                  <a:pt x="252037" y="90630"/>
                </a:lnTo>
                <a:lnTo>
                  <a:pt x="252072" y="90334"/>
                </a:lnTo>
                <a:lnTo>
                  <a:pt x="252107" y="90039"/>
                </a:lnTo>
                <a:lnTo>
                  <a:pt x="252142" y="89744"/>
                </a:lnTo>
                <a:lnTo>
                  <a:pt x="252142" y="89431"/>
                </a:lnTo>
                <a:lnTo>
                  <a:pt x="252142" y="89136"/>
                </a:lnTo>
                <a:lnTo>
                  <a:pt x="252124" y="88841"/>
                </a:lnTo>
                <a:lnTo>
                  <a:pt x="252107" y="88545"/>
                </a:lnTo>
                <a:lnTo>
                  <a:pt x="252055" y="88250"/>
                </a:lnTo>
                <a:lnTo>
                  <a:pt x="252003" y="87955"/>
                </a:lnTo>
                <a:lnTo>
                  <a:pt x="251951" y="87660"/>
                </a:lnTo>
                <a:lnTo>
                  <a:pt x="251864" y="87364"/>
                </a:lnTo>
                <a:lnTo>
                  <a:pt x="251777" y="87086"/>
                </a:lnTo>
                <a:lnTo>
                  <a:pt x="251673" y="86808"/>
                </a:lnTo>
                <a:lnTo>
                  <a:pt x="251568" y="86531"/>
                </a:lnTo>
                <a:lnTo>
                  <a:pt x="251447" y="86253"/>
                </a:lnTo>
                <a:lnTo>
                  <a:pt x="251308" y="85992"/>
                </a:lnTo>
                <a:lnTo>
                  <a:pt x="251117" y="85662"/>
                </a:lnTo>
                <a:lnTo>
                  <a:pt x="250926" y="85350"/>
                </a:lnTo>
                <a:lnTo>
                  <a:pt x="250509" y="84707"/>
                </a:lnTo>
                <a:lnTo>
                  <a:pt x="250109" y="84082"/>
                </a:lnTo>
                <a:lnTo>
                  <a:pt x="249918" y="83752"/>
                </a:lnTo>
                <a:lnTo>
                  <a:pt x="249745" y="83422"/>
                </a:lnTo>
                <a:lnTo>
                  <a:pt x="249588" y="83074"/>
                </a:lnTo>
                <a:lnTo>
                  <a:pt x="249449" y="82727"/>
                </a:lnTo>
                <a:lnTo>
                  <a:pt x="249328" y="82362"/>
                </a:lnTo>
                <a:lnTo>
                  <a:pt x="249241" y="81997"/>
                </a:lnTo>
                <a:lnTo>
                  <a:pt x="249154" y="81615"/>
                </a:lnTo>
                <a:lnTo>
                  <a:pt x="249102" y="81251"/>
                </a:lnTo>
                <a:lnTo>
                  <a:pt x="249050" y="80868"/>
                </a:lnTo>
                <a:lnTo>
                  <a:pt x="249015" y="80486"/>
                </a:lnTo>
                <a:lnTo>
                  <a:pt x="248980" y="80104"/>
                </a:lnTo>
                <a:lnTo>
                  <a:pt x="248980" y="79722"/>
                </a:lnTo>
                <a:lnTo>
                  <a:pt x="248980" y="78940"/>
                </a:lnTo>
                <a:lnTo>
                  <a:pt x="248998" y="78159"/>
                </a:lnTo>
                <a:lnTo>
                  <a:pt x="249033" y="77395"/>
                </a:lnTo>
                <a:lnTo>
                  <a:pt x="249067" y="76978"/>
                </a:lnTo>
                <a:lnTo>
                  <a:pt x="249154" y="76561"/>
                </a:lnTo>
                <a:lnTo>
                  <a:pt x="249206" y="76353"/>
                </a:lnTo>
                <a:lnTo>
                  <a:pt x="249276" y="76162"/>
                </a:lnTo>
                <a:lnTo>
                  <a:pt x="249345" y="75953"/>
                </a:lnTo>
                <a:lnTo>
                  <a:pt x="249432" y="75779"/>
                </a:lnTo>
                <a:lnTo>
                  <a:pt x="249536" y="75606"/>
                </a:lnTo>
                <a:lnTo>
                  <a:pt x="249640" y="75449"/>
                </a:lnTo>
                <a:lnTo>
                  <a:pt x="249779" y="75328"/>
                </a:lnTo>
                <a:lnTo>
                  <a:pt x="249901" y="75206"/>
                </a:lnTo>
                <a:lnTo>
                  <a:pt x="250057" y="75119"/>
                </a:lnTo>
                <a:lnTo>
                  <a:pt x="250214" y="75067"/>
                </a:lnTo>
                <a:lnTo>
                  <a:pt x="250405" y="75033"/>
                </a:lnTo>
                <a:lnTo>
                  <a:pt x="250596" y="75050"/>
                </a:lnTo>
                <a:lnTo>
                  <a:pt x="250526" y="75432"/>
                </a:lnTo>
                <a:lnTo>
                  <a:pt x="250492" y="75814"/>
                </a:lnTo>
                <a:lnTo>
                  <a:pt x="250474" y="76214"/>
                </a:lnTo>
                <a:lnTo>
                  <a:pt x="250474" y="76613"/>
                </a:lnTo>
                <a:lnTo>
                  <a:pt x="250492" y="76995"/>
                </a:lnTo>
                <a:lnTo>
                  <a:pt x="250526" y="77395"/>
                </a:lnTo>
                <a:lnTo>
                  <a:pt x="250578" y="77777"/>
                </a:lnTo>
                <a:lnTo>
                  <a:pt x="250665" y="78159"/>
                </a:lnTo>
                <a:lnTo>
                  <a:pt x="250752" y="78541"/>
                </a:lnTo>
                <a:lnTo>
                  <a:pt x="250856" y="78923"/>
                </a:lnTo>
                <a:lnTo>
                  <a:pt x="250995" y="79305"/>
                </a:lnTo>
                <a:lnTo>
                  <a:pt x="251134" y="79670"/>
                </a:lnTo>
                <a:lnTo>
                  <a:pt x="251308" y="80017"/>
                </a:lnTo>
                <a:lnTo>
                  <a:pt x="251482" y="80365"/>
                </a:lnTo>
                <a:lnTo>
                  <a:pt x="251690" y="80712"/>
                </a:lnTo>
                <a:lnTo>
                  <a:pt x="251898" y="81042"/>
                </a:lnTo>
                <a:lnTo>
                  <a:pt x="252194" y="81442"/>
                </a:lnTo>
                <a:lnTo>
                  <a:pt x="252489" y="81824"/>
                </a:lnTo>
                <a:lnTo>
                  <a:pt x="252802" y="82223"/>
                </a:lnTo>
                <a:lnTo>
                  <a:pt x="253097" y="82623"/>
                </a:lnTo>
                <a:lnTo>
                  <a:pt x="253375" y="83022"/>
                </a:lnTo>
                <a:lnTo>
                  <a:pt x="253514" y="83231"/>
                </a:lnTo>
                <a:lnTo>
                  <a:pt x="253635" y="83439"/>
                </a:lnTo>
                <a:lnTo>
                  <a:pt x="253739" y="83647"/>
                </a:lnTo>
                <a:lnTo>
                  <a:pt x="253826" y="83873"/>
                </a:lnTo>
                <a:lnTo>
                  <a:pt x="253913" y="84099"/>
                </a:lnTo>
                <a:lnTo>
                  <a:pt x="253965" y="84342"/>
                </a:lnTo>
                <a:lnTo>
                  <a:pt x="254017" y="84568"/>
                </a:lnTo>
                <a:lnTo>
                  <a:pt x="254052" y="84794"/>
                </a:lnTo>
                <a:lnTo>
                  <a:pt x="254087" y="85263"/>
                </a:lnTo>
                <a:lnTo>
                  <a:pt x="254122" y="85732"/>
                </a:lnTo>
                <a:lnTo>
                  <a:pt x="254156" y="86183"/>
                </a:lnTo>
                <a:lnTo>
                  <a:pt x="254191" y="86409"/>
                </a:lnTo>
                <a:lnTo>
                  <a:pt x="254226" y="86635"/>
                </a:lnTo>
                <a:lnTo>
                  <a:pt x="254278" y="86843"/>
                </a:lnTo>
                <a:lnTo>
                  <a:pt x="254347" y="87034"/>
                </a:lnTo>
                <a:lnTo>
                  <a:pt x="254434" y="87243"/>
                </a:lnTo>
                <a:lnTo>
                  <a:pt x="254538" y="87416"/>
                </a:lnTo>
                <a:lnTo>
                  <a:pt x="254677" y="87590"/>
                </a:lnTo>
                <a:lnTo>
                  <a:pt x="254834" y="87729"/>
                </a:lnTo>
                <a:lnTo>
                  <a:pt x="255025" y="87416"/>
                </a:lnTo>
                <a:lnTo>
                  <a:pt x="255216" y="87086"/>
                </a:lnTo>
                <a:lnTo>
                  <a:pt x="255407" y="86739"/>
                </a:lnTo>
                <a:lnTo>
                  <a:pt x="255563" y="86392"/>
                </a:lnTo>
                <a:lnTo>
                  <a:pt x="255720" y="86044"/>
                </a:lnTo>
                <a:lnTo>
                  <a:pt x="255858" y="85680"/>
                </a:lnTo>
                <a:lnTo>
                  <a:pt x="255980" y="85315"/>
                </a:lnTo>
                <a:lnTo>
                  <a:pt x="256084" y="84950"/>
                </a:lnTo>
                <a:lnTo>
                  <a:pt x="256188" y="84585"/>
                </a:lnTo>
                <a:lnTo>
                  <a:pt x="256258" y="84203"/>
                </a:lnTo>
                <a:lnTo>
                  <a:pt x="256327" y="83821"/>
                </a:lnTo>
                <a:lnTo>
                  <a:pt x="256380" y="83439"/>
                </a:lnTo>
                <a:lnTo>
                  <a:pt x="256414" y="83057"/>
                </a:lnTo>
                <a:lnTo>
                  <a:pt x="256449" y="82675"/>
                </a:lnTo>
                <a:lnTo>
                  <a:pt x="256449" y="82293"/>
                </a:lnTo>
                <a:lnTo>
                  <a:pt x="256449" y="81911"/>
                </a:lnTo>
                <a:lnTo>
                  <a:pt x="256432" y="81528"/>
                </a:lnTo>
                <a:lnTo>
                  <a:pt x="256414" y="81146"/>
                </a:lnTo>
                <a:lnTo>
                  <a:pt x="256362" y="80764"/>
                </a:lnTo>
                <a:lnTo>
                  <a:pt x="256310" y="80382"/>
                </a:lnTo>
                <a:lnTo>
                  <a:pt x="256241" y="80000"/>
                </a:lnTo>
                <a:lnTo>
                  <a:pt x="256154" y="79635"/>
                </a:lnTo>
                <a:lnTo>
                  <a:pt x="256050" y="79253"/>
                </a:lnTo>
                <a:lnTo>
                  <a:pt x="255945" y="78888"/>
                </a:lnTo>
                <a:lnTo>
                  <a:pt x="255806" y="78524"/>
                </a:lnTo>
                <a:lnTo>
                  <a:pt x="255667" y="78176"/>
                </a:lnTo>
                <a:lnTo>
                  <a:pt x="255528" y="77812"/>
                </a:lnTo>
                <a:lnTo>
                  <a:pt x="255355" y="77482"/>
                </a:lnTo>
                <a:lnTo>
                  <a:pt x="255164" y="77134"/>
                </a:lnTo>
                <a:lnTo>
                  <a:pt x="254973" y="76804"/>
                </a:lnTo>
                <a:lnTo>
                  <a:pt x="254764" y="76474"/>
                </a:lnTo>
                <a:lnTo>
                  <a:pt x="254556" y="76162"/>
                </a:lnTo>
                <a:lnTo>
                  <a:pt x="254347" y="75866"/>
                </a:lnTo>
                <a:lnTo>
                  <a:pt x="254156" y="75554"/>
                </a:lnTo>
                <a:lnTo>
                  <a:pt x="253983" y="75206"/>
                </a:lnTo>
                <a:lnTo>
                  <a:pt x="253931" y="75050"/>
                </a:lnTo>
                <a:lnTo>
                  <a:pt x="253878" y="74876"/>
                </a:lnTo>
                <a:lnTo>
                  <a:pt x="253844" y="74703"/>
                </a:lnTo>
                <a:lnTo>
                  <a:pt x="253826" y="74546"/>
                </a:lnTo>
                <a:lnTo>
                  <a:pt x="253826" y="74390"/>
                </a:lnTo>
                <a:lnTo>
                  <a:pt x="253844" y="74251"/>
                </a:lnTo>
                <a:lnTo>
                  <a:pt x="253896" y="74112"/>
                </a:lnTo>
                <a:lnTo>
                  <a:pt x="253965" y="73973"/>
                </a:lnTo>
                <a:lnTo>
                  <a:pt x="254052" y="73869"/>
                </a:lnTo>
                <a:lnTo>
                  <a:pt x="254191" y="73765"/>
                </a:lnTo>
                <a:lnTo>
                  <a:pt x="254295" y="73713"/>
                </a:lnTo>
                <a:lnTo>
                  <a:pt x="254382" y="73678"/>
                </a:lnTo>
                <a:lnTo>
                  <a:pt x="254486" y="73660"/>
                </a:lnTo>
                <a:lnTo>
                  <a:pt x="254591" y="73643"/>
                </a:lnTo>
                <a:lnTo>
                  <a:pt x="254695" y="73643"/>
                </a:lnTo>
                <a:lnTo>
                  <a:pt x="254799" y="73660"/>
                </a:lnTo>
                <a:lnTo>
                  <a:pt x="255007" y="73730"/>
                </a:lnTo>
                <a:lnTo>
                  <a:pt x="255198" y="73817"/>
                </a:lnTo>
                <a:lnTo>
                  <a:pt x="255407" y="73938"/>
                </a:lnTo>
                <a:lnTo>
                  <a:pt x="255841" y="74234"/>
                </a:lnTo>
                <a:lnTo>
                  <a:pt x="256258" y="74546"/>
                </a:lnTo>
                <a:lnTo>
                  <a:pt x="256466" y="74685"/>
                </a:lnTo>
                <a:lnTo>
                  <a:pt x="256692" y="74789"/>
                </a:lnTo>
                <a:lnTo>
                  <a:pt x="256901" y="74876"/>
                </a:lnTo>
                <a:lnTo>
                  <a:pt x="257005" y="74894"/>
                </a:lnTo>
                <a:lnTo>
                  <a:pt x="257109" y="74911"/>
                </a:lnTo>
                <a:lnTo>
                  <a:pt x="257335" y="74911"/>
                </a:lnTo>
                <a:lnTo>
                  <a:pt x="257439" y="74894"/>
                </a:lnTo>
                <a:lnTo>
                  <a:pt x="257543" y="74841"/>
                </a:lnTo>
                <a:lnTo>
                  <a:pt x="257630" y="74807"/>
                </a:lnTo>
                <a:lnTo>
                  <a:pt x="257717" y="74755"/>
                </a:lnTo>
                <a:lnTo>
                  <a:pt x="257873" y="74616"/>
                </a:lnTo>
                <a:lnTo>
                  <a:pt x="258012" y="74477"/>
                </a:lnTo>
                <a:lnTo>
                  <a:pt x="258134" y="74303"/>
                </a:lnTo>
                <a:lnTo>
                  <a:pt x="258307" y="74043"/>
                </a:lnTo>
                <a:lnTo>
                  <a:pt x="258464" y="73782"/>
                </a:lnTo>
                <a:lnTo>
                  <a:pt x="258620" y="73521"/>
                </a:lnTo>
                <a:lnTo>
                  <a:pt x="258759" y="73244"/>
                </a:lnTo>
                <a:lnTo>
                  <a:pt x="258881" y="72966"/>
                </a:lnTo>
                <a:lnTo>
                  <a:pt x="258985" y="72670"/>
                </a:lnTo>
                <a:lnTo>
                  <a:pt x="259089" y="72393"/>
                </a:lnTo>
                <a:lnTo>
                  <a:pt x="259176" y="72097"/>
                </a:lnTo>
                <a:lnTo>
                  <a:pt x="259263" y="71802"/>
                </a:lnTo>
                <a:lnTo>
                  <a:pt x="259332" y="71507"/>
                </a:lnTo>
                <a:lnTo>
                  <a:pt x="259436" y="70899"/>
                </a:lnTo>
                <a:lnTo>
                  <a:pt x="259523" y="70274"/>
                </a:lnTo>
                <a:lnTo>
                  <a:pt x="259558" y="69648"/>
                </a:lnTo>
                <a:lnTo>
                  <a:pt x="259593" y="69023"/>
                </a:lnTo>
                <a:lnTo>
                  <a:pt x="259575" y="68380"/>
                </a:lnTo>
                <a:lnTo>
                  <a:pt x="259558" y="67738"/>
                </a:lnTo>
                <a:lnTo>
                  <a:pt x="259523" y="67095"/>
                </a:lnTo>
                <a:lnTo>
                  <a:pt x="259419" y="65810"/>
                </a:lnTo>
                <a:lnTo>
                  <a:pt x="259315" y="64542"/>
                </a:lnTo>
                <a:lnTo>
                  <a:pt x="259280" y="64038"/>
                </a:lnTo>
                <a:lnTo>
                  <a:pt x="259263" y="63778"/>
                </a:lnTo>
                <a:lnTo>
                  <a:pt x="259280" y="63534"/>
                </a:lnTo>
                <a:lnTo>
                  <a:pt x="259315" y="63291"/>
                </a:lnTo>
                <a:lnTo>
                  <a:pt x="259367" y="63048"/>
                </a:lnTo>
                <a:lnTo>
                  <a:pt x="259436" y="62805"/>
                </a:lnTo>
                <a:lnTo>
                  <a:pt x="259541" y="62579"/>
                </a:lnTo>
                <a:lnTo>
                  <a:pt x="259662" y="62406"/>
                </a:lnTo>
                <a:lnTo>
                  <a:pt x="259801" y="62249"/>
                </a:lnTo>
                <a:lnTo>
                  <a:pt x="259940" y="62110"/>
                </a:lnTo>
                <a:lnTo>
                  <a:pt x="260114" y="61971"/>
                </a:lnTo>
                <a:lnTo>
                  <a:pt x="260287" y="61850"/>
                </a:lnTo>
                <a:lnTo>
                  <a:pt x="260461" y="61728"/>
                </a:lnTo>
                <a:lnTo>
                  <a:pt x="260826" y="61502"/>
                </a:lnTo>
                <a:lnTo>
                  <a:pt x="275867" y="52575"/>
                </a:lnTo>
                <a:lnTo>
                  <a:pt x="275364" y="52262"/>
                </a:lnTo>
                <a:lnTo>
                  <a:pt x="274877" y="51915"/>
                </a:lnTo>
                <a:lnTo>
                  <a:pt x="274408" y="51550"/>
                </a:lnTo>
                <a:lnTo>
                  <a:pt x="273957" y="51151"/>
                </a:lnTo>
                <a:lnTo>
                  <a:pt x="273540" y="50716"/>
                </a:lnTo>
                <a:lnTo>
                  <a:pt x="273158" y="50265"/>
                </a:lnTo>
                <a:lnTo>
                  <a:pt x="272776" y="49796"/>
                </a:lnTo>
                <a:lnTo>
                  <a:pt x="272428" y="49310"/>
                </a:lnTo>
                <a:lnTo>
                  <a:pt x="272116" y="48806"/>
                </a:lnTo>
                <a:lnTo>
                  <a:pt x="271838" y="48285"/>
                </a:lnTo>
                <a:lnTo>
                  <a:pt x="271577" y="47746"/>
                </a:lnTo>
                <a:lnTo>
                  <a:pt x="271351" y="47191"/>
                </a:lnTo>
                <a:lnTo>
                  <a:pt x="271160" y="46617"/>
                </a:lnTo>
                <a:lnTo>
                  <a:pt x="271004" y="46044"/>
                </a:lnTo>
                <a:lnTo>
                  <a:pt x="270865" y="45471"/>
                </a:lnTo>
                <a:lnTo>
                  <a:pt x="270778" y="44881"/>
                </a:lnTo>
                <a:lnTo>
                  <a:pt x="270743" y="44464"/>
                </a:lnTo>
                <a:lnTo>
                  <a:pt x="270743" y="44255"/>
                </a:lnTo>
                <a:lnTo>
                  <a:pt x="270761" y="44047"/>
                </a:lnTo>
                <a:lnTo>
                  <a:pt x="270778" y="43838"/>
                </a:lnTo>
                <a:lnTo>
                  <a:pt x="270830" y="43647"/>
                </a:lnTo>
                <a:lnTo>
                  <a:pt x="270900" y="43456"/>
                </a:lnTo>
                <a:lnTo>
                  <a:pt x="271004" y="43283"/>
                </a:lnTo>
                <a:lnTo>
                  <a:pt x="271160" y="43092"/>
                </a:lnTo>
                <a:lnTo>
                  <a:pt x="271334" y="42935"/>
                </a:lnTo>
                <a:lnTo>
                  <a:pt x="271525" y="42779"/>
                </a:lnTo>
                <a:lnTo>
                  <a:pt x="271716" y="42640"/>
                </a:lnTo>
                <a:lnTo>
                  <a:pt x="271925" y="42501"/>
                </a:lnTo>
                <a:lnTo>
                  <a:pt x="272116" y="42345"/>
                </a:lnTo>
                <a:lnTo>
                  <a:pt x="272307" y="42188"/>
                </a:lnTo>
                <a:lnTo>
                  <a:pt x="272463" y="42015"/>
                </a:lnTo>
                <a:lnTo>
                  <a:pt x="272532" y="41893"/>
                </a:lnTo>
                <a:lnTo>
                  <a:pt x="272602" y="41772"/>
                </a:lnTo>
                <a:lnTo>
                  <a:pt x="272654" y="41650"/>
                </a:lnTo>
                <a:lnTo>
                  <a:pt x="272706" y="41528"/>
                </a:lnTo>
                <a:lnTo>
                  <a:pt x="272776" y="41251"/>
                </a:lnTo>
                <a:lnTo>
                  <a:pt x="272828" y="40973"/>
                </a:lnTo>
                <a:lnTo>
                  <a:pt x="272880" y="40399"/>
                </a:lnTo>
                <a:lnTo>
                  <a:pt x="272897" y="40122"/>
                </a:lnTo>
                <a:lnTo>
                  <a:pt x="272932" y="39826"/>
                </a:lnTo>
                <a:lnTo>
                  <a:pt x="273001" y="39531"/>
                </a:lnTo>
                <a:lnTo>
                  <a:pt x="273088" y="39218"/>
                </a:lnTo>
                <a:lnTo>
                  <a:pt x="273192" y="38923"/>
                </a:lnTo>
                <a:lnTo>
                  <a:pt x="273331" y="38645"/>
                </a:lnTo>
                <a:lnTo>
                  <a:pt x="273488" y="38367"/>
                </a:lnTo>
                <a:lnTo>
                  <a:pt x="273644" y="38107"/>
                </a:lnTo>
                <a:lnTo>
                  <a:pt x="273835" y="37846"/>
                </a:lnTo>
                <a:lnTo>
                  <a:pt x="274026" y="37586"/>
                </a:lnTo>
                <a:lnTo>
                  <a:pt x="274235" y="37343"/>
                </a:lnTo>
                <a:lnTo>
                  <a:pt x="274460" y="37099"/>
                </a:lnTo>
                <a:lnTo>
                  <a:pt x="274929" y="36648"/>
                </a:lnTo>
                <a:lnTo>
                  <a:pt x="275416" y="36196"/>
                </a:lnTo>
                <a:lnTo>
                  <a:pt x="275902" y="35779"/>
                </a:lnTo>
                <a:lnTo>
                  <a:pt x="285142" y="27946"/>
                </a:lnTo>
                <a:lnTo>
                  <a:pt x="285316" y="27790"/>
                </a:lnTo>
                <a:lnTo>
                  <a:pt x="285472" y="27634"/>
                </a:lnTo>
                <a:lnTo>
                  <a:pt x="285611" y="27460"/>
                </a:lnTo>
                <a:lnTo>
                  <a:pt x="285663" y="27356"/>
                </a:lnTo>
                <a:lnTo>
                  <a:pt x="285715" y="27251"/>
                </a:lnTo>
                <a:lnTo>
                  <a:pt x="285750" y="27095"/>
                </a:lnTo>
                <a:lnTo>
                  <a:pt x="285750" y="26939"/>
                </a:lnTo>
                <a:lnTo>
                  <a:pt x="285733" y="26782"/>
                </a:lnTo>
                <a:lnTo>
                  <a:pt x="285681" y="26644"/>
                </a:lnTo>
                <a:lnTo>
                  <a:pt x="285594" y="26505"/>
                </a:lnTo>
                <a:lnTo>
                  <a:pt x="285507" y="26383"/>
                </a:lnTo>
                <a:lnTo>
                  <a:pt x="285385" y="26261"/>
                </a:lnTo>
                <a:lnTo>
                  <a:pt x="285264" y="26140"/>
                </a:lnTo>
                <a:lnTo>
                  <a:pt x="285107" y="26036"/>
                </a:lnTo>
                <a:lnTo>
                  <a:pt x="284951" y="25931"/>
                </a:lnTo>
                <a:lnTo>
                  <a:pt x="284621" y="25740"/>
                </a:lnTo>
                <a:lnTo>
                  <a:pt x="284274" y="25584"/>
                </a:lnTo>
                <a:lnTo>
                  <a:pt x="283944" y="25428"/>
                </a:lnTo>
                <a:lnTo>
                  <a:pt x="283596" y="25271"/>
                </a:lnTo>
                <a:lnTo>
                  <a:pt x="283266" y="25098"/>
                </a:lnTo>
                <a:lnTo>
                  <a:pt x="282954" y="24907"/>
                </a:lnTo>
                <a:lnTo>
                  <a:pt x="282658" y="24681"/>
                </a:lnTo>
                <a:lnTo>
                  <a:pt x="282363" y="24455"/>
                </a:lnTo>
                <a:lnTo>
                  <a:pt x="282085" y="24195"/>
                </a:lnTo>
                <a:lnTo>
                  <a:pt x="281825" y="23934"/>
                </a:lnTo>
                <a:lnTo>
                  <a:pt x="281582" y="23656"/>
                </a:lnTo>
                <a:lnTo>
                  <a:pt x="281338" y="23378"/>
                </a:lnTo>
                <a:lnTo>
                  <a:pt x="281113" y="23066"/>
                </a:lnTo>
                <a:lnTo>
                  <a:pt x="280887" y="22753"/>
                </a:lnTo>
                <a:lnTo>
                  <a:pt x="280678" y="22440"/>
                </a:lnTo>
                <a:lnTo>
                  <a:pt x="280487" y="22110"/>
                </a:lnTo>
                <a:lnTo>
                  <a:pt x="280314" y="21780"/>
                </a:lnTo>
                <a:lnTo>
                  <a:pt x="280140" y="21450"/>
                </a:lnTo>
                <a:lnTo>
                  <a:pt x="279984" y="21103"/>
                </a:lnTo>
                <a:lnTo>
                  <a:pt x="279706" y="20408"/>
                </a:lnTo>
                <a:lnTo>
                  <a:pt x="279463" y="19696"/>
                </a:lnTo>
                <a:lnTo>
                  <a:pt x="279237" y="18984"/>
                </a:lnTo>
                <a:lnTo>
                  <a:pt x="279028" y="18272"/>
                </a:lnTo>
                <a:lnTo>
                  <a:pt x="278646" y="16813"/>
                </a:lnTo>
                <a:lnTo>
                  <a:pt x="278473" y="16083"/>
                </a:lnTo>
                <a:lnTo>
                  <a:pt x="278281" y="15354"/>
                </a:lnTo>
                <a:lnTo>
                  <a:pt x="278177" y="15007"/>
                </a:lnTo>
                <a:lnTo>
                  <a:pt x="278056" y="14659"/>
                </a:lnTo>
                <a:lnTo>
                  <a:pt x="277934" y="14329"/>
                </a:lnTo>
                <a:lnTo>
                  <a:pt x="277795" y="13999"/>
                </a:lnTo>
                <a:lnTo>
                  <a:pt x="277639" y="13686"/>
                </a:lnTo>
                <a:lnTo>
                  <a:pt x="277430" y="13391"/>
                </a:lnTo>
                <a:lnTo>
                  <a:pt x="277326" y="13252"/>
                </a:lnTo>
                <a:lnTo>
                  <a:pt x="277222" y="13113"/>
                </a:lnTo>
                <a:lnTo>
                  <a:pt x="277083" y="12992"/>
                </a:lnTo>
                <a:lnTo>
                  <a:pt x="276961" y="12870"/>
                </a:lnTo>
                <a:lnTo>
                  <a:pt x="276736" y="12714"/>
                </a:lnTo>
                <a:lnTo>
                  <a:pt x="276510" y="12575"/>
                </a:lnTo>
                <a:lnTo>
                  <a:pt x="276267" y="12471"/>
                </a:lnTo>
                <a:lnTo>
                  <a:pt x="276024" y="12384"/>
                </a:lnTo>
                <a:lnTo>
                  <a:pt x="275763" y="12314"/>
                </a:lnTo>
                <a:lnTo>
                  <a:pt x="275502" y="12262"/>
                </a:lnTo>
                <a:lnTo>
                  <a:pt x="275242" y="12228"/>
                </a:lnTo>
                <a:lnTo>
                  <a:pt x="274686" y="12228"/>
                </a:lnTo>
                <a:lnTo>
                  <a:pt x="274408" y="12245"/>
                </a:lnTo>
                <a:lnTo>
                  <a:pt x="274130" y="12280"/>
                </a:lnTo>
                <a:lnTo>
                  <a:pt x="273852" y="12332"/>
                </a:lnTo>
                <a:lnTo>
                  <a:pt x="273297" y="12436"/>
                </a:lnTo>
                <a:lnTo>
                  <a:pt x="272776" y="12592"/>
                </a:lnTo>
                <a:lnTo>
                  <a:pt x="272220" y="12766"/>
                </a:lnTo>
                <a:lnTo>
                  <a:pt x="271942" y="12870"/>
                </a:lnTo>
                <a:lnTo>
                  <a:pt x="271681" y="12992"/>
                </a:lnTo>
                <a:lnTo>
                  <a:pt x="271421" y="13113"/>
                </a:lnTo>
                <a:lnTo>
                  <a:pt x="271160" y="13270"/>
                </a:lnTo>
                <a:lnTo>
                  <a:pt x="270935" y="13426"/>
                </a:lnTo>
                <a:lnTo>
                  <a:pt x="270709" y="13617"/>
                </a:lnTo>
                <a:lnTo>
                  <a:pt x="270552" y="13791"/>
                </a:lnTo>
                <a:lnTo>
                  <a:pt x="270413" y="13947"/>
                </a:lnTo>
                <a:lnTo>
                  <a:pt x="270292" y="14138"/>
                </a:lnTo>
                <a:lnTo>
                  <a:pt x="270170" y="14329"/>
                </a:lnTo>
                <a:lnTo>
                  <a:pt x="270066" y="14520"/>
                </a:lnTo>
                <a:lnTo>
                  <a:pt x="269979" y="14729"/>
                </a:lnTo>
                <a:lnTo>
                  <a:pt x="269892" y="14937"/>
                </a:lnTo>
                <a:lnTo>
                  <a:pt x="269823" y="15163"/>
                </a:lnTo>
                <a:lnTo>
                  <a:pt x="269701" y="15597"/>
                </a:lnTo>
                <a:lnTo>
                  <a:pt x="269614" y="16049"/>
                </a:lnTo>
                <a:lnTo>
                  <a:pt x="269545" y="16500"/>
                </a:lnTo>
                <a:lnTo>
                  <a:pt x="269476" y="16969"/>
                </a:lnTo>
                <a:lnTo>
                  <a:pt x="269198" y="19227"/>
                </a:lnTo>
                <a:lnTo>
                  <a:pt x="269041" y="20408"/>
                </a:lnTo>
                <a:lnTo>
                  <a:pt x="268902" y="21589"/>
                </a:lnTo>
                <a:lnTo>
                  <a:pt x="268781" y="22788"/>
                </a:lnTo>
                <a:lnTo>
                  <a:pt x="268677" y="23969"/>
                </a:lnTo>
                <a:lnTo>
                  <a:pt x="268607" y="25132"/>
                </a:lnTo>
                <a:lnTo>
                  <a:pt x="268572" y="25688"/>
                </a:lnTo>
                <a:lnTo>
                  <a:pt x="268572" y="26244"/>
                </a:lnTo>
                <a:lnTo>
                  <a:pt x="268121" y="26887"/>
                </a:lnTo>
                <a:lnTo>
                  <a:pt x="267634" y="27495"/>
                </a:lnTo>
                <a:lnTo>
                  <a:pt x="267113" y="28068"/>
                </a:lnTo>
                <a:lnTo>
                  <a:pt x="266575" y="28641"/>
                </a:lnTo>
                <a:lnTo>
                  <a:pt x="266019" y="29179"/>
                </a:lnTo>
                <a:lnTo>
                  <a:pt x="265429" y="29683"/>
                </a:lnTo>
                <a:lnTo>
                  <a:pt x="264821" y="30169"/>
                </a:lnTo>
                <a:lnTo>
                  <a:pt x="264195" y="30621"/>
                </a:lnTo>
                <a:lnTo>
                  <a:pt x="263535" y="31055"/>
                </a:lnTo>
                <a:lnTo>
                  <a:pt x="262875" y="31437"/>
                </a:lnTo>
                <a:lnTo>
                  <a:pt x="262181" y="31819"/>
                </a:lnTo>
                <a:lnTo>
                  <a:pt x="261486" y="32149"/>
                </a:lnTo>
                <a:lnTo>
                  <a:pt x="260774" y="32445"/>
                </a:lnTo>
                <a:lnTo>
                  <a:pt x="260044" y="32723"/>
                </a:lnTo>
                <a:lnTo>
                  <a:pt x="259297" y="32948"/>
                </a:lnTo>
                <a:lnTo>
                  <a:pt x="258551" y="33157"/>
                </a:lnTo>
                <a:lnTo>
                  <a:pt x="257995" y="33278"/>
                </a:lnTo>
                <a:lnTo>
                  <a:pt x="257439" y="33383"/>
                </a:lnTo>
                <a:lnTo>
                  <a:pt x="256883" y="33469"/>
                </a:lnTo>
                <a:lnTo>
                  <a:pt x="256327" y="33556"/>
                </a:lnTo>
                <a:lnTo>
                  <a:pt x="255216" y="33695"/>
                </a:lnTo>
                <a:lnTo>
                  <a:pt x="254087" y="33817"/>
                </a:lnTo>
                <a:lnTo>
                  <a:pt x="252975" y="33956"/>
                </a:lnTo>
                <a:lnTo>
                  <a:pt x="251864" y="34112"/>
                </a:lnTo>
                <a:lnTo>
                  <a:pt x="251308" y="34199"/>
                </a:lnTo>
                <a:lnTo>
                  <a:pt x="250752" y="34320"/>
                </a:lnTo>
                <a:lnTo>
                  <a:pt x="250196" y="34442"/>
                </a:lnTo>
                <a:lnTo>
                  <a:pt x="249658" y="34581"/>
                </a:lnTo>
                <a:lnTo>
                  <a:pt x="249119" y="34737"/>
                </a:lnTo>
                <a:lnTo>
                  <a:pt x="248581" y="34946"/>
                </a:lnTo>
                <a:lnTo>
                  <a:pt x="248043" y="35154"/>
                </a:lnTo>
                <a:lnTo>
                  <a:pt x="247539" y="35415"/>
                </a:lnTo>
                <a:lnTo>
                  <a:pt x="247035" y="35693"/>
                </a:lnTo>
                <a:lnTo>
                  <a:pt x="246549" y="36005"/>
                </a:lnTo>
                <a:lnTo>
                  <a:pt x="246080" y="36335"/>
                </a:lnTo>
                <a:lnTo>
                  <a:pt x="245646" y="36700"/>
                </a:lnTo>
                <a:lnTo>
                  <a:pt x="245229" y="37082"/>
                </a:lnTo>
                <a:lnTo>
                  <a:pt x="245038" y="37273"/>
                </a:lnTo>
                <a:lnTo>
                  <a:pt x="244864" y="37482"/>
                </a:lnTo>
                <a:lnTo>
                  <a:pt x="244690" y="37707"/>
                </a:lnTo>
                <a:lnTo>
                  <a:pt x="244517" y="37916"/>
                </a:lnTo>
                <a:lnTo>
                  <a:pt x="244360" y="38142"/>
                </a:lnTo>
                <a:lnTo>
                  <a:pt x="244221" y="38385"/>
                </a:lnTo>
                <a:lnTo>
                  <a:pt x="244100" y="38610"/>
                </a:lnTo>
                <a:lnTo>
                  <a:pt x="243978" y="38854"/>
                </a:lnTo>
                <a:lnTo>
                  <a:pt x="243857" y="39114"/>
                </a:lnTo>
                <a:lnTo>
                  <a:pt x="243770" y="39357"/>
                </a:lnTo>
                <a:lnTo>
                  <a:pt x="243683" y="39618"/>
                </a:lnTo>
                <a:lnTo>
                  <a:pt x="243614" y="39878"/>
                </a:lnTo>
                <a:lnTo>
                  <a:pt x="243561" y="40156"/>
                </a:lnTo>
                <a:lnTo>
                  <a:pt x="243509" y="40434"/>
                </a:lnTo>
                <a:lnTo>
                  <a:pt x="243492" y="40695"/>
                </a:lnTo>
                <a:lnTo>
                  <a:pt x="243475" y="40955"/>
                </a:lnTo>
                <a:lnTo>
                  <a:pt x="243475" y="41459"/>
                </a:lnTo>
                <a:lnTo>
                  <a:pt x="243492" y="41980"/>
                </a:lnTo>
                <a:lnTo>
                  <a:pt x="243544" y="42501"/>
                </a:lnTo>
                <a:lnTo>
                  <a:pt x="243666" y="43526"/>
                </a:lnTo>
                <a:lnTo>
                  <a:pt x="243718" y="44047"/>
                </a:lnTo>
                <a:lnTo>
                  <a:pt x="243735" y="44568"/>
                </a:lnTo>
                <a:lnTo>
                  <a:pt x="243735" y="44828"/>
                </a:lnTo>
                <a:lnTo>
                  <a:pt x="243735" y="45089"/>
                </a:lnTo>
                <a:lnTo>
                  <a:pt x="243700" y="45350"/>
                </a:lnTo>
                <a:lnTo>
                  <a:pt x="243666" y="45627"/>
                </a:lnTo>
                <a:lnTo>
                  <a:pt x="243614" y="45888"/>
                </a:lnTo>
                <a:lnTo>
                  <a:pt x="243544" y="46131"/>
                </a:lnTo>
                <a:lnTo>
                  <a:pt x="243475" y="46392"/>
                </a:lnTo>
                <a:lnTo>
                  <a:pt x="243370" y="46635"/>
                </a:lnTo>
                <a:lnTo>
                  <a:pt x="243266" y="46861"/>
                </a:lnTo>
                <a:lnTo>
                  <a:pt x="243145" y="47086"/>
                </a:lnTo>
                <a:lnTo>
                  <a:pt x="242988" y="47295"/>
                </a:lnTo>
                <a:lnTo>
                  <a:pt x="242832" y="47486"/>
                </a:lnTo>
                <a:lnTo>
                  <a:pt x="242658" y="47677"/>
                </a:lnTo>
                <a:lnTo>
                  <a:pt x="242467" y="47833"/>
                </a:lnTo>
                <a:lnTo>
                  <a:pt x="242259" y="47972"/>
                </a:lnTo>
                <a:lnTo>
                  <a:pt x="242033" y="48094"/>
                </a:lnTo>
                <a:lnTo>
                  <a:pt x="241790" y="48198"/>
                </a:lnTo>
                <a:lnTo>
                  <a:pt x="241512" y="48267"/>
                </a:lnTo>
                <a:lnTo>
                  <a:pt x="241251" y="48320"/>
                </a:lnTo>
                <a:lnTo>
                  <a:pt x="240973" y="48337"/>
                </a:lnTo>
                <a:lnTo>
                  <a:pt x="240696" y="48354"/>
                </a:lnTo>
                <a:lnTo>
                  <a:pt x="239845" y="48354"/>
                </a:lnTo>
                <a:lnTo>
                  <a:pt x="239323" y="48372"/>
                </a:lnTo>
                <a:lnTo>
                  <a:pt x="238785" y="48389"/>
                </a:lnTo>
                <a:lnTo>
                  <a:pt x="238264" y="48424"/>
                </a:lnTo>
                <a:lnTo>
                  <a:pt x="237726" y="48476"/>
                </a:lnTo>
                <a:lnTo>
                  <a:pt x="237204" y="48545"/>
                </a:lnTo>
                <a:lnTo>
                  <a:pt x="236683" y="48632"/>
                </a:lnTo>
                <a:lnTo>
                  <a:pt x="236145" y="48736"/>
                </a:lnTo>
                <a:lnTo>
                  <a:pt x="235641" y="48841"/>
                </a:lnTo>
                <a:lnTo>
                  <a:pt x="235120" y="48962"/>
                </a:lnTo>
                <a:lnTo>
                  <a:pt x="234599" y="49101"/>
                </a:lnTo>
                <a:lnTo>
                  <a:pt x="234095" y="49257"/>
                </a:lnTo>
                <a:lnTo>
                  <a:pt x="233592" y="49431"/>
                </a:lnTo>
                <a:lnTo>
                  <a:pt x="233088" y="49622"/>
                </a:lnTo>
                <a:lnTo>
                  <a:pt x="232602" y="49813"/>
                </a:lnTo>
                <a:lnTo>
                  <a:pt x="232115" y="50022"/>
                </a:lnTo>
                <a:lnTo>
                  <a:pt x="231629" y="50247"/>
                </a:lnTo>
                <a:lnTo>
                  <a:pt x="231386" y="50386"/>
                </a:lnTo>
                <a:lnTo>
                  <a:pt x="231160" y="50525"/>
                </a:lnTo>
                <a:lnTo>
                  <a:pt x="230934" y="50716"/>
                </a:lnTo>
                <a:lnTo>
                  <a:pt x="230743" y="50907"/>
                </a:lnTo>
                <a:lnTo>
                  <a:pt x="230674" y="51012"/>
                </a:lnTo>
                <a:lnTo>
                  <a:pt x="230604" y="51116"/>
                </a:lnTo>
                <a:lnTo>
                  <a:pt x="230552" y="51220"/>
                </a:lnTo>
                <a:lnTo>
                  <a:pt x="230518" y="51342"/>
                </a:lnTo>
                <a:lnTo>
                  <a:pt x="230483" y="51446"/>
                </a:lnTo>
                <a:lnTo>
                  <a:pt x="230483" y="51568"/>
                </a:lnTo>
                <a:lnTo>
                  <a:pt x="230500" y="51689"/>
                </a:lnTo>
                <a:lnTo>
                  <a:pt x="230535" y="51811"/>
                </a:lnTo>
                <a:lnTo>
                  <a:pt x="230604" y="51950"/>
                </a:lnTo>
                <a:lnTo>
                  <a:pt x="230691" y="52071"/>
                </a:lnTo>
                <a:lnTo>
                  <a:pt x="230795" y="52175"/>
                </a:lnTo>
                <a:lnTo>
                  <a:pt x="230900" y="52280"/>
                </a:lnTo>
                <a:lnTo>
                  <a:pt x="231125" y="52488"/>
                </a:lnTo>
                <a:lnTo>
                  <a:pt x="231230" y="52610"/>
                </a:lnTo>
                <a:lnTo>
                  <a:pt x="231316" y="52731"/>
                </a:lnTo>
                <a:lnTo>
                  <a:pt x="231386" y="52870"/>
                </a:lnTo>
                <a:lnTo>
                  <a:pt x="231438" y="53009"/>
                </a:lnTo>
                <a:lnTo>
                  <a:pt x="231455" y="53148"/>
                </a:lnTo>
                <a:lnTo>
                  <a:pt x="231473" y="53304"/>
                </a:lnTo>
                <a:lnTo>
                  <a:pt x="231455" y="53443"/>
                </a:lnTo>
                <a:lnTo>
                  <a:pt x="231421" y="53600"/>
                </a:lnTo>
                <a:lnTo>
                  <a:pt x="231369" y="53739"/>
                </a:lnTo>
                <a:lnTo>
                  <a:pt x="231299" y="53895"/>
                </a:lnTo>
                <a:lnTo>
                  <a:pt x="231230" y="54034"/>
                </a:lnTo>
                <a:lnTo>
                  <a:pt x="231125" y="54173"/>
                </a:lnTo>
                <a:lnTo>
                  <a:pt x="230934" y="54451"/>
                </a:lnTo>
                <a:lnTo>
                  <a:pt x="230709" y="54711"/>
                </a:lnTo>
                <a:lnTo>
                  <a:pt x="230465" y="54937"/>
                </a:lnTo>
                <a:lnTo>
                  <a:pt x="224873" y="60217"/>
                </a:lnTo>
                <a:lnTo>
                  <a:pt x="223952" y="61086"/>
                </a:lnTo>
                <a:lnTo>
                  <a:pt x="223431" y="61537"/>
                </a:lnTo>
                <a:lnTo>
                  <a:pt x="222910" y="61989"/>
                </a:lnTo>
                <a:lnTo>
                  <a:pt x="222372" y="62440"/>
                </a:lnTo>
                <a:lnTo>
                  <a:pt x="221798" y="62874"/>
                </a:lnTo>
                <a:lnTo>
                  <a:pt x="221225" y="63291"/>
                </a:lnTo>
                <a:lnTo>
                  <a:pt x="220635" y="63673"/>
                </a:lnTo>
                <a:lnTo>
                  <a:pt x="220044" y="64021"/>
                </a:lnTo>
                <a:lnTo>
                  <a:pt x="219749" y="64177"/>
                </a:lnTo>
                <a:lnTo>
                  <a:pt x="219436" y="64316"/>
                </a:lnTo>
                <a:lnTo>
                  <a:pt x="219141" y="64455"/>
                </a:lnTo>
                <a:lnTo>
                  <a:pt x="218846" y="64559"/>
                </a:lnTo>
                <a:lnTo>
                  <a:pt x="218533" y="64663"/>
                </a:lnTo>
                <a:lnTo>
                  <a:pt x="218238" y="64750"/>
                </a:lnTo>
                <a:lnTo>
                  <a:pt x="217925" y="64820"/>
                </a:lnTo>
                <a:lnTo>
                  <a:pt x="217630" y="64872"/>
                </a:lnTo>
                <a:lnTo>
                  <a:pt x="217335" y="64889"/>
                </a:lnTo>
                <a:lnTo>
                  <a:pt x="217039" y="64907"/>
                </a:lnTo>
                <a:lnTo>
                  <a:pt x="216744" y="64889"/>
                </a:lnTo>
                <a:lnTo>
                  <a:pt x="216449" y="64855"/>
                </a:lnTo>
                <a:lnTo>
                  <a:pt x="216154" y="64802"/>
                </a:lnTo>
                <a:lnTo>
                  <a:pt x="215858" y="64733"/>
                </a:lnTo>
                <a:lnTo>
                  <a:pt x="215459" y="64993"/>
                </a:lnTo>
                <a:lnTo>
                  <a:pt x="215025" y="65254"/>
                </a:lnTo>
                <a:lnTo>
                  <a:pt x="214573" y="65480"/>
                </a:lnTo>
                <a:lnTo>
                  <a:pt x="214347" y="65567"/>
                </a:lnTo>
                <a:lnTo>
                  <a:pt x="214121" y="65653"/>
                </a:lnTo>
                <a:lnTo>
                  <a:pt x="213896" y="65723"/>
                </a:lnTo>
                <a:lnTo>
                  <a:pt x="213670" y="65775"/>
                </a:lnTo>
                <a:lnTo>
                  <a:pt x="213427" y="65792"/>
                </a:lnTo>
                <a:lnTo>
                  <a:pt x="213201" y="65810"/>
                </a:lnTo>
                <a:lnTo>
                  <a:pt x="212975" y="65792"/>
                </a:lnTo>
                <a:lnTo>
                  <a:pt x="212767" y="65758"/>
                </a:lnTo>
                <a:lnTo>
                  <a:pt x="212541" y="65688"/>
                </a:lnTo>
                <a:lnTo>
                  <a:pt x="212332" y="65584"/>
                </a:lnTo>
                <a:lnTo>
                  <a:pt x="212089" y="65445"/>
                </a:lnTo>
                <a:lnTo>
                  <a:pt x="211881" y="65271"/>
                </a:lnTo>
                <a:lnTo>
                  <a:pt x="211707" y="65080"/>
                </a:lnTo>
                <a:lnTo>
                  <a:pt x="211568" y="64855"/>
                </a:lnTo>
                <a:lnTo>
                  <a:pt x="211447" y="64629"/>
                </a:lnTo>
                <a:lnTo>
                  <a:pt x="211360" y="64368"/>
                </a:lnTo>
                <a:lnTo>
                  <a:pt x="211290" y="64090"/>
                </a:lnTo>
                <a:lnTo>
                  <a:pt x="211256" y="63812"/>
                </a:lnTo>
                <a:lnTo>
                  <a:pt x="211221" y="63534"/>
                </a:lnTo>
                <a:lnTo>
                  <a:pt x="211221" y="63239"/>
                </a:lnTo>
                <a:lnTo>
                  <a:pt x="211238" y="62944"/>
                </a:lnTo>
                <a:lnTo>
                  <a:pt x="211273" y="62649"/>
                </a:lnTo>
                <a:lnTo>
                  <a:pt x="211308" y="62336"/>
                </a:lnTo>
                <a:lnTo>
                  <a:pt x="211360" y="62041"/>
                </a:lnTo>
                <a:lnTo>
                  <a:pt x="211429" y="61763"/>
                </a:lnTo>
                <a:lnTo>
                  <a:pt x="211499" y="61485"/>
                </a:lnTo>
                <a:lnTo>
                  <a:pt x="211759" y="60651"/>
                </a:lnTo>
                <a:lnTo>
                  <a:pt x="212020" y="59818"/>
                </a:lnTo>
                <a:lnTo>
                  <a:pt x="212280" y="58984"/>
                </a:lnTo>
                <a:lnTo>
                  <a:pt x="212541" y="58133"/>
                </a:lnTo>
                <a:lnTo>
                  <a:pt x="212784" y="57299"/>
                </a:lnTo>
                <a:lnTo>
                  <a:pt x="212871" y="56882"/>
                </a:lnTo>
                <a:lnTo>
                  <a:pt x="212975" y="56448"/>
                </a:lnTo>
                <a:lnTo>
                  <a:pt x="213045" y="56031"/>
                </a:lnTo>
                <a:lnTo>
                  <a:pt x="213114" y="55597"/>
                </a:lnTo>
                <a:lnTo>
                  <a:pt x="213166" y="55163"/>
                </a:lnTo>
                <a:lnTo>
                  <a:pt x="213201" y="54729"/>
                </a:lnTo>
                <a:lnTo>
                  <a:pt x="213218" y="54294"/>
                </a:lnTo>
                <a:lnTo>
                  <a:pt x="213201" y="53860"/>
                </a:lnTo>
                <a:lnTo>
                  <a:pt x="213166" y="53409"/>
                </a:lnTo>
                <a:lnTo>
                  <a:pt x="213114" y="52974"/>
                </a:lnTo>
                <a:lnTo>
                  <a:pt x="213027" y="52540"/>
                </a:lnTo>
                <a:lnTo>
                  <a:pt x="212906" y="52106"/>
                </a:lnTo>
                <a:lnTo>
                  <a:pt x="212767" y="51689"/>
                </a:lnTo>
                <a:lnTo>
                  <a:pt x="212610" y="51272"/>
                </a:lnTo>
                <a:lnTo>
                  <a:pt x="212419" y="50890"/>
                </a:lnTo>
                <a:lnTo>
                  <a:pt x="212211" y="50508"/>
                </a:lnTo>
                <a:lnTo>
                  <a:pt x="211968" y="50161"/>
                </a:lnTo>
                <a:lnTo>
                  <a:pt x="211690" y="49831"/>
                </a:lnTo>
                <a:lnTo>
                  <a:pt x="211395" y="49535"/>
                </a:lnTo>
                <a:lnTo>
                  <a:pt x="211082" y="49257"/>
                </a:lnTo>
                <a:lnTo>
                  <a:pt x="210908" y="49136"/>
                </a:lnTo>
                <a:lnTo>
                  <a:pt x="210735" y="49014"/>
                </a:lnTo>
                <a:lnTo>
                  <a:pt x="210543" y="48893"/>
                </a:lnTo>
                <a:lnTo>
                  <a:pt x="210352" y="48806"/>
                </a:lnTo>
                <a:lnTo>
                  <a:pt x="210127" y="48702"/>
                </a:lnTo>
                <a:lnTo>
                  <a:pt x="210022" y="48667"/>
                </a:lnTo>
                <a:lnTo>
                  <a:pt x="209901" y="48650"/>
                </a:lnTo>
                <a:lnTo>
                  <a:pt x="209745" y="48632"/>
                </a:lnTo>
                <a:lnTo>
                  <a:pt x="209588" y="48667"/>
                </a:lnTo>
                <a:lnTo>
                  <a:pt x="209449" y="48702"/>
                </a:lnTo>
                <a:lnTo>
                  <a:pt x="209310" y="48771"/>
                </a:lnTo>
                <a:lnTo>
                  <a:pt x="209189" y="48841"/>
                </a:lnTo>
                <a:lnTo>
                  <a:pt x="209067" y="48945"/>
                </a:lnTo>
                <a:lnTo>
                  <a:pt x="208946" y="49066"/>
                </a:lnTo>
                <a:lnTo>
                  <a:pt x="208841" y="49188"/>
                </a:lnTo>
                <a:lnTo>
                  <a:pt x="208650" y="49483"/>
                </a:lnTo>
                <a:lnTo>
                  <a:pt x="208494" y="49796"/>
                </a:lnTo>
                <a:lnTo>
                  <a:pt x="208338" y="50109"/>
                </a:lnTo>
                <a:lnTo>
                  <a:pt x="208199" y="50421"/>
                </a:lnTo>
                <a:lnTo>
                  <a:pt x="208129" y="50577"/>
                </a:lnTo>
                <a:lnTo>
                  <a:pt x="208025" y="50734"/>
                </a:lnTo>
                <a:lnTo>
                  <a:pt x="207921" y="50873"/>
                </a:lnTo>
                <a:lnTo>
                  <a:pt x="207817" y="51012"/>
                </a:lnTo>
                <a:lnTo>
                  <a:pt x="207695" y="51133"/>
                </a:lnTo>
                <a:lnTo>
                  <a:pt x="207556" y="51255"/>
                </a:lnTo>
                <a:lnTo>
                  <a:pt x="207417" y="51359"/>
                </a:lnTo>
                <a:lnTo>
                  <a:pt x="207261" y="51446"/>
                </a:lnTo>
                <a:lnTo>
                  <a:pt x="207122" y="51515"/>
                </a:lnTo>
                <a:lnTo>
                  <a:pt x="206983" y="51568"/>
                </a:lnTo>
                <a:lnTo>
                  <a:pt x="206827" y="51602"/>
                </a:lnTo>
                <a:lnTo>
                  <a:pt x="206688" y="51602"/>
                </a:lnTo>
                <a:lnTo>
                  <a:pt x="206549" y="51568"/>
                </a:lnTo>
                <a:lnTo>
                  <a:pt x="206427" y="51533"/>
                </a:lnTo>
                <a:lnTo>
                  <a:pt x="206306" y="51446"/>
                </a:lnTo>
                <a:lnTo>
                  <a:pt x="206201" y="51324"/>
                </a:lnTo>
                <a:lnTo>
                  <a:pt x="206201" y="51064"/>
                </a:lnTo>
                <a:lnTo>
                  <a:pt x="206219" y="50803"/>
                </a:lnTo>
                <a:lnTo>
                  <a:pt x="206288" y="50265"/>
                </a:lnTo>
                <a:lnTo>
                  <a:pt x="206375" y="49744"/>
                </a:lnTo>
                <a:lnTo>
                  <a:pt x="206497" y="49223"/>
                </a:lnTo>
                <a:lnTo>
                  <a:pt x="206653" y="48702"/>
                </a:lnTo>
                <a:lnTo>
                  <a:pt x="206809" y="48198"/>
                </a:lnTo>
                <a:lnTo>
                  <a:pt x="207139" y="47156"/>
                </a:lnTo>
                <a:lnTo>
                  <a:pt x="207313" y="46652"/>
                </a:lnTo>
                <a:lnTo>
                  <a:pt x="207452" y="46131"/>
                </a:lnTo>
                <a:lnTo>
                  <a:pt x="207573" y="45627"/>
                </a:lnTo>
                <a:lnTo>
                  <a:pt x="207678" y="45106"/>
                </a:lnTo>
                <a:lnTo>
                  <a:pt x="207747" y="44585"/>
                </a:lnTo>
                <a:lnTo>
                  <a:pt x="207765" y="44342"/>
                </a:lnTo>
                <a:lnTo>
                  <a:pt x="207782" y="44082"/>
                </a:lnTo>
                <a:lnTo>
                  <a:pt x="207765" y="43821"/>
                </a:lnTo>
                <a:lnTo>
                  <a:pt x="207747" y="43561"/>
                </a:lnTo>
                <a:lnTo>
                  <a:pt x="207712" y="43300"/>
                </a:lnTo>
                <a:lnTo>
                  <a:pt x="207678" y="43040"/>
                </a:lnTo>
                <a:lnTo>
                  <a:pt x="207608" y="42744"/>
                </a:lnTo>
                <a:lnTo>
                  <a:pt x="207504" y="42466"/>
                </a:lnTo>
                <a:lnTo>
                  <a:pt x="207400" y="42206"/>
                </a:lnTo>
                <a:lnTo>
                  <a:pt x="207278" y="41945"/>
                </a:lnTo>
                <a:lnTo>
                  <a:pt x="207157" y="41702"/>
                </a:lnTo>
                <a:lnTo>
                  <a:pt x="207000" y="41459"/>
                </a:lnTo>
                <a:lnTo>
                  <a:pt x="206827" y="41233"/>
                </a:lnTo>
                <a:lnTo>
                  <a:pt x="206653" y="41007"/>
                </a:lnTo>
                <a:lnTo>
                  <a:pt x="206462" y="40799"/>
                </a:lnTo>
                <a:lnTo>
                  <a:pt x="206253" y="40591"/>
                </a:lnTo>
                <a:lnTo>
                  <a:pt x="206045" y="40399"/>
                </a:lnTo>
                <a:lnTo>
                  <a:pt x="205819" y="40226"/>
                </a:lnTo>
                <a:lnTo>
                  <a:pt x="205576" y="40052"/>
                </a:lnTo>
                <a:lnTo>
                  <a:pt x="205333" y="39896"/>
                </a:lnTo>
                <a:lnTo>
                  <a:pt x="205072" y="39739"/>
                </a:lnTo>
                <a:lnTo>
                  <a:pt x="204812" y="39601"/>
                </a:lnTo>
                <a:lnTo>
                  <a:pt x="204551" y="39462"/>
                </a:lnTo>
                <a:lnTo>
                  <a:pt x="204273" y="39340"/>
                </a:lnTo>
                <a:lnTo>
                  <a:pt x="203978" y="39236"/>
                </a:lnTo>
                <a:lnTo>
                  <a:pt x="203700" y="39132"/>
                </a:lnTo>
                <a:lnTo>
                  <a:pt x="203405" y="39045"/>
                </a:lnTo>
                <a:lnTo>
                  <a:pt x="203110" y="38958"/>
                </a:lnTo>
                <a:lnTo>
                  <a:pt x="202814" y="38888"/>
                </a:lnTo>
                <a:lnTo>
                  <a:pt x="202502" y="38836"/>
                </a:lnTo>
                <a:lnTo>
                  <a:pt x="201894" y="38732"/>
                </a:lnTo>
                <a:lnTo>
                  <a:pt x="201286" y="38697"/>
                </a:lnTo>
                <a:lnTo>
                  <a:pt x="200661" y="38680"/>
                </a:lnTo>
                <a:lnTo>
                  <a:pt x="200365" y="38697"/>
                </a:lnTo>
                <a:lnTo>
                  <a:pt x="200070" y="38715"/>
                </a:lnTo>
                <a:lnTo>
                  <a:pt x="200088" y="39496"/>
                </a:lnTo>
                <a:lnTo>
                  <a:pt x="200070" y="39896"/>
                </a:lnTo>
                <a:lnTo>
                  <a:pt x="200053" y="40278"/>
                </a:lnTo>
                <a:lnTo>
                  <a:pt x="200018" y="40677"/>
                </a:lnTo>
                <a:lnTo>
                  <a:pt x="199966" y="41059"/>
                </a:lnTo>
                <a:lnTo>
                  <a:pt x="199896" y="41442"/>
                </a:lnTo>
                <a:lnTo>
                  <a:pt x="199775" y="41806"/>
                </a:lnTo>
                <a:lnTo>
                  <a:pt x="199636" y="42171"/>
                </a:lnTo>
                <a:lnTo>
                  <a:pt x="199549" y="42345"/>
                </a:lnTo>
                <a:lnTo>
                  <a:pt x="199445" y="42518"/>
                </a:lnTo>
                <a:lnTo>
                  <a:pt x="199341" y="42692"/>
                </a:lnTo>
                <a:lnTo>
                  <a:pt x="199236" y="42848"/>
                </a:lnTo>
                <a:lnTo>
                  <a:pt x="199098" y="43005"/>
                </a:lnTo>
                <a:lnTo>
                  <a:pt x="198976" y="43144"/>
                </a:lnTo>
                <a:lnTo>
                  <a:pt x="198837" y="43283"/>
                </a:lnTo>
                <a:lnTo>
                  <a:pt x="198681" y="43404"/>
                </a:lnTo>
                <a:lnTo>
                  <a:pt x="198524" y="43526"/>
                </a:lnTo>
                <a:lnTo>
                  <a:pt x="198368" y="43630"/>
                </a:lnTo>
                <a:lnTo>
                  <a:pt x="198194" y="43717"/>
                </a:lnTo>
                <a:lnTo>
                  <a:pt x="198021" y="43786"/>
                </a:lnTo>
                <a:lnTo>
                  <a:pt x="197830" y="43838"/>
                </a:lnTo>
                <a:lnTo>
                  <a:pt x="197639" y="43891"/>
                </a:lnTo>
                <a:lnTo>
                  <a:pt x="197447" y="43925"/>
                </a:lnTo>
                <a:lnTo>
                  <a:pt x="197222" y="43925"/>
                </a:lnTo>
                <a:lnTo>
                  <a:pt x="196787" y="43943"/>
                </a:lnTo>
                <a:lnTo>
                  <a:pt x="196353" y="43925"/>
                </a:lnTo>
                <a:lnTo>
                  <a:pt x="195711" y="43925"/>
                </a:lnTo>
                <a:lnTo>
                  <a:pt x="195520" y="43943"/>
                </a:lnTo>
                <a:lnTo>
                  <a:pt x="195311" y="43977"/>
                </a:lnTo>
                <a:lnTo>
                  <a:pt x="195137" y="44030"/>
                </a:lnTo>
                <a:lnTo>
                  <a:pt x="194964" y="44099"/>
                </a:lnTo>
                <a:lnTo>
                  <a:pt x="194807" y="44186"/>
                </a:lnTo>
                <a:lnTo>
                  <a:pt x="194651" y="44307"/>
                </a:lnTo>
                <a:lnTo>
                  <a:pt x="194530" y="44464"/>
                </a:lnTo>
                <a:lnTo>
                  <a:pt x="194460" y="44568"/>
                </a:lnTo>
                <a:lnTo>
                  <a:pt x="194408" y="44690"/>
                </a:lnTo>
                <a:lnTo>
                  <a:pt x="194321" y="44915"/>
                </a:lnTo>
                <a:lnTo>
                  <a:pt x="194252" y="45158"/>
                </a:lnTo>
                <a:lnTo>
                  <a:pt x="194217" y="45419"/>
                </a:lnTo>
                <a:lnTo>
                  <a:pt x="193470" y="49917"/>
                </a:lnTo>
                <a:lnTo>
                  <a:pt x="193348" y="50734"/>
                </a:lnTo>
                <a:lnTo>
                  <a:pt x="193296" y="51133"/>
                </a:lnTo>
                <a:lnTo>
                  <a:pt x="193262" y="51533"/>
                </a:lnTo>
                <a:lnTo>
                  <a:pt x="193244" y="51932"/>
                </a:lnTo>
                <a:lnTo>
                  <a:pt x="193244" y="52332"/>
                </a:lnTo>
                <a:lnTo>
                  <a:pt x="193296" y="52731"/>
                </a:lnTo>
                <a:lnTo>
                  <a:pt x="193366" y="53131"/>
                </a:lnTo>
                <a:lnTo>
                  <a:pt x="193435" y="53426"/>
                </a:lnTo>
                <a:lnTo>
                  <a:pt x="193522" y="53704"/>
                </a:lnTo>
                <a:lnTo>
                  <a:pt x="193626" y="53999"/>
                </a:lnTo>
                <a:lnTo>
                  <a:pt x="193748" y="54277"/>
                </a:lnTo>
                <a:lnTo>
                  <a:pt x="193991" y="54833"/>
                </a:lnTo>
                <a:lnTo>
                  <a:pt x="194217" y="55406"/>
                </a:lnTo>
                <a:lnTo>
                  <a:pt x="194338" y="55771"/>
                </a:lnTo>
                <a:lnTo>
                  <a:pt x="194443" y="56135"/>
                </a:lnTo>
                <a:lnTo>
                  <a:pt x="194512" y="56518"/>
                </a:lnTo>
                <a:lnTo>
                  <a:pt x="194582" y="56900"/>
                </a:lnTo>
                <a:lnTo>
                  <a:pt x="194634" y="57282"/>
                </a:lnTo>
                <a:lnTo>
                  <a:pt x="194686" y="57664"/>
                </a:lnTo>
                <a:lnTo>
                  <a:pt x="194703" y="58046"/>
                </a:lnTo>
                <a:lnTo>
                  <a:pt x="194721" y="58428"/>
                </a:lnTo>
                <a:lnTo>
                  <a:pt x="194721" y="59210"/>
                </a:lnTo>
                <a:lnTo>
                  <a:pt x="194686" y="59974"/>
                </a:lnTo>
                <a:lnTo>
                  <a:pt x="194634" y="60756"/>
                </a:lnTo>
                <a:lnTo>
                  <a:pt x="194564" y="61537"/>
                </a:lnTo>
                <a:lnTo>
                  <a:pt x="194530" y="62006"/>
                </a:lnTo>
                <a:lnTo>
                  <a:pt x="194460" y="62475"/>
                </a:lnTo>
                <a:lnTo>
                  <a:pt x="194373" y="62944"/>
                </a:lnTo>
                <a:lnTo>
                  <a:pt x="194321" y="63170"/>
                </a:lnTo>
                <a:lnTo>
                  <a:pt x="194269" y="63396"/>
                </a:lnTo>
                <a:lnTo>
                  <a:pt x="194182" y="63621"/>
                </a:lnTo>
                <a:lnTo>
                  <a:pt x="194095" y="63830"/>
                </a:lnTo>
                <a:lnTo>
                  <a:pt x="194008" y="64038"/>
                </a:lnTo>
                <a:lnTo>
                  <a:pt x="193887" y="64229"/>
                </a:lnTo>
                <a:lnTo>
                  <a:pt x="193765" y="64420"/>
                </a:lnTo>
                <a:lnTo>
                  <a:pt x="193609" y="64594"/>
                </a:lnTo>
                <a:lnTo>
                  <a:pt x="193453" y="64750"/>
                </a:lnTo>
                <a:lnTo>
                  <a:pt x="193279" y="64889"/>
                </a:lnTo>
                <a:lnTo>
                  <a:pt x="193123" y="64993"/>
                </a:lnTo>
                <a:lnTo>
                  <a:pt x="192949" y="65098"/>
                </a:lnTo>
                <a:lnTo>
                  <a:pt x="192775" y="65167"/>
                </a:lnTo>
                <a:lnTo>
                  <a:pt x="192584" y="65237"/>
                </a:lnTo>
                <a:lnTo>
                  <a:pt x="192393" y="65289"/>
                </a:lnTo>
                <a:lnTo>
                  <a:pt x="192202" y="65323"/>
                </a:lnTo>
                <a:lnTo>
                  <a:pt x="192011" y="65358"/>
                </a:lnTo>
                <a:lnTo>
                  <a:pt x="191820" y="65376"/>
                </a:lnTo>
                <a:lnTo>
                  <a:pt x="191594" y="65393"/>
                </a:lnTo>
                <a:lnTo>
                  <a:pt x="191351" y="65376"/>
                </a:lnTo>
                <a:lnTo>
                  <a:pt x="191125" y="65358"/>
                </a:lnTo>
                <a:lnTo>
                  <a:pt x="190899" y="65323"/>
                </a:lnTo>
                <a:lnTo>
                  <a:pt x="190674" y="65271"/>
                </a:lnTo>
                <a:lnTo>
                  <a:pt x="190465" y="65219"/>
                </a:lnTo>
                <a:lnTo>
                  <a:pt x="190239" y="65132"/>
                </a:lnTo>
                <a:lnTo>
                  <a:pt x="190031" y="65046"/>
                </a:lnTo>
                <a:lnTo>
                  <a:pt x="189823" y="64959"/>
                </a:lnTo>
                <a:lnTo>
                  <a:pt x="189632" y="64855"/>
                </a:lnTo>
                <a:lnTo>
                  <a:pt x="189423" y="64733"/>
                </a:lnTo>
                <a:lnTo>
                  <a:pt x="189232" y="64594"/>
                </a:lnTo>
                <a:lnTo>
                  <a:pt x="189041" y="64455"/>
                </a:lnTo>
                <a:lnTo>
                  <a:pt x="188867" y="64316"/>
                </a:lnTo>
                <a:lnTo>
                  <a:pt x="188520" y="63986"/>
                </a:lnTo>
                <a:lnTo>
                  <a:pt x="188190" y="63639"/>
                </a:lnTo>
                <a:lnTo>
                  <a:pt x="187895" y="63257"/>
                </a:lnTo>
                <a:lnTo>
                  <a:pt x="187634" y="62857"/>
                </a:lnTo>
                <a:lnTo>
                  <a:pt x="187391" y="62440"/>
                </a:lnTo>
                <a:lnTo>
                  <a:pt x="187183" y="61989"/>
                </a:lnTo>
                <a:lnTo>
                  <a:pt x="187009" y="61537"/>
                </a:lnTo>
                <a:lnTo>
                  <a:pt x="186853" y="61086"/>
                </a:lnTo>
                <a:lnTo>
                  <a:pt x="186748" y="60617"/>
                </a:lnTo>
                <a:lnTo>
                  <a:pt x="186679" y="60148"/>
                </a:lnTo>
                <a:lnTo>
                  <a:pt x="186627" y="59679"/>
                </a:lnTo>
                <a:lnTo>
                  <a:pt x="186592" y="59210"/>
                </a:lnTo>
                <a:lnTo>
                  <a:pt x="186575" y="58741"/>
                </a:lnTo>
                <a:lnTo>
                  <a:pt x="186575" y="58272"/>
                </a:lnTo>
                <a:lnTo>
                  <a:pt x="186609" y="57803"/>
                </a:lnTo>
                <a:lnTo>
                  <a:pt x="186644" y="57317"/>
                </a:lnTo>
                <a:lnTo>
                  <a:pt x="186679" y="56848"/>
                </a:lnTo>
                <a:lnTo>
                  <a:pt x="186800" y="55910"/>
                </a:lnTo>
                <a:lnTo>
                  <a:pt x="186939" y="54954"/>
                </a:lnTo>
                <a:lnTo>
                  <a:pt x="187096" y="54016"/>
                </a:lnTo>
                <a:lnTo>
                  <a:pt x="187235" y="53061"/>
                </a:lnTo>
                <a:lnTo>
                  <a:pt x="187339" y="52123"/>
                </a:lnTo>
                <a:lnTo>
                  <a:pt x="187391" y="51637"/>
                </a:lnTo>
                <a:lnTo>
                  <a:pt x="187408" y="51151"/>
                </a:lnTo>
                <a:lnTo>
                  <a:pt x="187426" y="50664"/>
                </a:lnTo>
                <a:lnTo>
                  <a:pt x="187443" y="50195"/>
                </a:lnTo>
                <a:lnTo>
                  <a:pt x="187426" y="49726"/>
                </a:lnTo>
                <a:lnTo>
                  <a:pt x="187391" y="49240"/>
                </a:lnTo>
                <a:lnTo>
                  <a:pt x="187322" y="48789"/>
                </a:lnTo>
                <a:lnTo>
                  <a:pt x="187252" y="48320"/>
                </a:lnTo>
                <a:lnTo>
                  <a:pt x="187130" y="47868"/>
                </a:lnTo>
                <a:lnTo>
                  <a:pt x="186992" y="47434"/>
                </a:lnTo>
                <a:lnTo>
                  <a:pt x="186835" y="47017"/>
                </a:lnTo>
                <a:lnTo>
                  <a:pt x="186627" y="46600"/>
                </a:lnTo>
                <a:lnTo>
                  <a:pt x="186401" y="46201"/>
                </a:lnTo>
                <a:lnTo>
                  <a:pt x="186123" y="45818"/>
                </a:lnTo>
                <a:lnTo>
                  <a:pt x="186523" y="44672"/>
                </a:lnTo>
                <a:lnTo>
                  <a:pt x="186731" y="44099"/>
                </a:lnTo>
                <a:lnTo>
                  <a:pt x="186957" y="43543"/>
                </a:lnTo>
                <a:lnTo>
                  <a:pt x="187200" y="42970"/>
                </a:lnTo>
                <a:lnTo>
                  <a:pt x="187443" y="42414"/>
                </a:lnTo>
                <a:lnTo>
                  <a:pt x="187704" y="41876"/>
                </a:lnTo>
                <a:lnTo>
                  <a:pt x="187982" y="41337"/>
                </a:lnTo>
                <a:lnTo>
                  <a:pt x="188294" y="40816"/>
                </a:lnTo>
                <a:lnTo>
                  <a:pt x="188607" y="40330"/>
                </a:lnTo>
                <a:lnTo>
                  <a:pt x="188954" y="39844"/>
                </a:lnTo>
                <a:lnTo>
                  <a:pt x="189336" y="39392"/>
                </a:lnTo>
                <a:lnTo>
                  <a:pt x="189736" y="38958"/>
                </a:lnTo>
                <a:lnTo>
                  <a:pt x="189944" y="38767"/>
                </a:lnTo>
                <a:lnTo>
                  <a:pt x="190153" y="38576"/>
                </a:lnTo>
                <a:lnTo>
                  <a:pt x="190378" y="38385"/>
                </a:lnTo>
                <a:lnTo>
                  <a:pt x="190622" y="38194"/>
                </a:lnTo>
                <a:lnTo>
                  <a:pt x="190865" y="38020"/>
                </a:lnTo>
                <a:lnTo>
                  <a:pt x="191108" y="37864"/>
                </a:lnTo>
                <a:lnTo>
                  <a:pt x="191473" y="37655"/>
                </a:lnTo>
                <a:lnTo>
                  <a:pt x="191820" y="37482"/>
                </a:lnTo>
                <a:lnTo>
                  <a:pt x="192202" y="37308"/>
                </a:lnTo>
                <a:lnTo>
                  <a:pt x="192584" y="37152"/>
                </a:lnTo>
                <a:lnTo>
                  <a:pt x="192966" y="37013"/>
                </a:lnTo>
                <a:lnTo>
                  <a:pt x="193348" y="36874"/>
                </a:lnTo>
                <a:lnTo>
                  <a:pt x="194130" y="36630"/>
                </a:lnTo>
                <a:lnTo>
                  <a:pt x="195259" y="36300"/>
                </a:lnTo>
                <a:lnTo>
                  <a:pt x="196405" y="36005"/>
                </a:lnTo>
                <a:lnTo>
                  <a:pt x="197552" y="35727"/>
                </a:lnTo>
                <a:lnTo>
                  <a:pt x="198715" y="35467"/>
                </a:lnTo>
                <a:lnTo>
                  <a:pt x="199879" y="35241"/>
                </a:lnTo>
                <a:lnTo>
                  <a:pt x="201043" y="35050"/>
                </a:lnTo>
                <a:lnTo>
                  <a:pt x="202207" y="34876"/>
                </a:lnTo>
                <a:lnTo>
                  <a:pt x="203370" y="34720"/>
                </a:lnTo>
                <a:lnTo>
                  <a:pt x="203422" y="34581"/>
                </a:lnTo>
                <a:lnTo>
                  <a:pt x="203440" y="34442"/>
                </a:lnTo>
                <a:lnTo>
                  <a:pt x="203422" y="34303"/>
                </a:lnTo>
                <a:lnTo>
                  <a:pt x="203388" y="34164"/>
                </a:lnTo>
                <a:lnTo>
                  <a:pt x="203335" y="34043"/>
                </a:lnTo>
                <a:lnTo>
                  <a:pt x="203249" y="33921"/>
                </a:lnTo>
                <a:lnTo>
                  <a:pt x="203162" y="33799"/>
                </a:lnTo>
                <a:lnTo>
                  <a:pt x="203040" y="33695"/>
                </a:lnTo>
                <a:lnTo>
                  <a:pt x="202919" y="33591"/>
                </a:lnTo>
                <a:lnTo>
                  <a:pt x="202797" y="33504"/>
                </a:lnTo>
                <a:lnTo>
                  <a:pt x="202502" y="33330"/>
                </a:lnTo>
                <a:lnTo>
                  <a:pt x="202189" y="33191"/>
                </a:lnTo>
                <a:lnTo>
                  <a:pt x="201894" y="33070"/>
                </a:lnTo>
                <a:lnTo>
                  <a:pt x="201182" y="32861"/>
                </a:lnTo>
                <a:lnTo>
                  <a:pt x="200470" y="32670"/>
                </a:lnTo>
                <a:lnTo>
                  <a:pt x="199723" y="32497"/>
                </a:lnTo>
                <a:lnTo>
                  <a:pt x="198993" y="32340"/>
                </a:lnTo>
                <a:lnTo>
                  <a:pt x="198246" y="32201"/>
                </a:lnTo>
                <a:lnTo>
                  <a:pt x="197500" y="32097"/>
                </a:lnTo>
                <a:lnTo>
                  <a:pt x="196770" y="32045"/>
                </a:lnTo>
                <a:lnTo>
                  <a:pt x="196023" y="32010"/>
                </a:lnTo>
                <a:lnTo>
                  <a:pt x="195294" y="32010"/>
                </a:lnTo>
                <a:lnTo>
                  <a:pt x="194929" y="32028"/>
                </a:lnTo>
                <a:lnTo>
                  <a:pt x="194582" y="32063"/>
                </a:lnTo>
                <a:lnTo>
                  <a:pt x="194217" y="32115"/>
                </a:lnTo>
                <a:lnTo>
                  <a:pt x="193870" y="32167"/>
                </a:lnTo>
                <a:lnTo>
                  <a:pt x="193522" y="32236"/>
                </a:lnTo>
                <a:lnTo>
                  <a:pt x="193175" y="32323"/>
                </a:lnTo>
                <a:lnTo>
                  <a:pt x="192845" y="32427"/>
                </a:lnTo>
                <a:lnTo>
                  <a:pt x="192515" y="32549"/>
                </a:lnTo>
                <a:lnTo>
                  <a:pt x="192185" y="32670"/>
                </a:lnTo>
                <a:lnTo>
                  <a:pt x="191855" y="32809"/>
                </a:lnTo>
                <a:lnTo>
                  <a:pt x="191542" y="32983"/>
                </a:lnTo>
                <a:lnTo>
                  <a:pt x="191229" y="33157"/>
                </a:lnTo>
                <a:lnTo>
                  <a:pt x="190934" y="33348"/>
                </a:lnTo>
                <a:lnTo>
                  <a:pt x="190639" y="33556"/>
                </a:lnTo>
                <a:lnTo>
                  <a:pt x="190187" y="33904"/>
                </a:lnTo>
                <a:lnTo>
                  <a:pt x="189962" y="34060"/>
                </a:lnTo>
                <a:lnTo>
                  <a:pt x="189718" y="34199"/>
                </a:lnTo>
                <a:lnTo>
                  <a:pt x="189475" y="34303"/>
                </a:lnTo>
                <a:lnTo>
                  <a:pt x="189354" y="34338"/>
                </a:lnTo>
                <a:lnTo>
                  <a:pt x="189215" y="34373"/>
                </a:lnTo>
                <a:lnTo>
                  <a:pt x="189093" y="34390"/>
                </a:lnTo>
                <a:lnTo>
                  <a:pt x="188972" y="34373"/>
                </a:lnTo>
                <a:lnTo>
                  <a:pt x="188850" y="34355"/>
                </a:lnTo>
                <a:lnTo>
                  <a:pt x="188711" y="34338"/>
                </a:lnTo>
                <a:lnTo>
                  <a:pt x="188572" y="34268"/>
                </a:lnTo>
                <a:lnTo>
                  <a:pt x="188433" y="34181"/>
                </a:lnTo>
                <a:lnTo>
                  <a:pt x="188312" y="34095"/>
                </a:lnTo>
                <a:lnTo>
                  <a:pt x="188190" y="33973"/>
                </a:lnTo>
                <a:lnTo>
                  <a:pt x="187982" y="33747"/>
                </a:lnTo>
                <a:lnTo>
                  <a:pt x="187756" y="33504"/>
                </a:lnTo>
                <a:lnTo>
                  <a:pt x="187582" y="33313"/>
                </a:lnTo>
                <a:lnTo>
                  <a:pt x="187408" y="33157"/>
                </a:lnTo>
                <a:lnTo>
                  <a:pt x="187200" y="33000"/>
                </a:lnTo>
                <a:lnTo>
                  <a:pt x="186992" y="32879"/>
                </a:lnTo>
                <a:lnTo>
                  <a:pt x="186783" y="32757"/>
                </a:lnTo>
                <a:lnTo>
                  <a:pt x="186557" y="32653"/>
                </a:lnTo>
                <a:lnTo>
                  <a:pt x="186314" y="32549"/>
                </a:lnTo>
                <a:lnTo>
                  <a:pt x="186088" y="32479"/>
                </a:lnTo>
                <a:lnTo>
                  <a:pt x="185845" y="32410"/>
                </a:lnTo>
                <a:lnTo>
                  <a:pt x="185602" y="32375"/>
                </a:lnTo>
                <a:lnTo>
                  <a:pt x="185359" y="32340"/>
                </a:lnTo>
                <a:lnTo>
                  <a:pt x="185098" y="32323"/>
                </a:lnTo>
                <a:lnTo>
                  <a:pt x="184855" y="32323"/>
                </a:lnTo>
                <a:lnTo>
                  <a:pt x="184612" y="32358"/>
                </a:lnTo>
                <a:lnTo>
                  <a:pt x="184369" y="32393"/>
                </a:lnTo>
                <a:lnTo>
                  <a:pt x="184126" y="32445"/>
                </a:lnTo>
                <a:lnTo>
                  <a:pt x="183691" y="32566"/>
                </a:lnTo>
                <a:lnTo>
                  <a:pt x="183483" y="32618"/>
                </a:lnTo>
                <a:lnTo>
                  <a:pt x="183275" y="32670"/>
                </a:lnTo>
                <a:lnTo>
                  <a:pt x="183066" y="32688"/>
                </a:lnTo>
                <a:lnTo>
                  <a:pt x="182858" y="32688"/>
                </a:lnTo>
                <a:lnTo>
                  <a:pt x="182754" y="32670"/>
                </a:lnTo>
                <a:lnTo>
                  <a:pt x="182649" y="32653"/>
                </a:lnTo>
                <a:lnTo>
                  <a:pt x="182563" y="32601"/>
                </a:lnTo>
                <a:lnTo>
                  <a:pt x="182476" y="32549"/>
                </a:lnTo>
                <a:lnTo>
                  <a:pt x="182371" y="32479"/>
                </a:lnTo>
                <a:lnTo>
                  <a:pt x="182285" y="32393"/>
                </a:lnTo>
                <a:lnTo>
                  <a:pt x="182215" y="32288"/>
                </a:lnTo>
                <a:lnTo>
                  <a:pt x="182146" y="32184"/>
                </a:lnTo>
                <a:lnTo>
                  <a:pt x="182111" y="32063"/>
                </a:lnTo>
                <a:lnTo>
                  <a:pt x="182094" y="31941"/>
                </a:lnTo>
                <a:lnTo>
                  <a:pt x="182076" y="31802"/>
                </a:lnTo>
                <a:lnTo>
                  <a:pt x="182076" y="31680"/>
                </a:lnTo>
                <a:lnTo>
                  <a:pt x="182094" y="31541"/>
                </a:lnTo>
                <a:lnTo>
                  <a:pt x="182128" y="31403"/>
                </a:lnTo>
                <a:lnTo>
                  <a:pt x="182163" y="31281"/>
                </a:lnTo>
                <a:lnTo>
                  <a:pt x="182215" y="31142"/>
                </a:lnTo>
                <a:lnTo>
                  <a:pt x="182285" y="31020"/>
                </a:lnTo>
                <a:lnTo>
                  <a:pt x="182354" y="30899"/>
                </a:lnTo>
                <a:lnTo>
                  <a:pt x="182424" y="30795"/>
                </a:lnTo>
                <a:lnTo>
                  <a:pt x="182510" y="30690"/>
                </a:lnTo>
                <a:lnTo>
                  <a:pt x="182701" y="30499"/>
                </a:lnTo>
                <a:lnTo>
                  <a:pt x="182910" y="30326"/>
                </a:lnTo>
                <a:lnTo>
                  <a:pt x="183344" y="30013"/>
                </a:lnTo>
                <a:lnTo>
                  <a:pt x="183553" y="29857"/>
                </a:lnTo>
                <a:lnTo>
                  <a:pt x="183778" y="29700"/>
                </a:lnTo>
                <a:lnTo>
                  <a:pt x="183969" y="29527"/>
                </a:lnTo>
                <a:lnTo>
                  <a:pt x="184160" y="29336"/>
                </a:lnTo>
                <a:lnTo>
                  <a:pt x="184247" y="29231"/>
                </a:lnTo>
                <a:lnTo>
                  <a:pt x="184317" y="29110"/>
                </a:lnTo>
                <a:lnTo>
                  <a:pt x="184386" y="28988"/>
                </a:lnTo>
                <a:lnTo>
                  <a:pt x="184438" y="28867"/>
                </a:lnTo>
                <a:lnTo>
                  <a:pt x="184490" y="28728"/>
                </a:lnTo>
                <a:lnTo>
                  <a:pt x="184525" y="28589"/>
                </a:lnTo>
                <a:lnTo>
                  <a:pt x="184543" y="28467"/>
                </a:lnTo>
                <a:lnTo>
                  <a:pt x="184543" y="28328"/>
                </a:lnTo>
                <a:lnTo>
                  <a:pt x="184543" y="28189"/>
                </a:lnTo>
                <a:lnTo>
                  <a:pt x="184525" y="28068"/>
                </a:lnTo>
                <a:lnTo>
                  <a:pt x="184490" y="27946"/>
                </a:lnTo>
                <a:lnTo>
                  <a:pt x="184456" y="27825"/>
                </a:lnTo>
                <a:lnTo>
                  <a:pt x="184386" y="27720"/>
                </a:lnTo>
                <a:lnTo>
                  <a:pt x="184317" y="27634"/>
                </a:lnTo>
                <a:lnTo>
                  <a:pt x="184230" y="27547"/>
                </a:lnTo>
                <a:lnTo>
                  <a:pt x="184108" y="27477"/>
                </a:lnTo>
                <a:lnTo>
                  <a:pt x="183570" y="27911"/>
                </a:lnTo>
                <a:lnTo>
                  <a:pt x="183014" y="28328"/>
                </a:lnTo>
                <a:lnTo>
                  <a:pt x="182441" y="28762"/>
                </a:lnTo>
                <a:lnTo>
                  <a:pt x="181850" y="29179"/>
                </a:lnTo>
                <a:lnTo>
                  <a:pt x="181242" y="29579"/>
                </a:lnTo>
                <a:lnTo>
                  <a:pt x="180635" y="29996"/>
                </a:lnTo>
                <a:lnTo>
                  <a:pt x="180009" y="30395"/>
                </a:lnTo>
                <a:lnTo>
                  <a:pt x="179384" y="30777"/>
                </a:lnTo>
                <a:lnTo>
                  <a:pt x="178741" y="31142"/>
                </a:lnTo>
                <a:lnTo>
                  <a:pt x="178099" y="31507"/>
                </a:lnTo>
                <a:lnTo>
                  <a:pt x="177456" y="31871"/>
                </a:lnTo>
                <a:lnTo>
                  <a:pt x="176813" y="32201"/>
                </a:lnTo>
                <a:lnTo>
                  <a:pt x="176171" y="32514"/>
                </a:lnTo>
                <a:lnTo>
                  <a:pt x="175511" y="32827"/>
                </a:lnTo>
                <a:lnTo>
                  <a:pt x="174868" y="33105"/>
                </a:lnTo>
                <a:lnTo>
                  <a:pt x="174243" y="33383"/>
                </a:lnTo>
                <a:lnTo>
                  <a:pt x="174156" y="33487"/>
                </a:lnTo>
                <a:lnTo>
                  <a:pt x="174069" y="33574"/>
                </a:lnTo>
                <a:lnTo>
                  <a:pt x="173982" y="33643"/>
                </a:lnTo>
                <a:lnTo>
                  <a:pt x="173878" y="33695"/>
                </a:lnTo>
                <a:lnTo>
                  <a:pt x="173791" y="33730"/>
                </a:lnTo>
                <a:lnTo>
                  <a:pt x="173687" y="33747"/>
                </a:lnTo>
                <a:lnTo>
                  <a:pt x="173583" y="33730"/>
                </a:lnTo>
                <a:lnTo>
                  <a:pt x="173479" y="33713"/>
                </a:lnTo>
                <a:lnTo>
                  <a:pt x="173357" y="33678"/>
                </a:lnTo>
                <a:lnTo>
                  <a:pt x="173253" y="33626"/>
                </a:lnTo>
                <a:lnTo>
                  <a:pt x="173010" y="33504"/>
                </a:lnTo>
                <a:lnTo>
                  <a:pt x="172767" y="33348"/>
                </a:lnTo>
                <a:lnTo>
                  <a:pt x="172506" y="33157"/>
                </a:lnTo>
                <a:lnTo>
                  <a:pt x="171968" y="32740"/>
                </a:lnTo>
                <a:lnTo>
                  <a:pt x="171690" y="32514"/>
                </a:lnTo>
                <a:lnTo>
                  <a:pt x="171412" y="32323"/>
                </a:lnTo>
                <a:lnTo>
                  <a:pt x="171117" y="32149"/>
                </a:lnTo>
                <a:lnTo>
                  <a:pt x="170821" y="32010"/>
                </a:lnTo>
                <a:lnTo>
                  <a:pt x="170682" y="31958"/>
                </a:lnTo>
                <a:lnTo>
                  <a:pt x="170526" y="31924"/>
                </a:lnTo>
                <a:lnTo>
                  <a:pt x="170387" y="31889"/>
                </a:lnTo>
                <a:lnTo>
                  <a:pt x="170231" y="31871"/>
                </a:lnTo>
                <a:lnTo>
                  <a:pt x="170092" y="31889"/>
                </a:lnTo>
                <a:lnTo>
                  <a:pt x="169953" y="31889"/>
                </a:lnTo>
                <a:lnTo>
                  <a:pt x="169797" y="31924"/>
                </a:lnTo>
                <a:lnTo>
                  <a:pt x="169658" y="31958"/>
                </a:lnTo>
                <a:lnTo>
                  <a:pt x="169362" y="32063"/>
                </a:lnTo>
                <a:lnTo>
                  <a:pt x="169067" y="32201"/>
                </a:lnTo>
                <a:lnTo>
                  <a:pt x="168772" y="32358"/>
                </a:lnTo>
                <a:lnTo>
                  <a:pt x="168476" y="32531"/>
                </a:lnTo>
                <a:lnTo>
                  <a:pt x="167921" y="32861"/>
                </a:lnTo>
                <a:lnTo>
                  <a:pt x="167660" y="33018"/>
                </a:lnTo>
                <a:lnTo>
                  <a:pt x="167400" y="33139"/>
                </a:lnTo>
                <a:lnTo>
                  <a:pt x="167174" y="33226"/>
                </a:lnTo>
                <a:lnTo>
                  <a:pt x="167052" y="33261"/>
                </a:lnTo>
                <a:lnTo>
                  <a:pt x="166948" y="33278"/>
                </a:lnTo>
                <a:lnTo>
                  <a:pt x="166844" y="33278"/>
                </a:lnTo>
                <a:lnTo>
                  <a:pt x="166740" y="33261"/>
                </a:lnTo>
                <a:lnTo>
                  <a:pt x="166653" y="33244"/>
                </a:lnTo>
                <a:lnTo>
                  <a:pt x="166566" y="33209"/>
                </a:lnTo>
                <a:lnTo>
                  <a:pt x="166479" y="33139"/>
                </a:lnTo>
                <a:lnTo>
                  <a:pt x="166410" y="33070"/>
                </a:lnTo>
                <a:lnTo>
                  <a:pt x="166340" y="32966"/>
                </a:lnTo>
                <a:lnTo>
                  <a:pt x="166271" y="32844"/>
                </a:lnTo>
                <a:lnTo>
                  <a:pt x="166271" y="32618"/>
                </a:lnTo>
                <a:lnTo>
                  <a:pt x="166305" y="32375"/>
                </a:lnTo>
                <a:lnTo>
                  <a:pt x="166340" y="32167"/>
                </a:lnTo>
                <a:lnTo>
                  <a:pt x="166375" y="31941"/>
                </a:lnTo>
                <a:lnTo>
                  <a:pt x="166444" y="31733"/>
                </a:lnTo>
                <a:lnTo>
                  <a:pt x="166514" y="31524"/>
                </a:lnTo>
                <a:lnTo>
                  <a:pt x="166583" y="31333"/>
                </a:lnTo>
                <a:lnTo>
                  <a:pt x="166688" y="31142"/>
                </a:lnTo>
                <a:lnTo>
                  <a:pt x="166774" y="30951"/>
                </a:lnTo>
                <a:lnTo>
                  <a:pt x="166896" y="30760"/>
                </a:lnTo>
                <a:lnTo>
                  <a:pt x="167018" y="30586"/>
                </a:lnTo>
                <a:lnTo>
                  <a:pt x="167156" y="30412"/>
                </a:lnTo>
                <a:lnTo>
                  <a:pt x="167434" y="30082"/>
                </a:lnTo>
                <a:lnTo>
                  <a:pt x="167764" y="29770"/>
                </a:lnTo>
                <a:lnTo>
                  <a:pt x="168112" y="29475"/>
                </a:lnTo>
                <a:lnTo>
                  <a:pt x="168494" y="29179"/>
                </a:lnTo>
                <a:lnTo>
                  <a:pt x="168893" y="28901"/>
                </a:lnTo>
                <a:lnTo>
                  <a:pt x="169310" y="28641"/>
                </a:lnTo>
                <a:lnTo>
                  <a:pt x="169744" y="28380"/>
                </a:lnTo>
                <a:lnTo>
                  <a:pt x="170179" y="28120"/>
                </a:lnTo>
                <a:lnTo>
                  <a:pt x="171099" y="27616"/>
                </a:lnTo>
                <a:lnTo>
                  <a:pt x="172037" y="27130"/>
                </a:lnTo>
                <a:lnTo>
                  <a:pt x="172940" y="26609"/>
                </a:lnTo>
                <a:lnTo>
                  <a:pt x="173392" y="26348"/>
                </a:lnTo>
                <a:lnTo>
                  <a:pt x="173826" y="26070"/>
                </a:lnTo>
                <a:lnTo>
                  <a:pt x="174226" y="25792"/>
                </a:lnTo>
                <a:lnTo>
                  <a:pt x="174625" y="25497"/>
                </a:lnTo>
                <a:lnTo>
                  <a:pt x="174990" y="25185"/>
                </a:lnTo>
                <a:lnTo>
                  <a:pt x="175337" y="24855"/>
                </a:lnTo>
                <a:lnTo>
                  <a:pt x="175650" y="24507"/>
                </a:lnTo>
                <a:lnTo>
                  <a:pt x="175928" y="24160"/>
                </a:lnTo>
                <a:lnTo>
                  <a:pt x="176049" y="23969"/>
                </a:lnTo>
                <a:lnTo>
                  <a:pt x="176171" y="23760"/>
                </a:lnTo>
                <a:lnTo>
                  <a:pt x="176275" y="23569"/>
                </a:lnTo>
                <a:lnTo>
                  <a:pt x="176379" y="23361"/>
                </a:lnTo>
                <a:lnTo>
                  <a:pt x="176466" y="23152"/>
                </a:lnTo>
                <a:lnTo>
                  <a:pt x="176536" y="22927"/>
                </a:lnTo>
                <a:lnTo>
                  <a:pt x="176588" y="22701"/>
                </a:lnTo>
                <a:lnTo>
                  <a:pt x="176640" y="22475"/>
                </a:lnTo>
                <a:lnTo>
                  <a:pt x="176640" y="22475"/>
                </a:lnTo>
                <a:lnTo>
                  <a:pt x="175771" y="22527"/>
                </a:lnTo>
                <a:lnTo>
                  <a:pt x="174886" y="22562"/>
                </a:lnTo>
                <a:lnTo>
                  <a:pt x="174000" y="22579"/>
                </a:lnTo>
                <a:lnTo>
                  <a:pt x="173131" y="22562"/>
                </a:lnTo>
                <a:lnTo>
                  <a:pt x="172245" y="22510"/>
                </a:lnTo>
                <a:lnTo>
                  <a:pt x="171360" y="22458"/>
                </a:lnTo>
                <a:lnTo>
                  <a:pt x="170491" y="22371"/>
                </a:lnTo>
                <a:lnTo>
                  <a:pt x="169623" y="22249"/>
                </a:lnTo>
                <a:lnTo>
                  <a:pt x="168737" y="22128"/>
                </a:lnTo>
                <a:lnTo>
                  <a:pt x="167886" y="21954"/>
                </a:lnTo>
                <a:lnTo>
                  <a:pt x="167018" y="21780"/>
                </a:lnTo>
                <a:lnTo>
                  <a:pt x="166166" y="21572"/>
                </a:lnTo>
                <a:lnTo>
                  <a:pt x="165315" y="21329"/>
                </a:lnTo>
                <a:lnTo>
                  <a:pt x="164464" y="21086"/>
                </a:lnTo>
                <a:lnTo>
                  <a:pt x="163631" y="20808"/>
                </a:lnTo>
                <a:lnTo>
                  <a:pt x="162797" y="20495"/>
                </a:lnTo>
                <a:lnTo>
                  <a:pt x="161911" y="20148"/>
                </a:lnTo>
                <a:lnTo>
                  <a:pt x="161460" y="19991"/>
                </a:lnTo>
                <a:lnTo>
                  <a:pt x="161008" y="19818"/>
                </a:lnTo>
                <a:lnTo>
                  <a:pt x="160539" y="19679"/>
                </a:lnTo>
                <a:lnTo>
                  <a:pt x="160087" y="19574"/>
                </a:lnTo>
                <a:lnTo>
                  <a:pt x="159618" y="19488"/>
                </a:lnTo>
                <a:lnTo>
                  <a:pt x="159375" y="19453"/>
                </a:lnTo>
                <a:lnTo>
                  <a:pt x="159132" y="19436"/>
                </a:lnTo>
                <a:lnTo>
                  <a:pt x="158420" y="19436"/>
                </a:lnTo>
                <a:lnTo>
                  <a:pt x="157691" y="19488"/>
                </a:lnTo>
                <a:lnTo>
                  <a:pt x="156944" y="19540"/>
                </a:lnTo>
                <a:lnTo>
                  <a:pt x="156579" y="19574"/>
                </a:lnTo>
                <a:lnTo>
                  <a:pt x="156214" y="19592"/>
                </a:lnTo>
                <a:lnTo>
                  <a:pt x="155849" y="19592"/>
                </a:lnTo>
                <a:lnTo>
                  <a:pt x="155502" y="19574"/>
                </a:lnTo>
                <a:lnTo>
                  <a:pt x="155172" y="19540"/>
                </a:lnTo>
                <a:lnTo>
                  <a:pt x="154842" y="19470"/>
                </a:lnTo>
                <a:lnTo>
                  <a:pt x="154529" y="19366"/>
                </a:lnTo>
                <a:lnTo>
                  <a:pt x="154373" y="19297"/>
                </a:lnTo>
                <a:lnTo>
                  <a:pt x="154234" y="19227"/>
                </a:lnTo>
                <a:lnTo>
                  <a:pt x="154078" y="19140"/>
                </a:lnTo>
                <a:lnTo>
                  <a:pt x="153939" y="19053"/>
                </a:lnTo>
                <a:lnTo>
                  <a:pt x="153817" y="18949"/>
                </a:lnTo>
                <a:lnTo>
                  <a:pt x="153678" y="18828"/>
                </a:lnTo>
                <a:lnTo>
                  <a:pt x="153470" y="18584"/>
                </a:lnTo>
                <a:lnTo>
                  <a:pt x="153279" y="18324"/>
                </a:lnTo>
                <a:lnTo>
                  <a:pt x="152931" y="17803"/>
                </a:lnTo>
                <a:lnTo>
                  <a:pt x="152740" y="17542"/>
                </a:lnTo>
                <a:lnTo>
                  <a:pt x="152532" y="17317"/>
                </a:lnTo>
                <a:lnTo>
                  <a:pt x="152428" y="17212"/>
                </a:lnTo>
                <a:lnTo>
                  <a:pt x="152306" y="17125"/>
                </a:lnTo>
                <a:lnTo>
                  <a:pt x="152185" y="17039"/>
                </a:lnTo>
                <a:lnTo>
                  <a:pt x="152046" y="16969"/>
                </a:lnTo>
                <a:lnTo>
                  <a:pt x="151855" y="16900"/>
                </a:lnTo>
                <a:lnTo>
                  <a:pt x="151664" y="16848"/>
                </a:lnTo>
                <a:lnTo>
                  <a:pt x="151473" y="16830"/>
                </a:lnTo>
                <a:lnTo>
                  <a:pt x="151281" y="16848"/>
                </a:lnTo>
                <a:lnTo>
                  <a:pt x="151108" y="16865"/>
                </a:lnTo>
                <a:lnTo>
                  <a:pt x="150917" y="16917"/>
                </a:lnTo>
                <a:lnTo>
                  <a:pt x="150726" y="16969"/>
                </a:lnTo>
                <a:lnTo>
                  <a:pt x="150535" y="17039"/>
                </a:lnTo>
                <a:lnTo>
                  <a:pt x="150152" y="17212"/>
                </a:lnTo>
                <a:lnTo>
                  <a:pt x="149770" y="17421"/>
                </a:lnTo>
                <a:lnTo>
                  <a:pt x="149388" y="17629"/>
                </a:lnTo>
                <a:lnTo>
                  <a:pt x="149024" y="17820"/>
                </a:lnTo>
                <a:lnTo>
                  <a:pt x="148728" y="17959"/>
                </a:lnTo>
                <a:lnTo>
                  <a:pt x="148433" y="18081"/>
                </a:lnTo>
                <a:lnTo>
                  <a:pt x="148120" y="18185"/>
                </a:lnTo>
                <a:lnTo>
                  <a:pt x="147790" y="18272"/>
                </a:lnTo>
                <a:lnTo>
                  <a:pt x="147478" y="18341"/>
                </a:lnTo>
                <a:lnTo>
                  <a:pt x="147148" y="18411"/>
                </a:lnTo>
                <a:lnTo>
                  <a:pt x="146835" y="18446"/>
                </a:lnTo>
                <a:lnTo>
                  <a:pt x="146505" y="18480"/>
                </a:lnTo>
                <a:lnTo>
                  <a:pt x="145828" y="18532"/>
                </a:lnTo>
                <a:lnTo>
                  <a:pt x="145168" y="18550"/>
                </a:lnTo>
                <a:lnTo>
                  <a:pt x="144490" y="18532"/>
                </a:lnTo>
                <a:lnTo>
                  <a:pt x="143830" y="18515"/>
                </a:lnTo>
                <a:lnTo>
                  <a:pt x="140148" y="18376"/>
                </a:lnTo>
                <a:lnTo>
                  <a:pt x="136466" y="18202"/>
                </a:lnTo>
                <a:lnTo>
                  <a:pt x="132784" y="17994"/>
                </a:lnTo>
                <a:lnTo>
                  <a:pt x="129102" y="17768"/>
                </a:lnTo>
                <a:lnTo>
                  <a:pt x="125419" y="17508"/>
                </a:lnTo>
                <a:lnTo>
                  <a:pt x="121755" y="17212"/>
                </a:lnTo>
                <a:lnTo>
                  <a:pt x="118072" y="16900"/>
                </a:lnTo>
                <a:lnTo>
                  <a:pt x="114408" y="16552"/>
                </a:lnTo>
                <a:lnTo>
                  <a:pt x="110743" y="16188"/>
                </a:lnTo>
                <a:lnTo>
                  <a:pt x="107078" y="15788"/>
                </a:lnTo>
                <a:lnTo>
                  <a:pt x="103413" y="15354"/>
                </a:lnTo>
                <a:lnTo>
                  <a:pt x="99766" y="14902"/>
                </a:lnTo>
                <a:lnTo>
                  <a:pt x="96101" y="14416"/>
                </a:lnTo>
                <a:lnTo>
                  <a:pt x="92454" y="13912"/>
                </a:lnTo>
                <a:lnTo>
                  <a:pt x="88806" y="13374"/>
                </a:lnTo>
                <a:lnTo>
                  <a:pt x="85159" y="12801"/>
                </a:lnTo>
                <a:lnTo>
                  <a:pt x="81529" y="12210"/>
                </a:lnTo>
                <a:lnTo>
                  <a:pt x="77899" y="11585"/>
                </a:lnTo>
                <a:lnTo>
                  <a:pt x="74269" y="10942"/>
                </a:lnTo>
                <a:lnTo>
                  <a:pt x="70639" y="10265"/>
                </a:lnTo>
                <a:lnTo>
                  <a:pt x="67026" y="9553"/>
                </a:lnTo>
                <a:lnTo>
                  <a:pt x="63413" y="8823"/>
                </a:lnTo>
                <a:lnTo>
                  <a:pt x="59800" y="8059"/>
                </a:lnTo>
                <a:lnTo>
                  <a:pt x="56205" y="7277"/>
                </a:lnTo>
                <a:lnTo>
                  <a:pt x="52610" y="6461"/>
                </a:lnTo>
                <a:lnTo>
                  <a:pt x="49032" y="5627"/>
                </a:lnTo>
                <a:lnTo>
                  <a:pt x="45437" y="4759"/>
                </a:lnTo>
                <a:lnTo>
                  <a:pt x="41876" y="3856"/>
                </a:lnTo>
                <a:lnTo>
                  <a:pt x="38298" y="2935"/>
                </a:lnTo>
                <a:lnTo>
                  <a:pt x="34737" y="1980"/>
                </a:lnTo>
                <a:lnTo>
                  <a:pt x="31194" y="1007"/>
                </a:lnTo>
                <a:lnTo>
                  <a:pt x="276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8" name="Google Shape;10078;p44"/>
          <p:cNvGrpSpPr/>
          <p:nvPr/>
        </p:nvGrpSpPr>
        <p:grpSpPr>
          <a:xfrm>
            <a:off x="2408687" y="1105482"/>
            <a:ext cx="4306208" cy="3430744"/>
            <a:chOff x="3007188" y="1582300"/>
            <a:chExt cx="3109400" cy="2477250"/>
          </a:xfrm>
        </p:grpSpPr>
        <p:sp>
          <p:nvSpPr>
            <p:cNvPr id="10079" name="Google Shape;10079;p44"/>
            <p:cNvSpPr/>
            <p:nvPr/>
          </p:nvSpPr>
          <p:spPr>
            <a:xfrm>
              <a:off x="4651613" y="1635225"/>
              <a:ext cx="1317725" cy="1131175"/>
            </a:xfrm>
            <a:custGeom>
              <a:avLst/>
              <a:gdLst/>
              <a:ahLst/>
              <a:cxnLst/>
              <a:rect l="l" t="t" r="r" b="b"/>
              <a:pathLst>
                <a:path w="52709" h="45247" extrusionOk="0">
                  <a:moveTo>
                    <a:pt x="32996" y="111"/>
                  </a:moveTo>
                  <a:lnTo>
                    <a:pt x="33714" y="120"/>
                  </a:lnTo>
                  <a:lnTo>
                    <a:pt x="34431" y="137"/>
                  </a:lnTo>
                  <a:lnTo>
                    <a:pt x="35148" y="154"/>
                  </a:lnTo>
                  <a:lnTo>
                    <a:pt x="35865" y="188"/>
                  </a:lnTo>
                  <a:lnTo>
                    <a:pt x="36582" y="231"/>
                  </a:lnTo>
                  <a:lnTo>
                    <a:pt x="37299" y="273"/>
                  </a:lnTo>
                  <a:lnTo>
                    <a:pt x="38025" y="333"/>
                  </a:lnTo>
                  <a:lnTo>
                    <a:pt x="38742" y="401"/>
                  </a:lnTo>
                  <a:lnTo>
                    <a:pt x="39459" y="478"/>
                  </a:lnTo>
                  <a:lnTo>
                    <a:pt x="40168" y="572"/>
                  </a:lnTo>
                  <a:lnTo>
                    <a:pt x="40885" y="675"/>
                  </a:lnTo>
                  <a:lnTo>
                    <a:pt x="41593" y="786"/>
                  </a:lnTo>
                  <a:lnTo>
                    <a:pt x="42302" y="914"/>
                  </a:lnTo>
                  <a:lnTo>
                    <a:pt x="43010" y="1050"/>
                  </a:lnTo>
                  <a:lnTo>
                    <a:pt x="43710" y="1212"/>
                  </a:lnTo>
                  <a:lnTo>
                    <a:pt x="44410" y="1383"/>
                  </a:lnTo>
                  <a:lnTo>
                    <a:pt x="45110" y="1562"/>
                  </a:lnTo>
                  <a:lnTo>
                    <a:pt x="45802" y="1767"/>
                  </a:lnTo>
                  <a:lnTo>
                    <a:pt x="46485" y="1981"/>
                  </a:lnTo>
                  <a:lnTo>
                    <a:pt x="47168" y="2220"/>
                  </a:lnTo>
                  <a:lnTo>
                    <a:pt x="47552" y="2365"/>
                  </a:lnTo>
                  <a:lnTo>
                    <a:pt x="47740" y="2442"/>
                  </a:lnTo>
                  <a:lnTo>
                    <a:pt x="47928" y="2527"/>
                  </a:lnTo>
                  <a:lnTo>
                    <a:pt x="48107" y="2630"/>
                  </a:lnTo>
                  <a:lnTo>
                    <a:pt x="48278" y="2741"/>
                  </a:lnTo>
                  <a:lnTo>
                    <a:pt x="48440" y="2860"/>
                  </a:lnTo>
                  <a:lnTo>
                    <a:pt x="48594" y="2997"/>
                  </a:lnTo>
                  <a:lnTo>
                    <a:pt x="48662" y="3065"/>
                  </a:lnTo>
                  <a:lnTo>
                    <a:pt x="48730" y="3142"/>
                  </a:lnTo>
                  <a:lnTo>
                    <a:pt x="48850" y="3313"/>
                  </a:lnTo>
                  <a:lnTo>
                    <a:pt x="48961" y="3483"/>
                  </a:lnTo>
                  <a:lnTo>
                    <a:pt x="49063" y="3671"/>
                  </a:lnTo>
                  <a:lnTo>
                    <a:pt x="49157" y="3867"/>
                  </a:lnTo>
                  <a:lnTo>
                    <a:pt x="49234" y="4064"/>
                  </a:lnTo>
                  <a:lnTo>
                    <a:pt x="49388" y="4482"/>
                  </a:lnTo>
                  <a:lnTo>
                    <a:pt x="49558" y="4969"/>
                  </a:lnTo>
                  <a:lnTo>
                    <a:pt x="49729" y="5455"/>
                  </a:lnTo>
                  <a:lnTo>
                    <a:pt x="49883" y="5959"/>
                  </a:lnTo>
                  <a:lnTo>
                    <a:pt x="50045" y="6454"/>
                  </a:lnTo>
                  <a:lnTo>
                    <a:pt x="50199" y="6958"/>
                  </a:lnTo>
                  <a:lnTo>
                    <a:pt x="50344" y="7462"/>
                  </a:lnTo>
                  <a:lnTo>
                    <a:pt x="50489" y="7974"/>
                  </a:lnTo>
                  <a:lnTo>
                    <a:pt x="50625" y="8486"/>
                  </a:lnTo>
                  <a:lnTo>
                    <a:pt x="50753" y="9007"/>
                  </a:lnTo>
                  <a:lnTo>
                    <a:pt x="50882" y="9528"/>
                  </a:lnTo>
                  <a:lnTo>
                    <a:pt x="51010" y="10057"/>
                  </a:lnTo>
                  <a:lnTo>
                    <a:pt x="51129" y="10578"/>
                  </a:lnTo>
                  <a:lnTo>
                    <a:pt x="51240" y="11115"/>
                  </a:lnTo>
                  <a:lnTo>
                    <a:pt x="51351" y="11645"/>
                  </a:lnTo>
                  <a:lnTo>
                    <a:pt x="51462" y="12183"/>
                  </a:lnTo>
                  <a:lnTo>
                    <a:pt x="51564" y="12729"/>
                  </a:lnTo>
                  <a:lnTo>
                    <a:pt x="51658" y="13275"/>
                  </a:lnTo>
                  <a:lnTo>
                    <a:pt x="51752" y="13822"/>
                  </a:lnTo>
                  <a:lnTo>
                    <a:pt x="51923" y="14931"/>
                  </a:lnTo>
                  <a:lnTo>
                    <a:pt x="52068" y="16050"/>
                  </a:lnTo>
                  <a:lnTo>
                    <a:pt x="52205" y="17177"/>
                  </a:lnTo>
                  <a:lnTo>
                    <a:pt x="52316" y="18321"/>
                  </a:lnTo>
                  <a:lnTo>
                    <a:pt x="52410" y="19482"/>
                  </a:lnTo>
                  <a:lnTo>
                    <a:pt x="52486" y="20651"/>
                  </a:lnTo>
                  <a:lnTo>
                    <a:pt x="52546" y="21829"/>
                  </a:lnTo>
                  <a:lnTo>
                    <a:pt x="52580" y="22922"/>
                  </a:lnTo>
                  <a:lnTo>
                    <a:pt x="52597" y="23989"/>
                  </a:lnTo>
                  <a:lnTo>
                    <a:pt x="52597" y="25022"/>
                  </a:lnTo>
                  <a:lnTo>
                    <a:pt x="52580" y="26038"/>
                  </a:lnTo>
                  <a:lnTo>
                    <a:pt x="52546" y="27028"/>
                  </a:lnTo>
                  <a:lnTo>
                    <a:pt x="52486" y="28002"/>
                  </a:lnTo>
                  <a:lnTo>
                    <a:pt x="52418" y="28949"/>
                  </a:lnTo>
                  <a:lnTo>
                    <a:pt x="52324" y="29880"/>
                  </a:lnTo>
                  <a:lnTo>
                    <a:pt x="52256" y="30494"/>
                  </a:lnTo>
                  <a:lnTo>
                    <a:pt x="52179" y="31109"/>
                  </a:lnTo>
                  <a:lnTo>
                    <a:pt x="52094" y="31724"/>
                  </a:lnTo>
                  <a:lnTo>
                    <a:pt x="52000" y="32338"/>
                  </a:lnTo>
                  <a:lnTo>
                    <a:pt x="51812" y="33559"/>
                  </a:lnTo>
                  <a:lnTo>
                    <a:pt x="51616" y="34763"/>
                  </a:lnTo>
                  <a:lnTo>
                    <a:pt x="51325" y="36530"/>
                  </a:lnTo>
                  <a:lnTo>
                    <a:pt x="51035" y="38289"/>
                  </a:lnTo>
                  <a:lnTo>
                    <a:pt x="50736" y="40064"/>
                  </a:lnTo>
                  <a:lnTo>
                    <a:pt x="50694" y="40295"/>
                  </a:lnTo>
                  <a:lnTo>
                    <a:pt x="50642" y="40500"/>
                  </a:lnTo>
                  <a:lnTo>
                    <a:pt x="50591" y="40679"/>
                  </a:lnTo>
                  <a:lnTo>
                    <a:pt x="50532" y="40833"/>
                  </a:lnTo>
                  <a:lnTo>
                    <a:pt x="50472" y="40961"/>
                  </a:lnTo>
                  <a:lnTo>
                    <a:pt x="50403" y="41063"/>
                  </a:lnTo>
                  <a:lnTo>
                    <a:pt x="50327" y="41149"/>
                  </a:lnTo>
                  <a:lnTo>
                    <a:pt x="50292" y="41183"/>
                  </a:lnTo>
                  <a:lnTo>
                    <a:pt x="50250" y="41208"/>
                  </a:lnTo>
                  <a:lnTo>
                    <a:pt x="50207" y="41226"/>
                  </a:lnTo>
                  <a:lnTo>
                    <a:pt x="50156" y="41243"/>
                  </a:lnTo>
                  <a:lnTo>
                    <a:pt x="50105" y="41251"/>
                  </a:lnTo>
                  <a:lnTo>
                    <a:pt x="50053" y="41260"/>
                  </a:lnTo>
                  <a:lnTo>
                    <a:pt x="49951" y="41260"/>
                  </a:lnTo>
                  <a:lnTo>
                    <a:pt x="49831" y="41243"/>
                  </a:lnTo>
                  <a:lnTo>
                    <a:pt x="49712" y="41208"/>
                  </a:lnTo>
                  <a:lnTo>
                    <a:pt x="49584" y="41166"/>
                  </a:lnTo>
                  <a:lnTo>
                    <a:pt x="49294" y="41055"/>
                  </a:lnTo>
                  <a:lnTo>
                    <a:pt x="49003" y="40944"/>
                  </a:lnTo>
                  <a:lnTo>
                    <a:pt x="48850" y="40893"/>
                  </a:lnTo>
                  <a:lnTo>
                    <a:pt x="48688" y="40841"/>
                  </a:lnTo>
                  <a:lnTo>
                    <a:pt x="48508" y="40799"/>
                  </a:lnTo>
                  <a:lnTo>
                    <a:pt x="48329" y="40756"/>
                  </a:lnTo>
                  <a:lnTo>
                    <a:pt x="48141" y="40722"/>
                  </a:lnTo>
                  <a:lnTo>
                    <a:pt x="47945" y="40705"/>
                  </a:lnTo>
                  <a:lnTo>
                    <a:pt x="47723" y="40696"/>
                  </a:lnTo>
                  <a:lnTo>
                    <a:pt x="47501" y="40705"/>
                  </a:lnTo>
                  <a:lnTo>
                    <a:pt x="47279" y="40713"/>
                  </a:lnTo>
                  <a:lnTo>
                    <a:pt x="47057" y="40730"/>
                  </a:lnTo>
                  <a:lnTo>
                    <a:pt x="46835" y="40756"/>
                  </a:lnTo>
                  <a:lnTo>
                    <a:pt x="46622" y="40790"/>
                  </a:lnTo>
                  <a:lnTo>
                    <a:pt x="46400" y="40824"/>
                  </a:lnTo>
                  <a:lnTo>
                    <a:pt x="46178" y="40867"/>
                  </a:lnTo>
                  <a:lnTo>
                    <a:pt x="45751" y="40961"/>
                  </a:lnTo>
                  <a:lnTo>
                    <a:pt x="45332" y="41072"/>
                  </a:lnTo>
                  <a:lnTo>
                    <a:pt x="44914" y="41191"/>
                  </a:lnTo>
                  <a:lnTo>
                    <a:pt x="44513" y="41311"/>
                  </a:lnTo>
                  <a:lnTo>
                    <a:pt x="38546" y="43104"/>
                  </a:lnTo>
                  <a:lnTo>
                    <a:pt x="37931" y="43291"/>
                  </a:lnTo>
                  <a:lnTo>
                    <a:pt x="37624" y="43394"/>
                  </a:lnTo>
                  <a:lnTo>
                    <a:pt x="37325" y="43505"/>
                  </a:lnTo>
                  <a:lnTo>
                    <a:pt x="37026" y="43624"/>
                  </a:lnTo>
                  <a:lnTo>
                    <a:pt x="36727" y="43761"/>
                  </a:lnTo>
                  <a:lnTo>
                    <a:pt x="36445" y="43915"/>
                  </a:lnTo>
                  <a:lnTo>
                    <a:pt x="36309" y="43992"/>
                  </a:lnTo>
                  <a:lnTo>
                    <a:pt x="36172" y="44085"/>
                  </a:lnTo>
                  <a:lnTo>
                    <a:pt x="35959" y="44231"/>
                  </a:lnTo>
                  <a:lnTo>
                    <a:pt x="35762" y="44384"/>
                  </a:lnTo>
                  <a:lnTo>
                    <a:pt x="35583" y="44512"/>
                  </a:lnTo>
                  <a:lnTo>
                    <a:pt x="35404" y="44640"/>
                  </a:lnTo>
                  <a:lnTo>
                    <a:pt x="35216" y="44760"/>
                  </a:lnTo>
                  <a:lnTo>
                    <a:pt x="35028" y="44871"/>
                  </a:lnTo>
                  <a:lnTo>
                    <a:pt x="34832" y="44956"/>
                  </a:lnTo>
                  <a:lnTo>
                    <a:pt x="34636" y="45024"/>
                  </a:lnTo>
                  <a:lnTo>
                    <a:pt x="34422" y="45076"/>
                  </a:lnTo>
                  <a:lnTo>
                    <a:pt x="34209" y="45110"/>
                  </a:lnTo>
                  <a:lnTo>
                    <a:pt x="33987" y="45127"/>
                  </a:lnTo>
                  <a:lnTo>
                    <a:pt x="33756" y="45127"/>
                  </a:lnTo>
                  <a:lnTo>
                    <a:pt x="33526" y="45110"/>
                  </a:lnTo>
                  <a:lnTo>
                    <a:pt x="33287" y="45076"/>
                  </a:lnTo>
                  <a:lnTo>
                    <a:pt x="33039" y="45024"/>
                  </a:lnTo>
                  <a:lnTo>
                    <a:pt x="32792" y="44965"/>
                  </a:lnTo>
                  <a:lnTo>
                    <a:pt x="32544" y="44879"/>
                  </a:lnTo>
                  <a:lnTo>
                    <a:pt x="32296" y="44777"/>
                  </a:lnTo>
                  <a:lnTo>
                    <a:pt x="32049" y="44666"/>
                  </a:lnTo>
                  <a:lnTo>
                    <a:pt x="31793" y="44538"/>
                  </a:lnTo>
                  <a:lnTo>
                    <a:pt x="31545" y="44393"/>
                  </a:lnTo>
                  <a:lnTo>
                    <a:pt x="31289" y="44231"/>
                  </a:lnTo>
                  <a:lnTo>
                    <a:pt x="31033" y="44043"/>
                  </a:lnTo>
                  <a:lnTo>
                    <a:pt x="30802" y="43855"/>
                  </a:lnTo>
                  <a:lnTo>
                    <a:pt x="30700" y="43761"/>
                  </a:lnTo>
                  <a:lnTo>
                    <a:pt x="30606" y="43667"/>
                  </a:lnTo>
                  <a:lnTo>
                    <a:pt x="30521" y="43573"/>
                  </a:lnTo>
                  <a:lnTo>
                    <a:pt x="30435" y="43479"/>
                  </a:lnTo>
                  <a:lnTo>
                    <a:pt x="30359" y="43377"/>
                  </a:lnTo>
                  <a:lnTo>
                    <a:pt x="30299" y="43283"/>
                  </a:lnTo>
                  <a:lnTo>
                    <a:pt x="30239" y="43189"/>
                  </a:lnTo>
                  <a:lnTo>
                    <a:pt x="30188" y="43087"/>
                  </a:lnTo>
                  <a:lnTo>
                    <a:pt x="30137" y="42984"/>
                  </a:lnTo>
                  <a:lnTo>
                    <a:pt x="30102" y="42890"/>
                  </a:lnTo>
                  <a:lnTo>
                    <a:pt x="30068" y="42788"/>
                  </a:lnTo>
                  <a:lnTo>
                    <a:pt x="30051" y="42685"/>
                  </a:lnTo>
                  <a:lnTo>
                    <a:pt x="30026" y="42540"/>
                  </a:lnTo>
                  <a:lnTo>
                    <a:pt x="30017" y="42387"/>
                  </a:lnTo>
                  <a:lnTo>
                    <a:pt x="30017" y="42233"/>
                  </a:lnTo>
                  <a:lnTo>
                    <a:pt x="30034" y="42088"/>
                  </a:lnTo>
                  <a:lnTo>
                    <a:pt x="30051" y="41934"/>
                  </a:lnTo>
                  <a:lnTo>
                    <a:pt x="30077" y="41789"/>
                  </a:lnTo>
                  <a:lnTo>
                    <a:pt x="30145" y="41516"/>
                  </a:lnTo>
                  <a:lnTo>
                    <a:pt x="30256" y="41080"/>
                  </a:lnTo>
                  <a:lnTo>
                    <a:pt x="30384" y="40645"/>
                  </a:lnTo>
                  <a:lnTo>
                    <a:pt x="30521" y="40218"/>
                  </a:lnTo>
                  <a:lnTo>
                    <a:pt x="30674" y="39800"/>
                  </a:lnTo>
                  <a:lnTo>
                    <a:pt x="30845" y="39390"/>
                  </a:lnTo>
                  <a:lnTo>
                    <a:pt x="31033" y="38980"/>
                  </a:lnTo>
                  <a:lnTo>
                    <a:pt x="31221" y="38579"/>
                  </a:lnTo>
                  <a:lnTo>
                    <a:pt x="31434" y="38178"/>
                  </a:lnTo>
                  <a:lnTo>
                    <a:pt x="31656" y="37794"/>
                  </a:lnTo>
                  <a:lnTo>
                    <a:pt x="31887" y="37409"/>
                  </a:lnTo>
                  <a:lnTo>
                    <a:pt x="32134" y="37042"/>
                  </a:lnTo>
                  <a:lnTo>
                    <a:pt x="32390" y="36675"/>
                  </a:lnTo>
                  <a:lnTo>
                    <a:pt x="32664" y="36317"/>
                  </a:lnTo>
                  <a:lnTo>
                    <a:pt x="32945" y="35967"/>
                  </a:lnTo>
                  <a:lnTo>
                    <a:pt x="33244" y="35634"/>
                  </a:lnTo>
                  <a:lnTo>
                    <a:pt x="33551" y="35301"/>
                  </a:lnTo>
                  <a:lnTo>
                    <a:pt x="33628" y="35224"/>
                  </a:lnTo>
                  <a:lnTo>
                    <a:pt x="33901" y="34934"/>
                  </a:lnTo>
                  <a:lnTo>
                    <a:pt x="34029" y="34789"/>
                  </a:lnTo>
                  <a:lnTo>
                    <a:pt x="34149" y="34635"/>
                  </a:lnTo>
                  <a:lnTo>
                    <a:pt x="34251" y="34473"/>
                  </a:lnTo>
                  <a:lnTo>
                    <a:pt x="34345" y="34311"/>
                  </a:lnTo>
                  <a:lnTo>
                    <a:pt x="34388" y="34217"/>
                  </a:lnTo>
                  <a:lnTo>
                    <a:pt x="34422" y="34131"/>
                  </a:lnTo>
                  <a:lnTo>
                    <a:pt x="34448" y="34037"/>
                  </a:lnTo>
                  <a:lnTo>
                    <a:pt x="34473" y="33943"/>
                  </a:lnTo>
                  <a:lnTo>
                    <a:pt x="34490" y="33807"/>
                  </a:lnTo>
                  <a:lnTo>
                    <a:pt x="34499" y="33662"/>
                  </a:lnTo>
                  <a:lnTo>
                    <a:pt x="34499" y="33525"/>
                  </a:lnTo>
                  <a:lnTo>
                    <a:pt x="34482" y="33389"/>
                  </a:lnTo>
                  <a:lnTo>
                    <a:pt x="34448" y="33252"/>
                  </a:lnTo>
                  <a:lnTo>
                    <a:pt x="34414" y="33124"/>
                  </a:lnTo>
                  <a:lnTo>
                    <a:pt x="34362" y="32987"/>
                  </a:lnTo>
                  <a:lnTo>
                    <a:pt x="34311" y="32859"/>
                  </a:lnTo>
                  <a:lnTo>
                    <a:pt x="34251" y="32731"/>
                  </a:lnTo>
                  <a:lnTo>
                    <a:pt x="34183" y="32603"/>
                  </a:lnTo>
                  <a:lnTo>
                    <a:pt x="34029" y="32356"/>
                  </a:lnTo>
                  <a:lnTo>
                    <a:pt x="33876" y="32108"/>
                  </a:lnTo>
                  <a:lnTo>
                    <a:pt x="33714" y="31869"/>
                  </a:lnTo>
                  <a:lnTo>
                    <a:pt x="33586" y="31698"/>
                  </a:lnTo>
                  <a:lnTo>
                    <a:pt x="33449" y="31485"/>
                  </a:lnTo>
                  <a:lnTo>
                    <a:pt x="33312" y="31263"/>
                  </a:lnTo>
                  <a:lnTo>
                    <a:pt x="33184" y="31041"/>
                  </a:lnTo>
                  <a:lnTo>
                    <a:pt x="33056" y="30819"/>
                  </a:lnTo>
                  <a:lnTo>
                    <a:pt x="32945" y="30588"/>
                  </a:lnTo>
                  <a:lnTo>
                    <a:pt x="32834" y="30358"/>
                  </a:lnTo>
                  <a:lnTo>
                    <a:pt x="32723" y="30127"/>
                  </a:lnTo>
                  <a:lnTo>
                    <a:pt x="32629" y="29888"/>
                  </a:lnTo>
                  <a:lnTo>
                    <a:pt x="32535" y="29658"/>
                  </a:lnTo>
                  <a:lnTo>
                    <a:pt x="32450" y="29410"/>
                  </a:lnTo>
                  <a:lnTo>
                    <a:pt x="32373" y="29171"/>
                  </a:lnTo>
                  <a:lnTo>
                    <a:pt x="32305" y="28924"/>
                  </a:lnTo>
                  <a:lnTo>
                    <a:pt x="32237" y="28676"/>
                  </a:lnTo>
                  <a:lnTo>
                    <a:pt x="32177" y="28429"/>
                  </a:lnTo>
                  <a:lnTo>
                    <a:pt x="32126" y="28181"/>
                  </a:lnTo>
                  <a:lnTo>
                    <a:pt x="32083" y="27925"/>
                  </a:lnTo>
                  <a:lnTo>
                    <a:pt x="32040" y="27677"/>
                  </a:lnTo>
                  <a:lnTo>
                    <a:pt x="32006" y="27421"/>
                  </a:lnTo>
                  <a:lnTo>
                    <a:pt x="31981" y="27165"/>
                  </a:lnTo>
                  <a:lnTo>
                    <a:pt x="31963" y="26909"/>
                  </a:lnTo>
                  <a:lnTo>
                    <a:pt x="31955" y="26661"/>
                  </a:lnTo>
                  <a:lnTo>
                    <a:pt x="31946" y="26405"/>
                  </a:lnTo>
                  <a:lnTo>
                    <a:pt x="31946" y="26149"/>
                  </a:lnTo>
                  <a:lnTo>
                    <a:pt x="31955" y="25893"/>
                  </a:lnTo>
                  <a:lnTo>
                    <a:pt x="31972" y="25637"/>
                  </a:lnTo>
                  <a:lnTo>
                    <a:pt x="31998" y="25381"/>
                  </a:lnTo>
                  <a:lnTo>
                    <a:pt x="32023" y="25125"/>
                  </a:lnTo>
                  <a:lnTo>
                    <a:pt x="32066" y="24877"/>
                  </a:lnTo>
                  <a:lnTo>
                    <a:pt x="32109" y="24621"/>
                  </a:lnTo>
                  <a:lnTo>
                    <a:pt x="32160" y="24373"/>
                  </a:lnTo>
                  <a:lnTo>
                    <a:pt x="32211" y="24117"/>
                  </a:lnTo>
                  <a:lnTo>
                    <a:pt x="32279" y="23870"/>
                  </a:lnTo>
                  <a:lnTo>
                    <a:pt x="32356" y="23605"/>
                  </a:lnTo>
                  <a:lnTo>
                    <a:pt x="32416" y="23375"/>
                  </a:lnTo>
                  <a:lnTo>
                    <a:pt x="32484" y="23144"/>
                  </a:lnTo>
                  <a:lnTo>
                    <a:pt x="32535" y="22914"/>
                  </a:lnTo>
                  <a:lnTo>
                    <a:pt x="32578" y="22683"/>
                  </a:lnTo>
                  <a:lnTo>
                    <a:pt x="32595" y="22453"/>
                  </a:lnTo>
                  <a:lnTo>
                    <a:pt x="32604" y="22333"/>
                  </a:lnTo>
                  <a:lnTo>
                    <a:pt x="32604" y="22214"/>
                  </a:lnTo>
                  <a:lnTo>
                    <a:pt x="32595" y="22103"/>
                  </a:lnTo>
                  <a:lnTo>
                    <a:pt x="32578" y="21983"/>
                  </a:lnTo>
                  <a:lnTo>
                    <a:pt x="32553" y="21872"/>
                  </a:lnTo>
                  <a:lnTo>
                    <a:pt x="32527" y="21761"/>
                  </a:lnTo>
                  <a:lnTo>
                    <a:pt x="32493" y="21667"/>
                  </a:lnTo>
                  <a:lnTo>
                    <a:pt x="32459" y="21582"/>
                  </a:lnTo>
                  <a:lnTo>
                    <a:pt x="32382" y="21420"/>
                  </a:lnTo>
                  <a:lnTo>
                    <a:pt x="32288" y="21274"/>
                  </a:lnTo>
                  <a:lnTo>
                    <a:pt x="32177" y="21129"/>
                  </a:lnTo>
                  <a:lnTo>
                    <a:pt x="32057" y="21001"/>
                  </a:lnTo>
                  <a:lnTo>
                    <a:pt x="31921" y="20882"/>
                  </a:lnTo>
                  <a:lnTo>
                    <a:pt x="31784" y="20771"/>
                  </a:lnTo>
                  <a:lnTo>
                    <a:pt x="31631" y="20668"/>
                  </a:lnTo>
                  <a:lnTo>
                    <a:pt x="31477" y="20574"/>
                  </a:lnTo>
                  <a:lnTo>
                    <a:pt x="31315" y="20489"/>
                  </a:lnTo>
                  <a:lnTo>
                    <a:pt x="31144" y="20412"/>
                  </a:lnTo>
                  <a:lnTo>
                    <a:pt x="30982" y="20344"/>
                  </a:lnTo>
                  <a:lnTo>
                    <a:pt x="30811" y="20284"/>
                  </a:lnTo>
                  <a:lnTo>
                    <a:pt x="30649" y="20224"/>
                  </a:lnTo>
                  <a:lnTo>
                    <a:pt x="30316" y="20131"/>
                  </a:lnTo>
                  <a:lnTo>
                    <a:pt x="29855" y="20020"/>
                  </a:lnTo>
                  <a:lnTo>
                    <a:pt x="29573" y="19951"/>
                  </a:lnTo>
                  <a:lnTo>
                    <a:pt x="29283" y="19883"/>
                  </a:lnTo>
                  <a:lnTo>
                    <a:pt x="29001" y="19806"/>
                  </a:lnTo>
                  <a:lnTo>
                    <a:pt x="28728" y="19712"/>
                  </a:lnTo>
                  <a:lnTo>
                    <a:pt x="28591" y="19661"/>
                  </a:lnTo>
                  <a:lnTo>
                    <a:pt x="28463" y="19601"/>
                  </a:lnTo>
                  <a:lnTo>
                    <a:pt x="28335" y="19541"/>
                  </a:lnTo>
                  <a:lnTo>
                    <a:pt x="28207" y="19473"/>
                  </a:lnTo>
                  <a:lnTo>
                    <a:pt x="28088" y="19405"/>
                  </a:lnTo>
                  <a:lnTo>
                    <a:pt x="27968" y="19328"/>
                  </a:lnTo>
                  <a:lnTo>
                    <a:pt x="27857" y="19234"/>
                  </a:lnTo>
                  <a:lnTo>
                    <a:pt x="27746" y="19149"/>
                  </a:lnTo>
                  <a:lnTo>
                    <a:pt x="27635" y="19029"/>
                  </a:lnTo>
                  <a:lnTo>
                    <a:pt x="27524" y="18910"/>
                  </a:lnTo>
                  <a:lnTo>
                    <a:pt x="27430" y="18790"/>
                  </a:lnTo>
                  <a:lnTo>
                    <a:pt x="27336" y="18654"/>
                  </a:lnTo>
                  <a:lnTo>
                    <a:pt x="27260" y="18517"/>
                  </a:lnTo>
                  <a:lnTo>
                    <a:pt x="27183" y="18380"/>
                  </a:lnTo>
                  <a:lnTo>
                    <a:pt x="27106" y="18235"/>
                  </a:lnTo>
                  <a:lnTo>
                    <a:pt x="27046" y="18082"/>
                  </a:lnTo>
                  <a:lnTo>
                    <a:pt x="26927" y="17774"/>
                  </a:lnTo>
                  <a:lnTo>
                    <a:pt x="26824" y="17458"/>
                  </a:lnTo>
                  <a:lnTo>
                    <a:pt x="26730" y="17134"/>
                  </a:lnTo>
                  <a:lnTo>
                    <a:pt x="26636" y="16810"/>
                  </a:lnTo>
                  <a:lnTo>
                    <a:pt x="26534" y="16434"/>
                  </a:lnTo>
                  <a:lnTo>
                    <a:pt x="26423" y="16067"/>
                  </a:lnTo>
                  <a:lnTo>
                    <a:pt x="26363" y="15888"/>
                  </a:lnTo>
                  <a:lnTo>
                    <a:pt x="26303" y="15708"/>
                  </a:lnTo>
                  <a:lnTo>
                    <a:pt x="26235" y="15538"/>
                  </a:lnTo>
                  <a:lnTo>
                    <a:pt x="26158" y="15367"/>
                  </a:lnTo>
                  <a:lnTo>
                    <a:pt x="26073" y="15205"/>
                  </a:lnTo>
                  <a:lnTo>
                    <a:pt x="25988" y="15051"/>
                  </a:lnTo>
                  <a:lnTo>
                    <a:pt x="25885" y="14897"/>
                  </a:lnTo>
                  <a:lnTo>
                    <a:pt x="25774" y="14752"/>
                  </a:lnTo>
                  <a:lnTo>
                    <a:pt x="25655" y="14624"/>
                  </a:lnTo>
                  <a:lnTo>
                    <a:pt x="25527" y="14496"/>
                  </a:lnTo>
                  <a:lnTo>
                    <a:pt x="25381" y="14377"/>
                  </a:lnTo>
                  <a:lnTo>
                    <a:pt x="25228" y="14274"/>
                  </a:lnTo>
                  <a:lnTo>
                    <a:pt x="25083" y="14197"/>
                  </a:lnTo>
                  <a:lnTo>
                    <a:pt x="24946" y="14129"/>
                  </a:lnTo>
                  <a:lnTo>
                    <a:pt x="24801" y="14078"/>
                  </a:lnTo>
                  <a:lnTo>
                    <a:pt x="24647" y="14035"/>
                  </a:lnTo>
                  <a:lnTo>
                    <a:pt x="24502" y="14001"/>
                  </a:lnTo>
                  <a:lnTo>
                    <a:pt x="24348" y="13984"/>
                  </a:lnTo>
                  <a:lnTo>
                    <a:pt x="24203" y="13967"/>
                  </a:lnTo>
                  <a:lnTo>
                    <a:pt x="23905" y="13967"/>
                  </a:lnTo>
                  <a:lnTo>
                    <a:pt x="23759" y="13975"/>
                  </a:lnTo>
                  <a:lnTo>
                    <a:pt x="23614" y="13992"/>
                  </a:lnTo>
                  <a:lnTo>
                    <a:pt x="23469" y="14018"/>
                  </a:lnTo>
                  <a:lnTo>
                    <a:pt x="23333" y="14052"/>
                  </a:lnTo>
                  <a:lnTo>
                    <a:pt x="23187" y="14086"/>
                  </a:lnTo>
                  <a:lnTo>
                    <a:pt x="22923" y="14163"/>
                  </a:lnTo>
                  <a:lnTo>
                    <a:pt x="22667" y="14257"/>
                  </a:lnTo>
                  <a:lnTo>
                    <a:pt x="22428" y="14351"/>
                  </a:lnTo>
                  <a:lnTo>
                    <a:pt x="22206" y="14453"/>
                  </a:lnTo>
                  <a:lnTo>
                    <a:pt x="22018" y="14556"/>
                  </a:lnTo>
                  <a:lnTo>
                    <a:pt x="21625" y="14778"/>
                  </a:lnTo>
                  <a:lnTo>
                    <a:pt x="21241" y="15000"/>
                  </a:lnTo>
                  <a:lnTo>
                    <a:pt x="20720" y="15307"/>
                  </a:lnTo>
                  <a:lnTo>
                    <a:pt x="20456" y="15452"/>
                  </a:lnTo>
                  <a:lnTo>
                    <a:pt x="20182" y="15589"/>
                  </a:lnTo>
                  <a:lnTo>
                    <a:pt x="19909" y="15717"/>
                  </a:lnTo>
                  <a:lnTo>
                    <a:pt x="19627" y="15828"/>
                  </a:lnTo>
                  <a:lnTo>
                    <a:pt x="19491" y="15871"/>
                  </a:lnTo>
                  <a:lnTo>
                    <a:pt x="19346" y="15913"/>
                  </a:lnTo>
                  <a:lnTo>
                    <a:pt x="19201" y="15947"/>
                  </a:lnTo>
                  <a:lnTo>
                    <a:pt x="19055" y="15982"/>
                  </a:lnTo>
                  <a:lnTo>
                    <a:pt x="18902" y="16007"/>
                  </a:lnTo>
                  <a:lnTo>
                    <a:pt x="18757" y="16024"/>
                  </a:lnTo>
                  <a:lnTo>
                    <a:pt x="18449" y="16050"/>
                  </a:lnTo>
                  <a:lnTo>
                    <a:pt x="18142" y="16058"/>
                  </a:lnTo>
                  <a:lnTo>
                    <a:pt x="17835" y="16058"/>
                  </a:lnTo>
                  <a:lnTo>
                    <a:pt x="17536" y="16067"/>
                  </a:lnTo>
                  <a:lnTo>
                    <a:pt x="17237" y="16075"/>
                  </a:lnTo>
                  <a:lnTo>
                    <a:pt x="16947" y="16092"/>
                  </a:lnTo>
                  <a:lnTo>
                    <a:pt x="16802" y="16110"/>
                  </a:lnTo>
                  <a:lnTo>
                    <a:pt x="16657" y="16135"/>
                  </a:lnTo>
                  <a:lnTo>
                    <a:pt x="16520" y="16161"/>
                  </a:lnTo>
                  <a:lnTo>
                    <a:pt x="16375" y="16195"/>
                  </a:lnTo>
                  <a:lnTo>
                    <a:pt x="16238" y="16238"/>
                  </a:lnTo>
                  <a:lnTo>
                    <a:pt x="16110" y="16289"/>
                  </a:lnTo>
                  <a:lnTo>
                    <a:pt x="15974" y="16349"/>
                  </a:lnTo>
                  <a:lnTo>
                    <a:pt x="15854" y="16408"/>
                  </a:lnTo>
                  <a:lnTo>
                    <a:pt x="15726" y="16494"/>
                  </a:lnTo>
                  <a:lnTo>
                    <a:pt x="15607" y="16579"/>
                  </a:lnTo>
                  <a:lnTo>
                    <a:pt x="15513" y="16664"/>
                  </a:lnTo>
                  <a:lnTo>
                    <a:pt x="15419" y="16758"/>
                  </a:lnTo>
                  <a:lnTo>
                    <a:pt x="15333" y="16861"/>
                  </a:lnTo>
                  <a:lnTo>
                    <a:pt x="15248" y="16963"/>
                  </a:lnTo>
                  <a:lnTo>
                    <a:pt x="15094" y="17168"/>
                  </a:lnTo>
                  <a:lnTo>
                    <a:pt x="14949" y="17390"/>
                  </a:lnTo>
                  <a:lnTo>
                    <a:pt x="14813" y="17586"/>
                  </a:lnTo>
                  <a:lnTo>
                    <a:pt x="14676" y="17774"/>
                  </a:lnTo>
                  <a:lnTo>
                    <a:pt x="14565" y="17919"/>
                  </a:lnTo>
                  <a:lnTo>
                    <a:pt x="14445" y="18056"/>
                  </a:lnTo>
                  <a:lnTo>
                    <a:pt x="14326" y="18176"/>
                  </a:lnTo>
                  <a:lnTo>
                    <a:pt x="14198" y="18295"/>
                  </a:lnTo>
                  <a:lnTo>
                    <a:pt x="14070" y="18415"/>
                  </a:lnTo>
                  <a:lnTo>
                    <a:pt x="13933" y="18517"/>
                  </a:lnTo>
                  <a:lnTo>
                    <a:pt x="13788" y="18619"/>
                  </a:lnTo>
                  <a:lnTo>
                    <a:pt x="13652" y="18713"/>
                  </a:lnTo>
                  <a:lnTo>
                    <a:pt x="13498" y="18799"/>
                  </a:lnTo>
                  <a:lnTo>
                    <a:pt x="13353" y="18884"/>
                  </a:lnTo>
                  <a:lnTo>
                    <a:pt x="13199" y="18952"/>
                  </a:lnTo>
                  <a:lnTo>
                    <a:pt x="13045" y="19021"/>
                  </a:lnTo>
                  <a:lnTo>
                    <a:pt x="12883" y="19089"/>
                  </a:lnTo>
                  <a:lnTo>
                    <a:pt x="12721" y="19140"/>
                  </a:lnTo>
                  <a:lnTo>
                    <a:pt x="12559" y="19191"/>
                  </a:lnTo>
                  <a:lnTo>
                    <a:pt x="12397" y="19243"/>
                  </a:lnTo>
                  <a:lnTo>
                    <a:pt x="12234" y="19277"/>
                  </a:lnTo>
                  <a:lnTo>
                    <a:pt x="12072" y="19311"/>
                  </a:lnTo>
                  <a:lnTo>
                    <a:pt x="11901" y="19345"/>
                  </a:lnTo>
                  <a:lnTo>
                    <a:pt x="11739" y="19371"/>
                  </a:lnTo>
                  <a:lnTo>
                    <a:pt x="11398" y="19396"/>
                  </a:lnTo>
                  <a:lnTo>
                    <a:pt x="11073" y="19413"/>
                  </a:lnTo>
                  <a:lnTo>
                    <a:pt x="10740" y="19405"/>
                  </a:lnTo>
                  <a:lnTo>
                    <a:pt x="10416" y="19379"/>
                  </a:lnTo>
                  <a:lnTo>
                    <a:pt x="10100" y="19337"/>
                  </a:lnTo>
                  <a:lnTo>
                    <a:pt x="9801" y="19277"/>
                  </a:lnTo>
                  <a:lnTo>
                    <a:pt x="9468" y="19191"/>
                  </a:lnTo>
                  <a:lnTo>
                    <a:pt x="9144" y="19089"/>
                  </a:lnTo>
                  <a:lnTo>
                    <a:pt x="8828" y="18969"/>
                  </a:lnTo>
                  <a:lnTo>
                    <a:pt x="8512" y="18841"/>
                  </a:lnTo>
                  <a:lnTo>
                    <a:pt x="8205" y="18696"/>
                  </a:lnTo>
                  <a:lnTo>
                    <a:pt x="7898" y="18543"/>
                  </a:lnTo>
                  <a:lnTo>
                    <a:pt x="7599" y="18380"/>
                  </a:lnTo>
                  <a:lnTo>
                    <a:pt x="7300" y="18210"/>
                  </a:lnTo>
                  <a:lnTo>
                    <a:pt x="7018" y="18030"/>
                  </a:lnTo>
                  <a:lnTo>
                    <a:pt x="6728" y="17843"/>
                  </a:lnTo>
                  <a:lnTo>
                    <a:pt x="6455" y="17655"/>
                  </a:lnTo>
                  <a:lnTo>
                    <a:pt x="6173" y="17458"/>
                  </a:lnTo>
                  <a:lnTo>
                    <a:pt x="5644" y="17066"/>
                  </a:lnTo>
                  <a:lnTo>
                    <a:pt x="5123" y="16682"/>
                  </a:lnTo>
                  <a:lnTo>
                    <a:pt x="1580" y="14001"/>
                  </a:lnTo>
                  <a:lnTo>
                    <a:pt x="1298" y="13779"/>
                  </a:lnTo>
                  <a:lnTo>
                    <a:pt x="1017" y="13548"/>
                  </a:lnTo>
                  <a:lnTo>
                    <a:pt x="889" y="13420"/>
                  </a:lnTo>
                  <a:lnTo>
                    <a:pt x="761" y="13292"/>
                  </a:lnTo>
                  <a:lnTo>
                    <a:pt x="641" y="13164"/>
                  </a:lnTo>
                  <a:lnTo>
                    <a:pt x="530" y="13036"/>
                  </a:lnTo>
                  <a:lnTo>
                    <a:pt x="436" y="12900"/>
                  </a:lnTo>
                  <a:lnTo>
                    <a:pt x="342" y="12755"/>
                  </a:lnTo>
                  <a:lnTo>
                    <a:pt x="265" y="12609"/>
                  </a:lnTo>
                  <a:lnTo>
                    <a:pt x="206" y="12464"/>
                  </a:lnTo>
                  <a:lnTo>
                    <a:pt x="154" y="12311"/>
                  </a:lnTo>
                  <a:lnTo>
                    <a:pt x="120" y="12157"/>
                  </a:lnTo>
                  <a:lnTo>
                    <a:pt x="112" y="12003"/>
                  </a:lnTo>
                  <a:lnTo>
                    <a:pt x="112" y="11841"/>
                  </a:lnTo>
                  <a:lnTo>
                    <a:pt x="129" y="11696"/>
                  </a:lnTo>
                  <a:lnTo>
                    <a:pt x="163" y="11568"/>
                  </a:lnTo>
                  <a:lnTo>
                    <a:pt x="214" y="11431"/>
                  </a:lnTo>
                  <a:lnTo>
                    <a:pt x="274" y="11312"/>
                  </a:lnTo>
                  <a:lnTo>
                    <a:pt x="351" y="11184"/>
                  </a:lnTo>
                  <a:lnTo>
                    <a:pt x="436" y="11073"/>
                  </a:lnTo>
                  <a:lnTo>
                    <a:pt x="539" y="10962"/>
                  </a:lnTo>
                  <a:lnTo>
                    <a:pt x="650" y="10859"/>
                  </a:lnTo>
                  <a:lnTo>
                    <a:pt x="744" y="10791"/>
                  </a:lnTo>
                  <a:lnTo>
                    <a:pt x="846" y="10723"/>
                  </a:lnTo>
                  <a:lnTo>
                    <a:pt x="948" y="10654"/>
                  </a:lnTo>
                  <a:lnTo>
                    <a:pt x="1059" y="10603"/>
                  </a:lnTo>
                  <a:lnTo>
                    <a:pt x="1170" y="10552"/>
                  </a:lnTo>
                  <a:lnTo>
                    <a:pt x="1290" y="10501"/>
                  </a:lnTo>
                  <a:lnTo>
                    <a:pt x="1409" y="10458"/>
                  </a:lnTo>
                  <a:lnTo>
                    <a:pt x="1529" y="10424"/>
                  </a:lnTo>
                  <a:lnTo>
                    <a:pt x="1657" y="10390"/>
                  </a:lnTo>
                  <a:lnTo>
                    <a:pt x="1785" y="10364"/>
                  </a:lnTo>
                  <a:lnTo>
                    <a:pt x="1913" y="10347"/>
                  </a:lnTo>
                  <a:lnTo>
                    <a:pt x="2041" y="10330"/>
                  </a:lnTo>
                  <a:lnTo>
                    <a:pt x="2169" y="10321"/>
                  </a:lnTo>
                  <a:lnTo>
                    <a:pt x="2434" y="10321"/>
                  </a:lnTo>
                  <a:lnTo>
                    <a:pt x="2562" y="10330"/>
                  </a:lnTo>
                  <a:lnTo>
                    <a:pt x="2775" y="10364"/>
                  </a:lnTo>
                  <a:lnTo>
                    <a:pt x="2989" y="10398"/>
                  </a:lnTo>
                  <a:lnTo>
                    <a:pt x="3194" y="10450"/>
                  </a:lnTo>
                  <a:lnTo>
                    <a:pt x="3407" y="10501"/>
                  </a:lnTo>
                  <a:lnTo>
                    <a:pt x="3817" y="10629"/>
                  </a:lnTo>
                  <a:lnTo>
                    <a:pt x="4227" y="10765"/>
                  </a:lnTo>
                  <a:lnTo>
                    <a:pt x="4594" y="10885"/>
                  </a:lnTo>
                  <a:lnTo>
                    <a:pt x="4969" y="11004"/>
                  </a:lnTo>
                  <a:lnTo>
                    <a:pt x="5157" y="11056"/>
                  </a:lnTo>
                  <a:lnTo>
                    <a:pt x="5345" y="11107"/>
                  </a:lnTo>
                  <a:lnTo>
                    <a:pt x="5541" y="11141"/>
                  </a:lnTo>
                  <a:lnTo>
                    <a:pt x="5729" y="11175"/>
                  </a:lnTo>
                  <a:lnTo>
                    <a:pt x="5883" y="11201"/>
                  </a:lnTo>
                  <a:lnTo>
                    <a:pt x="6113" y="11201"/>
                  </a:lnTo>
                  <a:lnTo>
                    <a:pt x="6199" y="11192"/>
                  </a:lnTo>
                  <a:lnTo>
                    <a:pt x="6276" y="11175"/>
                  </a:lnTo>
                  <a:lnTo>
                    <a:pt x="6352" y="11150"/>
                  </a:lnTo>
                  <a:lnTo>
                    <a:pt x="6438" y="11115"/>
                  </a:lnTo>
                  <a:lnTo>
                    <a:pt x="6523" y="11064"/>
                  </a:lnTo>
                  <a:lnTo>
                    <a:pt x="6600" y="11004"/>
                  </a:lnTo>
                  <a:lnTo>
                    <a:pt x="6677" y="10936"/>
                  </a:lnTo>
                  <a:lnTo>
                    <a:pt x="6745" y="10868"/>
                  </a:lnTo>
                  <a:lnTo>
                    <a:pt x="6805" y="10791"/>
                  </a:lnTo>
                  <a:lnTo>
                    <a:pt x="6924" y="10637"/>
                  </a:lnTo>
                  <a:lnTo>
                    <a:pt x="7172" y="10296"/>
                  </a:lnTo>
                  <a:lnTo>
                    <a:pt x="7411" y="9946"/>
                  </a:lnTo>
                  <a:lnTo>
                    <a:pt x="7863" y="9237"/>
                  </a:lnTo>
                  <a:lnTo>
                    <a:pt x="8307" y="8546"/>
                  </a:lnTo>
                  <a:lnTo>
                    <a:pt x="8538" y="8204"/>
                  </a:lnTo>
                  <a:lnTo>
                    <a:pt x="8785" y="7863"/>
                  </a:lnTo>
                  <a:lnTo>
                    <a:pt x="9033" y="7538"/>
                  </a:lnTo>
                  <a:lnTo>
                    <a:pt x="9298" y="7214"/>
                  </a:lnTo>
                  <a:lnTo>
                    <a:pt x="9434" y="7060"/>
                  </a:lnTo>
                  <a:lnTo>
                    <a:pt x="9579" y="6915"/>
                  </a:lnTo>
                  <a:lnTo>
                    <a:pt x="9725" y="6770"/>
                  </a:lnTo>
                  <a:lnTo>
                    <a:pt x="9878" y="6633"/>
                  </a:lnTo>
                  <a:lnTo>
                    <a:pt x="10143" y="6403"/>
                  </a:lnTo>
                  <a:lnTo>
                    <a:pt x="10425" y="6198"/>
                  </a:lnTo>
                  <a:lnTo>
                    <a:pt x="10706" y="6002"/>
                  </a:lnTo>
                  <a:lnTo>
                    <a:pt x="11005" y="5822"/>
                  </a:lnTo>
                  <a:lnTo>
                    <a:pt x="11304" y="5660"/>
                  </a:lnTo>
                  <a:lnTo>
                    <a:pt x="11611" y="5498"/>
                  </a:lnTo>
                  <a:lnTo>
                    <a:pt x="11927" y="5361"/>
                  </a:lnTo>
                  <a:lnTo>
                    <a:pt x="12251" y="5225"/>
                  </a:lnTo>
                  <a:lnTo>
                    <a:pt x="12576" y="5097"/>
                  </a:lnTo>
                  <a:lnTo>
                    <a:pt x="12909" y="4977"/>
                  </a:lnTo>
                  <a:lnTo>
                    <a:pt x="13242" y="4866"/>
                  </a:lnTo>
                  <a:lnTo>
                    <a:pt x="13575" y="4764"/>
                  </a:lnTo>
                  <a:lnTo>
                    <a:pt x="14249" y="4567"/>
                  </a:lnTo>
                  <a:lnTo>
                    <a:pt x="14932" y="4380"/>
                  </a:lnTo>
                  <a:lnTo>
                    <a:pt x="15530" y="4209"/>
                  </a:lnTo>
                  <a:lnTo>
                    <a:pt x="16136" y="4038"/>
                  </a:lnTo>
                  <a:lnTo>
                    <a:pt x="16733" y="3850"/>
                  </a:lnTo>
                  <a:lnTo>
                    <a:pt x="17032" y="3748"/>
                  </a:lnTo>
                  <a:lnTo>
                    <a:pt x="17322" y="3645"/>
                  </a:lnTo>
                  <a:lnTo>
                    <a:pt x="17621" y="3535"/>
                  </a:lnTo>
                  <a:lnTo>
                    <a:pt x="17912" y="3415"/>
                  </a:lnTo>
                  <a:lnTo>
                    <a:pt x="18193" y="3287"/>
                  </a:lnTo>
                  <a:lnTo>
                    <a:pt x="18475" y="3150"/>
                  </a:lnTo>
                  <a:lnTo>
                    <a:pt x="18748" y="3014"/>
                  </a:lnTo>
                  <a:lnTo>
                    <a:pt x="19013" y="2860"/>
                  </a:lnTo>
                  <a:lnTo>
                    <a:pt x="19277" y="2689"/>
                  </a:lnTo>
                  <a:lnTo>
                    <a:pt x="19534" y="2519"/>
                  </a:lnTo>
                  <a:lnTo>
                    <a:pt x="19738" y="2373"/>
                  </a:lnTo>
                  <a:lnTo>
                    <a:pt x="19926" y="2220"/>
                  </a:lnTo>
                  <a:lnTo>
                    <a:pt x="20310" y="1912"/>
                  </a:lnTo>
                  <a:lnTo>
                    <a:pt x="20660" y="1622"/>
                  </a:lnTo>
                  <a:lnTo>
                    <a:pt x="20840" y="1486"/>
                  </a:lnTo>
                  <a:lnTo>
                    <a:pt x="21019" y="1349"/>
                  </a:lnTo>
                  <a:lnTo>
                    <a:pt x="21207" y="1212"/>
                  </a:lnTo>
                  <a:lnTo>
                    <a:pt x="21395" y="1093"/>
                  </a:lnTo>
                  <a:lnTo>
                    <a:pt x="21591" y="973"/>
                  </a:lnTo>
                  <a:lnTo>
                    <a:pt x="21796" y="871"/>
                  </a:lnTo>
                  <a:lnTo>
                    <a:pt x="21967" y="803"/>
                  </a:lnTo>
                  <a:lnTo>
                    <a:pt x="22129" y="734"/>
                  </a:lnTo>
                  <a:lnTo>
                    <a:pt x="22308" y="675"/>
                  </a:lnTo>
                  <a:lnTo>
                    <a:pt x="22479" y="623"/>
                  </a:lnTo>
                  <a:lnTo>
                    <a:pt x="22658" y="581"/>
                  </a:lnTo>
                  <a:lnTo>
                    <a:pt x="22837" y="538"/>
                  </a:lnTo>
                  <a:lnTo>
                    <a:pt x="23017" y="504"/>
                  </a:lnTo>
                  <a:lnTo>
                    <a:pt x="23196" y="478"/>
                  </a:lnTo>
                  <a:lnTo>
                    <a:pt x="23563" y="436"/>
                  </a:lnTo>
                  <a:lnTo>
                    <a:pt x="23922" y="401"/>
                  </a:lnTo>
                  <a:lnTo>
                    <a:pt x="24280" y="376"/>
                  </a:lnTo>
                  <a:lnTo>
                    <a:pt x="24622" y="359"/>
                  </a:lnTo>
                  <a:lnTo>
                    <a:pt x="25979" y="299"/>
                  </a:lnTo>
                  <a:lnTo>
                    <a:pt x="27353" y="239"/>
                  </a:lnTo>
                  <a:lnTo>
                    <a:pt x="28745" y="179"/>
                  </a:lnTo>
                  <a:lnTo>
                    <a:pt x="30154" y="145"/>
                  </a:lnTo>
                  <a:lnTo>
                    <a:pt x="31571" y="120"/>
                  </a:lnTo>
                  <a:lnTo>
                    <a:pt x="32279" y="111"/>
                  </a:lnTo>
                  <a:close/>
                  <a:moveTo>
                    <a:pt x="32288" y="0"/>
                  </a:moveTo>
                  <a:lnTo>
                    <a:pt x="31571" y="9"/>
                  </a:lnTo>
                  <a:lnTo>
                    <a:pt x="30154" y="34"/>
                  </a:lnTo>
                  <a:lnTo>
                    <a:pt x="28745" y="77"/>
                  </a:lnTo>
                  <a:lnTo>
                    <a:pt x="27353" y="128"/>
                  </a:lnTo>
                  <a:lnTo>
                    <a:pt x="25979" y="188"/>
                  </a:lnTo>
                  <a:lnTo>
                    <a:pt x="24622" y="256"/>
                  </a:lnTo>
                  <a:lnTo>
                    <a:pt x="24272" y="273"/>
                  </a:lnTo>
                  <a:lnTo>
                    <a:pt x="23905" y="290"/>
                  </a:lnTo>
                  <a:lnTo>
                    <a:pt x="23546" y="325"/>
                  </a:lnTo>
                  <a:lnTo>
                    <a:pt x="23179" y="367"/>
                  </a:lnTo>
                  <a:lnTo>
                    <a:pt x="22991" y="401"/>
                  </a:lnTo>
                  <a:lnTo>
                    <a:pt x="22812" y="436"/>
                  </a:lnTo>
                  <a:lnTo>
                    <a:pt x="22632" y="478"/>
                  </a:lnTo>
                  <a:lnTo>
                    <a:pt x="22445" y="521"/>
                  </a:lnTo>
                  <a:lnTo>
                    <a:pt x="22274" y="572"/>
                  </a:lnTo>
                  <a:lnTo>
                    <a:pt x="22095" y="632"/>
                  </a:lnTo>
                  <a:lnTo>
                    <a:pt x="21924" y="700"/>
                  </a:lnTo>
                  <a:lnTo>
                    <a:pt x="21753" y="777"/>
                  </a:lnTo>
                  <a:lnTo>
                    <a:pt x="21540" y="879"/>
                  </a:lnTo>
                  <a:lnTo>
                    <a:pt x="21343" y="999"/>
                  </a:lnTo>
                  <a:lnTo>
                    <a:pt x="21147" y="1119"/>
                  </a:lnTo>
                  <a:lnTo>
                    <a:pt x="20959" y="1255"/>
                  </a:lnTo>
                  <a:lnTo>
                    <a:pt x="20780" y="1392"/>
                  </a:lnTo>
                  <a:lnTo>
                    <a:pt x="20592" y="1537"/>
                  </a:lnTo>
                  <a:lnTo>
                    <a:pt x="20242" y="1827"/>
                  </a:lnTo>
                  <a:lnTo>
                    <a:pt x="19866" y="2134"/>
                  </a:lnTo>
                  <a:lnTo>
                    <a:pt x="19670" y="2288"/>
                  </a:lnTo>
                  <a:lnTo>
                    <a:pt x="19474" y="2433"/>
                  </a:lnTo>
                  <a:lnTo>
                    <a:pt x="19218" y="2604"/>
                  </a:lnTo>
                  <a:lnTo>
                    <a:pt x="18962" y="2766"/>
                  </a:lnTo>
                  <a:lnTo>
                    <a:pt x="18688" y="2920"/>
                  </a:lnTo>
                  <a:lnTo>
                    <a:pt x="18424" y="3056"/>
                  </a:lnTo>
                  <a:lnTo>
                    <a:pt x="18142" y="3193"/>
                  </a:lnTo>
                  <a:lnTo>
                    <a:pt x="17860" y="3321"/>
                  </a:lnTo>
                  <a:lnTo>
                    <a:pt x="17570" y="3432"/>
                  </a:lnTo>
                  <a:lnTo>
                    <a:pt x="17280" y="3543"/>
                  </a:lnTo>
                  <a:lnTo>
                    <a:pt x="16990" y="3654"/>
                  </a:lnTo>
                  <a:lnTo>
                    <a:pt x="16691" y="3748"/>
                  </a:lnTo>
                  <a:lnTo>
                    <a:pt x="16102" y="3936"/>
                  </a:lnTo>
                  <a:lnTo>
                    <a:pt x="15496" y="4106"/>
                  </a:lnTo>
                  <a:lnTo>
                    <a:pt x="14898" y="4277"/>
                  </a:lnTo>
                  <a:lnTo>
                    <a:pt x="14224" y="4465"/>
                  </a:lnTo>
                  <a:lnTo>
                    <a:pt x="13541" y="4661"/>
                  </a:lnTo>
                  <a:lnTo>
                    <a:pt x="13199" y="4772"/>
                  </a:lnTo>
                  <a:lnTo>
                    <a:pt x="12866" y="4883"/>
                  </a:lnTo>
                  <a:lnTo>
                    <a:pt x="12533" y="5003"/>
                  </a:lnTo>
                  <a:lnTo>
                    <a:pt x="12200" y="5122"/>
                  </a:lnTo>
                  <a:lnTo>
                    <a:pt x="11876" y="5259"/>
                  </a:lnTo>
                  <a:lnTo>
                    <a:pt x="11560" y="5404"/>
                  </a:lnTo>
                  <a:lnTo>
                    <a:pt x="11244" y="5566"/>
                  </a:lnTo>
                  <a:lnTo>
                    <a:pt x="10945" y="5729"/>
                  </a:lnTo>
                  <a:lnTo>
                    <a:pt x="10647" y="5916"/>
                  </a:lnTo>
                  <a:lnTo>
                    <a:pt x="10356" y="6113"/>
                  </a:lnTo>
                  <a:lnTo>
                    <a:pt x="10075" y="6318"/>
                  </a:lnTo>
                  <a:lnTo>
                    <a:pt x="9810" y="6548"/>
                  </a:lnTo>
                  <a:lnTo>
                    <a:pt x="9656" y="6693"/>
                  </a:lnTo>
                  <a:lnTo>
                    <a:pt x="9503" y="6838"/>
                  </a:lnTo>
                  <a:lnTo>
                    <a:pt x="9357" y="6992"/>
                  </a:lnTo>
                  <a:lnTo>
                    <a:pt x="9221" y="7146"/>
                  </a:lnTo>
                  <a:lnTo>
                    <a:pt x="8956" y="7462"/>
                  </a:lnTo>
                  <a:lnTo>
                    <a:pt x="8700" y="7794"/>
                  </a:lnTo>
                  <a:lnTo>
                    <a:pt x="8452" y="8136"/>
                  </a:lnTo>
                  <a:lnTo>
                    <a:pt x="8222" y="8486"/>
                  </a:lnTo>
                  <a:lnTo>
                    <a:pt x="7770" y="9186"/>
                  </a:lnTo>
                  <a:lnTo>
                    <a:pt x="7317" y="9886"/>
                  </a:lnTo>
                  <a:lnTo>
                    <a:pt x="7087" y="10236"/>
                  </a:lnTo>
                  <a:lnTo>
                    <a:pt x="6839" y="10578"/>
                  </a:lnTo>
                  <a:lnTo>
                    <a:pt x="6728" y="10723"/>
                  </a:lnTo>
                  <a:lnTo>
                    <a:pt x="6668" y="10791"/>
                  </a:lnTo>
                  <a:lnTo>
                    <a:pt x="6608" y="10859"/>
                  </a:lnTo>
                  <a:lnTo>
                    <a:pt x="6540" y="10919"/>
                  </a:lnTo>
                  <a:lnTo>
                    <a:pt x="6472" y="10970"/>
                  </a:lnTo>
                  <a:lnTo>
                    <a:pt x="6395" y="11013"/>
                  </a:lnTo>
                  <a:lnTo>
                    <a:pt x="6310" y="11047"/>
                  </a:lnTo>
                  <a:lnTo>
                    <a:pt x="6241" y="11073"/>
                  </a:lnTo>
                  <a:lnTo>
                    <a:pt x="6173" y="11090"/>
                  </a:lnTo>
                  <a:lnTo>
                    <a:pt x="6105" y="11090"/>
                  </a:lnTo>
                  <a:lnTo>
                    <a:pt x="6028" y="11098"/>
                  </a:lnTo>
                  <a:lnTo>
                    <a:pt x="5891" y="11090"/>
                  </a:lnTo>
                  <a:lnTo>
                    <a:pt x="5746" y="11073"/>
                  </a:lnTo>
                  <a:lnTo>
                    <a:pt x="5558" y="11039"/>
                  </a:lnTo>
                  <a:lnTo>
                    <a:pt x="5371" y="10996"/>
                  </a:lnTo>
                  <a:lnTo>
                    <a:pt x="5183" y="10953"/>
                  </a:lnTo>
                  <a:lnTo>
                    <a:pt x="4995" y="10902"/>
                  </a:lnTo>
                  <a:lnTo>
                    <a:pt x="4628" y="10782"/>
                  </a:lnTo>
                  <a:lnTo>
                    <a:pt x="4261" y="10663"/>
                  </a:lnTo>
                  <a:lnTo>
                    <a:pt x="3851" y="10526"/>
                  </a:lnTo>
                  <a:lnTo>
                    <a:pt x="3433" y="10398"/>
                  </a:lnTo>
                  <a:lnTo>
                    <a:pt x="3219" y="10347"/>
                  </a:lnTo>
                  <a:lnTo>
                    <a:pt x="3006" y="10296"/>
                  </a:lnTo>
                  <a:lnTo>
                    <a:pt x="2792" y="10253"/>
                  </a:lnTo>
                  <a:lnTo>
                    <a:pt x="2570" y="10228"/>
                  </a:lnTo>
                  <a:lnTo>
                    <a:pt x="2434" y="10210"/>
                  </a:lnTo>
                  <a:lnTo>
                    <a:pt x="2169" y="10210"/>
                  </a:lnTo>
                  <a:lnTo>
                    <a:pt x="2033" y="10219"/>
                  </a:lnTo>
                  <a:lnTo>
                    <a:pt x="1896" y="10236"/>
                  </a:lnTo>
                  <a:lnTo>
                    <a:pt x="1759" y="10253"/>
                  </a:lnTo>
                  <a:lnTo>
                    <a:pt x="1631" y="10287"/>
                  </a:lnTo>
                  <a:lnTo>
                    <a:pt x="1495" y="10321"/>
                  </a:lnTo>
                  <a:lnTo>
                    <a:pt x="1367" y="10356"/>
                  </a:lnTo>
                  <a:lnTo>
                    <a:pt x="1247" y="10398"/>
                  </a:lnTo>
                  <a:lnTo>
                    <a:pt x="1119" y="10450"/>
                  </a:lnTo>
                  <a:lnTo>
                    <a:pt x="1008" y="10509"/>
                  </a:lnTo>
                  <a:lnTo>
                    <a:pt x="889" y="10569"/>
                  </a:lnTo>
                  <a:lnTo>
                    <a:pt x="786" y="10629"/>
                  </a:lnTo>
                  <a:lnTo>
                    <a:pt x="684" y="10697"/>
                  </a:lnTo>
                  <a:lnTo>
                    <a:pt x="581" y="10774"/>
                  </a:lnTo>
                  <a:lnTo>
                    <a:pt x="462" y="10885"/>
                  </a:lnTo>
                  <a:lnTo>
                    <a:pt x="351" y="11004"/>
                  </a:lnTo>
                  <a:lnTo>
                    <a:pt x="257" y="11124"/>
                  </a:lnTo>
                  <a:lnTo>
                    <a:pt x="180" y="11261"/>
                  </a:lnTo>
                  <a:lnTo>
                    <a:pt x="112" y="11397"/>
                  </a:lnTo>
                  <a:lnTo>
                    <a:pt x="61" y="11534"/>
                  </a:lnTo>
                  <a:lnTo>
                    <a:pt x="26" y="11679"/>
                  </a:lnTo>
                  <a:lnTo>
                    <a:pt x="9" y="11824"/>
                  </a:lnTo>
                  <a:lnTo>
                    <a:pt x="1" y="12003"/>
                  </a:lnTo>
                  <a:lnTo>
                    <a:pt x="18" y="12165"/>
                  </a:lnTo>
                  <a:lnTo>
                    <a:pt x="52" y="12328"/>
                  </a:lnTo>
                  <a:lnTo>
                    <a:pt x="95" y="12490"/>
                  </a:lnTo>
                  <a:lnTo>
                    <a:pt x="163" y="12644"/>
                  </a:lnTo>
                  <a:lnTo>
                    <a:pt x="240" y="12797"/>
                  </a:lnTo>
                  <a:lnTo>
                    <a:pt x="334" y="12942"/>
                  </a:lnTo>
                  <a:lnTo>
                    <a:pt x="436" y="13087"/>
                  </a:lnTo>
                  <a:lnTo>
                    <a:pt x="547" y="13224"/>
                  </a:lnTo>
                  <a:lnTo>
                    <a:pt x="667" y="13361"/>
                  </a:lnTo>
                  <a:lnTo>
                    <a:pt x="803" y="13489"/>
                  </a:lnTo>
                  <a:lnTo>
                    <a:pt x="931" y="13617"/>
                  </a:lnTo>
                  <a:lnTo>
                    <a:pt x="1076" y="13745"/>
                  </a:lnTo>
                  <a:lnTo>
                    <a:pt x="1222" y="13864"/>
                  </a:lnTo>
                  <a:lnTo>
                    <a:pt x="1512" y="14095"/>
                  </a:lnTo>
                  <a:lnTo>
                    <a:pt x="5055" y="16767"/>
                  </a:lnTo>
                  <a:lnTo>
                    <a:pt x="5576" y="17160"/>
                  </a:lnTo>
                  <a:lnTo>
                    <a:pt x="6122" y="17552"/>
                  </a:lnTo>
                  <a:lnTo>
                    <a:pt x="6395" y="17749"/>
                  </a:lnTo>
                  <a:lnTo>
                    <a:pt x="6677" y="17936"/>
                  </a:lnTo>
                  <a:lnTo>
                    <a:pt x="6959" y="18124"/>
                  </a:lnTo>
                  <a:lnTo>
                    <a:pt x="7257" y="18304"/>
                  </a:lnTo>
                  <a:lnTo>
                    <a:pt x="7548" y="18474"/>
                  </a:lnTo>
                  <a:lnTo>
                    <a:pt x="7855" y="18645"/>
                  </a:lnTo>
                  <a:lnTo>
                    <a:pt x="8162" y="18799"/>
                  </a:lnTo>
                  <a:lnTo>
                    <a:pt x="8470" y="18944"/>
                  </a:lnTo>
                  <a:lnTo>
                    <a:pt x="8785" y="19072"/>
                  </a:lnTo>
                  <a:lnTo>
                    <a:pt x="9110" y="19191"/>
                  </a:lnTo>
                  <a:lnTo>
                    <a:pt x="9443" y="19294"/>
                  </a:lnTo>
                  <a:lnTo>
                    <a:pt x="9776" y="19379"/>
                  </a:lnTo>
                  <a:lnTo>
                    <a:pt x="10083" y="19439"/>
                  </a:lnTo>
                  <a:lnTo>
                    <a:pt x="10407" y="19482"/>
                  </a:lnTo>
                  <a:lnTo>
                    <a:pt x="10740" y="19507"/>
                  </a:lnTo>
                  <a:lnTo>
                    <a:pt x="11073" y="19516"/>
                  </a:lnTo>
                  <a:lnTo>
                    <a:pt x="11415" y="19507"/>
                  </a:lnTo>
                  <a:lnTo>
                    <a:pt x="11586" y="19490"/>
                  </a:lnTo>
                  <a:lnTo>
                    <a:pt x="11756" y="19473"/>
                  </a:lnTo>
                  <a:lnTo>
                    <a:pt x="11927" y="19448"/>
                  </a:lnTo>
                  <a:lnTo>
                    <a:pt x="12098" y="19422"/>
                  </a:lnTo>
                  <a:lnTo>
                    <a:pt x="12260" y="19388"/>
                  </a:lnTo>
                  <a:lnTo>
                    <a:pt x="12431" y="19345"/>
                  </a:lnTo>
                  <a:lnTo>
                    <a:pt x="12601" y="19294"/>
                  </a:lnTo>
                  <a:lnTo>
                    <a:pt x="12764" y="19243"/>
                  </a:lnTo>
                  <a:lnTo>
                    <a:pt x="12926" y="19183"/>
                  </a:lnTo>
                  <a:lnTo>
                    <a:pt x="13088" y="19123"/>
                  </a:lnTo>
                  <a:lnTo>
                    <a:pt x="13250" y="19046"/>
                  </a:lnTo>
                  <a:lnTo>
                    <a:pt x="13404" y="18969"/>
                  </a:lnTo>
                  <a:lnTo>
                    <a:pt x="13558" y="18893"/>
                  </a:lnTo>
                  <a:lnTo>
                    <a:pt x="13711" y="18799"/>
                  </a:lnTo>
                  <a:lnTo>
                    <a:pt x="13856" y="18705"/>
                  </a:lnTo>
                  <a:lnTo>
                    <a:pt x="14002" y="18602"/>
                  </a:lnTo>
                  <a:lnTo>
                    <a:pt x="14138" y="18491"/>
                  </a:lnTo>
                  <a:lnTo>
                    <a:pt x="14275" y="18380"/>
                  </a:lnTo>
                  <a:lnTo>
                    <a:pt x="14403" y="18252"/>
                  </a:lnTo>
                  <a:lnTo>
                    <a:pt x="14531" y="18124"/>
                  </a:lnTo>
                  <a:lnTo>
                    <a:pt x="14650" y="17988"/>
                  </a:lnTo>
                  <a:lnTo>
                    <a:pt x="14761" y="17843"/>
                  </a:lnTo>
                  <a:lnTo>
                    <a:pt x="14906" y="17646"/>
                  </a:lnTo>
                  <a:lnTo>
                    <a:pt x="15035" y="17450"/>
                  </a:lnTo>
                  <a:lnTo>
                    <a:pt x="15180" y="17236"/>
                  </a:lnTo>
                  <a:lnTo>
                    <a:pt x="15333" y="17032"/>
                  </a:lnTo>
                  <a:lnTo>
                    <a:pt x="15410" y="16929"/>
                  </a:lnTo>
                  <a:lnTo>
                    <a:pt x="15496" y="16835"/>
                  </a:lnTo>
                  <a:lnTo>
                    <a:pt x="15581" y="16741"/>
                  </a:lnTo>
                  <a:lnTo>
                    <a:pt x="15683" y="16664"/>
                  </a:lnTo>
                  <a:lnTo>
                    <a:pt x="15794" y="16579"/>
                  </a:lnTo>
                  <a:lnTo>
                    <a:pt x="15905" y="16502"/>
                  </a:lnTo>
                  <a:lnTo>
                    <a:pt x="16025" y="16443"/>
                  </a:lnTo>
                  <a:lnTo>
                    <a:pt x="16153" y="16383"/>
                  </a:lnTo>
                  <a:lnTo>
                    <a:pt x="16281" y="16340"/>
                  </a:lnTo>
                  <a:lnTo>
                    <a:pt x="16409" y="16297"/>
                  </a:lnTo>
                  <a:lnTo>
                    <a:pt x="16537" y="16263"/>
                  </a:lnTo>
                  <a:lnTo>
                    <a:pt x="16674" y="16238"/>
                  </a:lnTo>
                  <a:lnTo>
                    <a:pt x="16810" y="16221"/>
                  </a:lnTo>
                  <a:lnTo>
                    <a:pt x="16955" y="16203"/>
                  </a:lnTo>
                  <a:lnTo>
                    <a:pt x="17246" y="16186"/>
                  </a:lnTo>
                  <a:lnTo>
                    <a:pt x="17536" y="16169"/>
                  </a:lnTo>
                  <a:lnTo>
                    <a:pt x="17835" y="16169"/>
                  </a:lnTo>
                  <a:lnTo>
                    <a:pt x="18151" y="16161"/>
                  </a:lnTo>
                  <a:lnTo>
                    <a:pt x="18458" y="16152"/>
                  </a:lnTo>
                  <a:lnTo>
                    <a:pt x="18765" y="16127"/>
                  </a:lnTo>
                  <a:lnTo>
                    <a:pt x="18919" y="16110"/>
                  </a:lnTo>
                  <a:lnTo>
                    <a:pt x="19073" y="16084"/>
                  </a:lnTo>
                  <a:lnTo>
                    <a:pt x="19226" y="16058"/>
                  </a:lnTo>
                  <a:lnTo>
                    <a:pt x="19371" y="16024"/>
                  </a:lnTo>
                  <a:lnTo>
                    <a:pt x="19516" y="15982"/>
                  </a:lnTo>
                  <a:lnTo>
                    <a:pt x="19662" y="15930"/>
                  </a:lnTo>
                  <a:lnTo>
                    <a:pt x="19952" y="15819"/>
                  </a:lnTo>
                  <a:lnTo>
                    <a:pt x="20225" y="15691"/>
                  </a:lnTo>
                  <a:lnTo>
                    <a:pt x="20498" y="15555"/>
                  </a:lnTo>
                  <a:lnTo>
                    <a:pt x="20771" y="15410"/>
                  </a:lnTo>
                  <a:lnTo>
                    <a:pt x="21301" y="15094"/>
                  </a:lnTo>
                  <a:lnTo>
                    <a:pt x="21676" y="14872"/>
                  </a:lnTo>
                  <a:lnTo>
                    <a:pt x="22069" y="14650"/>
                  </a:lnTo>
                  <a:lnTo>
                    <a:pt x="22359" y="14505"/>
                  </a:lnTo>
                  <a:lnTo>
                    <a:pt x="22522" y="14428"/>
                  </a:lnTo>
                  <a:lnTo>
                    <a:pt x="22701" y="14359"/>
                  </a:lnTo>
                  <a:lnTo>
                    <a:pt x="22889" y="14291"/>
                  </a:lnTo>
                  <a:lnTo>
                    <a:pt x="23085" y="14223"/>
                  </a:lnTo>
                  <a:lnTo>
                    <a:pt x="23281" y="14172"/>
                  </a:lnTo>
                  <a:lnTo>
                    <a:pt x="23486" y="14129"/>
                  </a:lnTo>
                  <a:lnTo>
                    <a:pt x="23700" y="14095"/>
                  </a:lnTo>
                  <a:lnTo>
                    <a:pt x="23913" y="14078"/>
                  </a:lnTo>
                  <a:lnTo>
                    <a:pt x="24126" y="14069"/>
                  </a:lnTo>
                  <a:lnTo>
                    <a:pt x="24340" y="14086"/>
                  </a:lnTo>
                  <a:lnTo>
                    <a:pt x="24451" y="14103"/>
                  </a:lnTo>
                  <a:lnTo>
                    <a:pt x="24553" y="14120"/>
                  </a:lnTo>
                  <a:lnTo>
                    <a:pt x="24656" y="14146"/>
                  </a:lnTo>
                  <a:lnTo>
                    <a:pt x="24767" y="14180"/>
                  </a:lnTo>
                  <a:lnTo>
                    <a:pt x="24869" y="14214"/>
                  </a:lnTo>
                  <a:lnTo>
                    <a:pt x="24972" y="14266"/>
                  </a:lnTo>
                  <a:lnTo>
                    <a:pt x="25074" y="14308"/>
                  </a:lnTo>
                  <a:lnTo>
                    <a:pt x="25168" y="14368"/>
                  </a:lnTo>
                  <a:lnTo>
                    <a:pt x="25322" y="14470"/>
                  </a:lnTo>
                  <a:lnTo>
                    <a:pt x="25458" y="14581"/>
                  </a:lnTo>
                  <a:lnTo>
                    <a:pt x="25578" y="14692"/>
                  </a:lnTo>
                  <a:lnTo>
                    <a:pt x="25697" y="14820"/>
                  </a:lnTo>
                  <a:lnTo>
                    <a:pt x="25800" y="14957"/>
                  </a:lnTo>
                  <a:lnTo>
                    <a:pt x="25894" y="15102"/>
                  </a:lnTo>
                  <a:lnTo>
                    <a:pt x="25979" y="15256"/>
                  </a:lnTo>
                  <a:lnTo>
                    <a:pt x="26064" y="15410"/>
                  </a:lnTo>
                  <a:lnTo>
                    <a:pt x="26133" y="15572"/>
                  </a:lnTo>
                  <a:lnTo>
                    <a:pt x="26201" y="15742"/>
                  </a:lnTo>
                  <a:lnTo>
                    <a:pt x="26261" y="15922"/>
                  </a:lnTo>
                  <a:lnTo>
                    <a:pt x="26320" y="16092"/>
                  </a:lnTo>
                  <a:lnTo>
                    <a:pt x="26431" y="16460"/>
                  </a:lnTo>
                  <a:lnTo>
                    <a:pt x="26534" y="16835"/>
                  </a:lnTo>
                  <a:lnTo>
                    <a:pt x="26628" y="17168"/>
                  </a:lnTo>
                  <a:lnTo>
                    <a:pt x="26722" y="17493"/>
                  </a:lnTo>
                  <a:lnTo>
                    <a:pt x="26824" y="17817"/>
                  </a:lnTo>
                  <a:lnTo>
                    <a:pt x="26884" y="17979"/>
                  </a:lnTo>
                  <a:lnTo>
                    <a:pt x="26944" y="18133"/>
                  </a:lnTo>
                  <a:lnTo>
                    <a:pt x="27012" y="18287"/>
                  </a:lnTo>
                  <a:lnTo>
                    <a:pt x="27089" y="18440"/>
                  </a:lnTo>
                  <a:lnTo>
                    <a:pt x="27166" y="18585"/>
                  </a:lnTo>
                  <a:lnTo>
                    <a:pt x="27251" y="18722"/>
                  </a:lnTo>
                  <a:lnTo>
                    <a:pt x="27345" y="18858"/>
                  </a:lnTo>
                  <a:lnTo>
                    <a:pt x="27447" y="18987"/>
                  </a:lnTo>
                  <a:lnTo>
                    <a:pt x="27558" y="19106"/>
                  </a:lnTo>
                  <a:lnTo>
                    <a:pt x="27678" y="19226"/>
                  </a:lnTo>
                  <a:lnTo>
                    <a:pt x="27789" y="19319"/>
                  </a:lnTo>
                  <a:lnTo>
                    <a:pt x="27900" y="19413"/>
                  </a:lnTo>
                  <a:lnTo>
                    <a:pt x="28028" y="19490"/>
                  </a:lnTo>
                  <a:lnTo>
                    <a:pt x="28147" y="19567"/>
                  </a:lnTo>
                  <a:lnTo>
                    <a:pt x="28275" y="19635"/>
                  </a:lnTo>
                  <a:lnTo>
                    <a:pt x="28412" y="19704"/>
                  </a:lnTo>
                  <a:lnTo>
                    <a:pt x="28549" y="19755"/>
                  </a:lnTo>
                  <a:lnTo>
                    <a:pt x="28685" y="19815"/>
                  </a:lnTo>
                  <a:lnTo>
                    <a:pt x="28967" y="19909"/>
                  </a:lnTo>
                  <a:lnTo>
                    <a:pt x="29249" y="19985"/>
                  </a:lnTo>
                  <a:lnTo>
                    <a:pt x="29539" y="20062"/>
                  </a:lnTo>
                  <a:lnTo>
                    <a:pt x="29829" y="20131"/>
                  </a:lnTo>
                  <a:lnTo>
                    <a:pt x="30290" y="20241"/>
                  </a:lnTo>
                  <a:lnTo>
                    <a:pt x="30606" y="20327"/>
                  </a:lnTo>
                  <a:lnTo>
                    <a:pt x="30768" y="20378"/>
                  </a:lnTo>
                  <a:lnTo>
                    <a:pt x="30930" y="20438"/>
                  </a:lnTo>
                  <a:lnTo>
                    <a:pt x="31093" y="20506"/>
                  </a:lnTo>
                  <a:lnTo>
                    <a:pt x="31255" y="20583"/>
                  </a:lnTo>
                  <a:lnTo>
                    <a:pt x="31409" y="20660"/>
                  </a:lnTo>
                  <a:lnTo>
                    <a:pt x="31562" y="20754"/>
                  </a:lnTo>
                  <a:lnTo>
                    <a:pt x="31707" y="20848"/>
                  </a:lnTo>
                  <a:lnTo>
                    <a:pt x="31844" y="20950"/>
                  </a:lnTo>
                  <a:lnTo>
                    <a:pt x="31972" y="21070"/>
                  </a:lnTo>
                  <a:lnTo>
                    <a:pt x="32092" y="21189"/>
                  </a:lnTo>
                  <a:lnTo>
                    <a:pt x="32194" y="21326"/>
                  </a:lnTo>
                  <a:lnTo>
                    <a:pt x="32288" y="21471"/>
                  </a:lnTo>
                  <a:lnTo>
                    <a:pt x="32365" y="21624"/>
                  </a:lnTo>
                  <a:lnTo>
                    <a:pt x="32424" y="21787"/>
                  </a:lnTo>
                  <a:lnTo>
                    <a:pt x="32450" y="21898"/>
                  </a:lnTo>
                  <a:lnTo>
                    <a:pt x="32476" y="22009"/>
                  </a:lnTo>
                  <a:lnTo>
                    <a:pt x="32484" y="22120"/>
                  </a:lnTo>
                  <a:lnTo>
                    <a:pt x="32493" y="22231"/>
                  </a:lnTo>
                  <a:lnTo>
                    <a:pt x="32493" y="22342"/>
                  </a:lnTo>
                  <a:lnTo>
                    <a:pt x="32493" y="22453"/>
                  </a:lnTo>
                  <a:lnTo>
                    <a:pt x="32467" y="22675"/>
                  </a:lnTo>
                  <a:lnTo>
                    <a:pt x="32424" y="22905"/>
                  </a:lnTo>
                  <a:lnTo>
                    <a:pt x="32373" y="23127"/>
                  </a:lnTo>
                  <a:lnTo>
                    <a:pt x="32313" y="23349"/>
                  </a:lnTo>
                  <a:lnTo>
                    <a:pt x="32245" y="23579"/>
                  </a:lnTo>
                  <a:lnTo>
                    <a:pt x="32177" y="23844"/>
                  </a:lnTo>
                  <a:lnTo>
                    <a:pt x="32109" y="24092"/>
                  </a:lnTo>
                  <a:lnTo>
                    <a:pt x="32049" y="24348"/>
                  </a:lnTo>
                  <a:lnTo>
                    <a:pt x="31998" y="24604"/>
                  </a:lnTo>
                  <a:lnTo>
                    <a:pt x="31955" y="24860"/>
                  </a:lnTo>
                  <a:lnTo>
                    <a:pt x="31921" y="25116"/>
                  </a:lnTo>
                  <a:lnTo>
                    <a:pt x="31887" y="25372"/>
                  </a:lnTo>
                  <a:lnTo>
                    <a:pt x="31870" y="25628"/>
                  </a:lnTo>
                  <a:lnTo>
                    <a:pt x="31852" y="25884"/>
                  </a:lnTo>
                  <a:lnTo>
                    <a:pt x="31844" y="26141"/>
                  </a:lnTo>
                  <a:lnTo>
                    <a:pt x="31844" y="26405"/>
                  </a:lnTo>
                  <a:lnTo>
                    <a:pt x="31844" y="26661"/>
                  </a:lnTo>
                  <a:lnTo>
                    <a:pt x="31861" y="26917"/>
                  </a:lnTo>
                  <a:lnTo>
                    <a:pt x="31878" y="27174"/>
                  </a:lnTo>
                  <a:lnTo>
                    <a:pt x="31904" y="27430"/>
                  </a:lnTo>
                  <a:lnTo>
                    <a:pt x="31938" y="27694"/>
                  </a:lnTo>
                  <a:lnTo>
                    <a:pt x="31972" y="27942"/>
                  </a:lnTo>
                  <a:lnTo>
                    <a:pt x="32023" y="28198"/>
                  </a:lnTo>
                  <a:lnTo>
                    <a:pt x="32074" y="28454"/>
                  </a:lnTo>
                  <a:lnTo>
                    <a:pt x="32134" y="28702"/>
                  </a:lnTo>
                  <a:lnTo>
                    <a:pt x="32203" y="28958"/>
                  </a:lnTo>
                  <a:lnTo>
                    <a:pt x="32271" y="29205"/>
                  </a:lnTo>
                  <a:lnTo>
                    <a:pt x="32348" y="29444"/>
                  </a:lnTo>
                  <a:lnTo>
                    <a:pt x="32433" y="29692"/>
                  </a:lnTo>
                  <a:lnTo>
                    <a:pt x="32527" y="29931"/>
                  </a:lnTo>
                  <a:lnTo>
                    <a:pt x="32629" y="30170"/>
                  </a:lnTo>
                  <a:lnTo>
                    <a:pt x="32732" y="30409"/>
                  </a:lnTo>
                  <a:lnTo>
                    <a:pt x="32843" y="30640"/>
                  </a:lnTo>
                  <a:lnTo>
                    <a:pt x="32962" y="30870"/>
                  </a:lnTo>
                  <a:lnTo>
                    <a:pt x="33090" y="31101"/>
                  </a:lnTo>
                  <a:lnTo>
                    <a:pt x="33218" y="31323"/>
                  </a:lnTo>
                  <a:lnTo>
                    <a:pt x="33355" y="31545"/>
                  </a:lnTo>
                  <a:lnTo>
                    <a:pt x="33500" y="31758"/>
                  </a:lnTo>
                  <a:lnTo>
                    <a:pt x="33620" y="31937"/>
                  </a:lnTo>
                  <a:lnTo>
                    <a:pt x="33782" y="32176"/>
                  </a:lnTo>
                  <a:lnTo>
                    <a:pt x="33944" y="32415"/>
                  </a:lnTo>
                  <a:lnTo>
                    <a:pt x="34089" y="32654"/>
                  </a:lnTo>
                  <a:lnTo>
                    <a:pt x="34149" y="32774"/>
                  </a:lnTo>
                  <a:lnTo>
                    <a:pt x="34209" y="32902"/>
                  </a:lnTo>
                  <a:lnTo>
                    <a:pt x="34268" y="33021"/>
                  </a:lnTo>
                  <a:lnTo>
                    <a:pt x="34311" y="33149"/>
                  </a:lnTo>
                  <a:lnTo>
                    <a:pt x="34345" y="33278"/>
                  </a:lnTo>
                  <a:lnTo>
                    <a:pt x="34371" y="33406"/>
                  </a:lnTo>
                  <a:lnTo>
                    <a:pt x="34388" y="33534"/>
                  </a:lnTo>
                  <a:lnTo>
                    <a:pt x="34397" y="33662"/>
                  </a:lnTo>
                  <a:lnTo>
                    <a:pt x="34388" y="33790"/>
                  </a:lnTo>
                  <a:lnTo>
                    <a:pt x="34362" y="33918"/>
                  </a:lnTo>
                  <a:lnTo>
                    <a:pt x="34345" y="34012"/>
                  </a:lnTo>
                  <a:lnTo>
                    <a:pt x="34320" y="34097"/>
                  </a:lnTo>
                  <a:lnTo>
                    <a:pt x="34286" y="34182"/>
                  </a:lnTo>
                  <a:lnTo>
                    <a:pt x="34243" y="34268"/>
                  </a:lnTo>
                  <a:lnTo>
                    <a:pt x="34157" y="34422"/>
                  </a:lnTo>
                  <a:lnTo>
                    <a:pt x="34055" y="34575"/>
                  </a:lnTo>
                  <a:lnTo>
                    <a:pt x="33936" y="34729"/>
                  </a:lnTo>
                  <a:lnTo>
                    <a:pt x="33807" y="34865"/>
                  </a:lnTo>
                  <a:lnTo>
                    <a:pt x="33551" y="35147"/>
                  </a:lnTo>
                  <a:lnTo>
                    <a:pt x="33475" y="35224"/>
                  </a:lnTo>
                  <a:lnTo>
                    <a:pt x="33159" y="35557"/>
                  </a:lnTo>
                  <a:lnTo>
                    <a:pt x="32868" y="35898"/>
                  </a:lnTo>
                  <a:lnTo>
                    <a:pt x="32578" y="36248"/>
                  </a:lnTo>
                  <a:lnTo>
                    <a:pt x="32305" y="36607"/>
                  </a:lnTo>
                  <a:lnTo>
                    <a:pt x="32049" y="36974"/>
                  </a:lnTo>
                  <a:lnTo>
                    <a:pt x="31801" y="37350"/>
                  </a:lnTo>
                  <a:lnTo>
                    <a:pt x="31562" y="37734"/>
                  </a:lnTo>
                  <a:lnTo>
                    <a:pt x="31340" y="38127"/>
                  </a:lnTo>
                  <a:lnTo>
                    <a:pt x="31127" y="38528"/>
                  </a:lnTo>
                  <a:lnTo>
                    <a:pt x="30930" y="38929"/>
                  </a:lnTo>
                  <a:lnTo>
                    <a:pt x="30751" y="39347"/>
                  </a:lnTo>
                  <a:lnTo>
                    <a:pt x="30580" y="39757"/>
                  </a:lnTo>
                  <a:lnTo>
                    <a:pt x="30418" y="40184"/>
                  </a:lnTo>
                  <a:lnTo>
                    <a:pt x="30282" y="40611"/>
                  </a:lnTo>
                  <a:lnTo>
                    <a:pt x="30154" y="41046"/>
                  </a:lnTo>
                  <a:lnTo>
                    <a:pt x="30034" y="41490"/>
                  </a:lnTo>
                  <a:lnTo>
                    <a:pt x="29974" y="41772"/>
                  </a:lnTo>
                  <a:lnTo>
                    <a:pt x="29949" y="41926"/>
                  </a:lnTo>
                  <a:lnTo>
                    <a:pt x="29923" y="42079"/>
                  </a:lnTo>
                  <a:lnTo>
                    <a:pt x="29915" y="42233"/>
                  </a:lnTo>
                  <a:lnTo>
                    <a:pt x="29906" y="42395"/>
                  </a:lnTo>
                  <a:lnTo>
                    <a:pt x="29915" y="42549"/>
                  </a:lnTo>
                  <a:lnTo>
                    <a:pt x="29940" y="42711"/>
                  </a:lnTo>
                  <a:lnTo>
                    <a:pt x="29966" y="42813"/>
                  </a:lnTo>
                  <a:lnTo>
                    <a:pt x="30000" y="42924"/>
                  </a:lnTo>
                  <a:lnTo>
                    <a:pt x="30034" y="43027"/>
                  </a:lnTo>
                  <a:lnTo>
                    <a:pt x="30085" y="43129"/>
                  </a:lnTo>
                  <a:lnTo>
                    <a:pt x="30137" y="43232"/>
                  </a:lnTo>
                  <a:lnTo>
                    <a:pt x="30196" y="43334"/>
                  </a:lnTo>
                  <a:lnTo>
                    <a:pt x="30265" y="43437"/>
                  </a:lnTo>
                  <a:lnTo>
                    <a:pt x="30341" y="43539"/>
                  </a:lnTo>
                  <a:lnTo>
                    <a:pt x="30427" y="43633"/>
                  </a:lnTo>
                  <a:lnTo>
                    <a:pt x="30521" y="43735"/>
                  </a:lnTo>
                  <a:lnTo>
                    <a:pt x="30623" y="43838"/>
                  </a:lnTo>
                  <a:lnTo>
                    <a:pt x="30726" y="43932"/>
                  </a:lnTo>
                  <a:lnTo>
                    <a:pt x="30845" y="44026"/>
                  </a:lnTo>
                  <a:lnTo>
                    <a:pt x="30965" y="44128"/>
                  </a:lnTo>
                  <a:lnTo>
                    <a:pt x="31229" y="44316"/>
                  </a:lnTo>
                  <a:lnTo>
                    <a:pt x="31434" y="44453"/>
                  </a:lnTo>
                  <a:lnTo>
                    <a:pt x="31690" y="44598"/>
                  </a:lnTo>
                  <a:lnTo>
                    <a:pt x="31981" y="44751"/>
                  </a:lnTo>
                  <a:lnTo>
                    <a:pt x="32143" y="44828"/>
                  </a:lnTo>
                  <a:lnTo>
                    <a:pt x="32305" y="44905"/>
                  </a:lnTo>
                  <a:lnTo>
                    <a:pt x="32484" y="44973"/>
                  </a:lnTo>
                  <a:lnTo>
                    <a:pt x="32664" y="45033"/>
                  </a:lnTo>
                  <a:lnTo>
                    <a:pt x="32851" y="45093"/>
                  </a:lnTo>
                  <a:lnTo>
                    <a:pt x="33048" y="45144"/>
                  </a:lnTo>
                  <a:lnTo>
                    <a:pt x="33244" y="45187"/>
                  </a:lnTo>
                  <a:lnTo>
                    <a:pt x="33449" y="45221"/>
                  </a:lnTo>
                  <a:lnTo>
                    <a:pt x="33654" y="45238"/>
                  </a:lnTo>
                  <a:lnTo>
                    <a:pt x="33859" y="45246"/>
                  </a:lnTo>
                  <a:lnTo>
                    <a:pt x="34012" y="45238"/>
                  </a:lnTo>
                  <a:lnTo>
                    <a:pt x="34166" y="45229"/>
                  </a:lnTo>
                  <a:lnTo>
                    <a:pt x="34320" y="45212"/>
                  </a:lnTo>
                  <a:lnTo>
                    <a:pt x="34473" y="45178"/>
                  </a:lnTo>
                  <a:lnTo>
                    <a:pt x="34618" y="45144"/>
                  </a:lnTo>
                  <a:lnTo>
                    <a:pt x="34772" y="45093"/>
                  </a:lnTo>
                  <a:lnTo>
                    <a:pt x="34926" y="45033"/>
                  </a:lnTo>
                  <a:lnTo>
                    <a:pt x="35079" y="44965"/>
                  </a:lnTo>
                  <a:lnTo>
                    <a:pt x="35276" y="44854"/>
                  </a:lnTo>
                  <a:lnTo>
                    <a:pt x="35464" y="44734"/>
                  </a:lnTo>
                  <a:lnTo>
                    <a:pt x="35643" y="44598"/>
                  </a:lnTo>
                  <a:lnTo>
                    <a:pt x="35822" y="44470"/>
                  </a:lnTo>
                  <a:lnTo>
                    <a:pt x="36027" y="44316"/>
                  </a:lnTo>
                  <a:lnTo>
                    <a:pt x="36232" y="44171"/>
                  </a:lnTo>
                  <a:lnTo>
                    <a:pt x="36360" y="44085"/>
                  </a:lnTo>
                  <a:lnTo>
                    <a:pt x="36497" y="44009"/>
                  </a:lnTo>
                  <a:lnTo>
                    <a:pt x="36778" y="43855"/>
                  </a:lnTo>
                  <a:lnTo>
                    <a:pt x="37069" y="43727"/>
                  </a:lnTo>
                  <a:lnTo>
                    <a:pt x="37367" y="43599"/>
                  </a:lnTo>
                  <a:lnTo>
                    <a:pt x="37666" y="43496"/>
                  </a:lnTo>
                  <a:lnTo>
                    <a:pt x="37965" y="43394"/>
                  </a:lnTo>
                  <a:lnTo>
                    <a:pt x="38571" y="43206"/>
                  </a:lnTo>
                  <a:lnTo>
                    <a:pt x="44547" y="41422"/>
                  </a:lnTo>
                  <a:lnTo>
                    <a:pt x="44957" y="41294"/>
                  </a:lnTo>
                  <a:lnTo>
                    <a:pt x="45375" y="41174"/>
                  </a:lnTo>
                  <a:lnTo>
                    <a:pt x="45793" y="41063"/>
                  </a:lnTo>
                  <a:lnTo>
                    <a:pt x="46220" y="40969"/>
                  </a:lnTo>
                  <a:lnTo>
                    <a:pt x="46434" y="40927"/>
                  </a:lnTo>
                  <a:lnTo>
                    <a:pt x="46647" y="40893"/>
                  </a:lnTo>
                  <a:lnTo>
                    <a:pt x="46861" y="40858"/>
                  </a:lnTo>
                  <a:lnTo>
                    <a:pt x="47074" y="40833"/>
                  </a:lnTo>
                  <a:lnTo>
                    <a:pt x="47287" y="40816"/>
                  </a:lnTo>
                  <a:lnTo>
                    <a:pt x="47509" y="40807"/>
                  </a:lnTo>
                  <a:lnTo>
                    <a:pt x="47723" y="40807"/>
                  </a:lnTo>
                  <a:lnTo>
                    <a:pt x="47936" y="40816"/>
                  </a:lnTo>
                  <a:lnTo>
                    <a:pt x="48133" y="40833"/>
                  </a:lnTo>
                  <a:lnTo>
                    <a:pt x="48312" y="40858"/>
                  </a:lnTo>
                  <a:lnTo>
                    <a:pt x="48483" y="40901"/>
                  </a:lnTo>
                  <a:lnTo>
                    <a:pt x="48653" y="40944"/>
                  </a:lnTo>
                  <a:lnTo>
                    <a:pt x="48807" y="40995"/>
                  </a:lnTo>
                  <a:lnTo>
                    <a:pt x="48961" y="41046"/>
                  </a:lnTo>
                  <a:lnTo>
                    <a:pt x="49259" y="41157"/>
                  </a:lnTo>
                  <a:lnTo>
                    <a:pt x="49558" y="41277"/>
                  </a:lnTo>
                  <a:lnTo>
                    <a:pt x="49703" y="41319"/>
                  </a:lnTo>
                  <a:lnTo>
                    <a:pt x="49840" y="41354"/>
                  </a:lnTo>
                  <a:lnTo>
                    <a:pt x="49960" y="41371"/>
                  </a:lnTo>
                  <a:lnTo>
                    <a:pt x="50079" y="41371"/>
                  </a:lnTo>
                  <a:lnTo>
                    <a:pt x="50139" y="41362"/>
                  </a:lnTo>
                  <a:lnTo>
                    <a:pt x="50199" y="41345"/>
                  </a:lnTo>
                  <a:lnTo>
                    <a:pt x="50250" y="41328"/>
                  </a:lnTo>
                  <a:lnTo>
                    <a:pt x="50301" y="41302"/>
                  </a:lnTo>
                  <a:lnTo>
                    <a:pt x="50352" y="41268"/>
                  </a:lnTo>
                  <a:lnTo>
                    <a:pt x="50395" y="41234"/>
                  </a:lnTo>
                  <a:lnTo>
                    <a:pt x="50438" y="41191"/>
                  </a:lnTo>
                  <a:lnTo>
                    <a:pt x="50480" y="41149"/>
                  </a:lnTo>
                  <a:lnTo>
                    <a:pt x="50557" y="41038"/>
                  </a:lnTo>
                  <a:lnTo>
                    <a:pt x="50625" y="40901"/>
                  </a:lnTo>
                  <a:lnTo>
                    <a:pt x="50685" y="40739"/>
                  </a:lnTo>
                  <a:lnTo>
                    <a:pt x="50745" y="40551"/>
                  </a:lnTo>
                  <a:lnTo>
                    <a:pt x="50796" y="40329"/>
                  </a:lnTo>
                  <a:lnTo>
                    <a:pt x="50847" y="40090"/>
                  </a:lnTo>
                  <a:lnTo>
                    <a:pt x="51146" y="38314"/>
                  </a:lnTo>
                  <a:lnTo>
                    <a:pt x="51428" y="36547"/>
                  </a:lnTo>
                  <a:lnTo>
                    <a:pt x="51718" y="34780"/>
                  </a:lnTo>
                  <a:lnTo>
                    <a:pt x="51923" y="33576"/>
                  </a:lnTo>
                  <a:lnTo>
                    <a:pt x="52111" y="32356"/>
                  </a:lnTo>
                  <a:lnTo>
                    <a:pt x="52205" y="31741"/>
                  </a:lnTo>
                  <a:lnTo>
                    <a:pt x="52290" y="31126"/>
                  </a:lnTo>
                  <a:lnTo>
                    <a:pt x="52367" y="30503"/>
                  </a:lnTo>
                  <a:lnTo>
                    <a:pt x="52435" y="29888"/>
                  </a:lnTo>
                  <a:lnTo>
                    <a:pt x="52529" y="28958"/>
                  </a:lnTo>
                  <a:lnTo>
                    <a:pt x="52597" y="28002"/>
                  </a:lnTo>
                  <a:lnTo>
                    <a:pt x="52649" y="27037"/>
                  </a:lnTo>
                  <a:lnTo>
                    <a:pt x="52691" y="26038"/>
                  </a:lnTo>
                  <a:lnTo>
                    <a:pt x="52708" y="25022"/>
                  </a:lnTo>
                  <a:lnTo>
                    <a:pt x="52708" y="23989"/>
                  </a:lnTo>
                  <a:lnTo>
                    <a:pt x="52691" y="22922"/>
                  </a:lnTo>
                  <a:lnTo>
                    <a:pt x="52649" y="21821"/>
                  </a:lnTo>
                  <a:lnTo>
                    <a:pt x="52597" y="20643"/>
                  </a:lnTo>
                  <a:lnTo>
                    <a:pt x="52521" y="19473"/>
                  </a:lnTo>
                  <a:lnTo>
                    <a:pt x="52427" y="18312"/>
                  </a:lnTo>
                  <a:lnTo>
                    <a:pt x="52307" y="17168"/>
                  </a:lnTo>
                  <a:lnTo>
                    <a:pt x="52179" y="16033"/>
                  </a:lnTo>
                  <a:lnTo>
                    <a:pt x="52025" y="14914"/>
                  </a:lnTo>
                  <a:lnTo>
                    <a:pt x="51855" y="13805"/>
                  </a:lnTo>
                  <a:lnTo>
                    <a:pt x="51761" y="13250"/>
                  </a:lnTo>
                  <a:lnTo>
                    <a:pt x="51667" y="12703"/>
                  </a:lnTo>
                  <a:lnTo>
                    <a:pt x="51564" y="12165"/>
                  </a:lnTo>
                  <a:lnTo>
                    <a:pt x="51462" y="11628"/>
                  </a:lnTo>
                  <a:lnTo>
                    <a:pt x="51351" y="11090"/>
                  </a:lnTo>
                  <a:lnTo>
                    <a:pt x="51232" y="10560"/>
                  </a:lnTo>
                  <a:lnTo>
                    <a:pt x="51112" y="10031"/>
                  </a:lnTo>
                  <a:lnTo>
                    <a:pt x="50993" y="9502"/>
                  </a:lnTo>
                  <a:lnTo>
                    <a:pt x="50864" y="8981"/>
                  </a:lnTo>
                  <a:lnTo>
                    <a:pt x="50728" y="8460"/>
                  </a:lnTo>
                  <a:lnTo>
                    <a:pt x="50591" y="7948"/>
                  </a:lnTo>
                  <a:lnTo>
                    <a:pt x="50446" y="7436"/>
                  </a:lnTo>
                  <a:lnTo>
                    <a:pt x="50301" y="6924"/>
                  </a:lnTo>
                  <a:lnTo>
                    <a:pt x="50147" y="6420"/>
                  </a:lnTo>
                  <a:lnTo>
                    <a:pt x="49994" y="5925"/>
                  </a:lnTo>
                  <a:lnTo>
                    <a:pt x="49831" y="5421"/>
                  </a:lnTo>
                  <a:lnTo>
                    <a:pt x="49661" y="4935"/>
                  </a:lnTo>
                  <a:lnTo>
                    <a:pt x="49490" y="4439"/>
                  </a:lnTo>
                  <a:lnTo>
                    <a:pt x="49413" y="4226"/>
                  </a:lnTo>
                  <a:lnTo>
                    <a:pt x="49336" y="4021"/>
                  </a:lnTo>
                  <a:lnTo>
                    <a:pt x="49251" y="3816"/>
                  </a:lnTo>
                  <a:lnTo>
                    <a:pt x="49157" y="3620"/>
                  </a:lnTo>
                  <a:lnTo>
                    <a:pt x="49055" y="3424"/>
                  </a:lnTo>
                  <a:lnTo>
                    <a:pt x="48944" y="3244"/>
                  </a:lnTo>
                  <a:lnTo>
                    <a:pt x="48807" y="3074"/>
                  </a:lnTo>
                  <a:lnTo>
                    <a:pt x="48739" y="2997"/>
                  </a:lnTo>
                  <a:lnTo>
                    <a:pt x="48670" y="2920"/>
                  </a:lnTo>
                  <a:lnTo>
                    <a:pt x="48594" y="2843"/>
                  </a:lnTo>
                  <a:lnTo>
                    <a:pt x="48508" y="2775"/>
                  </a:lnTo>
                  <a:lnTo>
                    <a:pt x="48346" y="2647"/>
                  </a:lnTo>
                  <a:lnTo>
                    <a:pt x="48167" y="2536"/>
                  </a:lnTo>
                  <a:lnTo>
                    <a:pt x="47979" y="2433"/>
                  </a:lnTo>
                  <a:lnTo>
                    <a:pt x="47791" y="2348"/>
                  </a:lnTo>
                  <a:lnTo>
                    <a:pt x="47595" y="2262"/>
                  </a:lnTo>
                  <a:lnTo>
                    <a:pt x="47202" y="2117"/>
                  </a:lnTo>
                  <a:lnTo>
                    <a:pt x="46519" y="1878"/>
                  </a:lnTo>
                  <a:lnTo>
                    <a:pt x="45828" y="1665"/>
                  </a:lnTo>
                  <a:lnTo>
                    <a:pt x="45136" y="1460"/>
                  </a:lnTo>
                  <a:lnTo>
                    <a:pt x="44445" y="1272"/>
                  </a:lnTo>
                  <a:lnTo>
                    <a:pt x="43736" y="1101"/>
                  </a:lnTo>
                  <a:lnTo>
                    <a:pt x="43036" y="948"/>
                  </a:lnTo>
                  <a:lnTo>
                    <a:pt x="42327" y="811"/>
                  </a:lnTo>
                  <a:lnTo>
                    <a:pt x="41619" y="683"/>
                  </a:lnTo>
                  <a:lnTo>
                    <a:pt x="40902" y="564"/>
                  </a:lnTo>
                  <a:lnTo>
                    <a:pt x="40193" y="461"/>
                  </a:lnTo>
                  <a:lnTo>
                    <a:pt x="39476" y="367"/>
                  </a:lnTo>
                  <a:lnTo>
                    <a:pt x="38759" y="290"/>
                  </a:lnTo>
                  <a:lnTo>
                    <a:pt x="38033" y="222"/>
                  </a:lnTo>
                  <a:lnTo>
                    <a:pt x="37316" y="162"/>
                  </a:lnTo>
                  <a:lnTo>
                    <a:pt x="36599" y="120"/>
                  </a:lnTo>
                  <a:lnTo>
                    <a:pt x="35873" y="77"/>
                  </a:lnTo>
                  <a:lnTo>
                    <a:pt x="35156" y="51"/>
                  </a:lnTo>
                  <a:lnTo>
                    <a:pt x="34439" y="26"/>
                  </a:lnTo>
                  <a:lnTo>
                    <a:pt x="33722" y="9"/>
                  </a:lnTo>
                  <a:lnTo>
                    <a:pt x="33005" y="9"/>
                  </a:lnTo>
                  <a:lnTo>
                    <a:pt x="322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0" name="Google Shape;10080;p44"/>
            <p:cNvSpPr/>
            <p:nvPr/>
          </p:nvSpPr>
          <p:spPr>
            <a:xfrm>
              <a:off x="4815113" y="1710550"/>
              <a:ext cx="1078875" cy="980500"/>
            </a:xfrm>
            <a:custGeom>
              <a:avLst/>
              <a:gdLst/>
              <a:ahLst/>
              <a:cxnLst/>
              <a:rect l="l" t="t" r="r" b="b"/>
              <a:pathLst>
                <a:path w="43155" h="39220" extrusionOk="0">
                  <a:moveTo>
                    <a:pt x="27071" y="61"/>
                  </a:moveTo>
                  <a:lnTo>
                    <a:pt x="28087" y="86"/>
                  </a:lnTo>
                  <a:lnTo>
                    <a:pt x="29069" y="120"/>
                  </a:lnTo>
                  <a:lnTo>
                    <a:pt x="30016" y="171"/>
                  </a:lnTo>
                  <a:lnTo>
                    <a:pt x="30938" y="240"/>
                  </a:lnTo>
                  <a:lnTo>
                    <a:pt x="31835" y="317"/>
                  </a:lnTo>
                  <a:lnTo>
                    <a:pt x="32706" y="411"/>
                  </a:lnTo>
                  <a:lnTo>
                    <a:pt x="33551" y="522"/>
                  </a:lnTo>
                  <a:lnTo>
                    <a:pt x="34379" y="650"/>
                  </a:lnTo>
                  <a:lnTo>
                    <a:pt x="35181" y="795"/>
                  </a:lnTo>
                  <a:lnTo>
                    <a:pt x="35958" y="948"/>
                  </a:lnTo>
                  <a:lnTo>
                    <a:pt x="36727" y="1128"/>
                  </a:lnTo>
                  <a:lnTo>
                    <a:pt x="37478" y="1315"/>
                  </a:lnTo>
                  <a:lnTo>
                    <a:pt x="38203" y="1520"/>
                  </a:lnTo>
                  <a:lnTo>
                    <a:pt x="38929" y="1751"/>
                  </a:lnTo>
                  <a:lnTo>
                    <a:pt x="39629" y="1990"/>
                  </a:lnTo>
                  <a:lnTo>
                    <a:pt x="39928" y="2101"/>
                  </a:lnTo>
                  <a:lnTo>
                    <a:pt x="40005" y="2297"/>
                  </a:lnTo>
                  <a:lnTo>
                    <a:pt x="40064" y="2451"/>
                  </a:lnTo>
                  <a:lnTo>
                    <a:pt x="40227" y="2912"/>
                  </a:lnTo>
                  <a:lnTo>
                    <a:pt x="40380" y="3381"/>
                  </a:lnTo>
                  <a:lnTo>
                    <a:pt x="40534" y="3851"/>
                  </a:lnTo>
                  <a:lnTo>
                    <a:pt x="40679" y="4320"/>
                  </a:lnTo>
                  <a:lnTo>
                    <a:pt x="40824" y="4799"/>
                  </a:lnTo>
                  <a:lnTo>
                    <a:pt x="40961" y="5277"/>
                  </a:lnTo>
                  <a:lnTo>
                    <a:pt x="41226" y="6250"/>
                  </a:lnTo>
                  <a:lnTo>
                    <a:pt x="41473" y="7240"/>
                  </a:lnTo>
                  <a:lnTo>
                    <a:pt x="41704" y="8239"/>
                  </a:lnTo>
                  <a:lnTo>
                    <a:pt x="41917" y="9246"/>
                  </a:lnTo>
                  <a:lnTo>
                    <a:pt x="42113" y="10271"/>
                  </a:lnTo>
                  <a:lnTo>
                    <a:pt x="42293" y="11312"/>
                  </a:lnTo>
                  <a:lnTo>
                    <a:pt x="42455" y="12362"/>
                  </a:lnTo>
                  <a:lnTo>
                    <a:pt x="42600" y="13430"/>
                  </a:lnTo>
                  <a:lnTo>
                    <a:pt x="42728" y="14505"/>
                  </a:lnTo>
                  <a:lnTo>
                    <a:pt x="42830" y="15598"/>
                  </a:lnTo>
                  <a:lnTo>
                    <a:pt x="42924" y="16699"/>
                  </a:lnTo>
                  <a:lnTo>
                    <a:pt x="42993" y="17809"/>
                  </a:lnTo>
                  <a:lnTo>
                    <a:pt x="43052" y="18936"/>
                  </a:lnTo>
                  <a:lnTo>
                    <a:pt x="43087" y="19969"/>
                  </a:lnTo>
                  <a:lnTo>
                    <a:pt x="43104" y="20985"/>
                  </a:lnTo>
                  <a:lnTo>
                    <a:pt x="43104" y="21967"/>
                  </a:lnTo>
                  <a:lnTo>
                    <a:pt x="43087" y="22923"/>
                  </a:lnTo>
                  <a:lnTo>
                    <a:pt x="43052" y="23862"/>
                  </a:lnTo>
                  <a:lnTo>
                    <a:pt x="43001" y="24775"/>
                  </a:lnTo>
                  <a:lnTo>
                    <a:pt x="42933" y="25672"/>
                  </a:lnTo>
                  <a:lnTo>
                    <a:pt x="42848" y="26551"/>
                  </a:lnTo>
                  <a:lnTo>
                    <a:pt x="42779" y="27131"/>
                  </a:lnTo>
                  <a:lnTo>
                    <a:pt x="42702" y="27712"/>
                  </a:lnTo>
                  <a:lnTo>
                    <a:pt x="42626" y="28292"/>
                  </a:lnTo>
                  <a:lnTo>
                    <a:pt x="42540" y="28882"/>
                  </a:lnTo>
                  <a:lnTo>
                    <a:pt x="42352" y="30060"/>
                  </a:lnTo>
                  <a:lnTo>
                    <a:pt x="42156" y="31272"/>
                  </a:lnTo>
                  <a:lnTo>
                    <a:pt x="41866" y="33039"/>
                  </a:lnTo>
                  <a:lnTo>
                    <a:pt x="41584" y="34746"/>
                  </a:lnTo>
                  <a:lnTo>
                    <a:pt x="41576" y="34738"/>
                  </a:lnTo>
                  <a:lnTo>
                    <a:pt x="41336" y="34729"/>
                  </a:lnTo>
                  <a:lnTo>
                    <a:pt x="40816" y="34729"/>
                  </a:lnTo>
                  <a:lnTo>
                    <a:pt x="40543" y="34746"/>
                  </a:lnTo>
                  <a:lnTo>
                    <a:pt x="40269" y="34772"/>
                  </a:lnTo>
                  <a:lnTo>
                    <a:pt x="39996" y="34798"/>
                  </a:lnTo>
                  <a:lnTo>
                    <a:pt x="39732" y="34832"/>
                  </a:lnTo>
                  <a:lnTo>
                    <a:pt x="39467" y="34875"/>
                  </a:lnTo>
                  <a:lnTo>
                    <a:pt x="39211" y="34926"/>
                  </a:lnTo>
                  <a:lnTo>
                    <a:pt x="38955" y="34977"/>
                  </a:lnTo>
                  <a:lnTo>
                    <a:pt x="38468" y="35088"/>
                  </a:lnTo>
                  <a:lnTo>
                    <a:pt x="37999" y="35216"/>
                  </a:lnTo>
                  <a:lnTo>
                    <a:pt x="37546" y="35344"/>
                  </a:lnTo>
                  <a:lnTo>
                    <a:pt x="37128" y="35464"/>
                  </a:lnTo>
                  <a:lnTo>
                    <a:pt x="31152" y="37256"/>
                  </a:lnTo>
                  <a:lnTo>
                    <a:pt x="30793" y="37367"/>
                  </a:lnTo>
                  <a:lnTo>
                    <a:pt x="30418" y="37487"/>
                  </a:lnTo>
                  <a:lnTo>
                    <a:pt x="30033" y="37615"/>
                  </a:lnTo>
                  <a:lnTo>
                    <a:pt x="29632" y="37769"/>
                  </a:lnTo>
                  <a:lnTo>
                    <a:pt x="29222" y="37939"/>
                  </a:lnTo>
                  <a:lnTo>
                    <a:pt x="29018" y="38033"/>
                  </a:lnTo>
                  <a:lnTo>
                    <a:pt x="28813" y="38127"/>
                  </a:lnTo>
                  <a:lnTo>
                    <a:pt x="28599" y="38238"/>
                  </a:lnTo>
                  <a:lnTo>
                    <a:pt x="28394" y="38358"/>
                  </a:lnTo>
                  <a:lnTo>
                    <a:pt x="28189" y="38477"/>
                  </a:lnTo>
                  <a:lnTo>
                    <a:pt x="27985" y="38614"/>
                  </a:lnTo>
                  <a:lnTo>
                    <a:pt x="27686" y="38819"/>
                  </a:lnTo>
                  <a:lnTo>
                    <a:pt x="27430" y="39006"/>
                  </a:lnTo>
                  <a:lnTo>
                    <a:pt x="27370" y="39066"/>
                  </a:lnTo>
                  <a:lnTo>
                    <a:pt x="27310" y="39117"/>
                  </a:lnTo>
                  <a:lnTo>
                    <a:pt x="27276" y="39143"/>
                  </a:lnTo>
                  <a:lnTo>
                    <a:pt x="27242" y="39152"/>
                  </a:lnTo>
                  <a:lnTo>
                    <a:pt x="27191" y="39160"/>
                  </a:lnTo>
                  <a:lnTo>
                    <a:pt x="27114" y="39169"/>
                  </a:lnTo>
                  <a:lnTo>
                    <a:pt x="27011" y="39160"/>
                  </a:lnTo>
                  <a:lnTo>
                    <a:pt x="26909" y="39143"/>
                  </a:lnTo>
                  <a:lnTo>
                    <a:pt x="26806" y="39109"/>
                  </a:lnTo>
                  <a:lnTo>
                    <a:pt x="26755" y="39083"/>
                  </a:lnTo>
                  <a:lnTo>
                    <a:pt x="26704" y="39058"/>
                  </a:lnTo>
                  <a:lnTo>
                    <a:pt x="26661" y="39024"/>
                  </a:lnTo>
                  <a:lnTo>
                    <a:pt x="26619" y="38972"/>
                  </a:lnTo>
                  <a:lnTo>
                    <a:pt x="26585" y="38930"/>
                  </a:lnTo>
                  <a:lnTo>
                    <a:pt x="26559" y="38870"/>
                  </a:lnTo>
                  <a:lnTo>
                    <a:pt x="26508" y="38733"/>
                  </a:lnTo>
                  <a:lnTo>
                    <a:pt x="26474" y="38605"/>
                  </a:lnTo>
                  <a:lnTo>
                    <a:pt x="26448" y="38469"/>
                  </a:lnTo>
                  <a:lnTo>
                    <a:pt x="26439" y="38341"/>
                  </a:lnTo>
                  <a:lnTo>
                    <a:pt x="26431" y="38204"/>
                  </a:lnTo>
                  <a:lnTo>
                    <a:pt x="26439" y="38076"/>
                  </a:lnTo>
                  <a:lnTo>
                    <a:pt x="26456" y="37939"/>
                  </a:lnTo>
                  <a:lnTo>
                    <a:pt x="26474" y="37811"/>
                  </a:lnTo>
                  <a:lnTo>
                    <a:pt x="26508" y="37683"/>
                  </a:lnTo>
                  <a:lnTo>
                    <a:pt x="26550" y="37547"/>
                  </a:lnTo>
                  <a:lnTo>
                    <a:pt x="26602" y="37419"/>
                  </a:lnTo>
                  <a:lnTo>
                    <a:pt x="26653" y="37291"/>
                  </a:lnTo>
                  <a:lnTo>
                    <a:pt x="26713" y="37162"/>
                  </a:lnTo>
                  <a:lnTo>
                    <a:pt x="26781" y="37034"/>
                  </a:lnTo>
                  <a:lnTo>
                    <a:pt x="26858" y="36906"/>
                  </a:lnTo>
                  <a:lnTo>
                    <a:pt x="26935" y="36778"/>
                  </a:lnTo>
                  <a:lnTo>
                    <a:pt x="27105" y="36522"/>
                  </a:lnTo>
                  <a:lnTo>
                    <a:pt x="27302" y="36275"/>
                  </a:lnTo>
                  <a:lnTo>
                    <a:pt x="27498" y="36027"/>
                  </a:lnTo>
                  <a:lnTo>
                    <a:pt x="27711" y="35788"/>
                  </a:lnTo>
                  <a:lnTo>
                    <a:pt x="27933" y="35557"/>
                  </a:lnTo>
                  <a:lnTo>
                    <a:pt x="28155" y="35327"/>
                  </a:lnTo>
                  <a:lnTo>
                    <a:pt x="28599" y="34883"/>
                  </a:lnTo>
                  <a:lnTo>
                    <a:pt x="28881" y="34601"/>
                  </a:lnTo>
                  <a:lnTo>
                    <a:pt x="29137" y="34337"/>
                  </a:lnTo>
                  <a:lnTo>
                    <a:pt x="29214" y="34268"/>
                  </a:lnTo>
                  <a:lnTo>
                    <a:pt x="29419" y="34055"/>
                  </a:lnTo>
                  <a:lnTo>
                    <a:pt x="29641" y="33807"/>
                  </a:lnTo>
                  <a:lnTo>
                    <a:pt x="29752" y="33671"/>
                  </a:lnTo>
                  <a:lnTo>
                    <a:pt x="29871" y="33526"/>
                  </a:lnTo>
                  <a:lnTo>
                    <a:pt x="29991" y="33372"/>
                  </a:lnTo>
                  <a:lnTo>
                    <a:pt x="30102" y="33210"/>
                  </a:lnTo>
                  <a:lnTo>
                    <a:pt x="30221" y="33039"/>
                  </a:lnTo>
                  <a:lnTo>
                    <a:pt x="30324" y="32851"/>
                  </a:lnTo>
                  <a:lnTo>
                    <a:pt x="30435" y="32655"/>
                  </a:lnTo>
                  <a:lnTo>
                    <a:pt x="30529" y="32450"/>
                  </a:lnTo>
                  <a:lnTo>
                    <a:pt x="30623" y="32237"/>
                  </a:lnTo>
                  <a:lnTo>
                    <a:pt x="30699" y="32015"/>
                  </a:lnTo>
                  <a:lnTo>
                    <a:pt x="30768" y="31776"/>
                  </a:lnTo>
                  <a:lnTo>
                    <a:pt x="30827" y="31528"/>
                  </a:lnTo>
                  <a:lnTo>
                    <a:pt x="30862" y="31340"/>
                  </a:lnTo>
                  <a:lnTo>
                    <a:pt x="30887" y="31161"/>
                  </a:lnTo>
                  <a:lnTo>
                    <a:pt x="30904" y="30982"/>
                  </a:lnTo>
                  <a:lnTo>
                    <a:pt x="30921" y="30802"/>
                  </a:lnTo>
                  <a:lnTo>
                    <a:pt x="30921" y="30623"/>
                  </a:lnTo>
                  <a:lnTo>
                    <a:pt x="30921" y="30452"/>
                  </a:lnTo>
                  <a:lnTo>
                    <a:pt x="30904" y="30290"/>
                  </a:lnTo>
                  <a:lnTo>
                    <a:pt x="30887" y="30119"/>
                  </a:lnTo>
                  <a:lnTo>
                    <a:pt x="30870" y="29957"/>
                  </a:lnTo>
                  <a:lnTo>
                    <a:pt x="30844" y="29804"/>
                  </a:lnTo>
                  <a:lnTo>
                    <a:pt x="30810" y="29641"/>
                  </a:lnTo>
                  <a:lnTo>
                    <a:pt x="30768" y="29496"/>
                  </a:lnTo>
                  <a:lnTo>
                    <a:pt x="30682" y="29197"/>
                  </a:lnTo>
                  <a:lnTo>
                    <a:pt x="30580" y="28916"/>
                  </a:lnTo>
                  <a:lnTo>
                    <a:pt x="30469" y="28643"/>
                  </a:lnTo>
                  <a:lnTo>
                    <a:pt x="30349" y="28386"/>
                  </a:lnTo>
                  <a:lnTo>
                    <a:pt x="30221" y="28147"/>
                  </a:lnTo>
                  <a:lnTo>
                    <a:pt x="30093" y="27925"/>
                  </a:lnTo>
                  <a:lnTo>
                    <a:pt x="29965" y="27712"/>
                  </a:lnTo>
                  <a:lnTo>
                    <a:pt x="29837" y="27516"/>
                  </a:lnTo>
                  <a:lnTo>
                    <a:pt x="29598" y="27174"/>
                  </a:lnTo>
                  <a:lnTo>
                    <a:pt x="29487" y="27012"/>
                  </a:lnTo>
                  <a:lnTo>
                    <a:pt x="29299" y="26722"/>
                  </a:lnTo>
                  <a:lnTo>
                    <a:pt x="29129" y="26414"/>
                  </a:lnTo>
                  <a:lnTo>
                    <a:pt x="28975" y="26107"/>
                  </a:lnTo>
                  <a:lnTo>
                    <a:pt x="28838" y="25783"/>
                  </a:lnTo>
                  <a:lnTo>
                    <a:pt x="28719" y="25450"/>
                  </a:lnTo>
                  <a:lnTo>
                    <a:pt x="28616" y="25117"/>
                  </a:lnTo>
                  <a:lnTo>
                    <a:pt x="28531" y="24775"/>
                  </a:lnTo>
                  <a:lnTo>
                    <a:pt x="28463" y="24425"/>
                  </a:lnTo>
                  <a:lnTo>
                    <a:pt x="28411" y="24084"/>
                  </a:lnTo>
                  <a:lnTo>
                    <a:pt x="28386" y="23725"/>
                  </a:lnTo>
                  <a:lnTo>
                    <a:pt x="28369" y="23375"/>
                  </a:lnTo>
                  <a:lnTo>
                    <a:pt x="28377" y="23025"/>
                  </a:lnTo>
                  <a:lnTo>
                    <a:pt x="28403" y="22675"/>
                  </a:lnTo>
                  <a:lnTo>
                    <a:pt x="28446" y="22325"/>
                  </a:lnTo>
                  <a:lnTo>
                    <a:pt x="28505" y="21984"/>
                  </a:lnTo>
                  <a:lnTo>
                    <a:pt x="28591" y="21642"/>
                  </a:lnTo>
                  <a:lnTo>
                    <a:pt x="28650" y="21429"/>
                  </a:lnTo>
                  <a:lnTo>
                    <a:pt x="28659" y="21412"/>
                  </a:lnTo>
                  <a:lnTo>
                    <a:pt x="28753" y="21079"/>
                  </a:lnTo>
                  <a:lnTo>
                    <a:pt x="28847" y="20712"/>
                  </a:lnTo>
                  <a:lnTo>
                    <a:pt x="28890" y="20515"/>
                  </a:lnTo>
                  <a:lnTo>
                    <a:pt x="28924" y="20310"/>
                  </a:lnTo>
                  <a:lnTo>
                    <a:pt x="28966" y="20097"/>
                  </a:lnTo>
                  <a:lnTo>
                    <a:pt x="28992" y="19875"/>
                  </a:lnTo>
                  <a:lnTo>
                    <a:pt x="29009" y="19653"/>
                  </a:lnTo>
                  <a:lnTo>
                    <a:pt x="29018" y="19414"/>
                  </a:lnTo>
                  <a:lnTo>
                    <a:pt x="29026" y="19175"/>
                  </a:lnTo>
                  <a:lnTo>
                    <a:pt x="29009" y="18927"/>
                  </a:lnTo>
                  <a:lnTo>
                    <a:pt x="28983" y="18671"/>
                  </a:lnTo>
                  <a:lnTo>
                    <a:pt x="28941" y="18415"/>
                  </a:lnTo>
                  <a:lnTo>
                    <a:pt x="28890" y="18150"/>
                  </a:lnTo>
                  <a:lnTo>
                    <a:pt x="28813" y="17886"/>
                  </a:lnTo>
                  <a:lnTo>
                    <a:pt x="28744" y="17681"/>
                  </a:lnTo>
                  <a:lnTo>
                    <a:pt x="28668" y="17459"/>
                  </a:lnTo>
                  <a:lnTo>
                    <a:pt x="28557" y="17228"/>
                  </a:lnTo>
                  <a:lnTo>
                    <a:pt x="28437" y="16989"/>
                  </a:lnTo>
                  <a:lnTo>
                    <a:pt x="28283" y="16742"/>
                  </a:lnTo>
                  <a:lnTo>
                    <a:pt x="28113" y="16486"/>
                  </a:lnTo>
                  <a:lnTo>
                    <a:pt x="28010" y="16358"/>
                  </a:lnTo>
                  <a:lnTo>
                    <a:pt x="27908" y="16230"/>
                  </a:lnTo>
                  <a:lnTo>
                    <a:pt x="27797" y="16093"/>
                  </a:lnTo>
                  <a:lnTo>
                    <a:pt x="27677" y="15965"/>
                  </a:lnTo>
                  <a:lnTo>
                    <a:pt x="27549" y="15837"/>
                  </a:lnTo>
                  <a:lnTo>
                    <a:pt x="27413" y="15717"/>
                  </a:lnTo>
                  <a:lnTo>
                    <a:pt x="27267" y="15589"/>
                  </a:lnTo>
                  <a:lnTo>
                    <a:pt x="27114" y="15461"/>
                  </a:lnTo>
                  <a:lnTo>
                    <a:pt x="26952" y="15342"/>
                  </a:lnTo>
                  <a:lnTo>
                    <a:pt x="26781" y="15222"/>
                  </a:lnTo>
                  <a:lnTo>
                    <a:pt x="26602" y="15111"/>
                  </a:lnTo>
                  <a:lnTo>
                    <a:pt x="26405" y="15000"/>
                  </a:lnTo>
                  <a:lnTo>
                    <a:pt x="26209" y="14889"/>
                  </a:lnTo>
                  <a:lnTo>
                    <a:pt x="25995" y="14787"/>
                  </a:lnTo>
                  <a:lnTo>
                    <a:pt x="25773" y="14684"/>
                  </a:lnTo>
                  <a:lnTo>
                    <a:pt x="25543" y="14582"/>
                  </a:lnTo>
                  <a:lnTo>
                    <a:pt x="25304" y="14497"/>
                  </a:lnTo>
                  <a:lnTo>
                    <a:pt x="25048" y="14411"/>
                  </a:lnTo>
                  <a:lnTo>
                    <a:pt x="24783" y="14326"/>
                  </a:lnTo>
                  <a:lnTo>
                    <a:pt x="24501" y="14249"/>
                  </a:lnTo>
                  <a:lnTo>
                    <a:pt x="23989" y="14130"/>
                  </a:lnTo>
                  <a:lnTo>
                    <a:pt x="23870" y="14104"/>
                  </a:lnTo>
                  <a:lnTo>
                    <a:pt x="23742" y="14087"/>
                  </a:lnTo>
                  <a:lnTo>
                    <a:pt x="23597" y="14061"/>
                  </a:lnTo>
                  <a:lnTo>
                    <a:pt x="23451" y="14036"/>
                  </a:lnTo>
                  <a:lnTo>
                    <a:pt x="23383" y="14019"/>
                  </a:lnTo>
                  <a:lnTo>
                    <a:pt x="23323" y="13993"/>
                  </a:lnTo>
                  <a:lnTo>
                    <a:pt x="23272" y="13967"/>
                  </a:lnTo>
                  <a:lnTo>
                    <a:pt x="23229" y="13933"/>
                  </a:lnTo>
                  <a:lnTo>
                    <a:pt x="23187" y="13882"/>
                  </a:lnTo>
                  <a:lnTo>
                    <a:pt x="23153" y="13822"/>
                  </a:lnTo>
                  <a:lnTo>
                    <a:pt x="23127" y="13754"/>
                  </a:lnTo>
                  <a:lnTo>
                    <a:pt x="23093" y="13669"/>
                  </a:lnTo>
                  <a:lnTo>
                    <a:pt x="23050" y="13489"/>
                  </a:lnTo>
                  <a:lnTo>
                    <a:pt x="23016" y="13310"/>
                  </a:lnTo>
                  <a:lnTo>
                    <a:pt x="22982" y="13156"/>
                  </a:lnTo>
                  <a:lnTo>
                    <a:pt x="22956" y="13020"/>
                  </a:lnTo>
                  <a:lnTo>
                    <a:pt x="22811" y="12525"/>
                  </a:lnTo>
                  <a:lnTo>
                    <a:pt x="22734" y="12260"/>
                  </a:lnTo>
                  <a:lnTo>
                    <a:pt x="22649" y="11978"/>
                  </a:lnTo>
                  <a:lnTo>
                    <a:pt x="22546" y="11696"/>
                  </a:lnTo>
                  <a:lnTo>
                    <a:pt x="22436" y="11415"/>
                  </a:lnTo>
                  <a:lnTo>
                    <a:pt x="22307" y="11125"/>
                  </a:lnTo>
                  <a:lnTo>
                    <a:pt x="22162" y="10834"/>
                  </a:lnTo>
                  <a:lnTo>
                    <a:pt x="22000" y="10544"/>
                  </a:lnTo>
                  <a:lnTo>
                    <a:pt x="21821" y="10262"/>
                  </a:lnTo>
                  <a:lnTo>
                    <a:pt x="21718" y="10117"/>
                  </a:lnTo>
                  <a:lnTo>
                    <a:pt x="21616" y="9981"/>
                  </a:lnTo>
                  <a:lnTo>
                    <a:pt x="21505" y="9844"/>
                  </a:lnTo>
                  <a:lnTo>
                    <a:pt x="21394" y="9707"/>
                  </a:lnTo>
                  <a:lnTo>
                    <a:pt x="21274" y="9579"/>
                  </a:lnTo>
                  <a:lnTo>
                    <a:pt x="21138" y="9443"/>
                  </a:lnTo>
                  <a:lnTo>
                    <a:pt x="21010" y="9315"/>
                  </a:lnTo>
                  <a:lnTo>
                    <a:pt x="20865" y="9195"/>
                  </a:lnTo>
                  <a:lnTo>
                    <a:pt x="20711" y="9076"/>
                  </a:lnTo>
                  <a:lnTo>
                    <a:pt x="20557" y="8956"/>
                  </a:lnTo>
                  <a:lnTo>
                    <a:pt x="20395" y="8845"/>
                  </a:lnTo>
                  <a:lnTo>
                    <a:pt x="20224" y="8734"/>
                  </a:lnTo>
                  <a:lnTo>
                    <a:pt x="20071" y="8649"/>
                  </a:lnTo>
                  <a:lnTo>
                    <a:pt x="19917" y="8563"/>
                  </a:lnTo>
                  <a:lnTo>
                    <a:pt x="19755" y="8487"/>
                  </a:lnTo>
                  <a:lnTo>
                    <a:pt x="19601" y="8410"/>
                  </a:lnTo>
                  <a:lnTo>
                    <a:pt x="19439" y="8341"/>
                  </a:lnTo>
                  <a:lnTo>
                    <a:pt x="19268" y="8282"/>
                  </a:lnTo>
                  <a:lnTo>
                    <a:pt x="19106" y="8230"/>
                  </a:lnTo>
                  <a:lnTo>
                    <a:pt x="18935" y="8179"/>
                  </a:lnTo>
                  <a:lnTo>
                    <a:pt x="18765" y="8137"/>
                  </a:lnTo>
                  <a:lnTo>
                    <a:pt x="18594" y="8102"/>
                  </a:lnTo>
                  <a:lnTo>
                    <a:pt x="18415" y="8068"/>
                  </a:lnTo>
                  <a:lnTo>
                    <a:pt x="18244" y="8043"/>
                  </a:lnTo>
                  <a:lnTo>
                    <a:pt x="18065" y="8017"/>
                  </a:lnTo>
                  <a:lnTo>
                    <a:pt x="17877" y="8008"/>
                  </a:lnTo>
                  <a:lnTo>
                    <a:pt x="17697" y="8000"/>
                  </a:lnTo>
                  <a:lnTo>
                    <a:pt x="17510" y="7991"/>
                  </a:lnTo>
                  <a:lnTo>
                    <a:pt x="17254" y="8000"/>
                  </a:lnTo>
                  <a:lnTo>
                    <a:pt x="16997" y="8017"/>
                  </a:lnTo>
                  <a:lnTo>
                    <a:pt x="16750" y="8043"/>
                  </a:lnTo>
                  <a:lnTo>
                    <a:pt x="16502" y="8085"/>
                  </a:lnTo>
                  <a:lnTo>
                    <a:pt x="16255" y="8128"/>
                  </a:lnTo>
                  <a:lnTo>
                    <a:pt x="16024" y="8179"/>
                  </a:lnTo>
                  <a:lnTo>
                    <a:pt x="15794" y="8239"/>
                  </a:lnTo>
                  <a:lnTo>
                    <a:pt x="15572" y="8307"/>
                  </a:lnTo>
                  <a:lnTo>
                    <a:pt x="15358" y="8376"/>
                  </a:lnTo>
                  <a:lnTo>
                    <a:pt x="15145" y="8452"/>
                  </a:lnTo>
                  <a:lnTo>
                    <a:pt x="14949" y="8529"/>
                  </a:lnTo>
                  <a:lnTo>
                    <a:pt x="14752" y="8606"/>
                  </a:lnTo>
                  <a:lnTo>
                    <a:pt x="14394" y="8768"/>
                  </a:lnTo>
                  <a:lnTo>
                    <a:pt x="14078" y="8939"/>
                  </a:lnTo>
                  <a:lnTo>
                    <a:pt x="13617" y="9195"/>
                  </a:lnTo>
                  <a:lnTo>
                    <a:pt x="13181" y="9451"/>
                  </a:lnTo>
                  <a:lnTo>
                    <a:pt x="12848" y="9648"/>
                  </a:lnTo>
                  <a:lnTo>
                    <a:pt x="12515" y="9835"/>
                  </a:lnTo>
                  <a:lnTo>
                    <a:pt x="12362" y="9912"/>
                  </a:lnTo>
                  <a:lnTo>
                    <a:pt x="12225" y="9981"/>
                  </a:lnTo>
                  <a:lnTo>
                    <a:pt x="12097" y="10032"/>
                  </a:lnTo>
                  <a:lnTo>
                    <a:pt x="11986" y="10057"/>
                  </a:lnTo>
                  <a:lnTo>
                    <a:pt x="11850" y="10074"/>
                  </a:lnTo>
                  <a:lnTo>
                    <a:pt x="11679" y="10083"/>
                  </a:lnTo>
                  <a:lnTo>
                    <a:pt x="11269" y="10092"/>
                  </a:lnTo>
                  <a:lnTo>
                    <a:pt x="10851" y="10100"/>
                  </a:lnTo>
                  <a:lnTo>
                    <a:pt x="10620" y="10100"/>
                  </a:lnTo>
                  <a:lnTo>
                    <a:pt x="10390" y="10117"/>
                  </a:lnTo>
                  <a:lnTo>
                    <a:pt x="10142" y="10134"/>
                  </a:lnTo>
                  <a:lnTo>
                    <a:pt x="9895" y="10160"/>
                  </a:lnTo>
                  <a:lnTo>
                    <a:pt x="9639" y="10203"/>
                  </a:lnTo>
                  <a:lnTo>
                    <a:pt x="9374" y="10254"/>
                  </a:lnTo>
                  <a:lnTo>
                    <a:pt x="9109" y="10313"/>
                  </a:lnTo>
                  <a:lnTo>
                    <a:pt x="8836" y="10390"/>
                  </a:lnTo>
                  <a:lnTo>
                    <a:pt x="8563" y="10484"/>
                  </a:lnTo>
                  <a:lnTo>
                    <a:pt x="8290" y="10604"/>
                  </a:lnTo>
                  <a:lnTo>
                    <a:pt x="8016" y="10732"/>
                  </a:lnTo>
                  <a:lnTo>
                    <a:pt x="7880" y="10809"/>
                  </a:lnTo>
                  <a:lnTo>
                    <a:pt x="7743" y="10885"/>
                  </a:lnTo>
                  <a:lnTo>
                    <a:pt x="7607" y="10971"/>
                  </a:lnTo>
                  <a:lnTo>
                    <a:pt x="7470" y="11065"/>
                  </a:lnTo>
                  <a:lnTo>
                    <a:pt x="7334" y="11167"/>
                  </a:lnTo>
                  <a:lnTo>
                    <a:pt x="7205" y="11270"/>
                  </a:lnTo>
                  <a:lnTo>
                    <a:pt x="6983" y="11466"/>
                  </a:lnTo>
                  <a:lnTo>
                    <a:pt x="6779" y="11662"/>
                  </a:lnTo>
                  <a:lnTo>
                    <a:pt x="6599" y="11859"/>
                  </a:lnTo>
                  <a:lnTo>
                    <a:pt x="6429" y="12055"/>
                  </a:lnTo>
                  <a:lnTo>
                    <a:pt x="6283" y="12243"/>
                  </a:lnTo>
                  <a:lnTo>
                    <a:pt x="6155" y="12422"/>
                  </a:lnTo>
                  <a:lnTo>
                    <a:pt x="5942" y="12747"/>
                  </a:lnTo>
                  <a:lnTo>
                    <a:pt x="5780" y="12986"/>
                  </a:lnTo>
                  <a:lnTo>
                    <a:pt x="5737" y="13028"/>
                  </a:lnTo>
                  <a:lnTo>
                    <a:pt x="5686" y="13079"/>
                  </a:lnTo>
                  <a:lnTo>
                    <a:pt x="5626" y="13131"/>
                  </a:lnTo>
                  <a:lnTo>
                    <a:pt x="5566" y="13173"/>
                  </a:lnTo>
                  <a:lnTo>
                    <a:pt x="5430" y="13250"/>
                  </a:lnTo>
                  <a:lnTo>
                    <a:pt x="5268" y="13319"/>
                  </a:lnTo>
                  <a:lnTo>
                    <a:pt x="5088" y="13370"/>
                  </a:lnTo>
                  <a:lnTo>
                    <a:pt x="4900" y="13412"/>
                  </a:lnTo>
                  <a:lnTo>
                    <a:pt x="4704" y="13430"/>
                  </a:lnTo>
                  <a:lnTo>
                    <a:pt x="4491" y="13438"/>
                  </a:lnTo>
                  <a:lnTo>
                    <a:pt x="4346" y="13438"/>
                  </a:lnTo>
                  <a:lnTo>
                    <a:pt x="4200" y="13430"/>
                  </a:lnTo>
                  <a:lnTo>
                    <a:pt x="4064" y="13404"/>
                  </a:lnTo>
                  <a:lnTo>
                    <a:pt x="3919" y="13378"/>
                  </a:lnTo>
                  <a:lnTo>
                    <a:pt x="3705" y="13319"/>
                  </a:lnTo>
                  <a:lnTo>
                    <a:pt x="3483" y="13250"/>
                  </a:lnTo>
                  <a:lnTo>
                    <a:pt x="3261" y="13165"/>
                  </a:lnTo>
                  <a:lnTo>
                    <a:pt x="3039" y="13071"/>
                  </a:lnTo>
                  <a:lnTo>
                    <a:pt x="2817" y="12960"/>
                  </a:lnTo>
                  <a:lnTo>
                    <a:pt x="2595" y="12840"/>
                  </a:lnTo>
                  <a:lnTo>
                    <a:pt x="2373" y="12712"/>
                  </a:lnTo>
                  <a:lnTo>
                    <a:pt x="2152" y="12576"/>
                  </a:lnTo>
                  <a:lnTo>
                    <a:pt x="1921" y="12431"/>
                  </a:lnTo>
                  <a:lnTo>
                    <a:pt x="1699" y="12286"/>
                  </a:lnTo>
                  <a:lnTo>
                    <a:pt x="1255" y="11970"/>
                  </a:lnTo>
                  <a:lnTo>
                    <a:pt x="811" y="11637"/>
                  </a:lnTo>
                  <a:lnTo>
                    <a:pt x="367" y="11304"/>
                  </a:lnTo>
                  <a:lnTo>
                    <a:pt x="316" y="11278"/>
                  </a:lnTo>
                  <a:lnTo>
                    <a:pt x="248" y="11244"/>
                  </a:lnTo>
                  <a:lnTo>
                    <a:pt x="188" y="11210"/>
                  </a:lnTo>
                  <a:lnTo>
                    <a:pt x="120" y="11167"/>
                  </a:lnTo>
                  <a:lnTo>
                    <a:pt x="68" y="11133"/>
                  </a:lnTo>
                  <a:lnTo>
                    <a:pt x="60" y="11107"/>
                  </a:lnTo>
                  <a:lnTo>
                    <a:pt x="60" y="11090"/>
                  </a:lnTo>
                  <a:lnTo>
                    <a:pt x="77" y="11048"/>
                  </a:lnTo>
                  <a:lnTo>
                    <a:pt x="111" y="11005"/>
                  </a:lnTo>
                  <a:lnTo>
                    <a:pt x="154" y="10979"/>
                  </a:lnTo>
                  <a:lnTo>
                    <a:pt x="205" y="10962"/>
                  </a:lnTo>
                  <a:lnTo>
                    <a:pt x="265" y="10954"/>
                  </a:lnTo>
                  <a:lnTo>
                    <a:pt x="478" y="10954"/>
                  </a:lnTo>
                  <a:lnTo>
                    <a:pt x="666" y="10945"/>
                  </a:lnTo>
                  <a:lnTo>
                    <a:pt x="751" y="10937"/>
                  </a:lnTo>
                  <a:lnTo>
                    <a:pt x="828" y="10920"/>
                  </a:lnTo>
                  <a:lnTo>
                    <a:pt x="1033" y="10834"/>
                  </a:lnTo>
                  <a:lnTo>
                    <a:pt x="1221" y="10749"/>
                  </a:lnTo>
                  <a:lnTo>
                    <a:pt x="1400" y="10646"/>
                  </a:lnTo>
                  <a:lnTo>
                    <a:pt x="1571" y="10553"/>
                  </a:lnTo>
                  <a:lnTo>
                    <a:pt x="1725" y="10442"/>
                  </a:lnTo>
                  <a:lnTo>
                    <a:pt x="1870" y="10331"/>
                  </a:lnTo>
                  <a:lnTo>
                    <a:pt x="2006" y="10220"/>
                  </a:lnTo>
                  <a:lnTo>
                    <a:pt x="2126" y="10109"/>
                  </a:lnTo>
                  <a:lnTo>
                    <a:pt x="2245" y="10006"/>
                  </a:lnTo>
                  <a:lnTo>
                    <a:pt x="2348" y="9895"/>
                  </a:lnTo>
                  <a:lnTo>
                    <a:pt x="2527" y="9690"/>
                  </a:lnTo>
                  <a:lnTo>
                    <a:pt x="2664" y="9520"/>
                  </a:lnTo>
                  <a:lnTo>
                    <a:pt x="2766" y="9383"/>
                  </a:lnTo>
                  <a:lnTo>
                    <a:pt x="3048" y="8982"/>
                  </a:lnTo>
                  <a:lnTo>
                    <a:pt x="3321" y="8589"/>
                  </a:lnTo>
                  <a:lnTo>
                    <a:pt x="3569" y="8205"/>
                  </a:lnTo>
                  <a:lnTo>
                    <a:pt x="3816" y="7821"/>
                  </a:lnTo>
                  <a:lnTo>
                    <a:pt x="4192" y="7240"/>
                  </a:lnTo>
                  <a:lnTo>
                    <a:pt x="4371" y="6958"/>
                  </a:lnTo>
                  <a:lnTo>
                    <a:pt x="4559" y="6694"/>
                  </a:lnTo>
                  <a:lnTo>
                    <a:pt x="4747" y="6446"/>
                  </a:lnTo>
                  <a:lnTo>
                    <a:pt x="4926" y="6216"/>
                  </a:lnTo>
                  <a:lnTo>
                    <a:pt x="5122" y="6011"/>
                  </a:lnTo>
                  <a:lnTo>
                    <a:pt x="5216" y="5908"/>
                  </a:lnTo>
                  <a:lnTo>
                    <a:pt x="5310" y="5823"/>
                  </a:lnTo>
                  <a:lnTo>
                    <a:pt x="5481" y="5678"/>
                  </a:lnTo>
                  <a:lnTo>
                    <a:pt x="5660" y="5541"/>
                  </a:lnTo>
                  <a:lnTo>
                    <a:pt x="5857" y="5422"/>
                  </a:lnTo>
                  <a:lnTo>
                    <a:pt x="6053" y="5302"/>
                  </a:lnTo>
                  <a:lnTo>
                    <a:pt x="6266" y="5191"/>
                  </a:lnTo>
                  <a:lnTo>
                    <a:pt x="6497" y="5089"/>
                  </a:lnTo>
                  <a:lnTo>
                    <a:pt x="6727" y="4986"/>
                  </a:lnTo>
                  <a:lnTo>
                    <a:pt x="6966" y="4892"/>
                  </a:lnTo>
                  <a:lnTo>
                    <a:pt x="7214" y="4799"/>
                  </a:lnTo>
                  <a:lnTo>
                    <a:pt x="7479" y="4713"/>
                  </a:lnTo>
                  <a:lnTo>
                    <a:pt x="8016" y="4542"/>
                  </a:lnTo>
                  <a:lnTo>
                    <a:pt x="8580" y="4380"/>
                  </a:lnTo>
                  <a:lnTo>
                    <a:pt x="9178" y="4218"/>
                  </a:lnTo>
                  <a:lnTo>
                    <a:pt x="9843" y="4030"/>
                  </a:lnTo>
                  <a:lnTo>
                    <a:pt x="10535" y="3834"/>
                  </a:lnTo>
                  <a:lnTo>
                    <a:pt x="10885" y="3723"/>
                  </a:lnTo>
                  <a:lnTo>
                    <a:pt x="11235" y="3612"/>
                  </a:lnTo>
                  <a:lnTo>
                    <a:pt x="11585" y="3492"/>
                  </a:lnTo>
                  <a:lnTo>
                    <a:pt x="11935" y="3356"/>
                  </a:lnTo>
                  <a:lnTo>
                    <a:pt x="12294" y="3219"/>
                  </a:lnTo>
                  <a:lnTo>
                    <a:pt x="12644" y="3074"/>
                  </a:lnTo>
                  <a:lnTo>
                    <a:pt x="12994" y="2912"/>
                  </a:lnTo>
                  <a:lnTo>
                    <a:pt x="13344" y="2741"/>
                  </a:lnTo>
                  <a:lnTo>
                    <a:pt x="13694" y="2553"/>
                  </a:lnTo>
                  <a:lnTo>
                    <a:pt x="14044" y="2357"/>
                  </a:lnTo>
                  <a:lnTo>
                    <a:pt x="14377" y="2144"/>
                  </a:lnTo>
                  <a:lnTo>
                    <a:pt x="14718" y="1913"/>
                  </a:lnTo>
                  <a:lnTo>
                    <a:pt x="14974" y="1725"/>
                  </a:lnTo>
                  <a:lnTo>
                    <a:pt x="15213" y="1537"/>
                  </a:lnTo>
                  <a:lnTo>
                    <a:pt x="15657" y="1179"/>
                  </a:lnTo>
                  <a:lnTo>
                    <a:pt x="15896" y="974"/>
                  </a:lnTo>
                  <a:lnTo>
                    <a:pt x="16127" y="795"/>
                  </a:lnTo>
                  <a:lnTo>
                    <a:pt x="16340" y="641"/>
                  </a:lnTo>
                  <a:lnTo>
                    <a:pt x="16434" y="581"/>
                  </a:lnTo>
                  <a:lnTo>
                    <a:pt x="16519" y="530"/>
                  </a:lnTo>
                  <a:lnTo>
                    <a:pt x="16596" y="504"/>
                  </a:lnTo>
                  <a:lnTo>
                    <a:pt x="16673" y="479"/>
                  </a:lnTo>
                  <a:lnTo>
                    <a:pt x="16844" y="436"/>
                  </a:lnTo>
                  <a:lnTo>
                    <a:pt x="17049" y="393"/>
                  </a:lnTo>
                  <a:lnTo>
                    <a:pt x="17271" y="368"/>
                  </a:lnTo>
                  <a:lnTo>
                    <a:pt x="17501" y="342"/>
                  </a:lnTo>
                  <a:lnTo>
                    <a:pt x="17740" y="325"/>
                  </a:lnTo>
                  <a:lnTo>
                    <a:pt x="18227" y="300"/>
                  </a:lnTo>
                  <a:lnTo>
                    <a:pt x="20028" y="223"/>
                  </a:lnTo>
                  <a:lnTo>
                    <a:pt x="21975" y="137"/>
                  </a:lnTo>
                  <a:lnTo>
                    <a:pt x="22973" y="103"/>
                  </a:lnTo>
                  <a:lnTo>
                    <a:pt x="23989" y="78"/>
                  </a:lnTo>
                  <a:lnTo>
                    <a:pt x="25014" y="61"/>
                  </a:lnTo>
                  <a:close/>
                  <a:moveTo>
                    <a:pt x="26021" y="1"/>
                  </a:moveTo>
                  <a:lnTo>
                    <a:pt x="25005" y="9"/>
                  </a:lnTo>
                  <a:lnTo>
                    <a:pt x="23989" y="26"/>
                  </a:lnTo>
                  <a:lnTo>
                    <a:pt x="22973" y="52"/>
                  </a:lnTo>
                  <a:lnTo>
                    <a:pt x="21966" y="86"/>
                  </a:lnTo>
                  <a:lnTo>
                    <a:pt x="20028" y="163"/>
                  </a:lnTo>
                  <a:lnTo>
                    <a:pt x="18227" y="248"/>
                  </a:lnTo>
                  <a:lnTo>
                    <a:pt x="17732" y="274"/>
                  </a:lnTo>
                  <a:lnTo>
                    <a:pt x="17493" y="291"/>
                  </a:lnTo>
                  <a:lnTo>
                    <a:pt x="17254" y="317"/>
                  </a:lnTo>
                  <a:lnTo>
                    <a:pt x="17032" y="342"/>
                  </a:lnTo>
                  <a:lnTo>
                    <a:pt x="16827" y="385"/>
                  </a:lnTo>
                  <a:lnTo>
                    <a:pt x="16647" y="428"/>
                  </a:lnTo>
                  <a:lnTo>
                    <a:pt x="16571" y="453"/>
                  </a:lnTo>
                  <a:lnTo>
                    <a:pt x="16502" y="487"/>
                  </a:lnTo>
                  <a:lnTo>
                    <a:pt x="16408" y="530"/>
                  </a:lnTo>
                  <a:lnTo>
                    <a:pt x="16314" y="590"/>
                  </a:lnTo>
                  <a:lnTo>
                    <a:pt x="16101" y="752"/>
                  </a:lnTo>
                  <a:lnTo>
                    <a:pt x="15862" y="931"/>
                  </a:lnTo>
                  <a:lnTo>
                    <a:pt x="15614" y="1136"/>
                  </a:lnTo>
                  <a:lnTo>
                    <a:pt x="15179" y="1495"/>
                  </a:lnTo>
                  <a:lnTo>
                    <a:pt x="14940" y="1683"/>
                  </a:lnTo>
                  <a:lnTo>
                    <a:pt x="14684" y="1870"/>
                  </a:lnTo>
                  <a:lnTo>
                    <a:pt x="14351" y="2092"/>
                  </a:lnTo>
                  <a:lnTo>
                    <a:pt x="14009" y="2306"/>
                  </a:lnTo>
                  <a:lnTo>
                    <a:pt x="13668" y="2511"/>
                  </a:lnTo>
                  <a:lnTo>
                    <a:pt x="13318" y="2690"/>
                  </a:lnTo>
                  <a:lnTo>
                    <a:pt x="12976" y="2861"/>
                  </a:lnTo>
                  <a:lnTo>
                    <a:pt x="12618" y="3023"/>
                  </a:lnTo>
                  <a:lnTo>
                    <a:pt x="12268" y="3168"/>
                  </a:lnTo>
                  <a:lnTo>
                    <a:pt x="11918" y="3313"/>
                  </a:lnTo>
                  <a:lnTo>
                    <a:pt x="11568" y="3441"/>
                  </a:lnTo>
                  <a:lnTo>
                    <a:pt x="11218" y="3561"/>
                  </a:lnTo>
                  <a:lnTo>
                    <a:pt x="10868" y="3672"/>
                  </a:lnTo>
                  <a:lnTo>
                    <a:pt x="10518" y="3783"/>
                  </a:lnTo>
                  <a:lnTo>
                    <a:pt x="9826" y="3979"/>
                  </a:lnTo>
                  <a:lnTo>
                    <a:pt x="9160" y="4167"/>
                  </a:lnTo>
                  <a:lnTo>
                    <a:pt x="8563" y="4329"/>
                  </a:lnTo>
                  <a:lnTo>
                    <a:pt x="7999" y="4491"/>
                  </a:lnTo>
                  <a:lnTo>
                    <a:pt x="7453" y="4662"/>
                  </a:lnTo>
                  <a:lnTo>
                    <a:pt x="7197" y="4747"/>
                  </a:lnTo>
                  <a:lnTo>
                    <a:pt x="6941" y="4841"/>
                  </a:lnTo>
                  <a:lnTo>
                    <a:pt x="6702" y="4935"/>
                  </a:lnTo>
                  <a:lnTo>
                    <a:pt x="6463" y="5038"/>
                  </a:lnTo>
                  <a:lnTo>
                    <a:pt x="6241" y="5149"/>
                  </a:lnTo>
                  <a:lnTo>
                    <a:pt x="6027" y="5260"/>
                  </a:lnTo>
                  <a:lnTo>
                    <a:pt x="5822" y="5379"/>
                  </a:lnTo>
                  <a:lnTo>
                    <a:pt x="5626" y="5499"/>
                  </a:lnTo>
                  <a:lnTo>
                    <a:pt x="5447" y="5635"/>
                  </a:lnTo>
                  <a:lnTo>
                    <a:pt x="5276" y="5780"/>
                  </a:lnTo>
                  <a:lnTo>
                    <a:pt x="5174" y="5874"/>
                  </a:lnTo>
                  <a:lnTo>
                    <a:pt x="5080" y="5968"/>
                  </a:lnTo>
                  <a:lnTo>
                    <a:pt x="4892" y="6182"/>
                  </a:lnTo>
                  <a:lnTo>
                    <a:pt x="4704" y="6412"/>
                  </a:lnTo>
                  <a:lnTo>
                    <a:pt x="4516" y="6660"/>
                  </a:lnTo>
                  <a:lnTo>
                    <a:pt x="4328" y="6924"/>
                  </a:lnTo>
                  <a:lnTo>
                    <a:pt x="4149" y="7206"/>
                  </a:lnTo>
                  <a:lnTo>
                    <a:pt x="3774" y="7787"/>
                  </a:lnTo>
                  <a:lnTo>
                    <a:pt x="3526" y="8171"/>
                  </a:lnTo>
                  <a:lnTo>
                    <a:pt x="3270" y="8563"/>
                  </a:lnTo>
                  <a:lnTo>
                    <a:pt x="3005" y="8956"/>
                  </a:lnTo>
                  <a:lnTo>
                    <a:pt x="2724" y="9349"/>
                  </a:lnTo>
                  <a:lnTo>
                    <a:pt x="2621" y="9485"/>
                  </a:lnTo>
                  <a:lnTo>
                    <a:pt x="2484" y="9656"/>
                  </a:lnTo>
                  <a:lnTo>
                    <a:pt x="2305" y="9861"/>
                  </a:lnTo>
                  <a:lnTo>
                    <a:pt x="2203" y="9963"/>
                  </a:lnTo>
                  <a:lnTo>
                    <a:pt x="2092" y="10074"/>
                  </a:lnTo>
                  <a:lnTo>
                    <a:pt x="1972" y="10177"/>
                  </a:lnTo>
                  <a:lnTo>
                    <a:pt x="1836" y="10288"/>
                  </a:lnTo>
                  <a:lnTo>
                    <a:pt x="1691" y="10399"/>
                  </a:lnTo>
                  <a:lnTo>
                    <a:pt x="1537" y="10501"/>
                  </a:lnTo>
                  <a:lnTo>
                    <a:pt x="1375" y="10604"/>
                  </a:lnTo>
                  <a:lnTo>
                    <a:pt x="1195" y="10698"/>
                  </a:lnTo>
                  <a:lnTo>
                    <a:pt x="1008" y="10783"/>
                  </a:lnTo>
                  <a:lnTo>
                    <a:pt x="811" y="10868"/>
                  </a:lnTo>
                  <a:lnTo>
                    <a:pt x="743" y="10885"/>
                  </a:lnTo>
                  <a:lnTo>
                    <a:pt x="658" y="10894"/>
                  </a:lnTo>
                  <a:lnTo>
                    <a:pt x="325" y="10894"/>
                  </a:lnTo>
                  <a:lnTo>
                    <a:pt x="248" y="10903"/>
                  </a:lnTo>
                  <a:lnTo>
                    <a:pt x="179" y="10920"/>
                  </a:lnTo>
                  <a:lnTo>
                    <a:pt x="120" y="10937"/>
                  </a:lnTo>
                  <a:lnTo>
                    <a:pt x="68" y="10971"/>
                  </a:lnTo>
                  <a:lnTo>
                    <a:pt x="26" y="11022"/>
                  </a:lnTo>
                  <a:lnTo>
                    <a:pt x="0" y="11082"/>
                  </a:lnTo>
                  <a:lnTo>
                    <a:pt x="0" y="11107"/>
                  </a:lnTo>
                  <a:lnTo>
                    <a:pt x="9" y="11142"/>
                  </a:lnTo>
                  <a:lnTo>
                    <a:pt x="34" y="11167"/>
                  </a:lnTo>
                  <a:lnTo>
                    <a:pt x="60" y="11193"/>
                  </a:lnTo>
                  <a:lnTo>
                    <a:pt x="137" y="11244"/>
                  </a:lnTo>
                  <a:lnTo>
                    <a:pt x="231" y="11287"/>
                  </a:lnTo>
                  <a:lnTo>
                    <a:pt x="290" y="11321"/>
                  </a:lnTo>
                  <a:lnTo>
                    <a:pt x="333" y="11346"/>
                  </a:lnTo>
                  <a:lnTo>
                    <a:pt x="777" y="11679"/>
                  </a:lnTo>
                  <a:lnTo>
                    <a:pt x="1230" y="12012"/>
                  </a:lnTo>
                  <a:lnTo>
                    <a:pt x="1673" y="12328"/>
                  </a:lnTo>
                  <a:lnTo>
                    <a:pt x="1895" y="12482"/>
                  </a:lnTo>
                  <a:lnTo>
                    <a:pt x="2126" y="12627"/>
                  </a:lnTo>
                  <a:lnTo>
                    <a:pt x="2348" y="12764"/>
                  </a:lnTo>
                  <a:lnTo>
                    <a:pt x="2570" y="12892"/>
                  </a:lnTo>
                  <a:lnTo>
                    <a:pt x="2800" y="13011"/>
                  </a:lnTo>
                  <a:lnTo>
                    <a:pt x="3022" y="13114"/>
                  </a:lnTo>
                  <a:lnTo>
                    <a:pt x="3244" y="13216"/>
                  </a:lnTo>
                  <a:lnTo>
                    <a:pt x="3466" y="13301"/>
                  </a:lnTo>
                  <a:lnTo>
                    <a:pt x="3688" y="13370"/>
                  </a:lnTo>
                  <a:lnTo>
                    <a:pt x="3910" y="13430"/>
                  </a:lnTo>
                  <a:lnTo>
                    <a:pt x="4055" y="13464"/>
                  </a:lnTo>
                  <a:lnTo>
                    <a:pt x="4200" y="13481"/>
                  </a:lnTo>
                  <a:lnTo>
                    <a:pt x="4346" y="13489"/>
                  </a:lnTo>
                  <a:lnTo>
                    <a:pt x="4491" y="13498"/>
                  </a:lnTo>
                  <a:lnTo>
                    <a:pt x="4704" y="13489"/>
                  </a:lnTo>
                  <a:lnTo>
                    <a:pt x="4918" y="13464"/>
                  </a:lnTo>
                  <a:lnTo>
                    <a:pt x="5105" y="13421"/>
                  </a:lnTo>
                  <a:lnTo>
                    <a:pt x="5293" y="13361"/>
                  </a:lnTo>
                  <a:lnTo>
                    <a:pt x="5455" y="13293"/>
                  </a:lnTo>
                  <a:lnTo>
                    <a:pt x="5532" y="13250"/>
                  </a:lnTo>
                  <a:lnTo>
                    <a:pt x="5600" y="13208"/>
                  </a:lnTo>
                  <a:lnTo>
                    <a:pt x="5669" y="13165"/>
                  </a:lnTo>
                  <a:lnTo>
                    <a:pt x="5729" y="13122"/>
                  </a:lnTo>
                  <a:lnTo>
                    <a:pt x="5780" y="13071"/>
                  </a:lnTo>
                  <a:lnTo>
                    <a:pt x="5822" y="13011"/>
                  </a:lnTo>
                  <a:lnTo>
                    <a:pt x="5985" y="12772"/>
                  </a:lnTo>
                  <a:lnTo>
                    <a:pt x="6198" y="12456"/>
                  </a:lnTo>
                  <a:lnTo>
                    <a:pt x="6326" y="12277"/>
                  </a:lnTo>
                  <a:lnTo>
                    <a:pt x="6471" y="12089"/>
                  </a:lnTo>
                  <a:lnTo>
                    <a:pt x="6633" y="11893"/>
                  </a:lnTo>
                  <a:lnTo>
                    <a:pt x="6813" y="11696"/>
                  </a:lnTo>
                  <a:lnTo>
                    <a:pt x="7018" y="11500"/>
                  </a:lnTo>
                  <a:lnTo>
                    <a:pt x="7240" y="11312"/>
                  </a:lnTo>
                  <a:lnTo>
                    <a:pt x="7368" y="11210"/>
                  </a:lnTo>
                  <a:lnTo>
                    <a:pt x="7504" y="11107"/>
                  </a:lnTo>
                  <a:lnTo>
                    <a:pt x="7641" y="11022"/>
                  </a:lnTo>
                  <a:lnTo>
                    <a:pt x="7769" y="10937"/>
                  </a:lnTo>
                  <a:lnTo>
                    <a:pt x="8042" y="10783"/>
                  </a:lnTo>
                  <a:lnTo>
                    <a:pt x="8315" y="10646"/>
                  </a:lnTo>
                  <a:lnTo>
                    <a:pt x="8580" y="10535"/>
                  </a:lnTo>
                  <a:lnTo>
                    <a:pt x="8853" y="10442"/>
                  </a:lnTo>
                  <a:lnTo>
                    <a:pt x="9118" y="10365"/>
                  </a:lnTo>
                  <a:lnTo>
                    <a:pt x="9391" y="10305"/>
                  </a:lnTo>
                  <a:lnTo>
                    <a:pt x="9647" y="10254"/>
                  </a:lnTo>
                  <a:lnTo>
                    <a:pt x="9903" y="10220"/>
                  </a:lnTo>
                  <a:lnTo>
                    <a:pt x="10151" y="10194"/>
                  </a:lnTo>
                  <a:lnTo>
                    <a:pt x="10390" y="10168"/>
                  </a:lnTo>
                  <a:lnTo>
                    <a:pt x="10629" y="10160"/>
                  </a:lnTo>
                  <a:lnTo>
                    <a:pt x="10851" y="10151"/>
                  </a:lnTo>
                  <a:lnTo>
                    <a:pt x="11269" y="10143"/>
                  </a:lnTo>
                  <a:lnTo>
                    <a:pt x="11679" y="10134"/>
                  </a:lnTo>
                  <a:lnTo>
                    <a:pt x="11858" y="10126"/>
                  </a:lnTo>
                  <a:lnTo>
                    <a:pt x="12003" y="10109"/>
                  </a:lnTo>
                  <a:lnTo>
                    <a:pt x="12106" y="10083"/>
                  </a:lnTo>
                  <a:lnTo>
                    <a:pt x="12242" y="10032"/>
                  </a:lnTo>
                  <a:lnTo>
                    <a:pt x="12379" y="9963"/>
                  </a:lnTo>
                  <a:lnTo>
                    <a:pt x="12541" y="9887"/>
                  </a:lnTo>
                  <a:lnTo>
                    <a:pt x="12874" y="9699"/>
                  </a:lnTo>
                  <a:lnTo>
                    <a:pt x="13216" y="9494"/>
                  </a:lnTo>
                  <a:lnTo>
                    <a:pt x="13642" y="9238"/>
                  </a:lnTo>
                  <a:lnTo>
                    <a:pt x="14103" y="8982"/>
                  </a:lnTo>
                  <a:lnTo>
                    <a:pt x="14419" y="8820"/>
                  </a:lnTo>
                  <a:lnTo>
                    <a:pt x="14778" y="8657"/>
                  </a:lnTo>
                  <a:lnTo>
                    <a:pt x="14966" y="8580"/>
                  </a:lnTo>
                  <a:lnTo>
                    <a:pt x="15162" y="8504"/>
                  </a:lnTo>
                  <a:lnTo>
                    <a:pt x="15375" y="8427"/>
                  </a:lnTo>
                  <a:lnTo>
                    <a:pt x="15589" y="8359"/>
                  </a:lnTo>
                  <a:lnTo>
                    <a:pt x="15811" y="8290"/>
                  </a:lnTo>
                  <a:lnTo>
                    <a:pt x="16033" y="8230"/>
                  </a:lnTo>
                  <a:lnTo>
                    <a:pt x="16272" y="8179"/>
                  </a:lnTo>
                  <a:lnTo>
                    <a:pt x="16511" y="8137"/>
                  </a:lnTo>
                  <a:lnTo>
                    <a:pt x="16750" y="8102"/>
                  </a:lnTo>
                  <a:lnTo>
                    <a:pt x="16997" y="8068"/>
                  </a:lnTo>
                  <a:lnTo>
                    <a:pt x="17254" y="8051"/>
                  </a:lnTo>
                  <a:lnTo>
                    <a:pt x="17697" y="8051"/>
                  </a:lnTo>
                  <a:lnTo>
                    <a:pt x="17877" y="8060"/>
                  </a:lnTo>
                  <a:lnTo>
                    <a:pt x="18056" y="8077"/>
                  </a:lnTo>
                  <a:lnTo>
                    <a:pt x="18235" y="8094"/>
                  </a:lnTo>
                  <a:lnTo>
                    <a:pt x="18406" y="8119"/>
                  </a:lnTo>
                  <a:lnTo>
                    <a:pt x="18577" y="8154"/>
                  </a:lnTo>
                  <a:lnTo>
                    <a:pt x="18756" y="8188"/>
                  </a:lnTo>
                  <a:lnTo>
                    <a:pt x="18918" y="8230"/>
                  </a:lnTo>
                  <a:lnTo>
                    <a:pt x="19089" y="8282"/>
                  </a:lnTo>
                  <a:lnTo>
                    <a:pt x="19251" y="8333"/>
                  </a:lnTo>
                  <a:lnTo>
                    <a:pt x="19413" y="8393"/>
                  </a:lnTo>
                  <a:lnTo>
                    <a:pt x="19576" y="8461"/>
                  </a:lnTo>
                  <a:lnTo>
                    <a:pt x="19738" y="8529"/>
                  </a:lnTo>
                  <a:lnTo>
                    <a:pt x="19891" y="8606"/>
                  </a:lnTo>
                  <a:lnTo>
                    <a:pt x="20045" y="8691"/>
                  </a:lnTo>
                  <a:lnTo>
                    <a:pt x="20199" y="8777"/>
                  </a:lnTo>
                  <a:lnTo>
                    <a:pt x="20361" y="8888"/>
                  </a:lnTo>
                  <a:lnTo>
                    <a:pt x="20523" y="8999"/>
                  </a:lnTo>
                  <a:lnTo>
                    <a:pt x="20685" y="9118"/>
                  </a:lnTo>
                  <a:lnTo>
                    <a:pt x="20831" y="9238"/>
                  </a:lnTo>
                  <a:lnTo>
                    <a:pt x="20967" y="9357"/>
                  </a:lnTo>
                  <a:lnTo>
                    <a:pt x="21104" y="9485"/>
                  </a:lnTo>
                  <a:lnTo>
                    <a:pt x="21232" y="9613"/>
                  </a:lnTo>
                  <a:lnTo>
                    <a:pt x="21351" y="9750"/>
                  </a:lnTo>
                  <a:lnTo>
                    <a:pt x="21471" y="9878"/>
                  </a:lnTo>
                  <a:lnTo>
                    <a:pt x="21573" y="10015"/>
                  </a:lnTo>
                  <a:lnTo>
                    <a:pt x="21676" y="10151"/>
                  </a:lnTo>
                  <a:lnTo>
                    <a:pt x="21778" y="10296"/>
                  </a:lnTo>
                  <a:lnTo>
                    <a:pt x="21957" y="10578"/>
                  </a:lnTo>
                  <a:lnTo>
                    <a:pt x="22120" y="10860"/>
                  </a:lnTo>
                  <a:lnTo>
                    <a:pt x="22256" y="11150"/>
                  </a:lnTo>
                  <a:lnTo>
                    <a:pt x="22384" y="11440"/>
                  </a:lnTo>
                  <a:lnTo>
                    <a:pt x="22495" y="11722"/>
                  </a:lnTo>
                  <a:lnTo>
                    <a:pt x="22598" y="12004"/>
                  </a:lnTo>
                  <a:lnTo>
                    <a:pt x="22683" y="12277"/>
                  </a:lnTo>
                  <a:lnTo>
                    <a:pt x="22760" y="12542"/>
                  </a:lnTo>
                  <a:lnTo>
                    <a:pt x="22897" y="13037"/>
                  </a:lnTo>
                  <a:lnTo>
                    <a:pt x="22931" y="13173"/>
                  </a:lnTo>
                  <a:lnTo>
                    <a:pt x="22965" y="13319"/>
                  </a:lnTo>
                  <a:lnTo>
                    <a:pt x="22999" y="13515"/>
                  </a:lnTo>
                  <a:lnTo>
                    <a:pt x="23050" y="13703"/>
                  </a:lnTo>
                  <a:lnTo>
                    <a:pt x="23076" y="13780"/>
                  </a:lnTo>
                  <a:lnTo>
                    <a:pt x="23110" y="13856"/>
                  </a:lnTo>
                  <a:lnTo>
                    <a:pt x="23144" y="13925"/>
                  </a:lnTo>
                  <a:lnTo>
                    <a:pt x="23195" y="13976"/>
                  </a:lnTo>
                  <a:lnTo>
                    <a:pt x="23238" y="14010"/>
                  </a:lnTo>
                  <a:lnTo>
                    <a:pt x="23298" y="14036"/>
                  </a:lnTo>
                  <a:lnTo>
                    <a:pt x="23358" y="14061"/>
                  </a:lnTo>
                  <a:lnTo>
                    <a:pt x="23426" y="14087"/>
                  </a:lnTo>
                  <a:lnTo>
                    <a:pt x="23579" y="14112"/>
                  </a:lnTo>
                  <a:lnTo>
                    <a:pt x="23733" y="14138"/>
                  </a:lnTo>
                  <a:lnTo>
                    <a:pt x="23861" y="14155"/>
                  </a:lnTo>
                  <a:lnTo>
                    <a:pt x="23972" y="14181"/>
                  </a:lnTo>
                  <a:lnTo>
                    <a:pt x="24493" y="14309"/>
                  </a:lnTo>
                  <a:lnTo>
                    <a:pt x="24766" y="14377"/>
                  </a:lnTo>
                  <a:lnTo>
                    <a:pt x="25031" y="14462"/>
                  </a:lnTo>
                  <a:lnTo>
                    <a:pt x="25278" y="14548"/>
                  </a:lnTo>
                  <a:lnTo>
                    <a:pt x="25526" y="14633"/>
                  </a:lnTo>
                  <a:lnTo>
                    <a:pt x="25748" y="14727"/>
                  </a:lnTo>
                  <a:lnTo>
                    <a:pt x="25970" y="14830"/>
                  </a:lnTo>
                  <a:lnTo>
                    <a:pt x="26183" y="14932"/>
                  </a:lnTo>
                  <a:lnTo>
                    <a:pt x="26380" y="15043"/>
                  </a:lnTo>
                  <a:lnTo>
                    <a:pt x="26567" y="15154"/>
                  </a:lnTo>
                  <a:lnTo>
                    <a:pt x="26747" y="15265"/>
                  </a:lnTo>
                  <a:lnTo>
                    <a:pt x="26917" y="15384"/>
                  </a:lnTo>
                  <a:lnTo>
                    <a:pt x="27080" y="15504"/>
                  </a:lnTo>
                  <a:lnTo>
                    <a:pt x="27233" y="15632"/>
                  </a:lnTo>
                  <a:lnTo>
                    <a:pt x="27370" y="15752"/>
                  </a:lnTo>
                  <a:lnTo>
                    <a:pt x="27507" y="15880"/>
                  </a:lnTo>
                  <a:lnTo>
                    <a:pt x="27635" y="16008"/>
                  </a:lnTo>
                  <a:lnTo>
                    <a:pt x="27754" y="16127"/>
                  </a:lnTo>
                  <a:lnTo>
                    <a:pt x="27865" y="16255"/>
                  </a:lnTo>
                  <a:lnTo>
                    <a:pt x="27968" y="16383"/>
                  </a:lnTo>
                  <a:lnTo>
                    <a:pt x="28061" y="16511"/>
                  </a:lnTo>
                  <a:lnTo>
                    <a:pt x="28241" y="16767"/>
                  </a:lnTo>
                  <a:lnTo>
                    <a:pt x="28386" y="17015"/>
                  </a:lnTo>
                  <a:lnTo>
                    <a:pt x="28514" y="17254"/>
                  </a:lnTo>
                  <a:lnTo>
                    <a:pt x="28616" y="17485"/>
                  </a:lnTo>
                  <a:lnTo>
                    <a:pt x="28693" y="17698"/>
                  </a:lnTo>
                  <a:lnTo>
                    <a:pt x="28761" y="17894"/>
                  </a:lnTo>
                  <a:lnTo>
                    <a:pt x="28838" y="18168"/>
                  </a:lnTo>
                  <a:lnTo>
                    <a:pt x="28890" y="18424"/>
                  </a:lnTo>
                  <a:lnTo>
                    <a:pt x="28932" y="18680"/>
                  </a:lnTo>
                  <a:lnTo>
                    <a:pt x="28958" y="18936"/>
                  </a:lnTo>
                  <a:lnTo>
                    <a:pt x="28966" y="19175"/>
                  </a:lnTo>
                  <a:lnTo>
                    <a:pt x="28966" y="19414"/>
                  </a:lnTo>
                  <a:lnTo>
                    <a:pt x="28958" y="19653"/>
                  </a:lnTo>
                  <a:lnTo>
                    <a:pt x="28932" y="19875"/>
                  </a:lnTo>
                  <a:lnTo>
                    <a:pt x="28907" y="20097"/>
                  </a:lnTo>
                  <a:lnTo>
                    <a:pt x="28872" y="20302"/>
                  </a:lnTo>
                  <a:lnTo>
                    <a:pt x="28830" y="20507"/>
                  </a:lnTo>
                  <a:lnTo>
                    <a:pt x="28787" y="20703"/>
                  </a:lnTo>
                  <a:lnTo>
                    <a:pt x="28693" y="21070"/>
                  </a:lnTo>
                  <a:lnTo>
                    <a:pt x="28599" y="21395"/>
                  </a:lnTo>
                  <a:lnTo>
                    <a:pt x="28599" y="21420"/>
                  </a:lnTo>
                  <a:lnTo>
                    <a:pt x="28539" y="21634"/>
                  </a:lnTo>
                  <a:lnTo>
                    <a:pt x="28497" y="21804"/>
                  </a:lnTo>
                  <a:lnTo>
                    <a:pt x="28454" y="21975"/>
                  </a:lnTo>
                  <a:lnTo>
                    <a:pt x="28394" y="22317"/>
                  </a:lnTo>
                  <a:lnTo>
                    <a:pt x="28343" y="22667"/>
                  </a:lnTo>
                  <a:lnTo>
                    <a:pt x="28318" y="23025"/>
                  </a:lnTo>
                  <a:lnTo>
                    <a:pt x="28318" y="23375"/>
                  </a:lnTo>
                  <a:lnTo>
                    <a:pt x="28326" y="23734"/>
                  </a:lnTo>
                  <a:lnTo>
                    <a:pt x="28360" y="24084"/>
                  </a:lnTo>
                  <a:lnTo>
                    <a:pt x="28411" y="24442"/>
                  </a:lnTo>
                  <a:lnTo>
                    <a:pt x="28480" y="24784"/>
                  </a:lnTo>
                  <a:lnTo>
                    <a:pt x="28565" y="25134"/>
                  </a:lnTo>
                  <a:lnTo>
                    <a:pt x="28668" y="25475"/>
                  </a:lnTo>
                  <a:lnTo>
                    <a:pt x="28787" y="25800"/>
                  </a:lnTo>
                  <a:lnTo>
                    <a:pt x="28924" y="26133"/>
                  </a:lnTo>
                  <a:lnTo>
                    <a:pt x="29086" y="26440"/>
                  </a:lnTo>
                  <a:lnTo>
                    <a:pt x="29257" y="26747"/>
                  </a:lnTo>
                  <a:lnTo>
                    <a:pt x="29351" y="26901"/>
                  </a:lnTo>
                  <a:lnTo>
                    <a:pt x="29444" y="27046"/>
                  </a:lnTo>
                  <a:lnTo>
                    <a:pt x="29555" y="27208"/>
                  </a:lnTo>
                  <a:lnTo>
                    <a:pt x="29786" y="27550"/>
                  </a:lnTo>
                  <a:lnTo>
                    <a:pt x="29914" y="27738"/>
                  </a:lnTo>
                  <a:lnTo>
                    <a:pt x="30042" y="27951"/>
                  </a:lnTo>
                  <a:lnTo>
                    <a:pt x="30170" y="28173"/>
                  </a:lnTo>
                  <a:lnTo>
                    <a:pt x="30298" y="28412"/>
                  </a:lnTo>
                  <a:lnTo>
                    <a:pt x="30418" y="28668"/>
                  </a:lnTo>
                  <a:lnTo>
                    <a:pt x="30529" y="28933"/>
                  </a:lnTo>
                  <a:lnTo>
                    <a:pt x="30631" y="29214"/>
                  </a:lnTo>
                  <a:lnTo>
                    <a:pt x="30716" y="29505"/>
                  </a:lnTo>
                  <a:lnTo>
                    <a:pt x="30759" y="29658"/>
                  </a:lnTo>
                  <a:lnTo>
                    <a:pt x="30785" y="29812"/>
                  </a:lnTo>
                  <a:lnTo>
                    <a:pt x="30810" y="29966"/>
                  </a:lnTo>
                  <a:lnTo>
                    <a:pt x="30836" y="30128"/>
                  </a:lnTo>
                  <a:lnTo>
                    <a:pt x="30853" y="30290"/>
                  </a:lnTo>
                  <a:lnTo>
                    <a:pt x="30862" y="30461"/>
                  </a:lnTo>
                  <a:lnTo>
                    <a:pt x="30870" y="30623"/>
                  </a:lnTo>
                  <a:lnTo>
                    <a:pt x="30862" y="30802"/>
                  </a:lnTo>
                  <a:lnTo>
                    <a:pt x="30853" y="30973"/>
                  </a:lnTo>
                  <a:lnTo>
                    <a:pt x="30836" y="31152"/>
                  </a:lnTo>
                  <a:lnTo>
                    <a:pt x="30810" y="31332"/>
                  </a:lnTo>
                  <a:lnTo>
                    <a:pt x="30776" y="31511"/>
                  </a:lnTo>
                  <a:lnTo>
                    <a:pt x="30716" y="31759"/>
                  </a:lnTo>
                  <a:lnTo>
                    <a:pt x="30648" y="31998"/>
                  </a:lnTo>
                  <a:lnTo>
                    <a:pt x="30571" y="32220"/>
                  </a:lnTo>
                  <a:lnTo>
                    <a:pt x="30477" y="32433"/>
                  </a:lnTo>
                  <a:lnTo>
                    <a:pt x="30383" y="32638"/>
                  </a:lnTo>
                  <a:lnTo>
                    <a:pt x="30281" y="32826"/>
                  </a:lnTo>
                  <a:lnTo>
                    <a:pt x="30170" y="33005"/>
                  </a:lnTo>
                  <a:lnTo>
                    <a:pt x="30059" y="33184"/>
                  </a:lnTo>
                  <a:lnTo>
                    <a:pt x="29940" y="33346"/>
                  </a:lnTo>
                  <a:lnTo>
                    <a:pt x="29829" y="33500"/>
                  </a:lnTo>
                  <a:lnTo>
                    <a:pt x="29709" y="33637"/>
                  </a:lnTo>
                  <a:lnTo>
                    <a:pt x="29598" y="33773"/>
                  </a:lnTo>
                  <a:lnTo>
                    <a:pt x="29376" y="34021"/>
                  </a:lnTo>
                  <a:lnTo>
                    <a:pt x="29171" y="34226"/>
                  </a:lnTo>
                  <a:lnTo>
                    <a:pt x="29103" y="34303"/>
                  </a:lnTo>
                  <a:lnTo>
                    <a:pt x="28838" y="34567"/>
                  </a:lnTo>
                  <a:lnTo>
                    <a:pt x="28565" y="34840"/>
                  </a:lnTo>
                  <a:lnTo>
                    <a:pt x="28113" y="35293"/>
                  </a:lnTo>
                  <a:lnTo>
                    <a:pt x="27891" y="35523"/>
                  </a:lnTo>
                  <a:lnTo>
                    <a:pt x="27669" y="35762"/>
                  </a:lnTo>
                  <a:lnTo>
                    <a:pt x="27455" y="36001"/>
                  </a:lnTo>
                  <a:lnTo>
                    <a:pt x="27250" y="36249"/>
                  </a:lnTo>
                  <a:lnTo>
                    <a:pt x="27054" y="36505"/>
                  </a:lnTo>
                  <a:lnTo>
                    <a:pt x="26883" y="36761"/>
                  </a:lnTo>
                  <a:lnTo>
                    <a:pt x="26798" y="36889"/>
                  </a:lnTo>
                  <a:lnTo>
                    <a:pt x="26730" y="37017"/>
                  </a:lnTo>
                  <a:lnTo>
                    <a:pt x="26661" y="37145"/>
                  </a:lnTo>
                  <a:lnTo>
                    <a:pt x="26593" y="37282"/>
                  </a:lnTo>
                  <a:lnTo>
                    <a:pt x="26542" y="37410"/>
                  </a:lnTo>
                  <a:lnTo>
                    <a:pt x="26491" y="37547"/>
                  </a:lnTo>
                  <a:lnTo>
                    <a:pt x="26456" y="37675"/>
                  </a:lnTo>
                  <a:lnTo>
                    <a:pt x="26422" y="37811"/>
                  </a:lnTo>
                  <a:lnTo>
                    <a:pt x="26397" y="37948"/>
                  </a:lnTo>
                  <a:lnTo>
                    <a:pt x="26380" y="38076"/>
                  </a:lnTo>
                  <a:lnTo>
                    <a:pt x="26380" y="38213"/>
                  </a:lnTo>
                  <a:lnTo>
                    <a:pt x="26380" y="38349"/>
                  </a:lnTo>
                  <a:lnTo>
                    <a:pt x="26397" y="38486"/>
                  </a:lnTo>
                  <a:lnTo>
                    <a:pt x="26422" y="38614"/>
                  </a:lnTo>
                  <a:lnTo>
                    <a:pt x="26456" y="38750"/>
                  </a:lnTo>
                  <a:lnTo>
                    <a:pt x="26508" y="38887"/>
                  </a:lnTo>
                  <a:lnTo>
                    <a:pt x="26525" y="38930"/>
                  </a:lnTo>
                  <a:lnTo>
                    <a:pt x="26550" y="38972"/>
                  </a:lnTo>
                  <a:lnTo>
                    <a:pt x="26610" y="39049"/>
                  </a:lnTo>
                  <a:lnTo>
                    <a:pt x="26687" y="39109"/>
                  </a:lnTo>
                  <a:lnTo>
                    <a:pt x="26764" y="39152"/>
                  </a:lnTo>
                  <a:lnTo>
                    <a:pt x="26849" y="39186"/>
                  </a:lnTo>
                  <a:lnTo>
                    <a:pt x="26935" y="39203"/>
                  </a:lnTo>
                  <a:lnTo>
                    <a:pt x="27020" y="39220"/>
                  </a:lnTo>
                  <a:lnTo>
                    <a:pt x="27191" y="39220"/>
                  </a:lnTo>
                  <a:lnTo>
                    <a:pt x="27259" y="39203"/>
                  </a:lnTo>
                  <a:lnTo>
                    <a:pt x="27302" y="39194"/>
                  </a:lnTo>
                  <a:lnTo>
                    <a:pt x="27336" y="39169"/>
                  </a:lnTo>
                  <a:lnTo>
                    <a:pt x="27413" y="39100"/>
                  </a:lnTo>
                  <a:lnTo>
                    <a:pt x="27464" y="39049"/>
                  </a:lnTo>
                  <a:lnTo>
                    <a:pt x="27720" y="38861"/>
                  </a:lnTo>
                  <a:lnTo>
                    <a:pt x="28019" y="38656"/>
                  </a:lnTo>
                  <a:lnTo>
                    <a:pt x="28215" y="38528"/>
                  </a:lnTo>
                  <a:lnTo>
                    <a:pt x="28420" y="38400"/>
                  </a:lnTo>
                  <a:lnTo>
                    <a:pt x="28633" y="38289"/>
                  </a:lnTo>
                  <a:lnTo>
                    <a:pt x="28838" y="38178"/>
                  </a:lnTo>
                  <a:lnTo>
                    <a:pt x="29043" y="38076"/>
                  </a:lnTo>
                  <a:lnTo>
                    <a:pt x="29248" y="37982"/>
                  </a:lnTo>
                  <a:lnTo>
                    <a:pt x="29649" y="37811"/>
                  </a:lnTo>
                  <a:lnTo>
                    <a:pt x="30051" y="37666"/>
                  </a:lnTo>
                  <a:lnTo>
                    <a:pt x="30443" y="37538"/>
                  </a:lnTo>
                  <a:lnTo>
                    <a:pt x="30810" y="37419"/>
                  </a:lnTo>
                  <a:lnTo>
                    <a:pt x="31169" y="37308"/>
                  </a:lnTo>
                  <a:lnTo>
                    <a:pt x="37136" y="35523"/>
                  </a:lnTo>
                  <a:lnTo>
                    <a:pt x="37563" y="35395"/>
                  </a:lnTo>
                  <a:lnTo>
                    <a:pt x="38007" y="35267"/>
                  </a:lnTo>
                  <a:lnTo>
                    <a:pt x="38477" y="35139"/>
                  </a:lnTo>
                  <a:lnTo>
                    <a:pt x="38972" y="35028"/>
                  </a:lnTo>
                  <a:lnTo>
                    <a:pt x="39219" y="34977"/>
                  </a:lnTo>
                  <a:lnTo>
                    <a:pt x="39475" y="34926"/>
                  </a:lnTo>
                  <a:lnTo>
                    <a:pt x="39740" y="34892"/>
                  </a:lnTo>
                  <a:lnTo>
                    <a:pt x="40005" y="34849"/>
                  </a:lnTo>
                  <a:lnTo>
                    <a:pt x="40269" y="34823"/>
                  </a:lnTo>
                  <a:lnTo>
                    <a:pt x="40543" y="34798"/>
                  </a:lnTo>
                  <a:lnTo>
                    <a:pt x="40824" y="34789"/>
                  </a:lnTo>
                  <a:lnTo>
                    <a:pt x="41097" y="34781"/>
                  </a:lnTo>
                  <a:lnTo>
                    <a:pt x="41336" y="34789"/>
                  </a:lnTo>
                  <a:lnTo>
                    <a:pt x="41576" y="34798"/>
                  </a:lnTo>
                  <a:lnTo>
                    <a:pt x="41635" y="34798"/>
                  </a:lnTo>
                  <a:lnTo>
                    <a:pt x="41635" y="34772"/>
                  </a:lnTo>
                  <a:lnTo>
                    <a:pt x="41917" y="33048"/>
                  </a:lnTo>
                  <a:lnTo>
                    <a:pt x="42207" y="31272"/>
                  </a:lnTo>
                  <a:lnTo>
                    <a:pt x="42412" y="30068"/>
                  </a:lnTo>
                  <a:lnTo>
                    <a:pt x="42591" y="28890"/>
                  </a:lnTo>
                  <a:lnTo>
                    <a:pt x="42677" y="28301"/>
                  </a:lnTo>
                  <a:lnTo>
                    <a:pt x="42762" y="27721"/>
                  </a:lnTo>
                  <a:lnTo>
                    <a:pt x="42830" y="27140"/>
                  </a:lnTo>
                  <a:lnTo>
                    <a:pt x="42899" y="26559"/>
                  </a:lnTo>
                  <a:lnTo>
                    <a:pt x="42984" y="25680"/>
                  </a:lnTo>
                  <a:lnTo>
                    <a:pt x="43052" y="24784"/>
                  </a:lnTo>
                  <a:lnTo>
                    <a:pt x="43104" y="23862"/>
                  </a:lnTo>
                  <a:lnTo>
                    <a:pt x="43138" y="22931"/>
                  </a:lnTo>
                  <a:lnTo>
                    <a:pt x="43155" y="21967"/>
                  </a:lnTo>
                  <a:lnTo>
                    <a:pt x="43155" y="20985"/>
                  </a:lnTo>
                  <a:lnTo>
                    <a:pt x="43138" y="19969"/>
                  </a:lnTo>
                  <a:lnTo>
                    <a:pt x="43104" y="18927"/>
                  </a:lnTo>
                  <a:lnTo>
                    <a:pt x="43052" y="17809"/>
                  </a:lnTo>
                  <a:lnTo>
                    <a:pt x="42976" y="16691"/>
                  </a:lnTo>
                  <a:lnTo>
                    <a:pt x="42890" y="15589"/>
                  </a:lnTo>
                  <a:lnTo>
                    <a:pt x="42779" y="14497"/>
                  </a:lnTo>
                  <a:lnTo>
                    <a:pt x="42651" y="13421"/>
                  </a:lnTo>
                  <a:lnTo>
                    <a:pt x="42506" y="12354"/>
                  </a:lnTo>
                  <a:lnTo>
                    <a:pt x="42352" y="11304"/>
                  </a:lnTo>
                  <a:lnTo>
                    <a:pt x="42173" y="10262"/>
                  </a:lnTo>
                  <a:lnTo>
                    <a:pt x="41977" y="9238"/>
                  </a:lnTo>
                  <a:lnTo>
                    <a:pt x="41763" y="8222"/>
                  </a:lnTo>
                  <a:lnTo>
                    <a:pt x="41533" y="7223"/>
                  </a:lnTo>
                  <a:lnTo>
                    <a:pt x="41277" y="6241"/>
                  </a:lnTo>
                  <a:lnTo>
                    <a:pt x="41012" y="5268"/>
                  </a:lnTo>
                  <a:lnTo>
                    <a:pt x="40875" y="4781"/>
                  </a:lnTo>
                  <a:lnTo>
                    <a:pt x="40730" y="4303"/>
                  </a:lnTo>
                  <a:lnTo>
                    <a:pt x="40585" y="3834"/>
                  </a:lnTo>
                  <a:lnTo>
                    <a:pt x="40432" y="3364"/>
                  </a:lnTo>
                  <a:lnTo>
                    <a:pt x="40278" y="2895"/>
                  </a:lnTo>
                  <a:lnTo>
                    <a:pt x="40116" y="2434"/>
                  </a:lnTo>
                  <a:lnTo>
                    <a:pt x="40056" y="2272"/>
                  </a:lnTo>
                  <a:lnTo>
                    <a:pt x="39979" y="2075"/>
                  </a:lnTo>
                  <a:lnTo>
                    <a:pt x="39971" y="2058"/>
                  </a:lnTo>
                  <a:lnTo>
                    <a:pt x="39962" y="2058"/>
                  </a:lnTo>
                  <a:lnTo>
                    <a:pt x="39646" y="1939"/>
                  </a:lnTo>
                  <a:lnTo>
                    <a:pt x="38946" y="1700"/>
                  </a:lnTo>
                  <a:lnTo>
                    <a:pt x="38220" y="1469"/>
                  </a:lnTo>
                  <a:lnTo>
                    <a:pt x="37486" y="1264"/>
                  </a:lnTo>
                  <a:lnTo>
                    <a:pt x="36744" y="1068"/>
                  </a:lnTo>
                  <a:lnTo>
                    <a:pt x="35975" y="897"/>
                  </a:lnTo>
                  <a:lnTo>
                    <a:pt x="35190" y="735"/>
                  </a:lnTo>
                  <a:lnTo>
                    <a:pt x="34387" y="598"/>
                  </a:lnTo>
                  <a:lnTo>
                    <a:pt x="33559" y="470"/>
                  </a:lnTo>
                  <a:lnTo>
                    <a:pt x="32714" y="359"/>
                  </a:lnTo>
                  <a:lnTo>
                    <a:pt x="31843" y="265"/>
                  </a:lnTo>
                  <a:lnTo>
                    <a:pt x="30947" y="180"/>
                  </a:lnTo>
                  <a:lnTo>
                    <a:pt x="30025" y="120"/>
                  </a:lnTo>
                  <a:lnTo>
                    <a:pt x="29069" y="69"/>
                  </a:lnTo>
                  <a:lnTo>
                    <a:pt x="28087" y="35"/>
                  </a:lnTo>
                  <a:lnTo>
                    <a:pt x="27071" y="9"/>
                  </a:lnTo>
                  <a:lnTo>
                    <a:pt x="260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1" name="Google Shape;10081;p44"/>
            <p:cNvSpPr/>
            <p:nvPr/>
          </p:nvSpPr>
          <p:spPr>
            <a:xfrm>
              <a:off x="5045613" y="1780975"/>
              <a:ext cx="773675" cy="772425"/>
            </a:xfrm>
            <a:custGeom>
              <a:avLst/>
              <a:gdLst/>
              <a:ahLst/>
              <a:cxnLst/>
              <a:rect l="l" t="t" r="r" b="b"/>
              <a:pathLst>
                <a:path w="30947" h="30897" extrusionOk="0">
                  <a:moveTo>
                    <a:pt x="23127" y="52"/>
                  </a:moveTo>
                  <a:lnTo>
                    <a:pt x="23708" y="69"/>
                  </a:lnTo>
                  <a:lnTo>
                    <a:pt x="24280" y="103"/>
                  </a:lnTo>
                  <a:lnTo>
                    <a:pt x="24553" y="129"/>
                  </a:lnTo>
                  <a:lnTo>
                    <a:pt x="24817" y="155"/>
                  </a:lnTo>
                  <a:lnTo>
                    <a:pt x="25091" y="189"/>
                  </a:lnTo>
                  <a:lnTo>
                    <a:pt x="25347" y="231"/>
                  </a:lnTo>
                  <a:lnTo>
                    <a:pt x="25603" y="283"/>
                  </a:lnTo>
                  <a:lnTo>
                    <a:pt x="25850" y="334"/>
                  </a:lnTo>
                  <a:lnTo>
                    <a:pt x="26098" y="394"/>
                  </a:lnTo>
                  <a:lnTo>
                    <a:pt x="26337" y="462"/>
                  </a:lnTo>
                  <a:lnTo>
                    <a:pt x="26567" y="539"/>
                  </a:lnTo>
                  <a:lnTo>
                    <a:pt x="26789" y="624"/>
                  </a:lnTo>
                  <a:lnTo>
                    <a:pt x="27011" y="718"/>
                  </a:lnTo>
                  <a:lnTo>
                    <a:pt x="27225" y="821"/>
                  </a:lnTo>
                  <a:lnTo>
                    <a:pt x="27438" y="932"/>
                  </a:lnTo>
                  <a:lnTo>
                    <a:pt x="27635" y="1051"/>
                  </a:lnTo>
                  <a:lnTo>
                    <a:pt x="27831" y="1179"/>
                  </a:lnTo>
                  <a:lnTo>
                    <a:pt x="28019" y="1324"/>
                  </a:lnTo>
                  <a:lnTo>
                    <a:pt x="28198" y="1478"/>
                  </a:lnTo>
                  <a:lnTo>
                    <a:pt x="28377" y="1640"/>
                  </a:lnTo>
                  <a:lnTo>
                    <a:pt x="28608" y="1879"/>
                  </a:lnTo>
                  <a:lnTo>
                    <a:pt x="28821" y="2127"/>
                  </a:lnTo>
                  <a:lnTo>
                    <a:pt x="29026" y="2391"/>
                  </a:lnTo>
                  <a:lnTo>
                    <a:pt x="29214" y="2656"/>
                  </a:lnTo>
                  <a:lnTo>
                    <a:pt x="29385" y="2938"/>
                  </a:lnTo>
                  <a:lnTo>
                    <a:pt x="29547" y="3219"/>
                  </a:lnTo>
                  <a:lnTo>
                    <a:pt x="29701" y="3518"/>
                  </a:lnTo>
                  <a:lnTo>
                    <a:pt x="29837" y="3826"/>
                  </a:lnTo>
                  <a:lnTo>
                    <a:pt x="29965" y="4133"/>
                  </a:lnTo>
                  <a:lnTo>
                    <a:pt x="30076" y="4457"/>
                  </a:lnTo>
                  <a:lnTo>
                    <a:pt x="30187" y="4782"/>
                  </a:lnTo>
                  <a:lnTo>
                    <a:pt x="30281" y="5115"/>
                  </a:lnTo>
                  <a:lnTo>
                    <a:pt x="30366" y="5448"/>
                  </a:lnTo>
                  <a:lnTo>
                    <a:pt x="30443" y="5798"/>
                  </a:lnTo>
                  <a:lnTo>
                    <a:pt x="30512" y="6148"/>
                  </a:lnTo>
                  <a:lnTo>
                    <a:pt x="30571" y="6498"/>
                  </a:lnTo>
                  <a:lnTo>
                    <a:pt x="30623" y="6865"/>
                  </a:lnTo>
                  <a:lnTo>
                    <a:pt x="30674" y="7223"/>
                  </a:lnTo>
                  <a:lnTo>
                    <a:pt x="30708" y="7599"/>
                  </a:lnTo>
                  <a:lnTo>
                    <a:pt x="30742" y="7966"/>
                  </a:lnTo>
                  <a:lnTo>
                    <a:pt x="30768" y="8342"/>
                  </a:lnTo>
                  <a:lnTo>
                    <a:pt x="30793" y="8726"/>
                  </a:lnTo>
                  <a:lnTo>
                    <a:pt x="30819" y="9486"/>
                  </a:lnTo>
                  <a:lnTo>
                    <a:pt x="30836" y="10262"/>
                  </a:lnTo>
                  <a:lnTo>
                    <a:pt x="30836" y="11039"/>
                  </a:lnTo>
                  <a:lnTo>
                    <a:pt x="30827" y="12610"/>
                  </a:lnTo>
                  <a:lnTo>
                    <a:pt x="30819" y="13515"/>
                  </a:lnTo>
                  <a:lnTo>
                    <a:pt x="30810" y="14429"/>
                  </a:lnTo>
                  <a:lnTo>
                    <a:pt x="30819" y="15333"/>
                  </a:lnTo>
                  <a:lnTo>
                    <a:pt x="30827" y="15786"/>
                  </a:lnTo>
                  <a:lnTo>
                    <a:pt x="30844" y="16238"/>
                  </a:lnTo>
                  <a:lnTo>
                    <a:pt x="30879" y="17220"/>
                  </a:lnTo>
                  <a:lnTo>
                    <a:pt x="30896" y="18176"/>
                  </a:lnTo>
                  <a:lnTo>
                    <a:pt x="30896" y="19107"/>
                  </a:lnTo>
                  <a:lnTo>
                    <a:pt x="30879" y="20012"/>
                  </a:lnTo>
                  <a:lnTo>
                    <a:pt x="30844" y="20891"/>
                  </a:lnTo>
                  <a:lnTo>
                    <a:pt x="30802" y="21753"/>
                  </a:lnTo>
                  <a:lnTo>
                    <a:pt x="30742" y="22590"/>
                  </a:lnTo>
                  <a:lnTo>
                    <a:pt x="30657" y="23418"/>
                  </a:lnTo>
                  <a:lnTo>
                    <a:pt x="30597" y="23964"/>
                  </a:lnTo>
                  <a:lnTo>
                    <a:pt x="30529" y="24519"/>
                  </a:lnTo>
                  <a:lnTo>
                    <a:pt x="30452" y="25074"/>
                  </a:lnTo>
                  <a:lnTo>
                    <a:pt x="30366" y="25638"/>
                  </a:lnTo>
                  <a:lnTo>
                    <a:pt x="30187" y="26782"/>
                  </a:lnTo>
                  <a:lnTo>
                    <a:pt x="29991" y="27951"/>
                  </a:lnTo>
                  <a:lnTo>
                    <a:pt x="29991" y="27960"/>
                  </a:lnTo>
                  <a:lnTo>
                    <a:pt x="29982" y="28062"/>
                  </a:lnTo>
                  <a:lnTo>
                    <a:pt x="29974" y="28165"/>
                  </a:lnTo>
                  <a:lnTo>
                    <a:pt x="29974" y="28378"/>
                  </a:lnTo>
                  <a:lnTo>
                    <a:pt x="29974" y="28592"/>
                  </a:lnTo>
                  <a:lnTo>
                    <a:pt x="29974" y="28694"/>
                  </a:lnTo>
                  <a:lnTo>
                    <a:pt x="29957" y="28788"/>
                  </a:lnTo>
                  <a:lnTo>
                    <a:pt x="29940" y="28873"/>
                  </a:lnTo>
                  <a:lnTo>
                    <a:pt x="29905" y="28959"/>
                  </a:lnTo>
                  <a:lnTo>
                    <a:pt x="29863" y="29044"/>
                  </a:lnTo>
                  <a:lnTo>
                    <a:pt x="29811" y="29112"/>
                  </a:lnTo>
                  <a:lnTo>
                    <a:pt x="29709" y="29198"/>
                  </a:lnTo>
                  <a:lnTo>
                    <a:pt x="29607" y="29274"/>
                  </a:lnTo>
                  <a:lnTo>
                    <a:pt x="29504" y="29343"/>
                  </a:lnTo>
                  <a:lnTo>
                    <a:pt x="29393" y="29411"/>
                  </a:lnTo>
                  <a:lnTo>
                    <a:pt x="29282" y="29462"/>
                  </a:lnTo>
                  <a:lnTo>
                    <a:pt x="29171" y="29505"/>
                  </a:lnTo>
                  <a:lnTo>
                    <a:pt x="29052" y="29539"/>
                  </a:lnTo>
                  <a:lnTo>
                    <a:pt x="28932" y="29573"/>
                  </a:lnTo>
                  <a:lnTo>
                    <a:pt x="28813" y="29599"/>
                  </a:lnTo>
                  <a:lnTo>
                    <a:pt x="28685" y="29616"/>
                  </a:lnTo>
                  <a:lnTo>
                    <a:pt x="28437" y="29650"/>
                  </a:lnTo>
                  <a:lnTo>
                    <a:pt x="28198" y="29667"/>
                  </a:lnTo>
                  <a:lnTo>
                    <a:pt x="27950" y="29684"/>
                  </a:lnTo>
                  <a:lnTo>
                    <a:pt x="27711" y="29693"/>
                  </a:lnTo>
                  <a:lnTo>
                    <a:pt x="27472" y="29710"/>
                  </a:lnTo>
                  <a:lnTo>
                    <a:pt x="27250" y="29744"/>
                  </a:lnTo>
                  <a:lnTo>
                    <a:pt x="27148" y="29761"/>
                  </a:lnTo>
                  <a:lnTo>
                    <a:pt x="27046" y="29795"/>
                  </a:lnTo>
                  <a:lnTo>
                    <a:pt x="26858" y="29864"/>
                  </a:lnTo>
                  <a:lnTo>
                    <a:pt x="26644" y="29957"/>
                  </a:lnTo>
                  <a:lnTo>
                    <a:pt x="26405" y="30068"/>
                  </a:lnTo>
                  <a:lnTo>
                    <a:pt x="26158" y="30196"/>
                  </a:lnTo>
                  <a:lnTo>
                    <a:pt x="25859" y="30350"/>
                  </a:lnTo>
                  <a:lnTo>
                    <a:pt x="25560" y="30495"/>
                  </a:lnTo>
                  <a:lnTo>
                    <a:pt x="25253" y="30632"/>
                  </a:lnTo>
                  <a:lnTo>
                    <a:pt x="25108" y="30692"/>
                  </a:lnTo>
                  <a:lnTo>
                    <a:pt x="24962" y="30743"/>
                  </a:lnTo>
                  <a:lnTo>
                    <a:pt x="24826" y="30786"/>
                  </a:lnTo>
                  <a:lnTo>
                    <a:pt x="24689" y="30811"/>
                  </a:lnTo>
                  <a:lnTo>
                    <a:pt x="24570" y="30828"/>
                  </a:lnTo>
                  <a:lnTo>
                    <a:pt x="24450" y="30837"/>
                  </a:lnTo>
                  <a:lnTo>
                    <a:pt x="24339" y="30828"/>
                  </a:lnTo>
                  <a:lnTo>
                    <a:pt x="24245" y="30803"/>
                  </a:lnTo>
                  <a:lnTo>
                    <a:pt x="24203" y="30786"/>
                  </a:lnTo>
                  <a:lnTo>
                    <a:pt x="24160" y="30760"/>
                  </a:lnTo>
                  <a:lnTo>
                    <a:pt x="24126" y="30726"/>
                  </a:lnTo>
                  <a:lnTo>
                    <a:pt x="24083" y="30692"/>
                  </a:lnTo>
                  <a:lnTo>
                    <a:pt x="24058" y="30657"/>
                  </a:lnTo>
                  <a:lnTo>
                    <a:pt x="24040" y="30615"/>
                  </a:lnTo>
                  <a:lnTo>
                    <a:pt x="24023" y="30572"/>
                  </a:lnTo>
                  <a:lnTo>
                    <a:pt x="24015" y="30529"/>
                  </a:lnTo>
                  <a:lnTo>
                    <a:pt x="24015" y="30487"/>
                  </a:lnTo>
                  <a:lnTo>
                    <a:pt x="24015" y="30444"/>
                  </a:lnTo>
                  <a:lnTo>
                    <a:pt x="24040" y="30342"/>
                  </a:lnTo>
                  <a:lnTo>
                    <a:pt x="24075" y="30239"/>
                  </a:lnTo>
                  <a:lnTo>
                    <a:pt x="24126" y="30137"/>
                  </a:lnTo>
                  <a:lnTo>
                    <a:pt x="24254" y="29915"/>
                  </a:lnTo>
                  <a:lnTo>
                    <a:pt x="24339" y="29761"/>
                  </a:lnTo>
                  <a:lnTo>
                    <a:pt x="24425" y="29616"/>
                  </a:lnTo>
                  <a:lnTo>
                    <a:pt x="24484" y="29462"/>
                  </a:lnTo>
                  <a:lnTo>
                    <a:pt x="24510" y="29385"/>
                  </a:lnTo>
                  <a:lnTo>
                    <a:pt x="24536" y="29309"/>
                  </a:lnTo>
                  <a:lnTo>
                    <a:pt x="24587" y="29010"/>
                  </a:lnTo>
                  <a:lnTo>
                    <a:pt x="24630" y="28711"/>
                  </a:lnTo>
                  <a:lnTo>
                    <a:pt x="24664" y="28421"/>
                  </a:lnTo>
                  <a:lnTo>
                    <a:pt x="24681" y="28139"/>
                  </a:lnTo>
                  <a:lnTo>
                    <a:pt x="24689" y="27857"/>
                  </a:lnTo>
                  <a:lnTo>
                    <a:pt x="24681" y="27584"/>
                  </a:lnTo>
                  <a:lnTo>
                    <a:pt x="24672" y="27311"/>
                  </a:lnTo>
                  <a:lnTo>
                    <a:pt x="24647" y="27046"/>
                  </a:lnTo>
                  <a:lnTo>
                    <a:pt x="24621" y="26790"/>
                  </a:lnTo>
                  <a:lnTo>
                    <a:pt x="24578" y="26534"/>
                  </a:lnTo>
                  <a:lnTo>
                    <a:pt x="24527" y="26295"/>
                  </a:lnTo>
                  <a:lnTo>
                    <a:pt x="24476" y="26047"/>
                  </a:lnTo>
                  <a:lnTo>
                    <a:pt x="24416" y="25817"/>
                  </a:lnTo>
                  <a:lnTo>
                    <a:pt x="24348" y="25586"/>
                  </a:lnTo>
                  <a:lnTo>
                    <a:pt x="24280" y="25365"/>
                  </a:lnTo>
                  <a:lnTo>
                    <a:pt x="24203" y="25151"/>
                  </a:lnTo>
                  <a:lnTo>
                    <a:pt x="24117" y="24946"/>
                  </a:lnTo>
                  <a:lnTo>
                    <a:pt x="24032" y="24741"/>
                  </a:lnTo>
                  <a:lnTo>
                    <a:pt x="23861" y="24357"/>
                  </a:lnTo>
                  <a:lnTo>
                    <a:pt x="23673" y="23999"/>
                  </a:lnTo>
                  <a:lnTo>
                    <a:pt x="23494" y="23674"/>
                  </a:lnTo>
                  <a:lnTo>
                    <a:pt x="23315" y="23375"/>
                  </a:lnTo>
                  <a:lnTo>
                    <a:pt x="23136" y="23102"/>
                  </a:lnTo>
                  <a:lnTo>
                    <a:pt x="22837" y="22658"/>
                  </a:lnTo>
                  <a:lnTo>
                    <a:pt x="22726" y="22505"/>
                  </a:lnTo>
                  <a:lnTo>
                    <a:pt x="22632" y="22351"/>
                  </a:lnTo>
                  <a:lnTo>
                    <a:pt x="22538" y="22189"/>
                  </a:lnTo>
                  <a:lnTo>
                    <a:pt x="22461" y="22027"/>
                  </a:lnTo>
                  <a:lnTo>
                    <a:pt x="22384" y="21847"/>
                  </a:lnTo>
                  <a:lnTo>
                    <a:pt x="22325" y="21677"/>
                  </a:lnTo>
                  <a:lnTo>
                    <a:pt x="22265" y="21489"/>
                  </a:lnTo>
                  <a:lnTo>
                    <a:pt x="22222" y="21301"/>
                  </a:lnTo>
                  <a:lnTo>
                    <a:pt x="22188" y="21113"/>
                  </a:lnTo>
                  <a:lnTo>
                    <a:pt x="22162" y="20925"/>
                  </a:lnTo>
                  <a:lnTo>
                    <a:pt x="22145" y="20737"/>
                  </a:lnTo>
                  <a:lnTo>
                    <a:pt x="22137" y="20541"/>
                  </a:lnTo>
                  <a:lnTo>
                    <a:pt x="22137" y="20353"/>
                  </a:lnTo>
                  <a:lnTo>
                    <a:pt x="22145" y="20165"/>
                  </a:lnTo>
                  <a:lnTo>
                    <a:pt x="22171" y="19978"/>
                  </a:lnTo>
                  <a:lnTo>
                    <a:pt x="22205" y="19798"/>
                  </a:lnTo>
                  <a:lnTo>
                    <a:pt x="22248" y="19619"/>
                  </a:lnTo>
                  <a:lnTo>
                    <a:pt x="22290" y="19474"/>
                  </a:lnTo>
                  <a:lnTo>
                    <a:pt x="22307" y="19423"/>
                  </a:lnTo>
                  <a:lnTo>
                    <a:pt x="22427" y="18996"/>
                  </a:lnTo>
                  <a:lnTo>
                    <a:pt x="22487" y="18757"/>
                  </a:lnTo>
                  <a:lnTo>
                    <a:pt x="22546" y="18492"/>
                  </a:lnTo>
                  <a:lnTo>
                    <a:pt x="22606" y="18219"/>
                  </a:lnTo>
                  <a:lnTo>
                    <a:pt x="22666" y="17920"/>
                  </a:lnTo>
                  <a:lnTo>
                    <a:pt x="22709" y="17613"/>
                  </a:lnTo>
                  <a:lnTo>
                    <a:pt x="22751" y="17288"/>
                  </a:lnTo>
                  <a:lnTo>
                    <a:pt x="22777" y="16938"/>
                  </a:lnTo>
                  <a:lnTo>
                    <a:pt x="22786" y="16588"/>
                  </a:lnTo>
                  <a:lnTo>
                    <a:pt x="22786" y="16221"/>
                  </a:lnTo>
                  <a:lnTo>
                    <a:pt x="22768" y="15837"/>
                  </a:lnTo>
                  <a:lnTo>
                    <a:pt x="22743" y="15641"/>
                  </a:lnTo>
                  <a:lnTo>
                    <a:pt x="22726" y="15444"/>
                  </a:lnTo>
                  <a:lnTo>
                    <a:pt x="22692" y="15240"/>
                  </a:lnTo>
                  <a:lnTo>
                    <a:pt x="22657" y="15035"/>
                  </a:lnTo>
                  <a:lnTo>
                    <a:pt x="22615" y="14830"/>
                  </a:lnTo>
                  <a:lnTo>
                    <a:pt x="22564" y="14616"/>
                  </a:lnTo>
                  <a:lnTo>
                    <a:pt x="22512" y="14411"/>
                  </a:lnTo>
                  <a:lnTo>
                    <a:pt x="22453" y="14198"/>
                  </a:lnTo>
                  <a:lnTo>
                    <a:pt x="22401" y="14061"/>
                  </a:lnTo>
                  <a:lnTo>
                    <a:pt x="22342" y="13933"/>
                  </a:lnTo>
                  <a:lnTo>
                    <a:pt x="22265" y="13805"/>
                  </a:lnTo>
                  <a:lnTo>
                    <a:pt x="22179" y="13669"/>
                  </a:lnTo>
                  <a:lnTo>
                    <a:pt x="22077" y="13541"/>
                  </a:lnTo>
                  <a:lnTo>
                    <a:pt x="21957" y="13404"/>
                  </a:lnTo>
                  <a:lnTo>
                    <a:pt x="21829" y="13276"/>
                  </a:lnTo>
                  <a:lnTo>
                    <a:pt x="21693" y="13131"/>
                  </a:lnTo>
                  <a:lnTo>
                    <a:pt x="21539" y="12994"/>
                  </a:lnTo>
                  <a:lnTo>
                    <a:pt x="21377" y="12849"/>
                  </a:lnTo>
                  <a:lnTo>
                    <a:pt x="21010" y="12550"/>
                  </a:lnTo>
                  <a:lnTo>
                    <a:pt x="20600" y="12226"/>
                  </a:lnTo>
                  <a:lnTo>
                    <a:pt x="20156" y="11876"/>
                  </a:lnTo>
                  <a:lnTo>
                    <a:pt x="19337" y="11227"/>
                  </a:lnTo>
                  <a:lnTo>
                    <a:pt x="18893" y="10877"/>
                  </a:lnTo>
                  <a:lnTo>
                    <a:pt x="18423" y="10493"/>
                  </a:lnTo>
                  <a:lnTo>
                    <a:pt x="17945" y="10083"/>
                  </a:lnTo>
                  <a:lnTo>
                    <a:pt x="17441" y="9639"/>
                  </a:lnTo>
                  <a:lnTo>
                    <a:pt x="16921" y="9161"/>
                  </a:lnTo>
                  <a:lnTo>
                    <a:pt x="16391" y="8649"/>
                  </a:lnTo>
                  <a:lnTo>
                    <a:pt x="16314" y="8564"/>
                  </a:lnTo>
                  <a:lnTo>
                    <a:pt x="16238" y="8478"/>
                  </a:lnTo>
                  <a:lnTo>
                    <a:pt x="16092" y="8290"/>
                  </a:lnTo>
                  <a:lnTo>
                    <a:pt x="15956" y="8094"/>
                  </a:lnTo>
                  <a:lnTo>
                    <a:pt x="15828" y="7881"/>
                  </a:lnTo>
                  <a:lnTo>
                    <a:pt x="15700" y="7650"/>
                  </a:lnTo>
                  <a:lnTo>
                    <a:pt x="15572" y="7403"/>
                  </a:lnTo>
                  <a:lnTo>
                    <a:pt x="15324" y="6890"/>
                  </a:lnTo>
                  <a:lnTo>
                    <a:pt x="15102" y="6429"/>
                  </a:lnTo>
                  <a:lnTo>
                    <a:pt x="14863" y="5960"/>
                  </a:lnTo>
                  <a:lnTo>
                    <a:pt x="14735" y="5721"/>
                  </a:lnTo>
                  <a:lnTo>
                    <a:pt x="14599" y="5490"/>
                  </a:lnTo>
                  <a:lnTo>
                    <a:pt x="14453" y="5251"/>
                  </a:lnTo>
                  <a:lnTo>
                    <a:pt x="14300" y="5021"/>
                  </a:lnTo>
                  <a:lnTo>
                    <a:pt x="14138" y="4799"/>
                  </a:lnTo>
                  <a:lnTo>
                    <a:pt x="13958" y="4568"/>
                  </a:lnTo>
                  <a:lnTo>
                    <a:pt x="13762" y="4355"/>
                  </a:lnTo>
                  <a:lnTo>
                    <a:pt x="13557" y="4141"/>
                  </a:lnTo>
                  <a:lnTo>
                    <a:pt x="13335" y="3937"/>
                  </a:lnTo>
                  <a:lnTo>
                    <a:pt x="13087" y="3740"/>
                  </a:lnTo>
                  <a:lnTo>
                    <a:pt x="12831" y="3544"/>
                  </a:lnTo>
                  <a:lnTo>
                    <a:pt x="12550" y="3365"/>
                  </a:lnTo>
                  <a:lnTo>
                    <a:pt x="12311" y="3228"/>
                  </a:lnTo>
                  <a:lnTo>
                    <a:pt x="12063" y="3091"/>
                  </a:lnTo>
                  <a:lnTo>
                    <a:pt x="11815" y="2972"/>
                  </a:lnTo>
                  <a:lnTo>
                    <a:pt x="11559" y="2852"/>
                  </a:lnTo>
                  <a:lnTo>
                    <a:pt x="11303" y="2750"/>
                  </a:lnTo>
                  <a:lnTo>
                    <a:pt x="11047" y="2656"/>
                  </a:lnTo>
                  <a:lnTo>
                    <a:pt x="10782" y="2562"/>
                  </a:lnTo>
                  <a:lnTo>
                    <a:pt x="10518" y="2485"/>
                  </a:lnTo>
                  <a:lnTo>
                    <a:pt x="10253" y="2417"/>
                  </a:lnTo>
                  <a:lnTo>
                    <a:pt x="9980" y="2357"/>
                  </a:lnTo>
                  <a:lnTo>
                    <a:pt x="9707" y="2306"/>
                  </a:lnTo>
                  <a:lnTo>
                    <a:pt x="9425" y="2263"/>
                  </a:lnTo>
                  <a:lnTo>
                    <a:pt x="9152" y="2238"/>
                  </a:lnTo>
                  <a:lnTo>
                    <a:pt x="8870" y="2212"/>
                  </a:lnTo>
                  <a:lnTo>
                    <a:pt x="8580" y="2195"/>
                  </a:lnTo>
                  <a:lnTo>
                    <a:pt x="8290" y="2195"/>
                  </a:lnTo>
                  <a:lnTo>
                    <a:pt x="7940" y="2204"/>
                  </a:lnTo>
                  <a:lnTo>
                    <a:pt x="7598" y="2221"/>
                  </a:lnTo>
                  <a:lnTo>
                    <a:pt x="7282" y="2255"/>
                  </a:lnTo>
                  <a:lnTo>
                    <a:pt x="6975" y="2306"/>
                  </a:lnTo>
                  <a:lnTo>
                    <a:pt x="6676" y="2357"/>
                  </a:lnTo>
                  <a:lnTo>
                    <a:pt x="6394" y="2425"/>
                  </a:lnTo>
                  <a:lnTo>
                    <a:pt x="6130" y="2502"/>
                  </a:lnTo>
                  <a:lnTo>
                    <a:pt x="5865" y="2588"/>
                  </a:lnTo>
                  <a:lnTo>
                    <a:pt x="5618" y="2682"/>
                  </a:lnTo>
                  <a:lnTo>
                    <a:pt x="5379" y="2776"/>
                  </a:lnTo>
                  <a:lnTo>
                    <a:pt x="5148" y="2878"/>
                  </a:lnTo>
                  <a:lnTo>
                    <a:pt x="4926" y="2980"/>
                  </a:lnTo>
                  <a:lnTo>
                    <a:pt x="4499" y="3194"/>
                  </a:lnTo>
                  <a:lnTo>
                    <a:pt x="4098" y="3416"/>
                  </a:lnTo>
                  <a:lnTo>
                    <a:pt x="3953" y="3493"/>
                  </a:lnTo>
                  <a:lnTo>
                    <a:pt x="3791" y="3569"/>
                  </a:lnTo>
                  <a:lnTo>
                    <a:pt x="3594" y="3646"/>
                  </a:lnTo>
                  <a:lnTo>
                    <a:pt x="3150" y="3791"/>
                  </a:lnTo>
                  <a:lnTo>
                    <a:pt x="2741" y="3937"/>
                  </a:lnTo>
                  <a:lnTo>
                    <a:pt x="2561" y="4005"/>
                  </a:lnTo>
                  <a:lnTo>
                    <a:pt x="2433" y="4073"/>
                  </a:lnTo>
                  <a:lnTo>
                    <a:pt x="2152" y="4227"/>
                  </a:lnTo>
                  <a:lnTo>
                    <a:pt x="1853" y="4372"/>
                  </a:lnTo>
                  <a:lnTo>
                    <a:pt x="1545" y="4509"/>
                  </a:lnTo>
                  <a:lnTo>
                    <a:pt x="1400" y="4568"/>
                  </a:lnTo>
                  <a:lnTo>
                    <a:pt x="1247" y="4620"/>
                  </a:lnTo>
                  <a:lnTo>
                    <a:pt x="1101" y="4671"/>
                  </a:lnTo>
                  <a:lnTo>
                    <a:pt x="965" y="4705"/>
                  </a:lnTo>
                  <a:lnTo>
                    <a:pt x="828" y="4739"/>
                  </a:lnTo>
                  <a:lnTo>
                    <a:pt x="700" y="4756"/>
                  </a:lnTo>
                  <a:lnTo>
                    <a:pt x="581" y="4765"/>
                  </a:lnTo>
                  <a:lnTo>
                    <a:pt x="470" y="4756"/>
                  </a:lnTo>
                  <a:lnTo>
                    <a:pt x="367" y="4748"/>
                  </a:lnTo>
                  <a:lnTo>
                    <a:pt x="273" y="4713"/>
                  </a:lnTo>
                  <a:lnTo>
                    <a:pt x="239" y="4696"/>
                  </a:lnTo>
                  <a:lnTo>
                    <a:pt x="197" y="4671"/>
                  </a:lnTo>
                  <a:lnTo>
                    <a:pt x="162" y="4645"/>
                  </a:lnTo>
                  <a:lnTo>
                    <a:pt x="137" y="4611"/>
                  </a:lnTo>
                  <a:lnTo>
                    <a:pt x="111" y="4577"/>
                  </a:lnTo>
                  <a:lnTo>
                    <a:pt x="94" y="4534"/>
                  </a:lnTo>
                  <a:lnTo>
                    <a:pt x="60" y="4440"/>
                  </a:lnTo>
                  <a:lnTo>
                    <a:pt x="60" y="4406"/>
                  </a:lnTo>
                  <a:lnTo>
                    <a:pt x="68" y="4372"/>
                  </a:lnTo>
                  <a:lnTo>
                    <a:pt x="94" y="4355"/>
                  </a:lnTo>
                  <a:lnTo>
                    <a:pt x="128" y="4338"/>
                  </a:lnTo>
                  <a:lnTo>
                    <a:pt x="171" y="4321"/>
                  </a:lnTo>
                  <a:lnTo>
                    <a:pt x="222" y="4312"/>
                  </a:lnTo>
                  <a:lnTo>
                    <a:pt x="333" y="4304"/>
                  </a:lnTo>
                  <a:lnTo>
                    <a:pt x="453" y="4304"/>
                  </a:lnTo>
                  <a:lnTo>
                    <a:pt x="606" y="4295"/>
                  </a:lnTo>
                  <a:lnTo>
                    <a:pt x="683" y="4295"/>
                  </a:lnTo>
                  <a:lnTo>
                    <a:pt x="743" y="4278"/>
                  </a:lnTo>
                  <a:lnTo>
                    <a:pt x="1477" y="4073"/>
                  </a:lnTo>
                  <a:lnTo>
                    <a:pt x="2254" y="3851"/>
                  </a:lnTo>
                  <a:lnTo>
                    <a:pt x="2647" y="3723"/>
                  </a:lnTo>
                  <a:lnTo>
                    <a:pt x="3048" y="3595"/>
                  </a:lnTo>
                  <a:lnTo>
                    <a:pt x="3458" y="3450"/>
                  </a:lnTo>
                  <a:lnTo>
                    <a:pt x="3876" y="3296"/>
                  </a:lnTo>
                  <a:lnTo>
                    <a:pt x="4286" y="3134"/>
                  </a:lnTo>
                  <a:lnTo>
                    <a:pt x="4713" y="2955"/>
                  </a:lnTo>
                  <a:lnTo>
                    <a:pt x="5131" y="2758"/>
                  </a:lnTo>
                  <a:lnTo>
                    <a:pt x="5549" y="2545"/>
                  </a:lnTo>
                  <a:lnTo>
                    <a:pt x="5976" y="2323"/>
                  </a:lnTo>
                  <a:lnTo>
                    <a:pt x="6394" y="2075"/>
                  </a:lnTo>
                  <a:lnTo>
                    <a:pt x="6813" y="1811"/>
                  </a:lnTo>
                  <a:lnTo>
                    <a:pt x="7231" y="1521"/>
                  </a:lnTo>
                  <a:lnTo>
                    <a:pt x="7547" y="1290"/>
                  </a:lnTo>
                  <a:lnTo>
                    <a:pt x="7837" y="1068"/>
                  </a:lnTo>
                  <a:lnTo>
                    <a:pt x="8332" y="658"/>
                  </a:lnTo>
                  <a:lnTo>
                    <a:pt x="8392" y="607"/>
                  </a:lnTo>
                  <a:lnTo>
                    <a:pt x="8452" y="547"/>
                  </a:lnTo>
                  <a:lnTo>
                    <a:pt x="8486" y="522"/>
                  </a:lnTo>
                  <a:lnTo>
                    <a:pt x="8529" y="505"/>
                  </a:lnTo>
                  <a:lnTo>
                    <a:pt x="8571" y="488"/>
                  </a:lnTo>
                  <a:lnTo>
                    <a:pt x="8623" y="471"/>
                  </a:lnTo>
                  <a:lnTo>
                    <a:pt x="8734" y="462"/>
                  </a:lnTo>
                  <a:lnTo>
                    <a:pt x="8964" y="462"/>
                  </a:lnTo>
                  <a:lnTo>
                    <a:pt x="9152" y="471"/>
                  </a:lnTo>
                  <a:lnTo>
                    <a:pt x="9186" y="462"/>
                  </a:lnTo>
                  <a:lnTo>
                    <a:pt x="10953" y="385"/>
                  </a:lnTo>
                  <a:lnTo>
                    <a:pt x="12857" y="308"/>
                  </a:lnTo>
                  <a:lnTo>
                    <a:pt x="13839" y="274"/>
                  </a:lnTo>
                  <a:lnTo>
                    <a:pt x="14829" y="249"/>
                  </a:lnTo>
                  <a:lnTo>
                    <a:pt x="15819" y="231"/>
                  </a:lnTo>
                  <a:lnTo>
                    <a:pt x="16801" y="223"/>
                  </a:lnTo>
                  <a:lnTo>
                    <a:pt x="17612" y="214"/>
                  </a:lnTo>
                  <a:lnTo>
                    <a:pt x="18415" y="197"/>
                  </a:lnTo>
                  <a:lnTo>
                    <a:pt x="19209" y="163"/>
                  </a:lnTo>
                  <a:lnTo>
                    <a:pt x="19985" y="138"/>
                  </a:lnTo>
                  <a:lnTo>
                    <a:pt x="21283" y="78"/>
                  </a:lnTo>
                  <a:lnTo>
                    <a:pt x="21915" y="61"/>
                  </a:lnTo>
                  <a:lnTo>
                    <a:pt x="22529" y="52"/>
                  </a:lnTo>
                  <a:close/>
                  <a:moveTo>
                    <a:pt x="22538" y="1"/>
                  </a:moveTo>
                  <a:lnTo>
                    <a:pt x="21915" y="10"/>
                  </a:lnTo>
                  <a:lnTo>
                    <a:pt x="21283" y="27"/>
                  </a:lnTo>
                  <a:lnTo>
                    <a:pt x="19985" y="78"/>
                  </a:lnTo>
                  <a:lnTo>
                    <a:pt x="19209" y="112"/>
                  </a:lnTo>
                  <a:lnTo>
                    <a:pt x="18415" y="138"/>
                  </a:lnTo>
                  <a:lnTo>
                    <a:pt x="17612" y="163"/>
                  </a:lnTo>
                  <a:lnTo>
                    <a:pt x="16801" y="172"/>
                  </a:lnTo>
                  <a:lnTo>
                    <a:pt x="15819" y="180"/>
                  </a:lnTo>
                  <a:lnTo>
                    <a:pt x="14829" y="189"/>
                  </a:lnTo>
                  <a:lnTo>
                    <a:pt x="13839" y="214"/>
                  </a:lnTo>
                  <a:lnTo>
                    <a:pt x="12857" y="249"/>
                  </a:lnTo>
                  <a:lnTo>
                    <a:pt x="10953" y="325"/>
                  </a:lnTo>
                  <a:lnTo>
                    <a:pt x="9186" y="411"/>
                  </a:lnTo>
                  <a:lnTo>
                    <a:pt x="8734" y="411"/>
                  </a:lnTo>
                  <a:lnTo>
                    <a:pt x="8614" y="419"/>
                  </a:lnTo>
                  <a:lnTo>
                    <a:pt x="8554" y="436"/>
                  </a:lnTo>
                  <a:lnTo>
                    <a:pt x="8503" y="453"/>
                  </a:lnTo>
                  <a:lnTo>
                    <a:pt x="8460" y="479"/>
                  </a:lnTo>
                  <a:lnTo>
                    <a:pt x="8418" y="505"/>
                  </a:lnTo>
                  <a:lnTo>
                    <a:pt x="8349" y="573"/>
                  </a:lnTo>
                  <a:lnTo>
                    <a:pt x="8298" y="616"/>
                  </a:lnTo>
                  <a:lnTo>
                    <a:pt x="7803" y="1025"/>
                  </a:lnTo>
                  <a:lnTo>
                    <a:pt x="7513" y="1247"/>
                  </a:lnTo>
                  <a:lnTo>
                    <a:pt x="7197" y="1478"/>
                  </a:lnTo>
                  <a:lnTo>
                    <a:pt x="6787" y="1760"/>
                  </a:lnTo>
                  <a:lnTo>
                    <a:pt x="6369" y="2024"/>
                  </a:lnTo>
                  <a:lnTo>
                    <a:pt x="5950" y="2272"/>
                  </a:lnTo>
                  <a:lnTo>
                    <a:pt x="5524" y="2502"/>
                  </a:lnTo>
                  <a:lnTo>
                    <a:pt x="5105" y="2707"/>
                  </a:lnTo>
                  <a:lnTo>
                    <a:pt x="4687" y="2904"/>
                  </a:lnTo>
                  <a:lnTo>
                    <a:pt x="4269" y="3083"/>
                  </a:lnTo>
                  <a:lnTo>
                    <a:pt x="3850" y="3245"/>
                  </a:lnTo>
                  <a:lnTo>
                    <a:pt x="3441" y="3399"/>
                  </a:lnTo>
                  <a:lnTo>
                    <a:pt x="3031" y="3544"/>
                  </a:lnTo>
                  <a:lnTo>
                    <a:pt x="2630" y="3672"/>
                  </a:lnTo>
                  <a:lnTo>
                    <a:pt x="2237" y="3800"/>
                  </a:lnTo>
                  <a:lnTo>
                    <a:pt x="1460" y="4022"/>
                  </a:lnTo>
                  <a:lnTo>
                    <a:pt x="734" y="4227"/>
                  </a:lnTo>
                  <a:lnTo>
                    <a:pt x="675" y="4235"/>
                  </a:lnTo>
                  <a:lnTo>
                    <a:pt x="598" y="4244"/>
                  </a:lnTo>
                  <a:lnTo>
                    <a:pt x="444" y="4252"/>
                  </a:lnTo>
                  <a:lnTo>
                    <a:pt x="316" y="4252"/>
                  </a:lnTo>
                  <a:lnTo>
                    <a:pt x="197" y="4261"/>
                  </a:lnTo>
                  <a:lnTo>
                    <a:pt x="145" y="4278"/>
                  </a:lnTo>
                  <a:lnTo>
                    <a:pt x="94" y="4287"/>
                  </a:lnTo>
                  <a:lnTo>
                    <a:pt x="60" y="4312"/>
                  </a:lnTo>
                  <a:lnTo>
                    <a:pt x="26" y="4338"/>
                  </a:lnTo>
                  <a:lnTo>
                    <a:pt x="17" y="4363"/>
                  </a:lnTo>
                  <a:lnTo>
                    <a:pt x="9" y="4389"/>
                  </a:lnTo>
                  <a:lnTo>
                    <a:pt x="0" y="4423"/>
                  </a:lnTo>
                  <a:lnTo>
                    <a:pt x="9" y="4457"/>
                  </a:lnTo>
                  <a:lnTo>
                    <a:pt x="26" y="4509"/>
                  </a:lnTo>
                  <a:lnTo>
                    <a:pt x="43" y="4560"/>
                  </a:lnTo>
                  <a:lnTo>
                    <a:pt x="68" y="4602"/>
                  </a:lnTo>
                  <a:lnTo>
                    <a:pt x="94" y="4645"/>
                  </a:lnTo>
                  <a:lnTo>
                    <a:pt x="128" y="4679"/>
                  </a:lnTo>
                  <a:lnTo>
                    <a:pt x="162" y="4713"/>
                  </a:lnTo>
                  <a:lnTo>
                    <a:pt x="205" y="4739"/>
                  </a:lnTo>
                  <a:lnTo>
                    <a:pt x="256" y="4765"/>
                  </a:lnTo>
                  <a:lnTo>
                    <a:pt x="316" y="4790"/>
                  </a:lnTo>
                  <a:lnTo>
                    <a:pt x="376" y="4799"/>
                  </a:lnTo>
                  <a:lnTo>
                    <a:pt x="444" y="4816"/>
                  </a:lnTo>
                  <a:lnTo>
                    <a:pt x="512" y="4816"/>
                  </a:lnTo>
                  <a:lnTo>
                    <a:pt x="666" y="4807"/>
                  </a:lnTo>
                  <a:lnTo>
                    <a:pt x="828" y="4790"/>
                  </a:lnTo>
                  <a:lnTo>
                    <a:pt x="999" y="4748"/>
                  </a:lnTo>
                  <a:lnTo>
                    <a:pt x="1170" y="4705"/>
                  </a:lnTo>
                  <a:lnTo>
                    <a:pt x="1349" y="4645"/>
                  </a:lnTo>
                  <a:lnTo>
                    <a:pt x="1520" y="4577"/>
                  </a:lnTo>
                  <a:lnTo>
                    <a:pt x="1691" y="4509"/>
                  </a:lnTo>
                  <a:lnTo>
                    <a:pt x="1844" y="4432"/>
                  </a:lnTo>
                  <a:lnTo>
                    <a:pt x="2126" y="4295"/>
                  </a:lnTo>
                  <a:lnTo>
                    <a:pt x="2339" y="4184"/>
                  </a:lnTo>
                  <a:lnTo>
                    <a:pt x="2459" y="4116"/>
                  </a:lnTo>
                  <a:lnTo>
                    <a:pt x="2587" y="4056"/>
                  </a:lnTo>
                  <a:lnTo>
                    <a:pt x="2758" y="3988"/>
                  </a:lnTo>
                  <a:lnTo>
                    <a:pt x="3167" y="3843"/>
                  </a:lnTo>
                  <a:lnTo>
                    <a:pt x="3620" y="3698"/>
                  </a:lnTo>
                  <a:lnTo>
                    <a:pt x="3816" y="3612"/>
                  </a:lnTo>
                  <a:lnTo>
                    <a:pt x="3978" y="3535"/>
                  </a:lnTo>
                  <a:lnTo>
                    <a:pt x="4124" y="3458"/>
                  </a:lnTo>
                  <a:lnTo>
                    <a:pt x="4525" y="3245"/>
                  </a:lnTo>
                  <a:lnTo>
                    <a:pt x="4952" y="3032"/>
                  </a:lnTo>
                  <a:lnTo>
                    <a:pt x="5174" y="2929"/>
                  </a:lnTo>
                  <a:lnTo>
                    <a:pt x="5396" y="2827"/>
                  </a:lnTo>
                  <a:lnTo>
                    <a:pt x="5635" y="2733"/>
                  </a:lnTo>
                  <a:lnTo>
                    <a:pt x="5882" y="2639"/>
                  </a:lnTo>
                  <a:lnTo>
                    <a:pt x="6138" y="2554"/>
                  </a:lnTo>
                  <a:lnTo>
                    <a:pt x="6411" y="2485"/>
                  </a:lnTo>
                  <a:lnTo>
                    <a:pt x="6685" y="2417"/>
                  </a:lnTo>
                  <a:lnTo>
                    <a:pt x="6983" y="2357"/>
                  </a:lnTo>
                  <a:lnTo>
                    <a:pt x="7282" y="2315"/>
                  </a:lnTo>
                  <a:lnTo>
                    <a:pt x="7607" y="2272"/>
                  </a:lnTo>
                  <a:lnTo>
                    <a:pt x="7940" y="2255"/>
                  </a:lnTo>
                  <a:lnTo>
                    <a:pt x="8290" y="2246"/>
                  </a:lnTo>
                  <a:lnTo>
                    <a:pt x="8580" y="2255"/>
                  </a:lnTo>
                  <a:lnTo>
                    <a:pt x="8862" y="2263"/>
                  </a:lnTo>
                  <a:lnTo>
                    <a:pt x="9143" y="2289"/>
                  </a:lnTo>
                  <a:lnTo>
                    <a:pt x="9425" y="2323"/>
                  </a:lnTo>
                  <a:lnTo>
                    <a:pt x="9698" y="2366"/>
                  </a:lnTo>
                  <a:lnTo>
                    <a:pt x="9971" y="2408"/>
                  </a:lnTo>
                  <a:lnTo>
                    <a:pt x="10236" y="2468"/>
                  </a:lnTo>
                  <a:lnTo>
                    <a:pt x="10509" y="2536"/>
                  </a:lnTo>
                  <a:lnTo>
                    <a:pt x="10765" y="2613"/>
                  </a:lnTo>
                  <a:lnTo>
                    <a:pt x="11030" y="2707"/>
                  </a:lnTo>
                  <a:lnTo>
                    <a:pt x="11286" y="2801"/>
                  </a:lnTo>
                  <a:lnTo>
                    <a:pt x="11542" y="2904"/>
                  </a:lnTo>
                  <a:lnTo>
                    <a:pt x="11790" y="3015"/>
                  </a:lnTo>
                  <a:lnTo>
                    <a:pt x="12037" y="3143"/>
                  </a:lnTo>
                  <a:lnTo>
                    <a:pt x="12285" y="3271"/>
                  </a:lnTo>
                  <a:lnTo>
                    <a:pt x="12524" y="3416"/>
                  </a:lnTo>
                  <a:lnTo>
                    <a:pt x="12797" y="3595"/>
                  </a:lnTo>
                  <a:lnTo>
                    <a:pt x="13053" y="3783"/>
                  </a:lnTo>
                  <a:lnTo>
                    <a:pt x="13292" y="3979"/>
                  </a:lnTo>
                  <a:lnTo>
                    <a:pt x="13514" y="4184"/>
                  </a:lnTo>
                  <a:lnTo>
                    <a:pt x="13728" y="4389"/>
                  </a:lnTo>
                  <a:lnTo>
                    <a:pt x="13916" y="4611"/>
                  </a:lnTo>
                  <a:lnTo>
                    <a:pt x="14095" y="4833"/>
                  </a:lnTo>
                  <a:lnTo>
                    <a:pt x="14257" y="5055"/>
                  </a:lnTo>
                  <a:lnTo>
                    <a:pt x="14411" y="5285"/>
                  </a:lnTo>
                  <a:lnTo>
                    <a:pt x="14556" y="5516"/>
                  </a:lnTo>
                  <a:lnTo>
                    <a:pt x="14692" y="5755"/>
                  </a:lnTo>
                  <a:lnTo>
                    <a:pt x="14820" y="5985"/>
                  </a:lnTo>
                  <a:lnTo>
                    <a:pt x="15060" y="6455"/>
                  </a:lnTo>
                  <a:lnTo>
                    <a:pt x="15273" y="6907"/>
                  </a:lnTo>
                  <a:lnTo>
                    <a:pt x="15529" y="7428"/>
                  </a:lnTo>
                  <a:lnTo>
                    <a:pt x="15649" y="7676"/>
                  </a:lnTo>
                  <a:lnTo>
                    <a:pt x="15777" y="7906"/>
                  </a:lnTo>
                  <a:lnTo>
                    <a:pt x="15913" y="8128"/>
                  </a:lnTo>
                  <a:lnTo>
                    <a:pt x="16050" y="8325"/>
                  </a:lnTo>
                  <a:lnTo>
                    <a:pt x="16195" y="8512"/>
                  </a:lnTo>
                  <a:lnTo>
                    <a:pt x="16272" y="8598"/>
                  </a:lnTo>
                  <a:lnTo>
                    <a:pt x="16349" y="8683"/>
                  </a:lnTo>
                  <a:lnTo>
                    <a:pt x="16886" y="9195"/>
                  </a:lnTo>
                  <a:lnTo>
                    <a:pt x="17407" y="9673"/>
                  </a:lnTo>
                  <a:lnTo>
                    <a:pt x="17911" y="10117"/>
                  </a:lnTo>
                  <a:lnTo>
                    <a:pt x="18389" y="10536"/>
                  </a:lnTo>
                  <a:lnTo>
                    <a:pt x="18858" y="10911"/>
                  </a:lnTo>
                  <a:lnTo>
                    <a:pt x="19302" y="11270"/>
                  </a:lnTo>
                  <a:lnTo>
                    <a:pt x="20122" y="11919"/>
                  </a:lnTo>
                  <a:lnTo>
                    <a:pt x="20566" y="12260"/>
                  </a:lnTo>
                  <a:lnTo>
                    <a:pt x="20976" y="12585"/>
                  </a:lnTo>
                  <a:lnTo>
                    <a:pt x="21334" y="12883"/>
                  </a:lnTo>
                  <a:lnTo>
                    <a:pt x="21496" y="13028"/>
                  </a:lnTo>
                  <a:lnTo>
                    <a:pt x="21650" y="13165"/>
                  </a:lnTo>
                  <a:lnTo>
                    <a:pt x="21787" y="13302"/>
                  </a:lnTo>
                  <a:lnTo>
                    <a:pt x="21915" y="13438"/>
                  </a:lnTo>
                  <a:lnTo>
                    <a:pt x="22026" y="13566"/>
                  </a:lnTo>
                  <a:lnTo>
                    <a:pt x="22128" y="13694"/>
                  </a:lnTo>
                  <a:lnTo>
                    <a:pt x="22214" y="13822"/>
                  </a:lnTo>
                  <a:lnTo>
                    <a:pt x="22290" y="13950"/>
                  </a:lnTo>
                  <a:lnTo>
                    <a:pt x="22350" y="14079"/>
                  </a:lnTo>
                  <a:lnTo>
                    <a:pt x="22401" y="14207"/>
                  </a:lnTo>
                  <a:lnTo>
                    <a:pt x="22461" y="14420"/>
                  </a:lnTo>
                  <a:lnTo>
                    <a:pt x="22512" y="14633"/>
                  </a:lnTo>
                  <a:lnTo>
                    <a:pt x="22564" y="14838"/>
                  </a:lnTo>
                  <a:lnTo>
                    <a:pt x="22606" y="15043"/>
                  </a:lnTo>
                  <a:lnTo>
                    <a:pt x="22640" y="15248"/>
                  </a:lnTo>
                  <a:lnTo>
                    <a:pt x="22666" y="15453"/>
                  </a:lnTo>
                  <a:lnTo>
                    <a:pt x="22692" y="15649"/>
                  </a:lnTo>
                  <a:lnTo>
                    <a:pt x="22709" y="15837"/>
                  </a:lnTo>
                  <a:lnTo>
                    <a:pt x="22734" y="16221"/>
                  </a:lnTo>
                  <a:lnTo>
                    <a:pt x="22734" y="16588"/>
                  </a:lnTo>
                  <a:lnTo>
                    <a:pt x="22726" y="16938"/>
                  </a:lnTo>
                  <a:lnTo>
                    <a:pt x="22700" y="17280"/>
                  </a:lnTo>
                  <a:lnTo>
                    <a:pt x="22657" y="17604"/>
                  </a:lnTo>
                  <a:lnTo>
                    <a:pt x="22615" y="17912"/>
                  </a:lnTo>
                  <a:lnTo>
                    <a:pt x="22555" y="18210"/>
                  </a:lnTo>
                  <a:lnTo>
                    <a:pt x="22495" y="18484"/>
                  </a:lnTo>
                  <a:lnTo>
                    <a:pt x="22436" y="18740"/>
                  </a:lnTo>
                  <a:lnTo>
                    <a:pt x="22367" y="18987"/>
                  </a:lnTo>
                  <a:lnTo>
                    <a:pt x="22248" y="19406"/>
                  </a:lnTo>
                  <a:lnTo>
                    <a:pt x="22239" y="19457"/>
                  </a:lnTo>
                  <a:lnTo>
                    <a:pt x="22196" y="19602"/>
                  </a:lnTo>
                  <a:lnTo>
                    <a:pt x="22154" y="19790"/>
                  </a:lnTo>
                  <a:lnTo>
                    <a:pt x="22120" y="19969"/>
                  </a:lnTo>
                  <a:lnTo>
                    <a:pt x="22094" y="20157"/>
                  </a:lnTo>
                  <a:lnTo>
                    <a:pt x="22085" y="20353"/>
                  </a:lnTo>
                  <a:lnTo>
                    <a:pt x="22077" y="20541"/>
                  </a:lnTo>
                  <a:lnTo>
                    <a:pt x="22085" y="20737"/>
                  </a:lnTo>
                  <a:lnTo>
                    <a:pt x="22103" y="20934"/>
                  </a:lnTo>
                  <a:lnTo>
                    <a:pt x="22137" y="21122"/>
                  </a:lnTo>
                  <a:lnTo>
                    <a:pt x="22171" y="21318"/>
                  </a:lnTo>
                  <a:lnTo>
                    <a:pt x="22214" y="21506"/>
                  </a:lnTo>
                  <a:lnTo>
                    <a:pt x="22273" y="21694"/>
                  </a:lnTo>
                  <a:lnTo>
                    <a:pt x="22333" y="21873"/>
                  </a:lnTo>
                  <a:lnTo>
                    <a:pt x="22410" y="22044"/>
                  </a:lnTo>
                  <a:lnTo>
                    <a:pt x="22495" y="22214"/>
                  </a:lnTo>
                  <a:lnTo>
                    <a:pt x="22581" y="22377"/>
                  </a:lnTo>
                  <a:lnTo>
                    <a:pt x="22683" y="22530"/>
                  </a:lnTo>
                  <a:lnTo>
                    <a:pt x="22794" y="22692"/>
                  </a:lnTo>
                  <a:lnTo>
                    <a:pt x="23093" y="23136"/>
                  </a:lnTo>
                  <a:lnTo>
                    <a:pt x="23264" y="23401"/>
                  </a:lnTo>
                  <a:lnTo>
                    <a:pt x="23443" y="23700"/>
                  </a:lnTo>
                  <a:lnTo>
                    <a:pt x="23631" y="24024"/>
                  </a:lnTo>
                  <a:lnTo>
                    <a:pt x="23810" y="24383"/>
                  </a:lnTo>
                  <a:lnTo>
                    <a:pt x="23981" y="24758"/>
                  </a:lnTo>
                  <a:lnTo>
                    <a:pt x="24066" y="24963"/>
                  </a:lnTo>
                  <a:lnTo>
                    <a:pt x="24151" y="25168"/>
                  </a:lnTo>
                  <a:lnTo>
                    <a:pt x="24220" y="25382"/>
                  </a:lnTo>
                  <a:lnTo>
                    <a:pt x="24297" y="25604"/>
                  </a:lnTo>
                  <a:lnTo>
                    <a:pt x="24365" y="25834"/>
                  </a:lnTo>
                  <a:lnTo>
                    <a:pt x="24425" y="26065"/>
                  </a:lnTo>
                  <a:lnTo>
                    <a:pt x="24476" y="26304"/>
                  </a:lnTo>
                  <a:lnTo>
                    <a:pt x="24527" y="26543"/>
                  </a:lnTo>
                  <a:lnTo>
                    <a:pt x="24561" y="26799"/>
                  </a:lnTo>
                  <a:lnTo>
                    <a:pt x="24595" y="27055"/>
                  </a:lnTo>
                  <a:lnTo>
                    <a:pt x="24612" y="27311"/>
                  </a:lnTo>
                  <a:lnTo>
                    <a:pt x="24630" y="27584"/>
                  </a:lnTo>
                  <a:lnTo>
                    <a:pt x="24630" y="27857"/>
                  </a:lnTo>
                  <a:lnTo>
                    <a:pt x="24630" y="28131"/>
                  </a:lnTo>
                  <a:lnTo>
                    <a:pt x="24604" y="28421"/>
                  </a:lnTo>
                  <a:lnTo>
                    <a:pt x="24578" y="28702"/>
                  </a:lnTo>
                  <a:lnTo>
                    <a:pt x="24536" y="29001"/>
                  </a:lnTo>
                  <a:lnTo>
                    <a:pt x="24476" y="29300"/>
                  </a:lnTo>
                  <a:lnTo>
                    <a:pt x="24459" y="29368"/>
                  </a:lnTo>
                  <a:lnTo>
                    <a:pt x="24433" y="29445"/>
                  </a:lnTo>
                  <a:lnTo>
                    <a:pt x="24373" y="29590"/>
                  </a:lnTo>
                  <a:lnTo>
                    <a:pt x="24297" y="29735"/>
                  </a:lnTo>
                  <a:lnTo>
                    <a:pt x="24211" y="29889"/>
                  </a:lnTo>
                  <a:lnTo>
                    <a:pt x="24075" y="30120"/>
                  </a:lnTo>
                  <a:lnTo>
                    <a:pt x="24023" y="30231"/>
                  </a:lnTo>
                  <a:lnTo>
                    <a:pt x="23981" y="30342"/>
                  </a:lnTo>
                  <a:lnTo>
                    <a:pt x="23964" y="30453"/>
                  </a:lnTo>
                  <a:lnTo>
                    <a:pt x="23955" y="30495"/>
                  </a:lnTo>
                  <a:lnTo>
                    <a:pt x="23964" y="30546"/>
                  </a:lnTo>
                  <a:lnTo>
                    <a:pt x="23972" y="30598"/>
                  </a:lnTo>
                  <a:lnTo>
                    <a:pt x="23989" y="30640"/>
                  </a:lnTo>
                  <a:lnTo>
                    <a:pt x="24015" y="30692"/>
                  </a:lnTo>
                  <a:lnTo>
                    <a:pt x="24049" y="30734"/>
                  </a:lnTo>
                  <a:lnTo>
                    <a:pt x="24083" y="30768"/>
                  </a:lnTo>
                  <a:lnTo>
                    <a:pt x="24134" y="30803"/>
                  </a:lnTo>
                  <a:lnTo>
                    <a:pt x="24177" y="30837"/>
                  </a:lnTo>
                  <a:lnTo>
                    <a:pt x="24228" y="30854"/>
                  </a:lnTo>
                  <a:lnTo>
                    <a:pt x="24288" y="30871"/>
                  </a:lnTo>
                  <a:lnTo>
                    <a:pt x="24339" y="30888"/>
                  </a:lnTo>
                  <a:lnTo>
                    <a:pt x="24467" y="30896"/>
                  </a:lnTo>
                  <a:lnTo>
                    <a:pt x="24553" y="30888"/>
                  </a:lnTo>
                  <a:lnTo>
                    <a:pt x="24647" y="30879"/>
                  </a:lnTo>
                  <a:lnTo>
                    <a:pt x="24741" y="30862"/>
                  </a:lnTo>
                  <a:lnTo>
                    <a:pt x="24843" y="30837"/>
                  </a:lnTo>
                  <a:lnTo>
                    <a:pt x="25056" y="30768"/>
                  </a:lnTo>
                  <a:lnTo>
                    <a:pt x="25270" y="30683"/>
                  </a:lnTo>
                  <a:lnTo>
                    <a:pt x="25500" y="30589"/>
                  </a:lnTo>
                  <a:lnTo>
                    <a:pt x="25722" y="30478"/>
                  </a:lnTo>
                  <a:lnTo>
                    <a:pt x="26183" y="30248"/>
                  </a:lnTo>
                  <a:lnTo>
                    <a:pt x="26431" y="30120"/>
                  </a:lnTo>
                  <a:lnTo>
                    <a:pt x="26661" y="30009"/>
                  </a:lnTo>
                  <a:lnTo>
                    <a:pt x="26875" y="29915"/>
                  </a:lnTo>
                  <a:lnTo>
                    <a:pt x="27063" y="29846"/>
                  </a:lnTo>
                  <a:lnTo>
                    <a:pt x="27165" y="29821"/>
                  </a:lnTo>
                  <a:lnTo>
                    <a:pt x="27267" y="29795"/>
                  </a:lnTo>
                  <a:lnTo>
                    <a:pt x="27481" y="29770"/>
                  </a:lnTo>
                  <a:lnTo>
                    <a:pt x="27711" y="29753"/>
                  </a:lnTo>
                  <a:lnTo>
                    <a:pt x="27959" y="29735"/>
                  </a:lnTo>
                  <a:lnTo>
                    <a:pt x="28198" y="29718"/>
                  </a:lnTo>
                  <a:lnTo>
                    <a:pt x="28454" y="29701"/>
                  </a:lnTo>
                  <a:lnTo>
                    <a:pt x="28702" y="29676"/>
                  </a:lnTo>
                  <a:lnTo>
                    <a:pt x="28830" y="29650"/>
                  </a:lnTo>
                  <a:lnTo>
                    <a:pt x="28949" y="29624"/>
                  </a:lnTo>
                  <a:lnTo>
                    <a:pt x="29069" y="29590"/>
                  </a:lnTo>
                  <a:lnTo>
                    <a:pt x="29188" y="29556"/>
                  </a:lnTo>
                  <a:lnTo>
                    <a:pt x="29308" y="29505"/>
                  </a:lnTo>
                  <a:lnTo>
                    <a:pt x="29427" y="29454"/>
                  </a:lnTo>
                  <a:lnTo>
                    <a:pt x="29538" y="29394"/>
                  </a:lnTo>
                  <a:lnTo>
                    <a:pt x="29641" y="29317"/>
                  </a:lnTo>
                  <a:lnTo>
                    <a:pt x="29743" y="29240"/>
                  </a:lnTo>
                  <a:lnTo>
                    <a:pt x="29846" y="29146"/>
                  </a:lnTo>
                  <a:lnTo>
                    <a:pt x="29905" y="29070"/>
                  </a:lnTo>
                  <a:lnTo>
                    <a:pt x="29957" y="28984"/>
                  </a:lnTo>
                  <a:lnTo>
                    <a:pt x="29991" y="28899"/>
                  </a:lnTo>
                  <a:lnTo>
                    <a:pt x="30008" y="28796"/>
                  </a:lnTo>
                  <a:lnTo>
                    <a:pt x="30025" y="28694"/>
                  </a:lnTo>
                  <a:lnTo>
                    <a:pt x="30033" y="28592"/>
                  </a:lnTo>
                  <a:lnTo>
                    <a:pt x="30025" y="28378"/>
                  </a:lnTo>
                  <a:lnTo>
                    <a:pt x="30025" y="28173"/>
                  </a:lnTo>
                  <a:lnTo>
                    <a:pt x="30033" y="28071"/>
                  </a:lnTo>
                  <a:lnTo>
                    <a:pt x="30042" y="27968"/>
                  </a:lnTo>
                  <a:lnTo>
                    <a:pt x="30051" y="27960"/>
                  </a:lnTo>
                  <a:lnTo>
                    <a:pt x="30238" y="26790"/>
                  </a:lnTo>
                  <a:lnTo>
                    <a:pt x="30418" y="25646"/>
                  </a:lnTo>
                  <a:lnTo>
                    <a:pt x="30503" y="25083"/>
                  </a:lnTo>
                  <a:lnTo>
                    <a:pt x="30580" y="24528"/>
                  </a:lnTo>
                  <a:lnTo>
                    <a:pt x="30648" y="23973"/>
                  </a:lnTo>
                  <a:lnTo>
                    <a:pt x="30716" y="23418"/>
                  </a:lnTo>
                  <a:lnTo>
                    <a:pt x="30793" y="22599"/>
                  </a:lnTo>
                  <a:lnTo>
                    <a:pt x="30853" y="21753"/>
                  </a:lnTo>
                  <a:lnTo>
                    <a:pt x="30904" y="20891"/>
                  </a:lnTo>
                  <a:lnTo>
                    <a:pt x="30938" y="20012"/>
                  </a:lnTo>
                  <a:lnTo>
                    <a:pt x="30947" y="19107"/>
                  </a:lnTo>
                  <a:lnTo>
                    <a:pt x="30947" y="18176"/>
                  </a:lnTo>
                  <a:lnTo>
                    <a:pt x="30930" y="17220"/>
                  </a:lnTo>
                  <a:lnTo>
                    <a:pt x="30904" y="16238"/>
                  </a:lnTo>
                  <a:lnTo>
                    <a:pt x="30887" y="15786"/>
                  </a:lnTo>
                  <a:lnTo>
                    <a:pt x="30879" y="15333"/>
                  </a:lnTo>
                  <a:lnTo>
                    <a:pt x="30870" y="14429"/>
                  </a:lnTo>
                  <a:lnTo>
                    <a:pt x="30870" y="13515"/>
                  </a:lnTo>
                  <a:lnTo>
                    <a:pt x="30879" y="12610"/>
                  </a:lnTo>
                  <a:lnTo>
                    <a:pt x="30896" y="11039"/>
                  </a:lnTo>
                  <a:lnTo>
                    <a:pt x="30887" y="10254"/>
                  </a:lnTo>
                  <a:lnTo>
                    <a:pt x="30870" y="9477"/>
                  </a:lnTo>
                  <a:lnTo>
                    <a:pt x="30844" y="8709"/>
                  </a:lnTo>
                  <a:lnTo>
                    <a:pt x="30819" y="8333"/>
                  </a:lnTo>
                  <a:lnTo>
                    <a:pt x="30793" y="7957"/>
                  </a:lnTo>
                  <a:lnTo>
                    <a:pt x="30759" y="7582"/>
                  </a:lnTo>
                  <a:lnTo>
                    <a:pt x="30725" y="7215"/>
                  </a:lnTo>
                  <a:lnTo>
                    <a:pt x="30674" y="6848"/>
                  </a:lnTo>
                  <a:lnTo>
                    <a:pt x="30623" y="6481"/>
                  </a:lnTo>
                  <a:lnTo>
                    <a:pt x="30563" y="6131"/>
                  </a:lnTo>
                  <a:lnTo>
                    <a:pt x="30494" y="5772"/>
                  </a:lnTo>
                  <a:lnTo>
                    <a:pt x="30418" y="5431"/>
                  </a:lnTo>
                  <a:lnTo>
                    <a:pt x="30332" y="5089"/>
                  </a:lnTo>
                  <a:lnTo>
                    <a:pt x="30238" y="4756"/>
                  </a:lnTo>
                  <a:lnTo>
                    <a:pt x="30127" y="4432"/>
                  </a:lnTo>
                  <a:lnTo>
                    <a:pt x="30016" y="4107"/>
                  </a:lnTo>
                  <a:lnTo>
                    <a:pt x="29888" y="3791"/>
                  </a:lnTo>
                  <a:lnTo>
                    <a:pt x="29743" y="3493"/>
                  </a:lnTo>
                  <a:lnTo>
                    <a:pt x="29598" y="3194"/>
                  </a:lnTo>
                  <a:lnTo>
                    <a:pt x="29436" y="2904"/>
                  </a:lnTo>
                  <a:lnTo>
                    <a:pt x="29257" y="2622"/>
                  </a:lnTo>
                  <a:lnTo>
                    <a:pt x="29069" y="2349"/>
                  </a:lnTo>
                  <a:lnTo>
                    <a:pt x="28864" y="2093"/>
                  </a:lnTo>
                  <a:lnTo>
                    <a:pt x="28642" y="1836"/>
                  </a:lnTo>
                  <a:lnTo>
                    <a:pt x="28411" y="1597"/>
                  </a:lnTo>
                  <a:lnTo>
                    <a:pt x="28241" y="1435"/>
                  </a:lnTo>
                  <a:lnTo>
                    <a:pt x="28053" y="1282"/>
                  </a:lnTo>
                  <a:lnTo>
                    <a:pt x="27865" y="1136"/>
                  </a:lnTo>
                  <a:lnTo>
                    <a:pt x="27669" y="1008"/>
                  </a:lnTo>
                  <a:lnTo>
                    <a:pt x="27464" y="889"/>
                  </a:lnTo>
                  <a:lnTo>
                    <a:pt x="27259" y="778"/>
                  </a:lnTo>
                  <a:lnTo>
                    <a:pt x="27037" y="675"/>
                  </a:lnTo>
                  <a:lnTo>
                    <a:pt x="26824" y="581"/>
                  </a:lnTo>
                  <a:lnTo>
                    <a:pt x="26593" y="496"/>
                  </a:lnTo>
                  <a:lnTo>
                    <a:pt x="26354" y="419"/>
                  </a:lnTo>
                  <a:lnTo>
                    <a:pt x="26115" y="342"/>
                  </a:lnTo>
                  <a:lnTo>
                    <a:pt x="25876" y="283"/>
                  </a:lnTo>
                  <a:lnTo>
                    <a:pt x="25620" y="231"/>
                  </a:lnTo>
                  <a:lnTo>
                    <a:pt x="25364" y="180"/>
                  </a:lnTo>
                  <a:lnTo>
                    <a:pt x="25108" y="138"/>
                  </a:lnTo>
                  <a:lnTo>
                    <a:pt x="24834" y="103"/>
                  </a:lnTo>
                  <a:lnTo>
                    <a:pt x="24570" y="78"/>
                  </a:lnTo>
                  <a:lnTo>
                    <a:pt x="24288" y="52"/>
                  </a:lnTo>
                  <a:lnTo>
                    <a:pt x="23725" y="18"/>
                  </a:lnTo>
                  <a:lnTo>
                    <a:pt x="23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2" name="Google Shape;10082;p44"/>
            <p:cNvSpPr/>
            <p:nvPr/>
          </p:nvSpPr>
          <p:spPr>
            <a:xfrm>
              <a:off x="5457938" y="1855475"/>
              <a:ext cx="286875" cy="564100"/>
            </a:xfrm>
            <a:custGeom>
              <a:avLst/>
              <a:gdLst/>
              <a:ahLst/>
              <a:cxnLst/>
              <a:rect l="l" t="t" r="r" b="b"/>
              <a:pathLst>
                <a:path w="11475" h="22564" extrusionOk="0">
                  <a:moveTo>
                    <a:pt x="6600" y="60"/>
                  </a:moveTo>
                  <a:lnTo>
                    <a:pt x="6933" y="69"/>
                  </a:lnTo>
                  <a:lnTo>
                    <a:pt x="7240" y="77"/>
                  </a:lnTo>
                  <a:lnTo>
                    <a:pt x="7539" y="103"/>
                  </a:lnTo>
                  <a:lnTo>
                    <a:pt x="7812" y="128"/>
                  </a:lnTo>
                  <a:lnTo>
                    <a:pt x="8077" y="154"/>
                  </a:lnTo>
                  <a:lnTo>
                    <a:pt x="8316" y="188"/>
                  </a:lnTo>
                  <a:lnTo>
                    <a:pt x="8546" y="231"/>
                  </a:lnTo>
                  <a:lnTo>
                    <a:pt x="8760" y="282"/>
                  </a:lnTo>
                  <a:lnTo>
                    <a:pt x="8948" y="333"/>
                  </a:lnTo>
                  <a:lnTo>
                    <a:pt x="9127" y="393"/>
                  </a:lnTo>
                  <a:lnTo>
                    <a:pt x="9289" y="461"/>
                  </a:lnTo>
                  <a:lnTo>
                    <a:pt x="9434" y="530"/>
                  </a:lnTo>
                  <a:lnTo>
                    <a:pt x="9571" y="607"/>
                  </a:lnTo>
                  <a:lnTo>
                    <a:pt x="9682" y="692"/>
                  </a:lnTo>
                  <a:lnTo>
                    <a:pt x="9784" y="786"/>
                  </a:lnTo>
                  <a:lnTo>
                    <a:pt x="9938" y="939"/>
                  </a:lnTo>
                  <a:lnTo>
                    <a:pt x="10074" y="1110"/>
                  </a:lnTo>
                  <a:lnTo>
                    <a:pt x="10202" y="1289"/>
                  </a:lnTo>
                  <a:lnTo>
                    <a:pt x="10331" y="1477"/>
                  </a:lnTo>
                  <a:lnTo>
                    <a:pt x="10442" y="1674"/>
                  </a:lnTo>
                  <a:lnTo>
                    <a:pt x="10544" y="1879"/>
                  </a:lnTo>
                  <a:lnTo>
                    <a:pt x="10638" y="2092"/>
                  </a:lnTo>
                  <a:lnTo>
                    <a:pt x="10732" y="2322"/>
                  </a:lnTo>
                  <a:lnTo>
                    <a:pt x="10809" y="2553"/>
                  </a:lnTo>
                  <a:lnTo>
                    <a:pt x="10885" y="2801"/>
                  </a:lnTo>
                  <a:lnTo>
                    <a:pt x="10954" y="3048"/>
                  </a:lnTo>
                  <a:lnTo>
                    <a:pt x="11014" y="3304"/>
                  </a:lnTo>
                  <a:lnTo>
                    <a:pt x="11065" y="3569"/>
                  </a:lnTo>
                  <a:lnTo>
                    <a:pt x="11116" y="3842"/>
                  </a:lnTo>
                  <a:lnTo>
                    <a:pt x="11159" y="4124"/>
                  </a:lnTo>
                  <a:lnTo>
                    <a:pt x="11201" y="4406"/>
                  </a:lnTo>
                  <a:lnTo>
                    <a:pt x="11235" y="4696"/>
                  </a:lnTo>
                  <a:lnTo>
                    <a:pt x="11261" y="4995"/>
                  </a:lnTo>
                  <a:lnTo>
                    <a:pt x="11304" y="5609"/>
                  </a:lnTo>
                  <a:lnTo>
                    <a:pt x="11338" y="6241"/>
                  </a:lnTo>
                  <a:lnTo>
                    <a:pt x="11355" y="6881"/>
                  </a:lnTo>
                  <a:lnTo>
                    <a:pt x="11364" y="7547"/>
                  </a:lnTo>
                  <a:lnTo>
                    <a:pt x="11364" y="8222"/>
                  </a:lnTo>
                  <a:lnTo>
                    <a:pt x="11346" y="9596"/>
                  </a:lnTo>
                  <a:lnTo>
                    <a:pt x="11338" y="10535"/>
                  </a:lnTo>
                  <a:lnTo>
                    <a:pt x="11338" y="11474"/>
                  </a:lnTo>
                  <a:lnTo>
                    <a:pt x="11346" y="12430"/>
                  </a:lnTo>
                  <a:lnTo>
                    <a:pt x="11355" y="12900"/>
                  </a:lnTo>
                  <a:lnTo>
                    <a:pt x="11372" y="13378"/>
                  </a:lnTo>
                  <a:lnTo>
                    <a:pt x="11398" y="14308"/>
                  </a:lnTo>
                  <a:lnTo>
                    <a:pt x="11415" y="15205"/>
                  </a:lnTo>
                  <a:lnTo>
                    <a:pt x="11415" y="16084"/>
                  </a:lnTo>
                  <a:lnTo>
                    <a:pt x="11406" y="16929"/>
                  </a:lnTo>
                  <a:lnTo>
                    <a:pt x="11372" y="17757"/>
                  </a:lnTo>
                  <a:lnTo>
                    <a:pt x="11329" y="18560"/>
                  </a:lnTo>
                  <a:lnTo>
                    <a:pt x="11270" y="19345"/>
                  </a:lnTo>
                  <a:lnTo>
                    <a:pt x="11201" y="20114"/>
                  </a:lnTo>
                  <a:lnTo>
                    <a:pt x="11193" y="20216"/>
                  </a:lnTo>
                  <a:lnTo>
                    <a:pt x="11193" y="20319"/>
                  </a:lnTo>
                  <a:lnTo>
                    <a:pt x="11201" y="20541"/>
                  </a:lnTo>
                  <a:lnTo>
                    <a:pt x="11227" y="20788"/>
                  </a:lnTo>
                  <a:lnTo>
                    <a:pt x="11253" y="21044"/>
                  </a:lnTo>
                  <a:lnTo>
                    <a:pt x="11304" y="21445"/>
                  </a:lnTo>
                  <a:lnTo>
                    <a:pt x="11321" y="21642"/>
                  </a:lnTo>
                  <a:lnTo>
                    <a:pt x="11329" y="21821"/>
                  </a:lnTo>
                  <a:lnTo>
                    <a:pt x="11321" y="21992"/>
                  </a:lnTo>
                  <a:lnTo>
                    <a:pt x="11312" y="22069"/>
                  </a:lnTo>
                  <a:lnTo>
                    <a:pt x="11295" y="22145"/>
                  </a:lnTo>
                  <a:lnTo>
                    <a:pt x="11278" y="22214"/>
                  </a:lnTo>
                  <a:lnTo>
                    <a:pt x="11253" y="22274"/>
                  </a:lnTo>
                  <a:lnTo>
                    <a:pt x="11227" y="22333"/>
                  </a:lnTo>
                  <a:lnTo>
                    <a:pt x="11193" y="22385"/>
                  </a:lnTo>
                  <a:lnTo>
                    <a:pt x="11133" y="22436"/>
                  </a:lnTo>
                  <a:lnTo>
                    <a:pt x="11065" y="22470"/>
                  </a:lnTo>
                  <a:lnTo>
                    <a:pt x="10988" y="22495"/>
                  </a:lnTo>
                  <a:lnTo>
                    <a:pt x="10894" y="22504"/>
                  </a:lnTo>
                  <a:lnTo>
                    <a:pt x="10817" y="22513"/>
                  </a:lnTo>
                  <a:lnTo>
                    <a:pt x="10655" y="22504"/>
                  </a:lnTo>
                  <a:lnTo>
                    <a:pt x="10501" y="22487"/>
                  </a:lnTo>
                  <a:lnTo>
                    <a:pt x="10356" y="22453"/>
                  </a:lnTo>
                  <a:lnTo>
                    <a:pt x="10220" y="22410"/>
                  </a:lnTo>
                  <a:lnTo>
                    <a:pt x="10092" y="22359"/>
                  </a:lnTo>
                  <a:lnTo>
                    <a:pt x="9972" y="22299"/>
                  </a:lnTo>
                  <a:lnTo>
                    <a:pt x="9861" y="22231"/>
                  </a:lnTo>
                  <a:lnTo>
                    <a:pt x="9759" y="22145"/>
                  </a:lnTo>
                  <a:lnTo>
                    <a:pt x="9665" y="22060"/>
                  </a:lnTo>
                  <a:lnTo>
                    <a:pt x="9579" y="21958"/>
                  </a:lnTo>
                  <a:lnTo>
                    <a:pt x="9494" y="21855"/>
                  </a:lnTo>
                  <a:lnTo>
                    <a:pt x="9426" y="21736"/>
                  </a:lnTo>
                  <a:lnTo>
                    <a:pt x="9357" y="21625"/>
                  </a:lnTo>
                  <a:lnTo>
                    <a:pt x="9289" y="21497"/>
                  </a:lnTo>
                  <a:lnTo>
                    <a:pt x="9238" y="21360"/>
                  </a:lnTo>
                  <a:lnTo>
                    <a:pt x="9187" y="21223"/>
                  </a:lnTo>
                  <a:lnTo>
                    <a:pt x="9135" y="21087"/>
                  </a:lnTo>
                  <a:lnTo>
                    <a:pt x="9093" y="20942"/>
                  </a:lnTo>
                  <a:lnTo>
                    <a:pt x="9024" y="20643"/>
                  </a:lnTo>
                  <a:lnTo>
                    <a:pt x="8973" y="20327"/>
                  </a:lnTo>
                  <a:lnTo>
                    <a:pt x="8930" y="20011"/>
                  </a:lnTo>
                  <a:lnTo>
                    <a:pt x="8905" y="19687"/>
                  </a:lnTo>
                  <a:lnTo>
                    <a:pt x="8879" y="19371"/>
                  </a:lnTo>
                  <a:lnTo>
                    <a:pt x="8845" y="18756"/>
                  </a:lnTo>
                  <a:lnTo>
                    <a:pt x="8828" y="18355"/>
                  </a:lnTo>
                  <a:lnTo>
                    <a:pt x="8802" y="17996"/>
                  </a:lnTo>
                  <a:lnTo>
                    <a:pt x="8794" y="17612"/>
                  </a:lnTo>
                  <a:lnTo>
                    <a:pt x="8785" y="17262"/>
                  </a:lnTo>
                  <a:lnTo>
                    <a:pt x="8785" y="16853"/>
                  </a:lnTo>
                  <a:lnTo>
                    <a:pt x="8794" y="16434"/>
                  </a:lnTo>
                  <a:lnTo>
                    <a:pt x="8819" y="16059"/>
                  </a:lnTo>
                  <a:lnTo>
                    <a:pt x="8837" y="15896"/>
                  </a:lnTo>
                  <a:lnTo>
                    <a:pt x="8862" y="15760"/>
                  </a:lnTo>
                  <a:lnTo>
                    <a:pt x="8888" y="15649"/>
                  </a:lnTo>
                  <a:lnTo>
                    <a:pt x="8896" y="15615"/>
                  </a:lnTo>
                  <a:lnTo>
                    <a:pt x="8913" y="15580"/>
                  </a:lnTo>
                  <a:lnTo>
                    <a:pt x="8973" y="15495"/>
                  </a:lnTo>
                  <a:lnTo>
                    <a:pt x="9033" y="15376"/>
                  </a:lnTo>
                  <a:lnTo>
                    <a:pt x="9093" y="15222"/>
                  </a:lnTo>
                  <a:lnTo>
                    <a:pt x="9144" y="15034"/>
                  </a:lnTo>
                  <a:lnTo>
                    <a:pt x="9204" y="14821"/>
                  </a:lnTo>
                  <a:lnTo>
                    <a:pt x="9255" y="14573"/>
                  </a:lnTo>
                  <a:lnTo>
                    <a:pt x="9289" y="14291"/>
                  </a:lnTo>
                  <a:lnTo>
                    <a:pt x="9315" y="13976"/>
                  </a:lnTo>
                  <a:lnTo>
                    <a:pt x="9332" y="13634"/>
                  </a:lnTo>
                  <a:lnTo>
                    <a:pt x="9332" y="13250"/>
                  </a:lnTo>
                  <a:lnTo>
                    <a:pt x="9306" y="12849"/>
                  </a:lnTo>
                  <a:lnTo>
                    <a:pt x="9289" y="12627"/>
                  </a:lnTo>
                  <a:lnTo>
                    <a:pt x="9263" y="12405"/>
                  </a:lnTo>
                  <a:lnTo>
                    <a:pt x="9229" y="12174"/>
                  </a:lnTo>
                  <a:lnTo>
                    <a:pt x="9195" y="11935"/>
                  </a:lnTo>
                  <a:lnTo>
                    <a:pt x="9152" y="11688"/>
                  </a:lnTo>
                  <a:lnTo>
                    <a:pt x="9101" y="11440"/>
                  </a:lnTo>
                  <a:lnTo>
                    <a:pt x="9041" y="11175"/>
                  </a:lnTo>
                  <a:lnTo>
                    <a:pt x="8973" y="10902"/>
                  </a:lnTo>
                  <a:lnTo>
                    <a:pt x="8896" y="10629"/>
                  </a:lnTo>
                  <a:lnTo>
                    <a:pt x="8811" y="10347"/>
                  </a:lnTo>
                  <a:lnTo>
                    <a:pt x="8760" y="10194"/>
                  </a:lnTo>
                  <a:lnTo>
                    <a:pt x="8709" y="10048"/>
                  </a:lnTo>
                  <a:lnTo>
                    <a:pt x="8657" y="9903"/>
                  </a:lnTo>
                  <a:lnTo>
                    <a:pt x="8598" y="9767"/>
                  </a:lnTo>
                  <a:lnTo>
                    <a:pt x="8461" y="9502"/>
                  </a:lnTo>
                  <a:lnTo>
                    <a:pt x="8307" y="9246"/>
                  </a:lnTo>
                  <a:lnTo>
                    <a:pt x="8145" y="8998"/>
                  </a:lnTo>
                  <a:lnTo>
                    <a:pt x="7966" y="8759"/>
                  </a:lnTo>
                  <a:lnTo>
                    <a:pt x="7769" y="8520"/>
                  </a:lnTo>
                  <a:lnTo>
                    <a:pt x="7565" y="8298"/>
                  </a:lnTo>
                  <a:lnTo>
                    <a:pt x="7343" y="8076"/>
                  </a:lnTo>
                  <a:lnTo>
                    <a:pt x="7112" y="7854"/>
                  </a:lnTo>
                  <a:lnTo>
                    <a:pt x="6865" y="7641"/>
                  </a:lnTo>
                  <a:lnTo>
                    <a:pt x="6608" y="7419"/>
                  </a:lnTo>
                  <a:lnTo>
                    <a:pt x="6071" y="6984"/>
                  </a:lnTo>
                  <a:lnTo>
                    <a:pt x="5490" y="6540"/>
                  </a:lnTo>
                  <a:lnTo>
                    <a:pt x="5183" y="6301"/>
                  </a:lnTo>
                  <a:lnTo>
                    <a:pt x="4858" y="6062"/>
                  </a:lnTo>
                  <a:lnTo>
                    <a:pt x="4175" y="5541"/>
                  </a:lnTo>
                  <a:lnTo>
                    <a:pt x="3825" y="5268"/>
                  </a:lnTo>
                  <a:lnTo>
                    <a:pt x="3467" y="4977"/>
                  </a:lnTo>
                  <a:lnTo>
                    <a:pt x="3108" y="4662"/>
                  </a:lnTo>
                  <a:lnTo>
                    <a:pt x="2741" y="4320"/>
                  </a:lnTo>
                  <a:lnTo>
                    <a:pt x="2562" y="4141"/>
                  </a:lnTo>
                  <a:lnTo>
                    <a:pt x="2374" y="3953"/>
                  </a:lnTo>
                  <a:lnTo>
                    <a:pt x="2195" y="3765"/>
                  </a:lnTo>
                  <a:lnTo>
                    <a:pt x="2015" y="3560"/>
                  </a:lnTo>
                  <a:lnTo>
                    <a:pt x="1973" y="3509"/>
                  </a:lnTo>
                  <a:lnTo>
                    <a:pt x="1930" y="3441"/>
                  </a:lnTo>
                  <a:lnTo>
                    <a:pt x="1828" y="3253"/>
                  </a:lnTo>
                  <a:lnTo>
                    <a:pt x="1717" y="3031"/>
                  </a:lnTo>
                  <a:lnTo>
                    <a:pt x="1606" y="2801"/>
                  </a:lnTo>
                  <a:lnTo>
                    <a:pt x="1529" y="2621"/>
                  </a:lnTo>
                  <a:lnTo>
                    <a:pt x="1478" y="2536"/>
                  </a:lnTo>
                  <a:lnTo>
                    <a:pt x="1418" y="2442"/>
                  </a:lnTo>
                  <a:lnTo>
                    <a:pt x="1350" y="2357"/>
                  </a:lnTo>
                  <a:lnTo>
                    <a:pt x="1273" y="2263"/>
                  </a:lnTo>
                  <a:lnTo>
                    <a:pt x="1093" y="2075"/>
                  </a:lnTo>
                  <a:lnTo>
                    <a:pt x="906" y="1887"/>
                  </a:lnTo>
                  <a:lnTo>
                    <a:pt x="718" y="1699"/>
                  </a:lnTo>
                  <a:lnTo>
                    <a:pt x="530" y="1503"/>
                  </a:lnTo>
                  <a:lnTo>
                    <a:pt x="445" y="1409"/>
                  </a:lnTo>
                  <a:lnTo>
                    <a:pt x="359" y="1307"/>
                  </a:lnTo>
                  <a:lnTo>
                    <a:pt x="282" y="1204"/>
                  </a:lnTo>
                  <a:lnTo>
                    <a:pt x="223" y="1102"/>
                  </a:lnTo>
                  <a:lnTo>
                    <a:pt x="163" y="991"/>
                  </a:lnTo>
                  <a:lnTo>
                    <a:pt x="120" y="888"/>
                  </a:lnTo>
                  <a:lnTo>
                    <a:pt x="86" y="777"/>
                  </a:lnTo>
                  <a:lnTo>
                    <a:pt x="60" y="666"/>
                  </a:lnTo>
                  <a:lnTo>
                    <a:pt x="60" y="555"/>
                  </a:lnTo>
                  <a:lnTo>
                    <a:pt x="69" y="444"/>
                  </a:lnTo>
                  <a:lnTo>
                    <a:pt x="103" y="333"/>
                  </a:lnTo>
                  <a:lnTo>
                    <a:pt x="146" y="214"/>
                  </a:lnTo>
                  <a:lnTo>
                    <a:pt x="154" y="205"/>
                  </a:lnTo>
                  <a:lnTo>
                    <a:pt x="171" y="205"/>
                  </a:lnTo>
                  <a:lnTo>
                    <a:pt x="231" y="214"/>
                  </a:lnTo>
                  <a:lnTo>
                    <a:pt x="274" y="222"/>
                  </a:lnTo>
                  <a:lnTo>
                    <a:pt x="308" y="231"/>
                  </a:lnTo>
                  <a:lnTo>
                    <a:pt x="1162" y="222"/>
                  </a:lnTo>
                  <a:lnTo>
                    <a:pt x="1998" y="197"/>
                  </a:lnTo>
                  <a:lnTo>
                    <a:pt x="2818" y="171"/>
                  </a:lnTo>
                  <a:lnTo>
                    <a:pt x="3620" y="137"/>
                  </a:lnTo>
                  <a:lnTo>
                    <a:pt x="4986" y="77"/>
                  </a:lnTo>
                  <a:lnTo>
                    <a:pt x="5627" y="60"/>
                  </a:lnTo>
                  <a:close/>
                  <a:moveTo>
                    <a:pt x="6250" y="0"/>
                  </a:moveTo>
                  <a:lnTo>
                    <a:pt x="5627" y="9"/>
                  </a:lnTo>
                  <a:lnTo>
                    <a:pt x="4978" y="26"/>
                  </a:lnTo>
                  <a:lnTo>
                    <a:pt x="3620" y="77"/>
                  </a:lnTo>
                  <a:lnTo>
                    <a:pt x="2818" y="111"/>
                  </a:lnTo>
                  <a:lnTo>
                    <a:pt x="1998" y="146"/>
                  </a:lnTo>
                  <a:lnTo>
                    <a:pt x="1162" y="171"/>
                  </a:lnTo>
                  <a:lnTo>
                    <a:pt x="308" y="171"/>
                  </a:lnTo>
                  <a:lnTo>
                    <a:pt x="248" y="163"/>
                  </a:lnTo>
                  <a:lnTo>
                    <a:pt x="206" y="154"/>
                  </a:lnTo>
                  <a:lnTo>
                    <a:pt x="163" y="154"/>
                  </a:lnTo>
                  <a:lnTo>
                    <a:pt x="129" y="163"/>
                  </a:lnTo>
                  <a:lnTo>
                    <a:pt x="112" y="171"/>
                  </a:lnTo>
                  <a:lnTo>
                    <a:pt x="103" y="188"/>
                  </a:lnTo>
                  <a:lnTo>
                    <a:pt x="52" y="316"/>
                  </a:lnTo>
                  <a:lnTo>
                    <a:pt x="18" y="436"/>
                  </a:lnTo>
                  <a:lnTo>
                    <a:pt x="1" y="547"/>
                  </a:lnTo>
                  <a:lnTo>
                    <a:pt x="9" y="666"/>
                  </a:lnTo>
                  <a:lnTo>
                    <a:pt x="26" y="786"/>
                  </a:lnTo>
                  <a:lnTo>
                    <a:pt x="60" y="897"/>
                  </a:lnTo>
                  <a:lnTo>
                    <a:pt x="103" y="1008"/>
                  </a:lnTo>
                  <a:lnTo>
                    <a:pt x="163" y="1119"/>
                  </a:lnTo>
                  <a:lnTo>
                    <a:pt x="231" y="1221"/>
                  </a:lnTo>
                  <a:lnTo>
                    <a:pt x="308" y="1324"/>
                  </a:lnTo>
                  <a:lnTo>
                    <a:pt x="393" y="1435"/>
                  </a:lnTo>
                  <a:lnTo>
                    <a:pt x="479" y="1537"/>
                  </a:lnTo>
                  <a:lnTo>
                    <a:pt x="675" y="1733"/>
                  </a:lnTo>
                  <a:lnTo>
                    <a:pt x="863" y="1921"/>
                  </a:lnTo>
                  <a:lnTo>
                    <a:pt x="1059" y="2109"/>
                  </a:lnTo>
                  <a:lnTo>
                    <a:pt x="1230" y="2297"/>
                  </a:lnTo>
                  <a:lnTo>
                    <a:pt x="1307" y="2382"/>
                  </a:lnTo>
                  <a:lnTo>
                    <a:pt x="1375" y="2476"/>
                  </a:lnTo>
                  <a:lnTo>
                    <a:pt x="1426" y="2562"/>
                  </a:lnTo>
                  <a:lnTo>
                    <a:pt x="1478" y="2647"/>
                  </a:lnTo>
                  <a:lnTo>
                    <a:pt x="1563" y="2826"/>
                  </a:lnTo>
                  <a:lnTo>
                    <a:pt x="1674" y="3057"/>
                  </a:lnTo>
                  <a:lnTo>
                    <a:pt x="1785" y="3279"/>
                  </a:lnTo>
                  <a:lnTo>
                    <a:pt x="1887" y="3466"/>
                  </a:lnTo>
                  <a:lnTo>
                    <a:pt x="1930" y="3543"/>
                  </a:lnTo>
                  <a:lnTo>
                    <a:pt x="1973" y="3594"/>
                  </a:lnTo>
                  <a:lnTo>
                    <a:pt x="2161" y="3799"/>
                  </a:lnTo>
                  <a:lnTo>
                    <a:pt x="2340" y="3996"/>
                  </a:lnTo>
                  <a:lnTo>
                    <a:pt x="2519" y="4184"/>
                  </a:lnTo>
                  <a:lnTo>
                    <a:pt x="2707" y="4363"/>
                  </a:lnTo>
                  <a:lnTo>
                    <a:pt x="3066" y="4696"/>
                  </a:lnTo>
                  <a:lnTo>
                    <a:pt x="3433" y="5012"/>
                  </a:lnTo>
                  <a:lnTo>
                    <a:pt x="3791" y="5310"/>
                  </a:lnTo>
                  <a:lnTo>
                    <a:pt x="4141" y="5584"/>
                  </a:lnTo>
                  <a:lnTo>
                    <a:pt x="4824" y="6104"/>
                  </a:lnTo>
                  <a:lnTo>
                    <a:pt x="5157" y="6343"/>
                  </a:lnTo>
                  <a:lnTo>
                    <a:pt x="5456" y="6582"/>
                  </a:lnTo>
                  <a:lnTo>
                    <a:pt x="6036" y="7026"/>
                  </a:lnTo>
                  <a:lnTo>
                    <a:pt x="6574" y="7462"/>
                  </a:lnTo>
                  <a:lnTo>
                    <a:pt x="6822" y="7675"/>
                  </a:lnTo>
                  <a:lnTo>
                    <a:pt x="7069" y="7889"/>
                  </a:lnTo>
                  <a:lnTo>
                    <a:pt x="7300" y="8111"/>
                  </a:lnTo>
                  <a:lnTo>
                    <a:pt x="7522" y="8333"/>
                  </a:lnTo>
                  <a:lnTo>
                    <a:pt x="7727" y="8555"/>
                  </a:lnTo>
                  <a:lnTo>
                    <a:pt x="7915" y="8785"/>
                  </a:lnTo>
                  <a:lnTo>
                    <a:pt x="8094" y="9024"/>
                  </a:lnTo>
                  <a:lnTo>
                    <a:pt x="8265" y="9272"/>
                  </a:lnTo>
                  <a:lnTo>
                    <a:pt x="8410" y="9528"/>
                  </a:lnTo>
                  <a:lnTo>
                    <a:pt x="8546" y="9792"/>
                  </a:lnTo>
                  <a:lnTo>
                    <a:pt x="8606" y="9929"/>
                  </a:lnTo>
                  <a:lnTo>
                    <a:pt x="8657" y="10066"/>
                  </a:lnTo>
                  <a:lnTo>
                    <a:pt x="8709" y="10211"/>
                  </a:lnTo>
                  <a:lnTo>
                    <a:pt x="8760" y="10356"/>
                  </a:lnTo>
                  <a:lnTo>
                    <a:pt x="8845" y="10646"/>
                  </a:lnTo>
                  <a:lnTo>
                    <a:pt x="8922" y="10919"/>
                  </a:lnTo>
                  <a:lnTo>
                    <a:pt x="8982" y="11184"/>
                  </a:lnTo>
                  <a:lnTo>
                    <a:pt x="9041" y="11449"/>
                  </a:lnTo>
                  <a:lnTo>
                    <a:pt x="9093" y="11696"/>
                  </a:lnTo>
                  <a:lnTo>
                    <a:pt x="9144" y="11944"/>
                  </a:lnTo>
                  <a:lnTo>
                    <a:pt x="9178" y="12183"/>
                  </a:lnTo>
                  <a:lnTo>
                    <a:pt x="9212" y="12405"/>
                  </a:lnTo>
                  <a:lnTo>
                    <a:pt x="9255" y="12840"/>
                  </a:lnTo>
                  <a:lnTo>
                    <a:pt x="9280" y="13250"/>
                  </a:lnTo>
                  <a:lnTo>
                    <a:pt x="9280" y="13617"/>
                  </a:lnTo>
                  <a:lnTo>
                    <a:pt x="9263" y="13958"/>
                  </a:lnTo>
                  <a:lnTo>
                    <a:pt x="9238" y="14274"/>
                  </a:lnTo>
                  <a:lnTo>
                    <a:pt x="9204" y="14548"/>
                  </a:lnTo>
                  <a:lnTo>
                    <a:pt x="9152" y="14795"/>
                  </a:lnTo>
                  <a:lnTo>
                    <a:pt x="9101" y="15009"/>
                  </a:lnTo>
                  <a:lnTo>
                    <a:pt x="9041" y="15196"/>
                  </a:lnTo>
                  <a:lnTo>
                    <a:pt x="8982" y="15350"/>
                  </a:lnTo>
                  <a:lnTo>
                    <a:pt x="8922" y="15470"/>
                  </a:lnTo>
                  <a:lnTo>
                    <a:pt x="8871" y="15555"/>
                  </a:lnTo>
                  <a:lnTo>
                    <a:pt x="8854" y="15589"/>
                  </a:lnTo>
                  <a:lnTo>
                    <a:pt x="8837" y="15632"/>
                  </a:lnTo>
                  <a:lnTo>
                    <a:pt x="8811" y="15743"/>
                  </a:lnTo>
                  <a:lnTo>
                    <a:pt x="8785" y="15888"/>
                  </a:lnTo>
                  <a:lnTo>
                    <a:pt x="8768" y="16059"/>
                  </a:lnTo>
                  <a:lnTo>
                    <a:pt x="8751" y="16246"/>
                  </a:lnTo>
                  <a:lnTo>
                    <a:pt x="8743" y="16451"/>
                  </a:lnTo>
                  <a:lnTo>
                    <a:pt x="8734" y="16878"/>
                  </a:lnTo>
                  <a:lnTo>
                    <a:pt x="8734" y="17296"/>
                  </a:lnTo>
                  <a:lnTo>
                    <a:pt x="8734" y="17646"/>
                  </a:lnTo>
                  <a:lnTo>
                    <a:pt x="8751" y="17996"/>
                  </a:lnTo>
                  <a:lnTo>
                    <a:pt x="8777" y="18355"/>
                  </a:lnTo>
                  <a:lnTo>
                    <a:pt x="8794" y="18756"/>
                  </a:lnTo>
                  <a:lnTo>
                    <a:pt x="8828" y="19354"/>
                  </a:lnTo>
                  <a:lnTo>
                    <a:pt x="8845" y="19670"/>
                  </a:lnTo>
                  <a:lnTo>
                    <a:pt x="8879" y="19994"/>
                  </a:lnTo>
                  <a:lnTo>
                    <a:pt x="8922" y="20310"/>
                  </a:lnTo>
                  <a:lnTo>
                    <a:pt x="8973" y="20626"/>
                  </a:lnTo>
                  <a:lnTo>
                    <a:pt x="9050" y="20933"/>
                  </a:lnTo>
                  <a:lnTo>
                    <a:pt x="9093" y="21087"/>
                  </a:lnTo>
                  <a:lnTo>
                    <a:pt x="9135" y="21232"/>
                  </a:lnTo>
                  <a:lnTo>
                    <a:pt x="9187" y="21369"/>
                  </a:lnTo>
                  <a:lnTo>
                    <a:pt x="9246" y="21505"/>
                  </a:lnTo>
                  <a:lnTo>
                    <a:pt x="9315" y="21633"/>
                  </a:lnTo>
                  <a:lnTo>
                    <a:pt x="9383" y="21761"/>
                  </a:lnTo>
                  <a:lnTo>
                    <a:pt x="9460" y="21881"/>
                  </a:lnTo>
                  <a:lnTo>
                    <a:pt x="9545" y="21983"/>
                  </a:lnTo>
                  <a:lnTo>
                    <a:pt x="9631" y="22086"/>
                  </a:lnTo>
                  <a:lnTo>
                    <a:pt x="9733" y="22180"/>
                  </a:lnTo>
                  <a:lnTo>
                    <a:pt x="9835" y="22265"/>
                  </a:lnTo>
                  <a:lnTo>
                    <a:pt x="9946" y="22342"/>
                  </a:lnTo>
                  <a:lnTo>
                    <a:pt x="10074" y="22410"/>
                  </a:lnTo>
                  <a:lnTo>
                    <a:pt x="10202" y="22461"/>
                  </a:lnTo>
                  <a:lnTo>
                    <a:pt x="10339" y="22504"/>
                  </a:lnTo>
                  <a:lnTo>
                    <a:pt x="10493" y="22538"/>
                  </a:lnTo>
                  <a:lnTo>
                    <a:pt x="10646" y="22555"/>
                  </a:lnTo>
                  <a:lnTo>
                    <a:pt x="10817" y="22564"/>
                  </a:lnTo>
                  <a:lnTo>
                    <a:pt x="10903" y="22564"/>
                  </a:lnTo>
                  <a:lnTo>
                    <a:pt x="10996" y="22547"/>
                  </a:lnTo>
                  <a:lnTo>
                    <a:pt x="11090" y="22521"/>
                  </a:lnTo>
                  <a:lnTo>
                    <a:pt x="11167" y="22478"/>
                  </a:lnTo>
                  <a:lnTo>
                    <a:pt x="11227" y="22419"/>
                  </a:lnTo>
                  <a:lnTo>
                    <a:pt x="11270" y="22367"/>
                  </a:lnTo>
                  <a:lnTo>
                    <a:pt x="11304" y="22308"/>
                  </a:lnTo>
                  <a:lnTo>
                    <a:pt x="11329" y="22239"/>
                  </a:lnTo>
                  <a:lnTo>
                    <a:pt x="11346" y="22171"/>
                  </a:lnTo>
                  <a:lnTo>
                    <a:pt x="11364" y="22094"/>
                  </a:lnTo>
                  <a:lnTo>
                    <a:pt x="11372" y="22009"/>
                  </a:lnTo>
                  <a:lnTo>
                    <a:pt x="11381" y="21830"/>
                  </a:lnTo>
                  <a:lnTo>
                    <a:pt x="11372" y="21642"/>
                  </a:lnTo>
                  <a:lnTo>
                    <a:pt x="11355" y="21445"/>
                  </a:lnTo>
                  <a:lnTo>
                    <a:pt x="11312" y="21036"/>
                  </a:lnTo>
                  <a:lnTo>
                    <a:pt x="11278" y="20780"/>
                  </a:lnTo>
                  <a:lnTo>
                    <a:pt x="11253" y="20541"/>
                  </a:lnTo>
                  <a:lnTo>
                    <a:pt x="11244" y="20319"/>
                  </a:lnTo>
                  <a:lnTo>
                    <a:pt x="11244" y="20216"/>
                  </a:lnTo>
                  <a:lnTo>
                    <a:pt x="11253" y="20122"/>
                  </a:lnTo>
                  <a:lnTo>
                    <a:pt x="11329" y="19354"/>
                  </a:lnTo>
                  <a:lnTo>
                    <a:pt x="11389" y="18568"/>
                  </a:lnTo>
                  <a:lnTo>
                    <a:pt x="11432" y="17757"/>
                  </a:lnTo>
                  <a:lnTo>
                    <a:pt x="11457" y="16929"/>
                  </a:lnTo>
                  <a:lnTo>
                    <a:pt x="11475" y="16084"/>
                  </a:lnTo>
                  <a:lnTo>
                    <a:pt x="11475" y="15205"/>
                  </a:lnTo>
                  <a:lnTo>
                    <a:pt x="11457" y="14300"/>
                  </a:lnTo>
                  <a:lnTo>
                    <a:pt x="11423" y="13378"/>
                  </a:lnTo>
                  <a:lnTo>
                    <a:pt x="11406" y="12900"/>
                  </a:lnTo>
                  <a:lnTo>
                    <a:pt x="11398" y="12430"/>
                  </a:lnTo>
                  <a:lnTo>
                    <a:pt x="11389" y="11474"/>
                  </a:lnTo>
                  <a:lnTo>
                    <a:pt x="11389" y="10527"/>
                  </a:lnTo>
                  <a:lnTo>
                    <a:pt x="11406" y="9596"/>
                  </a:lnTo>
                  <a:lnTo>
                    <a:pt x="11415" y="8213"/>
                  </a:lnTo>
                  <a:lnTo>
                    <a:pt x="11415" y="7539"/>
                  </a:lnTo>
                  <a:lnTo>
                    <a:pt x="11406" y="6873"/>
                  </a:lnTo>
                  <a:lnTo>
                    <a:pt x="11389" y="6224"/>
                  </a:lnTo>
                  <a:lnTo>
                    <a:pt x="11355" y="5592"/>
                  </a:lnTo>
                  <a:lnTo>
                    <a:pt x="11312" y="4977"/>
                  </a:lnTo>
                  <a:lnTo>
                    <a:pt x="11287" y="4679"/>
                  </a:lnTo>
                  <a:lnTo>
                    <a:pt x="11253" y="4388"/>
                  </a:lnTo>
                  <a:lnTo>
                    <a:pt x="11210" y="4107"/>
                  </a:lnTo>
                  <a:lnTo>
                    <a:pt x="11167" y="3825"/>
                  </a:lnTo>
                  <a:lnTo>
                    <a:pt x="11116" y="3552"/>
                  </a:lnTo>
                  <a:lnTo>
                    <a:pt x="11065" y="3287"/>
                  </a:lnTo>
                  <a:lnTo>
                    <a:pt x="11005" y="3023"/>
                  </a:lnTo>
                  <a:lnTo>
                    <a:pt x="10937" y="2775"/>
                  </a:lnTo>
                  <a:lnTo>
                    <a:pt x="10860" y="2527"/>
                  </a:lnTo>
                  <a:lnTo>
                    <a:pt x="10774" y="2297"/>
                  </a:lnTo>
                  <a:lnTo>
                    <a:pt x="10689" y="2066"/>
                  </a:lnTo>
                  <a:lnTo>
                    <a:pt x="10587" y="1853"/>
                  </a:lnTo>
                  <a:lnTo>
                    <a:pt x="10484" y="1640"/>
                  </a:lnTo>
                  <a:lnTo>
                    <a:pt x="10373" y="1443"/>
                  </a:lnTo>
                  <a:lnTo>
                    <a:pt x="10245" y="1255"/>
                  </a:lnTo>
                  <a:lnTo>
                    <a:pt x="10117" y="1076"/>
                  </a:lnTo>
                  <a:lnTo>
                    <a:pt x="9972" y="905"/>
                  </a:lnTo>
                  <a:lnTo>
                    <a:pt x="9827" y="743"/>
                  </a:lnTo>
                  <a:lnTo>
                    <a:pt x="9724" y="649"/>
                  </a:lnTo>
                  <a:lnTo>
                    <a:pt x="9605" y="564"/>
                  </a:lnTo>
                  <a:lnTo>
                    <a:pt x="9468" y="487"/>
                  </a:lnTo>
                  <a:lnTo>
                    <a:pt x="9323" y="419"/>
                  </a:lnTo>
                  <a:lnTo>
                    <a:pt x="9152" y="350"/>
                  </a:lnTo>
                  <a:lnTo>
                    <a:pt x="8973" y="291"/>
                  </a:lnTo>
                  <a:lnTo>
                    <a:pt x="8777" y="231"/>
                  </a:lnTo>
                  <a:lnTo>
                    <a:pt x="8563" y="180"/>
                  </a:lnTo>
                  <a:lnTo>
                    <a:pt x="8333" y="137"/>
                  </a:lnTo>
                  <a:lnTo>
                    <a:pt x="8094" y="103"/>
                  </a:lnTo>
                  <a:lnTo>
                    <a:pt x="7829" y="69"/>
                  </a:lnTo>
                  <a:lnTo>
                    <a:pt x="7547" y="43"/>
                  </a:lnTo>
                  <a:lnTo>
                    <a:pt x="7249" y="26"/>
                  </a:lnTo>
                  <a:lnTo>
                    <a:pt x="6933" y="17"/>
                  </a:lnTo>
                  <a:lnTo>
                    <a:pt x="6600" y="9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3" name="Google Shape;10083;p44"/>
            <p:cNvSpPr/>
            <p:nvPr/>
          </p:nvSpPr>
          <p:spPr>
            <a:xfrm>
              <a:off x="5600738" y="1928475"/>
              <a:ext cx="65325" cy="52950"/>
            </a:xfrm>
            <a:custGeom>
              <a:avLst/>
              <a:gdLst/>
              <a:ahLst/>
              <a:cxnLst/>
              <a:rect l="l" t="t" r="r" b="b"/>
              <a:pathLst>
                <a:path w="2613" h="2118" extrusionOk="0">
                  <a:moveTo>
                    <a:pt x="162" y="51"/>
                  </a:moveTo>
                  <a:lnTo>
                    <a:pt x="239" y="60"/>
                  </a:lnTo>
                  <a:lnTo>
                    <a:pt x="350" y="85"/>
                  </a:lnTo>
                  <a:lnTo>
                    <a:pt x="444" y="111"/>
                  </a:lnTo>
                  <a:lnTo>
                    <a:pt x="538" y="120"/>
                  </a:lnTo>
                  <a:lnTo>
                    <a:pt x="1101" y="128"/>
                  </a:lnTo>
                  <a:lnTo>
                    <a:pt x="1545" y="154"/>
                  </a:lnTo>
                  <a:lnTo>
                    <a:pt x="1878" y="188"/>
                  </a:lnTo>
                  <a:lnTo>
                    <a:pt x="2126" y="222"/>
                  </a:lnTo>
                  <a:lnTo>
                    <a:pt x="2168" y="324"/>
                  </a:lnTo>
                  <a:lnTo>
                    <a:pt x="2220" y="453"/>
                  </a:lnTo>
                  <a:lnTo>
                    <a:pt x="2279" y="606"/>
                  </a:lnTo>
                  <a:lnTo>
                    <a:pt x="2331" y="794"/>
                  </a:lnTo>
                  <a:lnTo>
                    <a:pt x="2382" y="1007"/>
                  </a:lnTo>
                  <a:lnTo>
                    <a:pt x="2433" y="1246"/>
                  </a:lnTo>
                  <a:lnTo>
                    <a:pt x="2476" y="1528"/>
                  </a:lnTo>
                  <a:lnTo>
                    <a:pt x="2527" y="1853"/>
                  </a:lnTo>
                  <a:lnTo>
                    <a:pt x="2544" y="1989"/>
                  </a:lnTo>
                  <a:lnTo>
                    <a:pt x="2075" y="1622"/>
                  </a:lnTo>
                  <a:lnTo>
                    <a:pt x="1614" y="1264"/>
                  </a:lnTo>
                  <a:lnTo>
                    <a:pt x="1289" y="1016"/>
                  </a:lnTo>
                  <a:lnTo>
                    <a:pt x="931" y="743"/>
                  </a:lnTo>
                  <a:lnTo>
                    <a:pt x="845" y="692"/>
                  </a:lnTo>
                  <a:lnTo>
                    <a:pt x="751" y="640"/>
                  </a:lnTo>
                  <a:lnTo>
                    <a:pt x="546" y="555"/>
                  </a:lnTo>
                  <a:lnTo>
                    <a:pt x="341" y="461"/>
                  </a:lnTo>
                  <a:lnTo>
                    <a:pt x="248" y="418"/>
                  </a:lnTo>
                  <a:lnTo>
                    <a:pt x="171" y="367"/>
                  </a:lnTo>
                  <a:lnTo>
                    <a:pt x="111" y="307"/>
                  </a:lnTo>
                  <a:lnTo>
                    <a:pt x="85" y="282"/>
                  </a:lnTo>
                  <a:lnTo>
                    <a:pt x="68" y="248"/>
                  </a:lnTo>
                  <a:lnTo>
                    <a:pt x="60" y="222"/>
                  </a:lnTo>
                  <a:lnTo>
                    <a:pt x="51" y="179"/>
                  </a:lnTo>
                  <a:lnTo>
                    <a:pt x="51" y="145"/>
                  </a:lnTo>
                  <a:lnTo>
                    <a:pt x="68" y="111"/>
                  </a:lnTo>
                  <a:lnTo>
                    <a:pt x="77" y="85"/>
                  </a:lnTo>
                  <a:lnTo>
                    <a:pt x="102" y="68"/>
                  </a:lnTo>
                  <a:lnTo>
                    <a:pt x="128" y="60"/>
                  </a:lnTo>
                  <a:lnTo>
                    <a:pt x="162" y="51"/>
                  </a:lnTo>
                  <a:close/>
                  <a:moveTo>
                    <a:pt x="154" y="0"/>
                  </a:moveTo>
                  <a:lnTo>
                    <a:pt x="102" y="9"/>
                  </a:lnTo>
                  <a:lnTo>
                    <a:pt x="68" y="17"/>
                  </a:lnTo>
                  <a:lnTo>
                    <a:pt x="34" y="51"/>
                  </a:lnTo>
                  <a:lnTo>
                    <a:pt x="9" y="94"/>
                  </a:lnTo>
                  <a:lnTo>
                    <a:pt x="0" y="137"/>
                  </a:lnTo>
                  <a:lnTo>
                    <a:pt x="0" y="179"/>
                  </a:lnTo>
                  <a:lnTo>
                    <a:pt x="0" y="222"/>
                  </a:lnTo>
                  <a:lnTo>
                    <a:pt x="17" y="265"/>
                  </a:lnTo>
                  <a:lnTo>
                    <a:pt x="34" y="299"/>
                  </a:lnTo>
                  <a:lnTo>
                    <a:pt x="60" y="333"/>
                  </a:lnTo>
                  <a:lnTo>
                    <a:pt x="128" y="401"/>
                  </a:lnTo>
                  <a:lnTo>
                    <a:pt x="213" y="453"/>
                  </a:lnTo>
                  <a:lnTo>
                    <a:pt x="307" y="512"/>
                  </a:lnTo>
                  <a:lnTo>
                    <a:pt x="529" y="606"/>
                  </a:lnTo>
                  <a:lnTo>
                    <a:pt x="726" y="692"/>
                  </a:lnTo>
                  <a:lnTo>
                    <a:pt x="820" y="734"/>
                  </a:lnTo>
                  <a:lnTo>
                    <a:pt x="896" y="785"/>
                  </a:lnTo>
                  <a:lnTo>
                    <a:pt x="1255" y="1059"/>
                  </a:lnTo>
                  <a:lnTo>
                    <a:pt x="1579" y="1306"/>
                  </a:lnTo>
                  <a:lnTo>
                    <a:pt x="2066" y="1682"/>
                  </a:lnTo>
                  <a:lnTo>
                    <a:pt x="2561" y="2075"/>
                  </a:lnTo>
                  <a:lnTo>
                    <a:pt x="2612" y="2117"/>
                  </a:lnTo>
                  <a:lnTo>
                    <a:pt x="2604" y="2049"/>
                  </a:lnTo>
                  <a:lnTo>
                    <a:pt x="2578" y="1844"/>
                  </a:lnTo>
                  <a:lnTo>
                    <a:pt x="2536" y="1520"/>
                  </a:lnTo>
                  <a:lnTo>
                    <a:pt x="2484" y="1229"/>
                  </a:lnTo>
                  <a:lnTo>
                    <a:pt x="2433" y="982"/>
                  </a:lnTo>
                  <a:lnTo>
                    <a:pt x="2373" y="760"/>
                  </a:lnTo>
                  <a:lnTo>
                    <a:pt x="2322" y="572"/>
                  </a:lnTo>
                  <a:lnTo>
                    <a:pt x="2271" y="418"/>
                  </a:lnTo>
                  <a:lnTo>
                    <a:pt x="2220" y="290"/>
                  </a:lnTo>
                  <a:lnTo>
                    <a:pt x="2168" y="179"/>
                  </a:lnTo>
                  <a:lnTo>
                    <a:pt x="2160" y="171"/>
                  </a:lnTo>
                  <a:lnTo>
                    <a:pt x="2151" y="171"/>
                  </a:lnTo>
                  <a:lnTo>
                    <a:pt x="1904" y="128"/>
                  </a:lnTo>
                  <a:lnTo>
                    <a:pt x="1562" y="103"/>
                  </a:lnTo>
                  <a:lnTo>
                    <a:pt x="1110" y="77"/>
                  </a:lnTo>
                  <a:lnTo>
                    <a:pt x="538" y="68"/>
                  </a:lnTo>
                  <a:lnTo>
                    <a:pt x="452" y="60"/>
                  </a:lnTo>
                  <a:lnTo>
                    <a:pt x="359" y="34"/>
                  </a:lnTo>
                  <a:lnTo>
                    <a:pt x="256" y="9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4" name="Google Shape;10084;p44"/>
            <p:cNvSpPr/>
            <p:nvPr/>
          </p:nvSpPr>
          <p:spPr>
            <a:xfrm>
              <a:off x="4783513" y="2144250"/>
              <a:ext cx="443950" cy="230300"/>
            </a:xfrm>
            <a:custGeom>
              <a:avLst/>
              <a:gdLst/>
              <a:ahLst/>
              <a:cxnLst/>
              <a:rect l="l" t="t" r="r" b="b"/>
              <a:pathLst>
                <a:path w="17758" h="9212" extrusionOk="0">
                  <a:moveTo>
                    <a:pt x="15026" y="102"/>
                  </a:moveTo>
                  <a:lnTo>
                    <a:pt x="15299" y="111"/>
                  </a:lnTo>
                  <a:lnTo>
                    <a:pt x="15572" y="128"/>
                  </a:lnTo>
                  <a:lnTo>
                    <a:pt x="15845" y="154"/>
                  </a:lnTo>
                  <a:lnTo>
                    <a:pt x="16119" y="196"/>
                  </a:lnTo>
                  <a:lnTo>
                    <a:pt x="16383" y="256"/>
                  </a:lnTo>
                  <a:lnTo>
                    <a:pt x="16520" y="290"/>
                  </a:lnTo>
                  <a:lnTo>
                    <a:pt x="16665" y="341"/>
                  </a:lnTo>
                  <a:lnTo>
                    <a:pt x="16819" y="393"/>
                  </a:lnTo>
                  <a:lnTo>
                    <a:pt x="16964" y="470"/>
                  </a:lnTo>
                  <a:lnTo>
                    <a:pt x="17100" y="546"/>
                  </a:lnTo>
                  <a:lnTo>
                    <a:pt x="17237" y="649"/>
                  </a:lnTo>
                  <a:lnTo>
                    <a:pt x="17348" y="751"/>
                  </a:lnTo>
                  <a:lnTo>
                    <a:pt x="17442" y="862"/>
                  </a:lnTo>
                  <a:lnTo>
                    <a:pt x="17519" y="982"/>
                  </a:lnTo>
                  <a:lnTo>
                    <a:pt x="17587" y="1110"/>
                  </a:lnTo>
                  <a:lnTo>
                    <a:pt x="17621" y="1246"/>
                  </a:lnTo>
                  <a:lnTo>
                    <a:pt x="17647" y="1383"/>
                  </a:lnTo>
                  <a:lnTo>
                    <a:pt x="17647" y="1511"/>
                  </a:lnTo>
                  <a:lnTo>
                    <a:pt x="17647" y="1579"/>
                  </a:lnTo>
                  <a:lnTo>
                    <a:pt x="17630" y="1648"/>
                  </a:lnTo>
                  <a:lnTo>
                    <a:pt x="17604" y="1759"/>
                  </a:lnTo>
                  <a:lnTo>
                    <a:pt x="17553" y="1870"/>
                  </a:lnTo>
                  <a:lnTo>
                    <a:pt x="17493" y="1964"/>
                  </a:lnTo>
                  <a:lnTo>
                    <a:pt x="17416" y="2049"/>
                  </a:lnTo>
                  <a:lnTo>
                    <a:pt x="17331" y="2126"/>
                  </a:lnTo>
                  <a:lnTo>
                    <a:pt x="17228" y="2185"/>
                  </a:lnTo>
                  <a:lnTo>
                    <a:pt x="17117" y="2237"/>
                  </a:lnTo>
                  <a:lnTo>
                    <a:pt x="16989" y="2279"/>
                  </a:lnTo>
                  <a:lnTo>
                    <a:pt x="16861" y="2314"/>
                  </a:lnTo>
                  <a:lnTo>
                    <a:pt x="16733" y="2339"/>
                  </a:lnTo>
                  <a:lnTo>
                    <a:pt x="16469" y="2373"/>
                  </a:lnTo>
                  <a:lnTo>
                    <a:pt x="16195" y="2399"/>
                  </a:lnTo>
                  <a:lnTo>
                    <a:pt x="15922" y="2425"/>
                  </a:lnTo>
                  <a:lnTo>
                    <a:pt x="15555" y="2450"/>
                  </a:lnTo>
                  <a:lnTo>
                    <a:pt x="15376" y="2467"/>
                  </a:lnTo>
                  <a:lnTo>
                    <a:pt x="15188" y="2484"/>
                  </a:lnTo>
                  <a:lnTo>
                    <a:pt x="15009" y="2518"/>
                  </a:lnTo>
                  <a:lnTo>
                    <a:pt x="14821" y="2561"/>
                  </a:lnTo>
                  <a:lnTo>
                    <a:pt x="14642" y="2612"/>
                  </a:lnTo>
                  <a:lnTo>
                    <a:pt x="14454" y="2681"/>
                  </a:lnTo>
                  <a:lnTo>
                    <a:pt x="14275" y="2757"/>
                  </a:lnTo>
                  <a:lnTo>
                    <a:pt x="14198" y="2800"/>
                  </a:lnTo>
                  <a:lnTo>
                    <a:pt x="14112" y="2843"/>
                  </a:lnTo>
                  <a:lnTo>
                    <a:pt x="14036" y="2903"/>
                  </a:lnTo>
                  <a:lnTo>
                    <a:pt x="13959" y="2962"/>
                  </a:lnTo>
                  <a:lnTo>
                    <a:pt x="13890" y="3022"/>
                  </a:lnTo>
                  <a:lnTo>
                    <a:pt x="13831" y="3099"/>
                  </a:lnTo>
                  <a:lnTo>
                    <a:pt x="13797" y="3150"/>
                  </a:lnTo>
                  <a:lnTo>
                    <a:pt x="13762" y="3210"/>
                  </a:lnTo>
                  <a:lnTo>
                    <a:pt x="13711" y="3321"/>
                  </a:lnTo>
                  <a:lnTo>
                    <a:pt x="13686" y="3449"/>
                  </a:lnTo>
                  <a:lnTo>
                    <a:pt x="13660" y="3568"/>
                  </a:lnTo>
                  <a:lnTo>
                    <a:pt x="13651" y="3697"/>
                  </a:lnTo>
                  <a:lnTo>
                    <a:pt x="13651" y="3833"/>
                  </a:lnTo>
                  <a:lnTo>
                    <a:pt x="13660" y="4089"/>
                  </a:lnTo>
                  <a:lnTo>
                    <a:pt x="13677" y="4269"/>
                  </a:lnTo>
                  <a:lnTo>
                    <a:pt x="13677" y="4448"/>
                  </a:lnTo>
                  <a:lnTo>
                    <a:pt x="13660" y="4627"/>
                  </a:lnTo>
                  <a:lnTo>
                    <a:pt x="13651" y="4712"/>
                  </a:lnTo>
                  <a:lnTo>
                    <a:pt x="13634" y="4798"/>
                  </a:lnTo>
                  <a:lnTo>
                    <a:pt x="13600" y="4883"/>
                  </a:lnTo>
                  <a:lnTo>
                    <a:pt x="13566" y="4969"/>
                  </a:lnTo>
                  <a:lnTo>
                    <a:pt x="13523" y="5045"/>
                  </a:lnTo>
                  <a:lnTo>
                    <a:pt x="13481" y="5122"/>
                  </a:lnTo>
                  <a:lnTo>
                    <a:pt x="13429" y="5199"/>
                  </a:lnTo>
                  <a:lnTo>
                    <a:pt x="13370" y="5267"/>
                  </a:lnTo>
                  <a:lnTo>
                    <a:pt x="13233" y="5404"/>
                  </a:lnTo>
                  <a:lnTo>
                    <a:pt x="13088" y="5532"/>
                  </a:lnTo>
                  <a:lnTo>
                    <a:pt x="12934" y="5643"/>
                  </a:lnTo>
                  <a:lnTo>
                    <a:pt x="12764" y="5763"/>
                  </a:lnTo>
                  <a:lnTo>
                    <a:pt x="12584" y="5873"/>
                  </a:lnTo>
                  <a:lnTo>
                    <a:pt x="8128" y="8614"/>
                  </a:lnTo>
                  <a:lnTo>
                    <a:pt x="7923" y="8733"/>
                  </a:lnTo>
                  <a:lnTo>
                    <a:pt x="7701" y="8853"/>
                  </a:lnTo>
                  <a:lnTo>
                    <a:pt x="7590" y="8904"/>
                  </a:lnTo>
                  <a:lnTo>
                    <a:pt x="7471" y="8955"/>
                  </a:lnTo>
                  <a:lnTo>
                    <a:pt x="7351" y="8998"/>
                  </a:lnTo>
                  <a:lnTo>
                    <a:pt x="7232" y="9041"/>
                  </a:lnTo>
                  <a:lnTo>
                    <a:pt x="7112" y="9066"/>
                  </a:lnTo>
                  <a:lnTo>
                    <a:pt x="6993" y="9092"/>
                  </a:lnTo>
                  <a:lnTo>
                    <a:pt x="6873" y="9100"/>
                  </a:lnTo>
                  <a:lnTo>
                    <a:pt x="6754" y="9092"/>
                  </a:lnTo>
                  <a:lnTo>
                    <a:pt x="6643" y="9083"/>
                  </a:lnTo>
                  <a:lnTo>
                    <a:pt x="6532" y="9049"/>
                  </a:lnTo>
                  <a:lnTo>
                    <a:pt x="6421" y="9007"/>
                  </a:lnTo>
                  <a:lnTo>
                    <a:pt x="6318" y="8947"/>
                  </a:lnTo>
                  <a:lnTo>
                    <a:pt x="6250" y="8904"/>
                  </a:lnTo>
                  <a:lnTo>
                    <a:pt x="6190" y="8844"/>
                  </a:lnTo>
                  <a:lnTo>
                    <a:pt x="6130" y="8785"/>
                  </a:lnTo>
                  <a:lnTo>
                    <a:pt x="6071" y="8716"/>
                  </a:lnTo>
                  <a:lnTo>
                    <a:pt x="6019" y="8631"/>
                  </a:lnTo>
                  <a:lnTo>
                    <a:pt x="5968" y="8546"/>
                  </a:lnTo>
                  <a:lnTo>
                    <a:pt x="5917" y="8452"/>
                  </a:lnTo>
                  <a:lnTo>
                    <a:pt x="5874" y="8349"/>
                  </a:lnTo>
                  <a:lnTo>
                    <a:pt x="5814" y="8196"/>
                  </a:lnTo>
                  <a:lnTo>
                    <a:pt x="5763" y="8025"/>
                  </a:lnTo>
                  <a:lnTo>
                    <a:pt x="5712" y="7863"/>
                  </a:lnTo>
                  <a:lnTo>
                    <a:pt x="5678" y="7692"/>
                  </a:lnTo>
                  <a:lnTo>
                    <a:pt x="5618" y="7350"/>
                  </a:lnTo>
                  <a:lnTo>
                    <a:pt x="5558" y="7009"/>
                  </a:lnTo>
                  <a:lnTo>
                    <a:pt x="5490" y="6539"/>
                  </a:lnTo>
                  <a:lnTo>
                    <a:pt x="5439" y="6300"/>
                  </a:lnTo>
                  <a:lnTo>
                    <a:pt x="5388" y="6070"/>
                  </a:lnTo>
                  <a:lnTo>
                    <a:pt x="5319" y="5839"/>
                  </a:lnTo>
                  <a:lnTo>
                    <a:pt x="5234" y="5626"/>
                  </a:lnTo>
                  <a:lnTo>
                    <a:pt x="5183" y="5515"/>
                  </a:lnTo>
                  <a:lnTo>
                    <a:pt x="5123" y="5412"/>
                  </a:lnTo>
                  <a:lnTo>
                    <a:pt x="5063" y="5310"/>
                  </a:lnTo>
                  <a:lnTo>
                    <a:pt x="4995" y="5208"/>
                  </a:lnTo>
                  <a:lnTo>
                    <a:pt x="4884" y="5062"/>
                  </a:lnTo>
                  <a:lnTo>
                    <a:pt x="4756" y="4926"/>
                  </a:lnTo>
                  <a:lnTo>
                    <a:pt x="4619" y="4806"/>
                  </a:lnTo>
                  <a:lnTo>
                    <a:pt x="4483" y="4695"/>
                  </a:lnTo>
                  <a:lnTo>
                    <a:pt x="4329" y="4593"/>
                  </a:lnTo>
                  <a:lnTo>
                    <a:pt x="4175" y="4508"/>
                  </a:lnTo>
                  <a:lnTo>
                    <a:pt x="4013" y="4422"/>
                  </a:lnTo>
                  <a:lnTo>
                    <a:pt x="3842" y="4345"/>
                  </a:lnTo>
                  <a:lnTo>
                    <a:pt x="3672" y="4277"/>
                  </a:lnTo>
                  <a:lnTo>
                    <a:pt x="3492" y="4217"/>
                  </a:lnTo>
                  <a:lnTo>
                    <a:pt x="3313" y="4166"/>
                  </a:lnTo>
                  <a:lnTo>
                    <a:pt x="3125" y="4115"/>
                  </a:lnTo>
                  <a:lnTo>
                    <a:pt x="2758" y="4021"/>
                  </a:lnTo>
                  <a:lnTo>
                    <a:pt x="2383" y="3936"/>
                  </a:lnTo>
                  <a:lnTo>
                    <a:pt x="1998" y="3842"/>
                  </a:lnTo>
                  <a:lnTo>
                    <a:pt x="1614" y="3748"/>
                  </a:lnTo>
                  <a:lnTo>
                    <a:pt x="1486" y="3705"/>
                  </a:lnTo>
                  <a:lnTo>
                    <a:pt x="1350" y="3662"/>
                  </a:lnTo>
                  <a:lnTo>
                    <a:pt x="1213" y="3611"/>
                  </a:lnTo>
                  <a:lnTo>
                    <a:pt x="1076" y="3551"/>
                  </a:lnTo>
                  <a:lnTo>
                    <a:pt x="948" y="3483"/>
                  </a:lnTo>
                  <a:lnTo>
                    <a:pt x="829" y="3415"/>
                  </a:lnTo>
                  <a:lnTo>
                    <a:pt x="709" y="3338"/>
                  </a:lnTo>
                  <a:lnTo>
                    <a:pt x="598" y="3253"/>
                  </a:lnTo>
                  <a:lnTo>
                    <a:pt x="496" y="3167"/>
                  </a:lnTo>
                  <a:lnTo>
                    <a:pt x="402" y="3073"/>
                  </a:lnTo>
                  <a:lnTo>
                    <a:pt x="325" y="2971"/>
                  </a:lnTo>
                  <a:lnTo>
                    <a:pt x="248" y="2860"/>
                  </a:lnTo>
                  <a:lnTo>
                    <a:pt x="197" y="2749"/>
                  </a:lnTo>
                  <a:lnTo>
                    <a:pt x="154" y="2629"/>
                  </a:lnTo>
                  <a:lnTo>
                    <a:pt x="120" y="2510"/>
                  </a:lnTo>
                  <a:lnTo>
                    <a:pt x="112" y="2382"/>
                  </a:lnTo>
                  <a:lnTo>
                    <a:pt x="120" y="2271"/>
                  </a:lnTo>
                  <a:lnTo>
                    <a:pt x="137" y="2160"/>
                  </a:lnTo>
                  <a:lnTo>
                    <a:pt x="163" y="2057"/>
                  </a:lnTo>
                  <a:lnTo>
                    <a:pt x="206" y="1955"/>
                  </a:lnTo>
                  <a:lnTo>
                    <a:pt x="257" y="1861"/>
                  </a:lnTo>
                  <a:lnTo>
                    <a:pt x="317" y="1767"/>
                  </a:lnTo>
                  <a:lnTo>
                    <a:pt x="385" y="1682"/>
                  </a:lnTo>
                  <a:lnTo>
                    <a:pt x="462" y="1605"/>
                  </a:lnTo>
                  <a:lnTo>
                    <a:pt x="547" y="1537"/>
                  </a:lnTo>
                  <a:lnTo>
                    <a:pt x="632" y="1468"/>
                  </a:lnTo>
                  <a:lnTo>
                    <a:pt x="726" y="1409"/>
                  </a:lnTo>
                  <a:lnTo>
                    <a:pt x="829" y="1349"/>
                  </a:lnTo>
                  <a:lnTo>
                    <a:pt x="923" y="1306"/>
                  </a:lnTo>
                  <a:lnTo>
                    <a:pt x="1025" y="1272"/>
                  </a:lnTo>
                  <a:lnTo>
                    <a:pt x="1128" y="1238"/>
                  </a:lnTo>
                  <a:lnTo>
                    <a:pt x="1230" y="1221"/>
                  </a:lnTo>
                  <a:lnTo>
                    <a:pt x="1384" y="1195"/>
                  </a:lnTo>
                  <a:lnTo>
                    <a:pt x="1537" y="1195"/>
                  </a:lnTo>
                  <a:lnTo>
                    <a:pt x="1734" y="1204"/>
                  </a:lnTo>
                  <a:lnTo>
                    <a:pt x="1930" y="1229"/>
                  </a:lnTo>
                  <a:lnTo>
                    <a:pt x="2118" y="1263"/>
                  </a:lnTo>
                  <a:lnTo>
                    <a:pt x="2306" y="1315"/>
                  </a:lnTo>
                  <a:lnTo>
                    <a:pt x="2476" y="1374"/>
                  </a:lnTo>
                  <a:lnTo>
                    <a:pt x="2656" y="1443"/>
                  </a:lnTo>
                  <a:lnTo>
                    <a:pt x="2818" y="1511"/>
                  </a:lnTo>
                  <a:lnTo>
                    <a:pt x="2972" y="1579"/>
                  </a:lnTo>
                  <a:lnTo>
                    <a:pt x="3347" y="1767"/>
                  </a:lnTo>
                  <a:lnTo>
                    <a:pt x="3672" y="1921"/>
                  </a:lnTo>
                  <a:lnTo>
                    <a:pt x="3996" y="2066"/>
                  </a:lnTo>
                  <a:lnTo>
                    <a:pt x="4158" y="2134"/>
                  </a:lnTo>
                  <a:lnTo>
                    <a:pt x="4329" y="2194"/>
                  </a:lnTo>
                  <a:lnTo>
                    <a:pt x="4500" y="2245"/>
                  </a:lnTo>
                  <a:lnTo>
                    <a:pt x="4679" y="2288"/>
                  </a:lnTo>
                  <a:lnTo>
                    <a:pt x="4901" y="2331"/>
                  </a:lnTo>
                  <a:lnTo>
                    <a:pt x="5131" y="2348"/>
                  </a:lnTo>
                  <a:lnTo>
                    <a:pt x="5353" y="2356"/>
                  </a:lnTo>
                  <a:lnTo>
                    <a:pt x="5575" y="2348"/>
                  </a:lnTo>
                  <a:lnTo>
                    <a:pt x="5797" y="2331"/>
                  </a:lnTo>
                  <a:lnTo>
                    <a:pt x="6019" y="2296"/>
                  </a:lnTo>
                  <a:lnTo>
                    <a:pt x="6241" y="2254"/>
                  </a:lnTo>
                  <a:lnTo>
                    <a:pt x="6455" y="2194"/>
                  </a:lnTo>
                  <a:lnTo>
                    <a:pt x="6677" y="2134"/>
                  </a:lnTo>
                  <a:lnTo>
                    <a:pt x="6890" y="2066"/>
                  </a:lnTo>
                  <a:lnTo>
                    <a:pt x="7112" y="1989"/>
                  </a:lnTo>
                  <a:lnTo>
                    <a:pt x="7325" y="1904"/>
                  </a:lnTo>
                  <a:lnTo>
                    <a:pt x="7752" y="1724"/>
                  </a:lnTo>
                  <a:lnTo>
                    <a:pt x="8179" y="1537"/>
                  </a:lnTo>
                  <a:lnTo>
                    <a:pt x="8751" y="1289"/>
                  </a:lnTo>
                  <a:lnTo>
                    <a:pt x="9041" y="1170"/>
                  </a:lnTo>
                  <a:lnTo>
                    <a:pt x="9340" y="1059"/>
                  </a:lnTo>
                  <a:lnTo>
                    <a:pt x="9630" y="956"/>
                  </a:lnTo>
                  <a:lnTo>
                    <a:pt x="9929" y="862"/>
                  </a:lnTo>
                  <a:lnTo>
                    <a:pt x="10228" y="794"/>
                  </a:lnTo>
                  <a:lnTo>
                    <a:pt x="10382" y="760"/>
                  </a:lnTo>
                  <a:lnTo>
                    <a:pt x="10527" y="743"/>
                  </a:lnTo>
                  <a:lnTo>
                    <a:pt x="10740" y="709"/>
                  </a:lnTo>
                  <a:lnTo>
                    <a:pt x="10954" y="692"/>
                  </a:lnTo>
                  <a:lnTo>
                    <a:pt x="11372" y="674"/>
                  </a:lnTo>
                  <a:lnTo>
                    <a:pt x="11790" y="649"/>
                  </a:lnTo>
                  <a:lnTo>
                    <a:pt x="12004" y="632"/>
                  </a:lnTo>
                  <a:lnTo>
                    <a:pt x="12217" y="606"/>
                  </a:lnTo>
                  <a:lnTo>
                    <a:pt x="12465" y="563"/>
                  </a:lnTo>
                  <a:lnTo>
                    <a:pt x="12712" y="512"/>
                  </a:lnTo>
                  <a:lnTo>
                    <a:pt x="13208" y="384"/>
                  </a:lnTo>
                  <a:lnTo>
                    <a:pt x="13566" y="299"/>
                  </a:lnTo>
                  <a:lnTo>
                    <a:pt x="13933" y="213"/>
                  </a:lnTo>
                  <a:lnTo>
                    <a:pt x="14206" y="171"/>
                  </a:lnTo>
                  <a:lnTo>
                    <a:pt x="14480" y="137"/>
                  </a:lnTo>
                  <a:lnTo>
                    <a:pt x="14753" y="111"/>
                  </a:lnTo>
                  <a:lnTo>
                    <a:pt x="15026" y="102"/>
                  </a:lnTo>
                  <a:close/>
                  <a:moveTo>
                    <a:pt x="15026" y="0"/>
                  </a:moveTo>
                  <a:lnTo>
                    <a:pt x="14744" y="9"/>
                  </a:lnTo>
                  <a:lnTo>
                    <a:pt x="14471" y="26"/>
                  </a:lnTo>
                  <a:lnTo>
                    <a:pt x="14189" y="60"/>
                  </a:lnTo>
                  <a:lnTo>
                    <a:pt x="13908" y="111"/>
                  </a:lnTo>
                  <a:lnTo>
                    <a:pt x="13540" y="188"/>
                  </a:lnTo>
                  <a:lnTo>
                    <a:pt x="13173" y="282"/>
                  </a:lnTo>
                  <a:lnTo>
                    <a:pt x="12695" y="401"/>
                  </a:lnTo>
                  <a:lnTo>
                    <a:pt x="12448" y="452"/>
                  </a:lnTo>
                  <a:lnTo>
                    <a:pt x="12200" y="495"/>
                  </a:lnTo>
                  <a:lnTo>
                    <a:pt x="11995" y="521"/>
                  </a:lnTo>
                  <a:lnTo>
                    <a:pt x="11782" y="538"/>
                  </a:lnTo>
                  <a:lnTo>
                    <a:pt x="11372" y="563"/>
                  </a:lnTo>
                  <a:lnTo>
                    <a:pt x="10945" y="589"/>
                  </a:lnTo>
                  <a:lnTo>
                    <a:pt x="10732" y="606"/>
                  </a:lnTo>
                  <a:lnTo>
                    <a:pt x="10518" y="632"/>
                  </a:lnTo>
                  <a:lnTo>
                    <a:pt x="10365" y="657"/>
                  </a:lnTo>
                  <a:lnTo>
                    <a:pt x="10211" y="683"/>
                  </a:lnTo>
                  <a:lnTo>
                    <a:pt x="9904" y="760"/>
                  </a:lnTo>
                  <a:lnTo>
                    <a:pt x="9605" y="854"/>
                  </a:lnTo>
                  <a:lnTo>
                    <a:pt x="9306" y="956"/>
                  </a:lnTo>
                  <a:lnTo>
                    <a:pt x="9007" y="1067"/>
                  </a:lnTo>
                  <a:lnTo>
                    <a:pt x="8717" y="1187"/>
                  </a:lnTo>
                  <a:lnTo>
                    <a:pt x="8137" y="1443"/>
                  </a:lnTo>
                  <a:lnTo>
                    <a:pt x="7701" y="1631"/>
                  </a:lnTo>
                  <a:lnTo>
                    <a:pt x="7274" y="1810"/>
                  </a:lnTo>
                  <a:lnTo>
                    <a:pt x="7061" y="1887"/>
                  </a:lnTo>
                  <a:lnTo>
                    <a:pt x="6847" y="1964"/>
                  </a:lnTo>
                  <a:lnTo>
                    <a:pt x="6634" y="2040"/>
                  </a:lnTo>
                  <a:lnTo>
                    <a:pt x="6421" y="2100"/>
                  </a:lnTo>
                  <a:lnTo>
                    <a:pt x="6207" y="2151"/>
                  </a:lnTo>
                  <a:lnTo>
                    <a:pt x="5994" y="2194"/>
                  </a:lnTo>
                  <a:lnTo>
                    <a:pt x="5780" y="2228"/>
                  </a:lnTo>
                  <a:lnTo>
                    <a:pt x="5567" y="2245"/>
                  </a:lnTo>
                  <a:lnTo>
                    <a:pt x="5353" y="2254"/>
                  </a:lnTo>
                  <a:lnTo>
                    <a:pt x="5140" y="2245"/>
                  </a:lnTo>
                  <a:lnTo>
                    <a:pt x="4918" y="2220"/>
                  </a:lnTo>
                  <a:lnTo>
                    <a:pt x="4696" y="2185"/>
                  </a:lnTo>
                  <a:lnTo>
                    <a:pt x="4525" y="2143"/>
                  </a:lnTo>
                  <a:lnTo>
                    <a:pt x="4363" y="2092"/>
                  </a:lnTo>
                  <a:lnTo>
                    <a:pt x="4201" y="2032"/>
                  </a:lnTo>
                  <a:lnTo>
                    <a:pt x="4030" y="1964"/>
                  </a:lnTo>
                  <a:lnTo>
                    <a:pt x="3714" y="1818"/>
                  </a:lnTo>
                  <a:lnTo>
                    <a:pt x="3398" y="1665"/>
                  </a:lnTo>
                  <a:lnTo>
                    <a:pt x="3014" y="1485"/>
                  </a:lnTo>
                  <a:lnTo>
                    <a:pt x="2826" y="1400"/>
                  </a:lnTo>
                  <a:lnTo>
                    <a:pt x="2622" y="1315"/>
                  </a:lnTo>
                  <a:lnTo>
                    <a:pt x="2400" y="1238"/>
                  </a:lnTo>
                  <a:lnTo>
                    <a:pt x="2178" y="1170"/>
                  </a:lnTo>
                  <a:lnTo>
                    <a:pt x="1947" y="1118"/>
                  </a:lnTo>
                  <a:lnTo>
                    <a:pt x="1828" y="1101"/>
                  </a:lnTo>
                  <a:lnTo>
                    <a:pt x="1708" y="1093"/>
                  </a:lnTo>
                  <a:lnTo>
                    <a:pt x="1580" y="1084"/>
                  </a:lnTo>
                  <a:lnTo>
                    <a:pt x="1461" y="1084"/>
                  </a:lnTo>
                  <a:lnTo>
                    <a:pt x="1341" y="1093"/>
                  </a:lnTo>
                  <a:lnTo>
                    <a:pt x="1213" y="1110"/>
                  </a:lnTo>
                  <a:lnTo>
                    <a:pt x="1102" y="1135"/>
                  </a:lnTo>
                  <a:lnTo>
                    <a:pt x="991" y="1170"/>
                  </a:lnTo>
                  <a:lnTo>
                    <a:pt x="880" y="1204"/>
                  </a:lnTo>
                  <a:lnTo>
                    <a:pt x="769" y="1255"/>
                  </a:lnTo>
                  <a:lnTo>
                    <a:pt x="667" y="1315"/>
                  </a:lnTo>
                  <a:lnTo>
                    <a:pt x="564" y="1383"/>
                  </a:lnTo>
                  <a:lnTo>
                    <a:pt x="470" y="1451"/>
                  </a:lnTo>
                  <a:lnTo>
                    <a:pt x="376" y="1528"/>
                  </a:lnTo>
                  <a:lnTo>
                    <a:pt x="300" y="1622"/>
                  </a:lnTo>
                  <a:lnTo>
                    <a:pt x="223" y="1707"/>
                  </a:lnTo>
                  <a:lnTo>
                    <a:pt x="154" y="1810"/>
                  </a:lnTo>
                  <a:lnTo>
                    <a:pt x="103" y="1912"/>
                  </a:lnTo>
                  <a:lnTo>
                    <a:pt x="60" y="2023"/>
                  </a:lnTo>
                  <a:lnTo>
                    <a:pt x="26" y="2134"/>
                  </a:lnTo>
                  <a:lnTo>
                    <a:pt x="9" y="2254"/>
                  </a:lnTo>
                  <a:lnTo>
                    <a:pt x="1" y="2382"/>
                  </a:lnTo>
                  <a:lnTo>
                    <a:pt x="18" y="2518"/>
                  </a:lnTo>
                  <a:lnTo>
                    <a:pt x="43" y="2655"/>
                  </a:lnTo>
                  <a:lnTo>
                    <a:pt x="86" y="2783"/>
                  </a:lnTo>
                  <a:lnTo>
                    <a:pt x="154" y="2903"/>
                  </a:lnTo>
                  <a:lnTo>
                    <a:pt x="223" y="3022"/>
                  </a:lnTo>
                  <a:lnTo>
                    <a:pt x="308" y="3125"/>
                  </a:lnTo>
                  <a:lnTo>
                    <a:pt x="410" y="3227"/>
                  </a:lnTo>
                  <a:lnTo>
                    <a:pt x="513" y="3329"/>
                  </a:lnTo>
                  <a:lnTo>
                    <a:pt x="632" y="3415"/>
                  </a:lnTo>
                  <a:lnTo>
                    <a:pt x="761" y="3500"/>
                  </a:lnTo>
                  <a:lnTo>
                    <a:pt x="889" y="3577"/>
                  </a:lnTo>
                  <a:lnTo>
                    <a:pt x="1025" y="3645"/>
                  </a:lnTo>
                  <a:lnTo>
                    <a:pt x="1162" y="3705"/>
                  </a:lnTo>
                  <a:lnTo>
                    <a:pt x="1307" y="3765"/>
                  </a:lnTo>
                  <a:lnTo>
                    <a:pt x="1443" y="3808"/>
                  </a:lnTo>
                  <a:lnTo>
                    <a:pt x="1589" y="3850"/>
                  </a:lnTo>
                  <a:lnTo>
                    <a:pt x="1973" y="3953"/>
                  </a:lnTo>
                  <a:lnTo>
                    <a:pt x="2357" y="4038"/>
                  </a:lnTo>
                  <a:lnTo>
                    <a:pt x="2724" y="4123"/>
                  </a:lnTo>
                  <a:lnTo>
                    <a:pt x="3091" y="4217"/>
                  </a:lnTo>
                  <a:lnTo>
                    <a:pt x="3270" y="4260"/>
                  </a:lnTo>
                  <a:lnTo>
                    <a:pt x="3441" y="4320"/>
                  </a:lnTo>
                  <a:lnTo>
                    <a:pt x="3620" y="4380"/>
                  </a:lnTo>
                  <a:lnTo>
                    <a:pt x="3791" y="4439"/>
                  </a:lnTo>
                  <a:lnTo>
                    <a:pt x="3953" y="4516"/>
                  </a:lnTo>
                  <a:lnTo>
                    <a:pt x="4107" y="4593"/>
                  </a:lnTo>
                  <a:lnTo>
                    <a:pt x="4261" y="4678"/>
                  </a:lnTo>
                  <a:lnTo>
                    <a:pt x="4406" y="4781"/>
                  </a:lnTo>
                  <a:lnTo>
                    <a:pt x="4551" y="4883"/>
                  </a:lnTo>
                  <a:lnTo>
                    <a:pt x="4679" y="5003"/>
                  </a:lnTo>
                  <a:lnTo>
                    <a:pt x="4799" y="5131"/>
                  </a:lnTo>
                  <a:lnTo>
                    <a:pt x="4910" y="5276"/>
                  </a:lnTo>
                  <a:lnTo>
                    <a:pt x="4969" y="5370"/>
                  </a:lnTo>
                  <a:lnTo>
                    <a:pt x="5029" y="5464"/>
                  </a:lnTo>
                  <a:lnTo>
                    <a:pt x="5080" y="5566"/>
                  </a:lnTo>
                  <a:lnTo>
                    <a:pt x="5131" y="5669"/>
                  </a:lnTo>
                  <a:lnTo>
                    <a:pt x="5217" y="5873"/>
                  </a:lnTo>
                  <a:lnTo>
                    <a:pt x="5277" y="6095"/>
                  </a:lnTo>
                  <a:lnTo>
                    <a:pt x="5336" y="6317"/>
                  </a:lnTo>
                  <a:lnTo>
                    <a:pt x="5379" y="6548"/>
                  </a:lnTo>
                  <a:lnTo>
                    <a:pt x="5456" y="7026"/>
                  </a:lnTo>
                  <a:lnTo>
                    <a:pt x="5507" y="7376"/>
                  </a:lnTo>
                  <a:lnTo>
                    <a:pt x="5575" y="7717"/>
                  </a:lnTo>
                  <a:lnTo>
                    <a:pt x="5610" y="7888"/>
                  </a:lnTo>
                  <a:lnTo>
                    <a:pt x="5661" y="8059"/>
                  </a:lnTo>
                  <a:lnTo>
                    <a:pt x="5712" y="8230"/>
                  </a:lnTo>
                  <a:lnTo>
                    <a:pt x="5772" y="8392"/>
                  </a:lnTo>
                  <a:lnTo>
                    <a:pt x="5823" y="8503"/>
                  </a:lnTo>
                  <a:lnTo>
                    <a:pt x="5874" y="8605"/>
                  </a:lnTo>
                  <a:lnTo>
                    <a:pt x="5925" y="8699"/>
                  </a:lnTo>
                  <a:lnTo>
                    <a:pt x="5985" y="8785"/>
                  </a:lnTo>
                  <a:lnTo>
                    <a:pt x="6045" y="8861"/>
                  </a:lnTo>
                  <a:lnTo>
                    <a:pt x="6113" y="8930"/>
                  </a:lnTo>
                  <a:lnTo>
                    <a:pt x="6182" y="8990"/>
                  </a:lnTo>
                  <a:lnTo>
                    <a:pt x="6258" y="9041"/>
                  </a:lnTo>
                  <a:lnTo>
                    <a:pt x="6318" y="9083"/>
                  </a:lnTo>
                  <a:lnTo>
                    <a:pt x="6395" y="9118"/>
                  </a:lnTo>
                  <a:lnTo>
                    <a:pt x="6463" y="9143"/>
                  </a:lnTo>
                  <a:lnTo>
                    <a:pt x="6532" y="9169"/>
                  </a:lnTo>
                  <a:lnTo>
                    <a:pt x="6608" y="9186"/>
                  </a:lnTo>
                  <a:lnTo>
                    <a:pt x="6677" y="9194"/>
                  </a:lnTo>
                  <a:lnTo>
                    <a:pt x="6830" y="9211"/>
                  </a:lnTo>
                  <a:lnTo>
                    <a:pt x="6916" y="9203"/>
                  </a:lnTo>
                  <a:lnTo>
                    <a:pt x="7010" y="9194"/>
                  </a:lnTo>
                  <a:lnTo>
                    <a:pt x="7189" y="9160"/>
                  </a:lnTo>
                  <a:lnTo>
                    <a:pt x="7368" y="9109"/>
                  </a:lnTo>
                  <a:lnTo>
                    <a:pt x="7539" y="9049"/>
                  </a:lnTo>
                  <a:lnTo>
                    <a:pt x="7710" y="8972"/>
                  </a:lnTo>
                  <a:lnTo>
                    <a:pt x="7880" y="8887"/>
                  </a:lnTo>
                  <a:lnTo>
                    <a:pt x="8034" y="8793"/>
                  </a:lnTo>
                  <a:lnTo>
                    <a:pt x="8179" y="8708"/>
                  </a:lnTo>
                  <a:lnTo>
                    <a:pt x="12644" y="5959"/>
                  </a:lnTo>
                  <a:lnTo>
                    <a:pt x="12815" y="5848"/>
                  </a:lnTo>
                  <a:lnTo>
                    <a:pt x="12994" y="5737"/>
                  </a:lnTo>
                  <a:lnTo>
                    <a:pt x="13156" y="5609"/>
                  </a:lnTo>
                  <a:lnTo>
                    <a:pt x="13310" y="5481"/>
                  </a:lnTo>
                  <a:lnTo>
                    <a:pt x="13387" y="5404"/>
                  </a:lnTo>
                  <a:lnTo>
                    <a:pt x="13455" y="5336"/>
                  </a:lnTo>
                  <a:lnTo>
                    <a:pt x="13515" y="5259"/>
                  </a:lnTo>
                  <a:lnTo>
                    <a:pt x="13575" y="5182"/>
                  </a:lnTo>
                  <a:lnTo>
                    <a:pt x="13626" y="5097"/>
                  </a:lnTo>
                  <a:lnTo>
                    <a:pt x="13669" y="5011"/>
                  </a:lnTo>
                  <a:lnTo>
                    <a:pt x="13703" y="4917"/>
                  </a:lnTo>
                  <a:lnTo>
                    <a:pt x="13737" y="4823"/>
                  </a:lnTo>
                  <a:lnTo>
                    <a:pt x="13754" y="4738"/>
                  </a:lnTo>
                  <a:lnTo>
                    <a:pt x="13771" y="4644"/>
                  </a:lnTo>
                  <a:lnTo>
                    <a:pt x="13779" y="4456"/>
                  </a:lnTo>
                  <a:lnTo>
                    <a:pt x="13779" y="4269"/>
                  </a:lnTo>
                  <a:lnTo>
                    <a:pt x="13771" y="4081"/>
                  </a:lnTo>
                  <a:lnTo>
                    <a:pt x="13762" y="3833"/>
                  </a:lnTo>
                  <a:lnTo>
                    <a:pt x="13762" y="3705"/>
                  </a:lnTo>
                  <a:lnTo>
                    <a:pt x="13771" y="3594"/>
                  </a:lnTo>
                  <a:lnTo>
                    <a:pt x="13788" y="3475"/>
                  </a:lnTo>
                  <a:lnTo>
                    <a:pt x="13814" y="3364"/>
                  </a:lnTo>
                  <a:lnTo>
                    <a:pt x="13856" y="3261"/>
                  </a:lnTo>
                  <a:lnTo>
                    <a:pt x="13916" y="3159"/>
                  </a:lnTo>
                  <a:lnTo>
                    <a:pt x="13976" y="3099"/>
                  </a:lnTo>
                  <a:lnTo>
                    <a:pt x="14036" y="3039"/>
                  </a:lnTo>
                  <a:lnTo>
                    <a:pt x="14104" y="2979"/>
                  </a:lnTo>
                  <a:lnTo>
                    <a:pt x="14172" y="2937"/>
                  </a:lnTo>
                  <a:lnTo>
                    <a:pt x="14334" y="2851"/>
                  </a:lnTo>
                  <a:lnTo>
                    <a:pt x="14497" y="2783"/>
                  </a:lnTo>
                  <a:lnTo>
                    <a:pt x="14676" y="2715"/>
                  </a:lnTo>
                  <a:lnTo>
                    <a:pt x="14855" y="2664"/>
                  </a:lnTo>
                  <a:lnTo>
                    <a:pt x="15034" y="2621"/>
                  </a:lnTo>
                  <a:lnTo>
                    <a:pt x="15214" y="2595"/>
                  </a:lnTo>
                  <a:lnTo>
                    <a:pt x="15393" y="2570"/>
                  </a:lnTo>
                  <a:lnTo>
                    <a:pt x="15572" y="2553"/>
                  </a:lnTo>
                  <a:lnTo>
                    <a:pt x="15931" y="2527"/>
                  </a:lnTo>
                  <a:lnTo>
                    <a:pt x="16204" y="2510"/>
                  </a:lnTo>
                  <a:lnTo>
                    <a:pt x="16477" y="2484"/>
                  </a:lnTo>
                  <a:lnTo>
                    <a:pt x="16750" y="2442"/>
                  </a:lnTo>
                  <a:lnTo>
                    <a:pt x="16887" y="2416"/>
                  </a:lnTo>
                  <a:lnTo>
                    <a:pt x="17024" y="2382"/>
                  </a:lnTo>
                  <a:lnTo>
                    <a:pt x="17160" y="2339"/>
                  </a:lnTo>
                  <a:lnTo>
                    <a:pt x="17280" y="2279"/>
                  </a:lnTo>
                  <a:lnTo>
                    <a:pt x="17399" y="2203"/>
                  </a:lnTo>
                  <a:lnTo>
                    <a:pt x="17493" y="2117"/>
                  </a:lnTo>
                  <a:lnTo>
                    <a:pt x="17578" y="2023"/>
                  </a:lnTo>
                  <a:lnTo>
                    <a:pt x="17647" y="1921"/>
                  </a:lnTo>
                  <a:lnTo>
                    <a:pt x="17698" y="1801"/>
                  </a:lnTo>
                  <a:lnTo>
                    <a:pt x="17741" y="1673"/>
                  </a:lnTo>
                  <a:lnTo>
                    <a:pt x="17749" y="1596"/>
                  </a:lnTo>
                  <a:lnTo>
                    <a:pt x="17758" y="1520"/>
                  </a:lnTo>
                  <a:lnTo>
                    <a:pt x="17758" y="1451"/>
                  </a:lnTo>
                  <a:lnTo>
                    <a:pt x="17758" y="1374"/>
                  </a:lnTo>
                  <a:lnTo>
                    <a:pt x="17749" y="1298"/>
                  </a:lnTo>
                  <a:lnTo>
                    <a:pt x="17732" y="1221"/>
                  </a:lnTo>
                  <a:lnTo>
                    <a:pt x="17715" y="1153"/>
                  </a:lnTo>
                  <a:lnTo>
                    <a:pt x="17689" y="1076"/>
                  </a:lnTo>
                  <a:lnTo>
                    <a:pt x="17655" y="1007"/>
                  </a:lnTo>
                  <a:lnTo>
                    <a:pt x="17621" y="939"/>
                  </a:lnTo>
                  <a:lnTo>
                    <a:pt x="17578" y="871"/>
                  </a:lnTo>
                  <a:lnTo>
                    <a:pt x="17536" y="802"/>
                  </a:lnTo>
                  <a:lnTo>
                    <a:pt x="17485" y="734"/>
                  </a:lnTo>
                  <a:lnTo>
                    <a:pt x="17425" y="674"/>
                  </a:lnTo>
                  <a:lnTo>
                    <a:pt x="17365" y="615"/>
                  </a:lnTo>
                  <a:lnTo>
                    <a:pt x="17305" y="563"/>
                  </a:lnTo>
                  <a:lnTo>
                    <a:pt x="17160" y="461"/>
                  </a:lnTo>
                  <a:lnTo>
                    <a:pt x="17015" y="376"/>
                  </a:lnTo>
                  <a:lnTo>
                    <a:pt x="16861" y="299"/>
                  </a:lnTo>
                  <a:lnTo>
                    <a:pt x="16708" y="239"/>
                  </a:lnTo>
                  <a:lnTo>
                    <a:pt x="16554" y="188"/>
                  </a:lnTo>
                  <a:lnTo>
                    <a:pt x="16409" y="145"/>
                  </a:lnTo>
                  <a:lnTo>
                    <a:pt x="16144" y="94"/>
                  </a:lnTo>
                  <a:lnTo>
                    <a:pt x="15863" y="51"/>
                  </a:lnTo>
                  <a:lnTo>
                    <a:pt x="15581" y="17"/>
                  </a:lnTo>
                  <a:lnTo>
                    <a:pt x="15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5" name="Google Shape;10085;p44"/>
            <p:cNvSpPr/>
            <p:nvPr/>
          </p:nvSpPr>
          <p:spPr>
            <a:xfrm>
              <a:off x="4983288" y="2236650"/>
              <a:ext cx="60200" cy="37800"/>
            </a:xfrm>
            <a:custGeom>
              <a:avLst/>
              <a:gdLst/>
              <a:ahLst/>
              <a:cxnLst/>
              <a:rect l="l" t="t" r="r" b="b"/>
              <a:pathLst>
                <a:path w="2408" h="1512" extrusionOk="0">
                  <a:moveTo>
                    <a:pt x="2254" y="60"/>
                  </a:moveTo>
                  <a:lnTo>
                    <a:pt x="2280" y="69"/>
                  </a:lnTo>
                  <a:lnTo>
                    <a:pt x="2297" y="86"/>
                  </a:lnTo>
                  <a:lnTo>
                    <a:pt x="2322" y="129"/>
                  </a:lnTo>
                  <a:lnTo>
                    <a:pt x="2348" y="188"/>
                  </a:lnTo>
                  <a:lnTo>
                    <a:pt x="2348" y="257"/>
                  </a:lnTo>
                  <a:lnTo>
                    <a:pt x="2340" y="316"/>
                  </a:lnTo>
                  <a:lnTo>
                    <a:pt x="2314" y="385"/>
                  </a:lnTo>
                  <a:lnTo>
                    <a:pt x="2288" y="444"/>
                  </a:lnTo>
                  <a:lnTo>
                    <a:pt x="2246" y="504"/>
                  </a:lnTo>
                  <a:lnTo>
                    <a:pt x="2160" y="615"/>
                  </a:lnTo>
                  <a:lnTo>
                    <a:pt x="2066" y="709"/>
                  </a:lnTo>
                  <a:lnTo>
                    <a:pt x="1964" y="794"/>
                  </a:lnTo>
                  <a:lnTo>
                    <a:pt x="1853" y="880"/>
                  </a:lnTo>
                  <a:lnTo>
                    <a:pt x="1725" y="965"/>
                  </a:lnTo>
                  <a:lnTo>
                    <a:pt x="1597" y="1051"/>
                  </a:lnTo>
                  <a:lnTo>
                    <a:pt x="1460" y="1127"/>
                  </a:lnTo>
                  <a:lnTo>
                    <a:pt x="1315" y="1196"/>
                  </a:lnTo>
                  <a:lnTo>
                    <a:pt x="1170" y="1264"/>
                  </a:lnTo>
                  <a:lnTo>
                    <a:pt x="1033" y="1324"/>
                  </a:lnTo>
                  <a:lnTo>
                    <a:pt x="888" y="1366"/>
                  </a:lnTo>
                  <a:lnTo>
                    <a:pt x="752" y="1409"/>
                  </a:lnTo>
                  <a:lnTo>
                    <a:pt x="624" y="1435"/>
                  </a:lnTo>
                  <a:lnTo>
                    <a:pt x="496" y="1452"/>
                  </a:lnTo>
                  <a:lnTo>
                    <a:pt x="385" y="1460"/>
                  </a:lnTo>
                  <a:lnTo>
                    <a:pt x="282" y="1452"/>
                  </a:lnTo>
                  <a:lnTo>
                    <a:pt x="188" y="1426"/>
                  </a:lnTo>
                  <a:lnTo>
                    <a:pt x="154" y="1409"/>
                  </a:lnTo>
                  <a:lnTo>
                    <a:pt x="128" y="1384"/>
                  </a:lnTo>
                  <a:lnTo>
                    <a:pt x="103" y="1349"/>
                  </a:lnTo>
                  <a:lnTo>
                    <a:pt x="86" y="1307"/>
                  </a:lnTo>
                  <a:lnTo>
                    <a:pt x="69" y="1247"/>
                  </a:lnTo>
                  <a:lnTo>
                    <a:pt x="60" y="1187"/>
                  </a:lnTo>
                  <a:lnTo>
                    <a:pt x="60" y="1127"/>
                  </a:lnTo>
                  <a:lnTo>
                    <a:pt x="77" y="1076"/>
                  </a:lnTo>
                  <a:lnTo>
                    <a:pt x="103" y="1025"/>
                  </a:lnTo>
                  <a:lnTo>
                    <a:pt x="137" y="982"/>
                  </a:lnTo>
                  <a:lnTo>
                    <a:pt x="171" y="940"/>
                  </a:lnTo>
                  <a:lnTo>
                    <a:pt x="214" y="905"/>
                  </a:lnTo>
                  <a:lnTo>
                    <a:pt x="256" y="871"/>
                  </a:lnTo>
                  <a:lnTo>
                    <a:pt x="308" y="837"/>
                  </a:lnTo>
                  <a:lnTo>
                    <a:pt x="410" y="786"/>
                  </a:lnTo>
                  <a:lnTo>
                    <a:pt x="530" y="752"/>
                  </a:lnTo>
                  <a:lnTo>
                    <a:pt x="649" y="718"/>
                  </a:lnTo>
                  <a:lnTo>
                    <a:pt x="897" y="666"/>
                  </a:lnTo>
                  <a:lnTo>
                    <a:pt x="1153" y="624"/>
                  </a:lnTo>
                  <a:lnTo>
                    <a:pt x="1272" y="590"/>
                  </a:lnTo>
                  <a:lnTo>
                    <a:pt x="1383" y="547"/>
                  </a:lnTo>
                  <a:lnTo>
                    <a:pt x="1469" y="504"/>
                  </a:lnTo>
                  <a:lnTo>
                    <a:pt x="1563" y="444"/>
                  </a:lnTo>
                  <a:lnTo>
                    <a:pt x="1759" y="308"/>
                  </a:lnTo>
                  <a:lnTo>
                    <a:pt x="1887" y="223"/>
                  </a:lnTo>
                  <a:lnTo>
                    <a:pt x="2015" y="137"/>
                  </a:lnTo>
                  <a:lnTo>
                    <a:pt x="2075" y="103"/>
                  </a:lnTo>
                  <a:lnTo>
                    <a:pt x="2126" y="77"/>
                  </a:lnTo>
                  <a:lnTo>
                    <a:pt x="2177" y="60"/>
                  </a:lnTo>
                  <a:close/>
                  <a:moveTo>
                    <a:pt x="2220" y="1"/>
                  </a:moveTo>
                  <a:lnTo>
                    <a:pt x="2160" y="18"/>
                  </a:lnTo>
                  <a:lnTo>
                    <a:pt x="2092" y="35"/>
                  </a:lnTo>
                  <a:lnTo>
                    <a:pt x="2024" y="69"/>
                  </a:lnTo>
                  <a:lnTo>
                    <a:pt x="1879" y="154"/>
                  </a:lnTo>
                  <a:lnTo>
                    <a:pt x="1725" y="265"/>
                  </a:lnTo>
                  <a:lnTo>
                    <a:pt x="1537" y="402"/>
                  </a:lnTo>
                  <a:lnTo>
                    <a:pt x="1443" y="453"/>
                  </a:lnTo>
                  <a:lnTo>
                    <a:pt x="1358" y="496"/>
                  </a:lnTo>
                  <a:lnTo>
                    <a:pt x="1255" y="538"/>
                  </a:lnTo>
                  <a:lnTo>
                    <a:pt x="1136" y="564"/>
                  </a:lnTo>
                  <a:lnTo>
                    <a:pt x="888" y="615"/>
                  </a:lnTo>
                  <a:lnTo>
                    <a:pt x="624" y="666"/>
                  </a:lnTo>
                  <a:lnTo>
                    <a:pt x="504" y="701"/>
                  </a:lnTo>
                  <a:lnTo>
                    <a:pt x="385" y="743"/>
                  </a:lnTo>
                  <a:lnTo>
                    <a:pt x="274" y="794"/>
                  </a:lnTo>
                  <a:lnTo>
                    <a:pt x="222" y="829"/>
                  </a:lnTo>
                  <a:lnTo>
                    <a:pt x="180" y="863"/>
                  </a:lnTo>
                  <a:lnTo>
                    <a:pt x="128" y="905"/>
                  </a:lnTo>
                  <a:lnTo>
                    <a:pt x="94" y="948"/>
                  </a:lnTo>
                  <a:lnTo>
                    <a:pt x="60" y="999"/>
                  </a:lnTo>
                  <a:lnTo>
                    <a:pt x="26" y="1059"/>
                  </a:lnTo>
                  <a:lnTo>
                    <a:pt x="9" y="1119"/>
                  </a:lnTo>
                  <a:lnTo>
                    <a:pt x="0" y="1187"/>
                  </a:lnTo>
                  <a:lnTo>
                    <a:pt x="9" y="1255"/>
                  </a:lnTo>
                  <a:lnTo>
                    <a:pt x="35" y="1324"/>
                  </a:lnTo>
                  <a:lnTo>
                    <a:pt x="60" y="1375"/>
                  </a:lnTo>
                  <a:lnTo>
                    <a:pt x="94" y="1418"/>
                  </a:lnTo>
                  <a:lnTo>
                    <a:pt x="128" y="1452"/>
                  </a:lnTo>
                  <a:lnTo>
                    <a:pt x="171" y="1477"/>
                  </a:lnTo>
                  <a:lnTo>
                    <a:pt x="222" y="1495"/>
                  </a:lnTo>
                  <a:lnTo>
                    <a:pt x="274" y="1503"/>
                  </a:lnTo>
                  <a:lnTo>
                    <a:pt x="393" y="1512"/>
                  </a:lnTo>
                  <a:lnTo>
                    <a:pt x="496" y="1503"/>
                  </a:lnTo>
                  <a:lnTo>
                    <a:pt x="607" y="1495"/>
                  </a:lnTo>
                  <a:lnTo>
                    <a:pt x="726" y="1469"/>
                  </a:lnTo>
                  <a:lnTo>
                    <a:pt x="846" y="1435"/>
                  </a:lnTo>
                  <a:lnTo>
                    <a:pt x="965" y="1401"/>
                  </a:lnTo>
                  <a:lnTo>
                    <a:pt x="1093" y="1349"/>
                  </a:lnTo>
                  <a:lnTo>
                    <a:pt x="1221" y="1298"/>
                  </a:lnTo>
                  <a:lnTo>
                    <a:pt x="1349" y="1238"/>
                  </a:lnTo>
                  <a:lnTo>
                    <a:pt x="1477" y="1179"/>
                  </a:lnTo>
                  <a:lnTo>
                    <a:pt x="1597" y="1110"/>
                  </a:lnTo>
                  <a:lnTo>
                    <a:pt x="1716" y="1042"/>
                  </a:lnTo>
                  <a:lnTo>
                    <a:pt x="1827" y="965"/>
                  </a:lnTo>
                  <a:lnTo>
                    <a:pt x="1930" y="888"/>
                  </a:lnTo>
                  <a:lnTo>
                    <a:pt x="2032" y="812"/>
                  </a:lnTo>
                  <a:lnTo>
                    <a:pt x="2118" y="735"/>
                  </a:lnTo>
                  <a:lnTo>
                    <a:pt x="2194" y="658"/>
                  </a:lnTo>
                  <a:lnTo>
                    <a:pt x="2263" y="581"/>
                  </a:lnTo>
                  <a:lnTo>
                    <a:pt x="2314" y="504"/>
                  </a:lnTo>
                  <a:lnTo>
                    <a:pt x="2357" y="427"/>
                  </a:lnTo>
                  <a:lnTo>
                    <a:pt x="2382" y="359"/>
                  </a:lnTo>
                  <a:lnTo>
                    <a:pt x="2399" y="291"/>
                  </a:lnTo>
                  <a:lnTo>
                    <a:pt x="2408" y="223"/>
                  </a:lnTo>
                  <a:lnTo>
                    <a:pt x="2399" y="163"/>
                  </a:lnTo>
                  <a:lnTo>
                    <a:pt x="2374" y="103"/>
                  </a:lnTo>
                  <a:lnTo>
                    <a:pt x="2357" y="69"/>
                  </a:lnTo>
                  <a:lnTo>
                    <a:pt x="2331" y="43"/>
                  </a:lnTo>
                  <a:lnTo>
                    <a:pt x="2305" y="18"/>
                  </a:lnTo>
                  <a:lnTo>
                    <a:pt x="227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6" name="Google Shape;10086;p44"/>
            <p:cNvSpPr/>
            <p:nvPr/>
          </p:nvSpPr>
          <p:spPr>
            <a:xfrm>
              <a:off x="3575113" y="1913300"/>
              <a:ext cx="1090825" cy="707550"/>
            </a:xfrm>
            <a:custGeom>
              <a:avLst/>
              <a:gdLst/>
              <a:ahLst/>
              <a:cxnLst/>
              <a:rect l="l" t="t" r="r" b="b"/>
              <a:pathLst>
                <a:path w="43633" h="28302" extrusionOk="0">
                  <a:moveTo>
                    <a:pt x="30315" y="112"/>
                  </a:moveTo>
                  <a:lnTo>
                    <a:pt x="30648" y="138"/>
                  </a:lnTo>
                  <a:lnTo>
                    <a:pt x="30964" y="180"/>
                  </a:lnTo>
                  <a:lnTo>
                    <a:pt x="31271" y="240"/>
                  </a:lnTo>
                  <a:lnTo>
                    <a:pt x="31561" y="308"/>
                  </a:lnTo>
                  <a:lnTo>
                    <a:pt x="31852" y="402"/>
                  </a:lnTo>
                  <a:lnTo>
                    <a:pt x="32133" y="513"/>
                  </a:lnTo>
                  <a:lnTo>
                    <a:pt x="32398" y="641"/>
                  </a:lnTo>
                  <a:lnTo>
                    <a:pt x="32569" y="735"/>
                  </a:lnTo>
                  <a:lnTo>
                    <a:pt x="32731" y="838"/>
                  </a:lnTo>
                  <a:lnTo>
                    <a:pt x="32893" y="940"/>
                  </a:lnTo>
                  <a:lnTo>
                    <a:pt x="33047" y="1051"/>
                  </a:lnTo>
                  <a:lnTo>
                    <a:pt x="33192" y="1171"/>
                  </a:lnTo>
                  <a:lnTo>
                    <a:pt x="33346" y="1290"/>
                  </a:lnTo>
                  <a:lnTo>
                    <a:pt x="33627" y="1546"/>
                  </a:lnTo>
                  <a:lnTo>
                    <a:pt x="33909" y="1811"/>
                  </a:lnTo>
                  <a:lnTo>
                    <a:pt x="34174" y="2093"/>
                  </a:lnTo>
                  <a:lnTo>
                    <a:pt x="34438" y="2374"/>
                  </a:lnTo>
                  <a:lnTo>
                    <a:pt x="34695" y="2656"/>
                  </a:lnTo>
                  <a:lnTo>
                    <a:pt x="35130" y="3134"/>
                  </a:lnTo>
                  <a:lnTo>
                    <a:pt x="35360" y="3373"/>
                  </a:lnTo>
                  <a:lnTo>
                    <a:pt x="35591" y="3612"/>
                  </a:lnTo>
                  <a:lnTo>
                    <a:pt x="35830" y="3834"/>
                  </a:lnTo>
                  <a:lnTo>
                    <a:pt x="36078" y="4056"/>
                  </a:lnTo>
                  <a:lnTo>
                    <a:pt x="36334" y="4252"/>
                  </a:lnTo>
                  <a:lnTo>
                    <a:pt x="36598" y="4449"/>
                  </a:lnTo>
                  <a:lnTo>
                    <a:pt x="36752" y="4543"/>
                  </a:lnTo>
                  <a:lnTo>
                    <a:pt x="36914" y="4637"/>
                  </a:lnTo>
                  <a:lnTo>
                    <a:pt x="37076" y="4730"/>
                  </a:lnTo>
                  <a:lnTo>
                    <a:pt x="37239" y="4816"/>
                  </a:lnTo>
                  <a:lnTo>
                    <a:pt x="37572" y="4969"/>
                  </a:lnTo>
                  <a:lnTo>
                    <a:pt x="37913" y="5115"/>
                  </a:lnTo>
                  <a:lnTo>
                    <a:pt x="38263" y="5243"/>
                  </a:lnTo>
                  <a:lnTo>
                    <a:pt x="38613" y="5362"/>
                  </a:lnTo>
                  <a:lnTo>
                    <a:pt x="39313" y="5593"/>
                  </a:lnTo>
                  <a:lnTo>
                    <a:pt x="39911" y="5781"/>
                  </a:lnTo>
                  <a:lnTo>
                    <a:pt x="40209" y="5883"/>
                  </a:lnTo>
                  <a:lnTo>
                    <a:pt x="40500" y="5985"/>
                  </a:lnTo>
                  <a:lnTo>
                    <a:pt x="40662" y="6054"/>
                  </a:lnTo>
                  <a:lnTo>
                    <a:pt x="40824" y="6122"/>
                  </a:lnTo>
                  <a:lnTo>
                    <a:pt x="40986" y="6199"/>
                  </a:lnTo>
                  <a:lnTo>
                    <a:pt x="41140" y="6284"/>
                  </a:lnTo>
                  <a:lnTo>
                    <a:pt x="41294" y="6370"/>
                  </a:lnTo>
                  <a:lnTo>
                    <a:pt x="41447" y="6463"/>
                  </a:lnTo>
                  <a:lnTo>
                    <a:pt x="41592" y="6566"/>
                  </a:lnTo>
                  <a:lnTo>
                    <a:pt x="41738" y="6668"/>
                  </a:lnTo>
                  <a:lnTo>
                    <a:pt x="41874" y="6771"/>
                  </a:lnTo>
                  <a:lnTo>
                    <a:pt x="42011" y="6882"/>
                  </a:lnTo>
                  <a:lnTo>
                    <a:pt x="42139" y="7001"/>
                  </a:lnTo>
                  <a:lnTo>
                    <a:pt x="42267" y="7121"/>
                  </a:lnTo>
                  <a:lnTo>
                    <a:pt x="42386" y="7240"/>
                  </a:lnTo>
                  <a:lnTo>
                    <a:pt x="42506" y="7368"/>
                  </a:lnTo>
                  <a:lnTo>
                    <a:pt x="42617" y="7496"/>
                  </a:lnTo>
                  <a:lnTo>
                    <a:pt x="42728" y="7625"/>
                  </a:lnTo>
                  <a:lnTo>
                    <a:pt x="42830" y="7761"/>
                  </a:lnTo>
                  <a:lnTo>
                    <a:pt x="42924" y="7898"/>
                  </a:lnTo>
                  <a:lnTo>
                    <a:pt x="43010" y="8034"/>
                  </a:lnTo>
                  <a:lnTo>
                    <a:pt x="43095" y="8171"/>
                  </a:lnTo>
                  <a:lnTo>
                    <a:pt x="43172" y="8307"/>
                  </a:lnTo>
                  <a:lnTo>
                    <a:pt x="43240" y="8444"/>
                  </a:lnTo>
                  <a:lnTo>
                    <a:pt x="43300" y="8581"/>
                  </a:lnTo>
                  <a:lnTo>
                    <a:pt x="43360" y="8717"/>
                  </a:lnTo>
                  <a:lnTo>
                    <a:pt x="43411" y="8862"/>
                  </a:lnTo>
                  <a:lnTo>
                    <a:pt x="43445" y="8999"/>
                  </a:lnTo>
                  <a:lnTo>
                    <a:pt x="43479" y="9136"/>
                  </a:lnTo>
                  <a:lnTo>
                    <a:pt x="43505" y="9272"/>
                  </a:lnTo>
                  <a:lnTo>
                    <a:pt x="43522" y="9400"/>
                  </a:lnTo>
                  <a:lnTo>
                    <a:pt x="43522" y="9537"/>
                  </a:lnTo>
                  <a:lnTo>
                    <a:pt x="43522" y="9665"/>
                  </a:lnTo>
                  <a:lnTo>
                    <a:pt x="43513" y="9793"/>
                  </a:lnTo>
                  <a:lnTo>
                    <a:pt x="43479" y="9947"/>
                  </a:lnTo>
                  <a:lnTo>
                    <a:pt x="43436" y="10100"/>
                  </a:lnTo>
                  <a:lnTo>
                    <a:pt x="43385" y="10245"/>
                  </a:lnTo>
                  <a:lnTo>
                    <a:pt x="43308" y="10373"/>
                  </a:lnTo>
                  <a:lnTo>
                    <a:pt x="43223" y="10501"/>
                  </a:lnTo>
                  <a:lnTo>
                    <a:pt x="43121" y="10621"/>
                  </a:lnTo>
                  <a:lnTo>
                    <a:pt x="43001" y="10732"/>
                  </a:lnTo>
                  <a:lnTo>
                    <a:pt x="42873" y="10834"/>
                  </a:lnTo>
                  <a:lnTo>
                    <a:pt x="42728" y="10920"/>
                  </a:lnTo>
                  <a:lnTo>
                    <a:pt x="42574" y="11005"/>
                  </a:lnTo>
                  <a:lnTo>
                    <a:pt x="42395" y="11082"/>
                  </a:lnTo>
                  <a:lnTo>
                    <a:pt x="42216" y="11150"/>
                  </a:lnTo>
                  <a:lnTo>
                    <a:pt x="42011" y="11202"/>
                  </a:lnTo>
                  <a:lnTo>
                    <a:pt x="41797" y="11253"/>
                  </a:lnTo>
                  <a:lnTo>
                    <a:pt x="41575" y="11287"/>
                  </a:lnTo>
                  <a:lnTo>
                    <a:pt x="41336" y="11321"/>
                  </a:lnTo>
                  <a:lnTo>
                    <a:pt x="41089" y="11347"/>
                  </a:lnTo>
                  <a:lnTo>
                    <a:pt x="40568" y="11398"/>
                  </a:lnTo>
                  <a:lnTo>
                    <a:pt x="40278" y="11432"/>
                  </a:lnTo>
                  <a:lnTo>
                    <a:pt x="39979" y="11475"/>
                  </a:lnTo>
                  <a:lnTo>
                    <a:pt x="39680" y="11517"/>
                  </a:lnTo>
                  <a:lnTo>
                    <a:pt x="39381" y="11577"/>
                  </a:lnTo>
                  <a:lnTo>
                    <a:pt x="39083" y="11654"/>
                  </a:lnTo>
                  <a:lnTo>
                    <a:pt x="38784" y="11731"/>
                  </a:lnTo>
                  <a:lnTo>
                    <a:pt x="38502" y="11833"/>
                  </a:lnTo>
                  <a:lnTo>
                    <a:pt x="38365" y="11893"/>
                  </a:lnTo>
                  <a:lnTo>
                    <a:pt x="38229" y="11953"/>
                  </a:lnTo>
                  <a:lnTo>
                    <a:pt x="38101" y="12013"/>
                  </a:lnTo>
                  <a:lnTo>
                    <a:pt x="37973" y="12081"/>
                  </a:lnTo>
                  <a:lnTo>
                    <a:pt x="37853" y="12158"/>
                  </a:lnTo>
                  <a:lnTo>
                    <a:pt x="37742" y="12243"/>
                  </a:lnTo>
                  <a:lnTo>
                    <a:pt x="37631" y="12328"/>
                  </a:lnTo>
                  <a:lnTo>
                    <a:pt x="37529" y="12414"/>
                  </a:lnTo>
                  <a:lnTo>
                    <a:pt x="37435" y="12508"/>
                  </a:lnTo>
                  <a:lnTo>
                    <a:pt x="37350" y="12610"/>
                  </a:lnTo>
                  <a:lnTo>
                    <a:pt x="37273" y="12721"/>
                  </a:lnTo>
                  <a:lnTo>
                    <a:pt x="37204" y="12841"/>
                  </a:lnTo>
                  <a:lnTo>
                    <a:pt x="37145" y="12960"/>
                  </a:lnTo>
                  <a:lnTo>
                    <a:pt x="37093" y="13088"/>
                  </a:lnTo>
                  <a:lnTo>
                    <a:pt x="37059" y="13208"/>
                  </a:lnTo>
                  <a:lnTo>
                    <a:pt x="37025" y="13336"/>
                  </a:lnTo>
                  <a:lnTo>
                    <a:pt x="37008" y="13455"/>
                  </a:lnTo>
                  <a:lnTo>
                    <a:pt x="37000" y="13583"/>
                  </a:lnTo>
                  <a:lnTo>
                    <a:pt x="36991" y="13703"/>
                  </a:lnTo>
                  <a:lnTo>
                    <a:pt x="37000" y="13831"/>
                  </a:lnTo>
                  <a:lnTo>
                    <a:pt x="37008" y="13950"/>
                  </a:lnTo>
                  <a:lnTo>
                    <a:pt x="37025" y="14079"/>
                  </a:lnTo>
                  <a:lnTo>
                    <a:pt x="37076" y="14335"/>
                  </a:lnTo>
                  <a:lnTo>
                    <a:pt x="37136" y="14582"/>
                  </a:lnTo>
                  <a:lnTo>
                    <a:pt x="37213" y="14838"/>
                  </a:lnTo>
                  <a:lnTo>
                    <a:pt x="37298" y="15103"/>
                  </a:lnTo>
                  <a:lnTo>
                    <a:pt x="37409" y="15453"/>
                  </a:lnTo>
                  <a:lnTo>
                    <a:pt x="37461" y="15624"/>
                  </a:lnTo>
                  <a:lnTo>
                    <a:pt x="37503" y="15803"/>
                  </a:lnTo>
                  <a:lnTo>
                    <a:pt x="37546" y="15982"/>
                  </a:lnTo>
                  <a:lnTo>
                    <a:pt x="37580" y="16153"/>
                  </a:lnTo>
                  <a:lnTo>
                    <a:pt x="37597" y="16332"/>
                  </a:lnTo>
                  <a:lnTo>
                    <a:pt x="37614" y="16512"/>
                  </a:lnTo>
                  <a:lnTo>
                    <a:pt x="37606" y="16691"/>
                  </a:lnTo>
                  <a:lnTo>
                    <a:pt x="37589" y="16870"/>
                  </a:lnTo>
                  <a:lnTo>
                    <a:pt x="37554" y="17049"/>
                  </a:lnTo>
                  <a:lnTo>
                    <a:pt x="37503" y="17237"/>
                  </a:lnTo>
                  <a:lnTo>
                    <a:pt x="37435" y="17416"/>
                  </a:lnTo>
                  <a:lnTo>
                    <a:pt x="37341" y="17596"/>
                  </a:lnTo>
                  <a:lnTo>
                    <a:pt x="37230" y="17775"/>
                  </a:lnTo>
                  <a:lnTo>
                    <a:pt x="37085" y="17963"/>
                  </a:lnTo>
                  <a:lnTo>
                    <a:pt x="37008" y="18048"/>
                  </a:lnTo>
                  <a:lnTo>
                    <a:pt x="36931" y="18134"/>
                  </a:lnTo>
                  <a:lnTo>
                    <a:pt x="36761" y="18287"/>
                  </a:lnTo>
                  <a:lnTo>
                    <a:pt x="36573" y="18441"/>
                  </a:lnTo>
                  <a:lnTo>
                    <a:pt x="36393" y="18586"/>
                  </a:lnTo>
                  <a:lnTo>
                    <a:pt x="36180" y="18748"/>
                  </a:lnTo>
                  <a:lnTo>
                    <a:pt x="35975" y="18928"/>
                  </a:lnTo>
                  <a:lnTo>
                    <a:pt x="35881" y="19013"/>
                  </a:lnTo>
                  <a:lnTo>
                    <a:pt x="35787" y="19107"/>
                  </a:lnTo>
                  <a:lnTo>
                    <a:pt x="35693" y="19209"/>
                  </a:lnTo>
                  <a:lnTo>
                    <a:pt x="35608" y="19312"/>
                  </a:lnTo>
                  <a:lnTo>
                    <a:pt x="35540" y="19414"/>
                  </a:lnTo>
                  <a:lnTo>
                    <a:pt x="35480" y="19517"/>
                  </a:lnTo>
                  <a:lnTo>
                    <a:pt x="35420" y="19628"/>
                  </a:lnTo>
                  <a:lnTo>
                    <a:pt x="35360" y="19730"/>
                  </a:lnTo>
                  <a:lnTo>
                    <a:pt x="35267" y="19952"/>
                  </a:lnTo>
                  <a:lnTo>
                    <a:pt x="35190" y="20182"/>
                  </a:lnTo>
                  <a:lnTo>
                    <a:pt x="35130" y="20422"/>
                  </a:lnTo>
                  <a:lnTo>
                    <a:pt x="35079" y="20661"/>
                  </a:lnTo>
                  <a:lnTo>
                    <a:pt x="34985" y="21147"/>
                  </a:lnTo>
                  <a:lnTo>
                    <a:pt x="34891" y="21625"/>
                  </a:lnTo>
                  <a:lnTo>
                    <a:pt x="34840" y="21864"/>
                  </a:lnTo>
                  <a:lnTo>
                    <a:pt x="34780" y="22103"/>
                  </a:lnTo>
                  <a:lnTo>
                    <a:pt x="34703" y="22325"/>
                  </a:lnTo>
                  <a:lnTo>
                    <a:pt x="34652" y="22436"/>
                  </a:lnTo>
                  <a:lnTo>
                    <a:pt x="34609" y="22547"/>
                  </a:lnTo>
                  <a:lnTo>
                    <a:pt x="34549" y="22650"/>
                  </a:lnTo>
                  <a:lnTo>
                    <a:pt x="34498" y="22752"/>
                  </a:lnTo>
                  <a:lnTo>
                    <a:pt x="34430" y="22855"/>
                  </a:lnTo>
                  <a:lnTo>
                    <a:pt x="34362" y="22948"/>
                  </a:lnTo>
                  <a:lnTo>
                    <a:pt x="34293" y="23034"/>
                  </a:lnTo>
                  <a:lnTo>
                    <a:pt x="34225" y="23111"/>
                  </a:lnTo>
                  <a:lnTo>
                    <a:pt x="34148" y="23188"/>
                  </a:lnTo>
                  <a:lnTo>
                    <a:pt x="34071" y="23256"/>
                  </a:lnTo>
                  <a:lnTo>
                    <a:pt x="33909" y="23375"/>
                  </a:lnTo>
                  <a:lnTo>
                    <a:pt x="33730" y="23486"/>
                  </a:lnTo>
                  <a:lnTo>
                    <a:pt x="33551" y="23589"/>
                  </a:lnTo>
                  <a:lnTo>
                    <a:pt x="33354" y="23666"/>
                  </a:lnTo>
                  <a:lnTo>
                    <a:pt x="33158" y="23742"/>
                  </a:lnTo>
                  <a:lnTo>
                    <a:pt x="32953" y="23802"/>
                  </a:lnTo>
                  <a:lnTo>
                    <a:pt x="32740" y="23853"/>
                  </a:lnTo>
                  <a:lnTo>
                    <a:pt x="32526" y="23888"/>
                  </a:lnTo>
                  <a:lnTo>
                    <a:pt x="32304" y="23922"/>
                  </a:lnTo>
                  <a:lnTo>
                    <a:pt x="32082" y="23947"/>
                  </a:lnTo>
                  <a:lnTo>
                    <a:pt x="31860" y="23973"/>
                  </a:lnTo>
                  <a:lnTo>
                    <a:pt x="31638" y="23981"/>
                  </a:lnTo>
                  <a:lnTo>
                    <a:pt x="31194" y="24007"/>
                  </a:lnTo>
                  <a:lnTo>
                    <a:pt x="30682" y="24016"/>
                  </a:lnTo>
                  <a:lnTo>
                    <a:pt x="30144" y="24024"/>
                  </a:lnTo>
                  <a:lnTo>
                    <a:pt x="29871" y="24024"/>
                  </a:lnTo>
                  <a:lnTo>
                    <a:pt x="29589" y="24016"/>
                  </a:lnTo>
                  <a:lnTo>
                    <a:pt x="29308" y="23999"/>
                  </a:lnTo>
                  <a:lnTo>
                    <a:pt x="29034" y="23973"/>
                  </a:lnTo>
                  <a:lnTo>
                    <a:pt x="28753" y="23939"/>
                  </a:lnTo>
                  <a:lnTo>
                    <a:pt x="28471" y="23896"/>
                  </a:lnTo>
                  <a:lnTo>
                    <a:pt x="28198" y="23836"/>
                  </a:lnTo>
                  <a:lnTo>
                    <a:pt x="27925" y="23768"/>
                  </a:lnTo>
                  <a:lnTo>
                    <a:pt x="27660" y="23683"/>
                  </a:lnTo>
                  <a:lnTo>
                    <a:pt x="27395" y="23580"/>
                  </a:lnTo>
                  <a:lnTo>
                    <a:pt x="27139" y="23461"/>
                  </a:lnTo>
                  <a:lnTo>
                    <a:pt x="27020" y="23401"/>
                  </a:lnTo>
                  <a:lnTo>
                    <a:pt x="26892" y="23333"/>
                  </a:lnTo>
                  <a:lnTo>
                    <a:pt x="26747" y="23239"/>
                  </a:lnTo>
                  <a:lnTo>
                    <a:pt x="26601" y="23145"/>
                  </a:lnTo>
                  <a:lnTo>
                    <a:pt x="26320" y="22940"/>
                  </a:lnTo>
                  <a:lnTo>
                    <a:pt x="26115" y="22795"/>
                  </a:lnTo>
                  <a:lnTo>
                    <a:pt x="25910" y="22658"/>
                  </a:lnTo>
                  <a:lnTo>
                    <a:pt x="25697" y="22522"/>
                  </a:lnTo>
                  <a:lnTo>
                    <a:pt x="25586" y="22462"/>
                  </a:lnTo>
                  <a:lnTo>
                    <a:pt x="25475" y="22411"/>
                  </a:lnTo>
                  <a:lnTo>
                    <a:pt x="25321" y="22334"/>
                  </a:lnTo>
                  <a:lnTo>
                    <a:pt x="25159" y="22283"/>
                  </a:lnTo>
                  <a:lnTo>
                    <a:pt x="25005" y="22231"/>
                  </a:lnTo>
                  <a:lnTo>
                    <a:pt x="24843" y="22189"/>
                  </a:lnTo>
                  <a:lnTo>
                    <a:pt x="24681" y="22163"/>
                  </a:lnTo>
                  <a:lnTo>
                    <a:pt x="24527" y="22137"/>
                  </a:lnTo>
                  <a:lnTo>
                    <a:pt x="24365" y="22129"/>
                  </a:lnTo>
                  <a:lnTo>
                    <a:pt x="24203" y="22120"/>
                  </a:lnTo>
                  <a:lnTo>
                    <a:pt x="24040" y="22120"/>
                  </a:lnTo>
                  <a:lnTo>
                    <a:pt x="23878" y="22129"/>
                  </a:lnTo>
                  <a:lnTo>
                    <a:pt x="23724" y="22146"/>
                  </a:lnTo>
                  <a:lnTo>
                    <a:pt x="23562" y="22172"/>
                  </a:lnTo>
                  <a:lnTo>
                    <a:pt x="23409" y="22197"/>
                  </a:lnTo>
                  <a:lnTo>
                    <a:pt x="23246" y="22231"/>
                  </a:lnTo>
                  <a:lnTo>
                    <a:pt x="22939" y="22308"/>
                  </a:lnTo>
                  <a:lnTo>
                    <a:pt x="22640" y="22411"/>
                  </a:lnTo>
                  <a:lnTo>
                    <a:pt x="22350" y="22522"/>
                  </a:lnTo>
                  <a:lnTo>
                    <a:pt x="22077" y="22650"/>
                  </a:lnTo>
                  <a:lnTo>
                    <a:pt x="21812" y="22778"/>
                  </a:lnTo>
                  <a:lnTo>
                    <a:pt x="21556" y="22914"/>
                  </a:lnTo>
                  <a:lnTo>
                    <a:pt x="21326" y="23051"/>
                  </a:lnTo>
                  <a:lnTo>
                    <a:pt x="21104" y="23188"/>
                  </a:lnTo>
                  <a:lnTo>
                    <a:pt x="20907" y="23316"/>
                  </a:lnTo>
                  <a:lnTo>
                    <a:pt x="20446" y="23649"/>
                  </a:lnTo>
                  <a:lnTo>
                    <a:pt x="19994" y="23981"/>
                  </a:lnTo>
                  <a:lnTo>
                    <a:pt x="19618" y="24255"/>
                  </a:lnTo>
                  <a:lnTo>
                    <a:pt x="19243" y="24528"/>
                  </a:lnTo>
                  <a:lnTo>
                    <a:pt x="18858" y="24784"/>
                  </a:lnTo>
                  <a:lnTo>
                    <a:pt x="18671" y="24912"/>
                  </a:lnTo>
                  <a:lnTo>
                    <a:pt x="18474" y="25032"/>
                  </a:lnTo>
                  <a:lnTo>
                    <a:pt x="18269" y="25143"/>
                  </a:lnTo>
                  <a:lnTo>
                    <a:pt x="18073" y="25253"/>
                  </a:lnTo>
                  <a:lnTo>
                    <a:pt x="17868" y="25356"/>
                  </a:lnTo>
                  <a:lnTo>
                    <a:pt x="17663" y="25450"/>
                  </a:lnTo>
                  <a:lnTo>
                    <a:pt x="17450" y="25535"/>
                  </a:lnTo>
                  <a:lnTo>
                    <a:pt x="17236" y="25612"/>
                  </a:lnTo>
                  <a:lnTo>
                    <a:pt x="17014" y="25680"/>
                  </a:lnTo>
                  <a:lnTo>
                    <a:pt x="16801" y="25732"/>
                  </a:lnTo>
                  <a:lnTo>
                    <a:pt x="16562" y="25783"/>
                  </a:lnTo>
                  <a:lnTo>
                    <a:pt x="16323" y="25817"/>
                  </a:lnTo>
                  <a:lnTo>
                    <a:pt x="16084" y="25834"/>
                  </a:lnTo>
                  <a:lnTo>
                    <a:pt x="15836" y="25851"/>
                  </a:lnTo>
                  <a:lnTo>
                    <a:pt x="15350" y="25851"/>
                  </a:lnTo>
                  <a:lnTo>
                    <a:pt x="15111" y="25834"/>
                  </a:lnTo>
                  <a:lnTo>
                    <a:pt x="14863" y="25808"/>
                  </a:lnTo>
                  <a:lnTo>
                    <a:pt x="14615" y="25783"/>
                  </a:lnTo>
                  <a:lnTo>
                    <a:pt x="14368" y="25749"/>
                  </a:lnTo>
                  <a:lnTo>
                    <a:pt x="13873" y="25672"/>
                  </a:lnTo>
                  <a:lnTo>
                    <a:pt x="13386" y="25578"/>
                  </a:lnTo>
                  <a:lnTo>
                    <a:pt x="12891" y="25475"/>
                  </a:lnTo>
                  <a:lnTo>
                    <a:pt x="12285" y="25356"/>
                  </a:lnTo>
                  <a:lnTo>
                    <a:pt x="11679" y="25245"/>
                  </a:lnTo>
                  <a:lnTo>
                    <a:pt x="11380" y="25202"/>
                  </a:lnTo>
                  <a:lnTo>
                    <a:pt x="11073" y="25168"/>
                  </a:lnTo>
                  <a:lnTo>
                    <a:pt x="10774" y="25134"/>
                  </a:lnTo>
                  <a:lnTo>
                    <a:pt x="10475" y="25117"/>
                  </a:lnTo>
                  <a:lnTo>
                    <a:pt x="10176" y="25117"/>
                  </a:lnTo>
                  <a:lnTo>
                    <a:pt x="9877" y="25125"/>
                  </a:lnTo>
                  <a:lnTo>
                    <a:pt x="9587" y="25151"/>
                  </a:lnTo>
                  <a:lnTo>
                    <a:pt x="9297" y="25194"/>
                  </a:lnTo>
                  <a:lnTo>
                    <a:pt x="9152" y="25219"/>
                  </a:lnTo>
                  <a:lnTo>
                    <a:pt x="9007" y="25253"/>
                  </a:lnTo>
                  <a:lnTo>
                    <a:pt x="8861" y="25296"/>
                  </a:lnTo>
                  <a:lnTo>
                    <a:pt x="8725" y="25339"/>
                  </a:lnTo>
                  <a:lnTo>
                    <a:pt x="8588" y="25390"/>
                  </a:lnTo>
                  <a:lnTo>
                    <a:pt x="8443" y="25450"/>
                  </a:lnTo>
                  <a:lnTo>
                    <a:pt x="8307" y="25510"/>
                  </a:lnTo>
                  <a:lnTo>
                    <a:pt x="8170" y="25578"/>
                  </a:lnTo>
                  <a:lnTo>
                    <a:pt x="7965" y="25697"/>
                  </a:lnTo>
                  <a:lnTo>
                    <a:pt x="7769" y="25825"/>
                  </a:lnTo>
                  <a:lnTo>
                    <a:pt x="7581" y="25962"/>
                  </a:lnTo>
                  <a:lnTo>
                    <a:pt x="7393" y="26116"/>
                  </a:lnTo>
                  <a:lnTo>
                    <a:pt x="7214" y="26269"/>
                  </a:lnTo>
                  <a:lnTo>
                    <a:pt x="7035" y="26423"/>
                  </a:lnTo>
                  <a:lnTo>
                    <a:pt x="6685" y="26739"/>
                  </a:lnTo>
                  <a:lnTo>
                    <a:pt x="6454" y="26961"/>
                  </a:lnTo>
                  <a:lnTo>
                    <a:pt x="6215" y="27174"/>
                  </a:lnTo>
                  <a:lnTo>
                    <a:pt x="5976" y="27379"/>
                  </a:lnTo>
                  <a:lnTo>
                    <a:pt x="5728" y="27567"/>
                  </a:lnTo>
                  <a:lnTo>
                    <a:pt x="5609" y="27652"/>
                  </a:lnTo>
                  <a:lnTo>
                    <a:pt x="5481" y="27738"/>
                  </a:lnTo>
                  <a:lnTo>
                    <a:pt x="5353" y="27815"/>
                  </a:lnTo>
                  <a:lnTo>
                    <a:pt x="5216" y="27883"/>
                  </a:lnTo>
                  <a:lnTo>
                    <a:pt x="5088" y="27951"/>
                  </a:lnTo>
                  <a:lnTo>
                    <a:pt x="4943" y="28011"/>
                  </a:lnTo>
                  <a:lnTo>
                    <a:pt x="4806" y="28062"/>
                  </a:lnTo>
                  <a:lnTo>
                    <a:pt x="4653" y="28105"/>
                  </a:lnTo>
                  <a:lnTo>
                    <a:pt x="4508" y="28139"/>
                  </a:lnTo>
                  <a:lnTo>
                    <a:pt x="4362" y="28165"/>
                  </a:lnTo>
                  <a:lnTo>
                    <a:pt x="4209" y="28182"/>
                  </a:lnTo>
                  <a:lnTo>
                    <a:pt x="4055" y="28190"/>
                  </a:lnTo>
                  <a:lnTo>
                    <a:pt x="3739" y="28190"/>
                  </a:lnTo>
                  <a:lnTo>
                    <a:pt x="3577" y="28173"/>
                  </a:lnTo>
                  <a:lnTo>
                    <a:pt x="3406" y="28148"/>
                  </a:lnTo>
                  <a:lnTo>
                    <a:pt x="3236" y="28113"/>
                  </a:lnTo>
                  <a:lnTo>
                    <a:pt x="3065" y="28079"/>
                  </a:lnTo>
                  <a:lnTo>
                    <a:pt x="2886" y="28028"/>
                  </a:lnTo>
                  <a:lnTo>
                    <a:pt x="2698" y="27977"/>
                  </a:lnTo>
                  <a:lnTo>
                    <a:pt x="2510" y="27908"/>
                  </a:lnTo>
                  <a:lnTo>
                    <a:pt x="2314" y="27840"/>
                  </a:lnTo>
                  <a:lnTo>
                    <a:pt x="2109" y="27755"/>
                  </a:lnTo>
                  <a:lnTo>
                    <a:pt x="1904" y="27669"/>
                  </a:lnTo>
                  <a:lnTo>
                    <a:pt x="1725" y="27584"/>
                  </a:lnTo>
                  <a:lnTo>
                    <a:pt x="1554" y="27490"/>
                  </a:lnTo>
                  <a:lnTo>
                    <a:pt x="1392" y="27405"/>
                  </a:lnTo>
                  <a:lnTo>
                    <a:pt x="1238" y="27319"/>
                  </a:lnTo>
                  <a:lnTo>
                    <a:pt x="1101" y="27226"/>
                  </a:lnTo>
                  <a:lnTo>
                    <a:pt x="965" y="27132"/>
                  </a:lnTo>
                  <a:lnTo>
                    <a:pt x="845" y="27038"/>
                  </a:lnTo>
                  <a:lnTo>
                    <a:pt x="734" y="26935"/>
                  </a:lnTo>
                  <a:lnTo>
                    <a:pt x="632" y="26841"/>
                  </a:lnTo>
                  <a:lnTo>
                    <a:pt x="538" y="26739"/>
                  </a:lnTo>
                  <a:lnTo>
                    <a:pt x="453" y="26636"/>
                  </a:lnTo>
                  <a:lnTo>
                    <a:pt x="384" y="26525"/>
                  </a:lnTo>
                  <a:lnTo>
                    <a:pt x="316" y="26415"/>
                  </a:lnTo>
                  <a:lnTo>
                    <a:pt x="256" y="26304"/>
                  </a:lnTo>
                  <a:lnTo>
                    <a:pt x="213" y="26193"/>
                  </a:lnTo>
                  <a:lnTo>
                    <a:pt x="171" y="26073"/>
                  </a:lnTo>
                  <a:lnTo>
                    <a:pt x="145" y="25962"/>
                  </a:lnTo>
                  <a:lnTo>
                    <a:pt x="128" y="25851"/>
                  </a:lnTo>
                  <a:lnTo>
                    <a:pt x="111" y="25749"/>
                  </a:lnTo>
                  <a:lnTo>
                    <a:pt x="102" y="25638"/>
                  </a:lnTo>
                  <a:lnTo>
                    <a:pt x="102" y="25527"/>
                  </a:lnTo>
                  <a:lnTo>
                    <a:pt x="111" y="25416"/>
                  </a:lnTo>
                  <a:lnTo>
                    <a:pt x="137" y="25194"/>
                  </a:lnTo>
                  <a:lnTo>
                    <a:pt x="171" y="24972"/>
                  </a:lnTo>
                  <a:lnTo>
                    <a:pt x="222" y="24741"/>
                  </a:lnTo>
                  <a:lnTo>
                    <a:pt x="342" y="24297"/>
                  </a:lnTo>
                  <a:lnTo>
                    <a:pt x="444" y="23913"/>
                  </a:lnTo>
                  <a:lnTo>
                    <a:pt x="504" y="23674"/>
                  </a:lnTo>
                  <a:lnTo>
                    <a:pt x="555" y="23435"/>
                  </a:lnTo>
                  <a:lnTo>
                    <a:pt x="649" y="22948"/>
                  </a:lnTo>
                  <a:lnTo>
                    <a:pt x="751" y="22394"/>
                  </a:lnTo>
                  <a:lnTo>
                    <a:pt x="811" y="22112"/>
                  </a:lnTo>
                  <a:lnTo>
                    <a:pt x="888" y="21839"/>
                  </a:lnTo>
                  <a:lnTo>
                    <a:pt x="973" y="21565"/>
                  </a:lnTo>
                  <a:lnTo>
                    <a:pt x="1067" y="21301"/>
                  </a:lnTo>
                  <a:lnTo>
                    <a:pt x="1127" y="21173"/>
                  </a:lnTo>
                  <a:lnTo>
                    <a:pt x="1187" y="21053"/>
                  </a:lnTo>
                  <a:lnTo>
                    <a:pt x="1255" y="20925"/>
                  </a:lnTo>
                  <a:lnTo>
                    <a:pt x="1323" y="20806"/>
                  </a:lnTo>
                  <a:lnTo>
                    <a:pt x="1400" y="20695"/>
                  </a:lnTo>
                  <a:lnTo>
                    <a:pt x="1477" y="20584"/>
                  </a:lnTo>
                  <a:lnTo>
                    <a:pt x="1554" y="20481"/>
                  </a:lnTo>
                  <a:lnTo>
                    <a:pt x="1639" y="20387"/>
                  </a:lnTo>
                  <a:lnTo>
                    <a:pt x="1818" y="20200"/>
                  </a:lnTo>
                  <a:lnTo>
                    <a:pt x="2006" y="20029"/>
                  </a:lnTo>
                  <a:lnTo>
                    <a:pt x="2211" y="19867"/>
                  </a:lnTo>
                  <a:lnTo>
                    <a:pt x="2425" y="19721"/>
                  </a:lnTo>
                  <a:lnTo>
                    <a:pt x="2647" y="19585"/>
                  </a:lnTo>
                  <a:lnTo>
                    <a:pt x="2877" y="19457"/>
                  </a:lnTo>
                  <a:lnTo>
                    <a:pt x="3116" y="19337"/>
                  </a:lnTo>
                  <a:lnTo>
                    <a:pt x="3364" y="19226"/>
                  </a:lnTo>
                  <a:lnTo>
                    <a:pt x="3611" y="19124"/>
                  </a:lnTo>
                  <a:lnTo>
                    <a:pt x="3867" y="19021"/>
                  </a:lnTo>
                  <a:lnTo>
                    <a:pt x="4388" y="18834"/>
                  </a:lnTo>
                  <a:lnTo>
                    <a:pt x="4909" y="18663"/>
                  </a:lnTo>
                  <a:lnTo>
                    <a:pt x="5284" y="18535"/>
                  </a:lnTo>
                  <a:lnTo>
                    <a:pt x="5652" y="18407"/>
                  </a:lnTo>
                  <a:lnTo>
                    <a:pt x="5959" y="18296"/>
                  </a:lnTo>
                  <a:lnTo>
                    <a:pt x="6258" y="18168"/>
                  </a:lnTo>
                  <a:lnTo>
                    <a:pt x="6556" y="18023"/>
                  </a:lnTo>
                  <a:lnTo>
                    <a:pt x="6855" y="17860"/>
                  </a:lnTo>
                  <a:lnTo>
                    <a:pt x="7137" y="17681"/>
                  </a:lnTo>
                  <a:lnTo>
                    <a:pt x="7410" y="17493"/>
                  </a:lnTo>
                  <a:lnTo>
                    <a:pt x="7547" y="17391"/>
                  </a:lnTo>
                  <a:lnTo>
                    <a:pt x="7675" y="17288"/>
                  </a:lnTo>
                  <a:lnTo>
                    <a:pt x="7794" y="17177"/>
                  </a:lnTo>
                  <a:lnTo>
                    <a:pt x="7914" y="17066"/>
                  </a:lnTo>
                  <a:lnTo>
                    <a:pt x="8025" y="16947"/>
                  </a:lnTo>
                  <a:lnTo>
                    <a:pt x="8136" y="16836"/>
                  </a:lnTo>
                  <a:lnTo>
                    <a:pt x="8238" y="16708"/>
                  </a:lnTo>
                  <a:lnTo>
                    <a:pt x="8332" y="16588"/>
                  </a:lnTo>
                  <a:lnTo>
                    <a:pt x="8418" y="16460"/>
                  </a:lnTo>
                  <a:lnTo>
                    <a:pt x="8503" y="16324"/>
                  </a:lnTo>
                  <a:lnTo>
                    <a:pt x="8580" y="16187"/>
                  </a:lnTo>
                  <a:lnTo>
                    <a:pt x="8640" y="16051"/>
                  </a:lnTo>
                  <a:lnTo>
                    <a:pt x="8699" y="15914"/>
                  </a:lnTo>
                  <a:lnTo>
                    <a:pt x="8742" y="15769"/>
                  </a:lnTo>
                  <a:lnTo>
                    <a:pt x="8785" y="15624"/>
                  </a:lnTo>
                  <a:lnTo>
                    <a:pt x="8810" y="15470"/>
                  </a:lnTo>
                  <a:lnTo>
                    <a:pt x="8836" y="15316"/>
                  </a:lnTo>
                  <a:lnTo>
                    <a:pt x="8844" y="15163"/>
                  </a:lnTo>
                  <a:lnTo>
                    <a:pt x="8836" y="15009"/>
                  </a:lnTo>
                  <a:lnTo>
                    <a:pt x="8827" y="14847"/>
                  </a:lnTo>
                  <a:lnTo>
                    <a:pt x="8802" y="14710"/>
                  </a:lnTo>
                  <a:lnTo>
                    <a:pt x="8776" y="14582"/>
                  </a:lnTo>
                  <a:lnTo>
                    <a:pt x="8742" y="14454"/>
                  </a:lnTo>
                  <a:lnTo>
                    <a:pt x="8708" y="14326"/>
                  </a:lnTo>
                  <a:lnTo>
                    <a:pt x="8622" y="14070"/>
                  </a:lnTo>
                  <a:lnTo>
                    <a:pt x="8529" y="13822"/>
                  </a:lnTo>
                  <a:lnTo>
                    <a:pt x="8435" y="13566"/>
                  </a:lnTo>
                  <a:lnTo>
                    <a:pt x="8341" y="13302"/>
                  </a:lnTo>
                  <a:lnTo>
                    <a:pt x="8307" y="13165"/>
                  </a:lnTo>
                  <a:lnTo>
                    <a:pt x="8272" y="13028"/>
                  </a:lnTo>
                  <a:lnTo>
                    <a:pt x="8247" y="12892"/>
                  </a:lnTo>
                  <a:lnTo>
                    <a:pt x="8230" y="12755"/>
                  </a:lnTo>
                  <a:lnTo>
                    <a:pt x="8221" y="12576"/>
                  </a:lnTo>
                  <a:lnTo>
                    <a:pt x="8230" y="12405"/>
                  </a:lnTo>
                  <a:lnTo>
                    <a:pt x="8255" y="12235"/>
                  </a:lnTo>
                  <a:lnTo>
                    <a:pt x="8281" y="12064"/>
                  </a:lnTo>
                  <a:lnTo>
                    <a:pt x="8332" y="11902"/>
                  </a:lnTo>
                  <a:lnTo>
                    <a:pt x="8383" y="11739"/>
                  </a:lnTo>
                  <a:lnTo>
                    <a:pt x="8452" y="11577"/>
                  </a:lnTo>
                  <a:lnTo>
                    <a:pt x="8529" y="11415"/>
                  </a:lnTo>
                  <a:lnTo>
                    <a:pt x="8614" y="11261"/>
                  </a:lnTo>
                  <a:lnTo>
                    <a:pt x="8699" y="11108"/>
                  </a:lnTo>
                  <a:lnTo>
                    <a:pt x="8896" y="10792"/>
                  </a:lnTo>
                  <a:lnTo>
                    <a:pt x="9118" y="10484"/>
                  </a:lnTo>
                  <a:lnTo>
                    <a:pt x="9340" y="10169"/>
                  </a:lnTo>
                  <a:lnTo>
                    <a:pt x="9553" y="9878"/>
                  </a:lnTo>
                  <a:lnTo>
                    <a:pt x="9766" y="9579"/>
                  </a:lnTo>
                  <a:lnTo>
                    <a:pt x="9963" y="9272"/>
                  </a:lnTo>
                  <a:lnTo>
                    <a:pt x="10048" y="9118"/>
                  </a:lnTo>
                  <a:lnTo>
                    <a:pt x="10133" y="8965"/>
                  </a:lnTo>
                  <a:lnTo>
                    <a:pt x="10210" y="8811"/>
                  </a:lnTo>
                  <a:lnTo>
                    <a:pt x="10287" y="8649"/>
                  </a:lnTo>
                  <a:lnTo>
                    <a:pt x="10347" y="8487"/>
                  </a:lnTo>
                  <a:lnTo>
                    <a:pt x="10398" y="8325"/>
                  </a:lnTo>
                  <a:lnTo>
                    <a:pt x="10441" y="8154"/>
                  </a:lnTo>
                  <a:lnTo>
                    <a:pt x="10475" y="7983"/>
                  </a:lnTo>
                  <a:lnTo>
                    <a:pt x="10492" y="7812"/>
                  </a:lnTo>
                  <a:lnTo>
                    <a:pt x="10501" y="7642"/>
                  </a:lnTo>
                  <a:lnTo>
                    <a:pt x="10492" y="7462"/>
                  </a:lnTo>
                  <a:lnTo>
                    <a:pt x="10484" y="7292"/>
                  </a:lnTo>
                  <a:lnTo>
                    <a:pt x="10432" y="6950"/>
                  </a:lnTo>
                  <a:lnTo>
                    <a:pt x="10390" y="6643"/>
                  </a:lnTo>
                  <a:lnTo>
                    <a:pt x="10373" y="6489"/>
                  </a:lnTo>
                  <a:lnTo>
                    <a:pt x="10364" y="6335"/>
                  </a:lnTo>
                  <a:lnTo>
                    <a:pt x="10364" y="6190"/>
                  </a:lnTo>
                  <a:lnTo>
                    <a:pt x="10373" y="6045"/>
                  </a:lnTo>
                  <a:lnTo>
                    <a:pt x="10390" y="5900"/>
                  </a:lnTo>
                  <a:lnTo>
                    <a:pt x="10415" y="5763"/>
                  </a:lnTo>
                  <a:lnTo>
                    <a:pt x="10458" y="5627"/>
                  </a:lnTo>
                  <a:lnTo>
                    <a:pt x="10501" y="5490"/>
                  </a:lnTo>
                  <a:lnTo>
                    <a:pt x="10552" y="5362"/>
                  </a:lnTo>
                  <a:lnTo>
                    <a:pt x="10603" y="5234"/>
                  </a:lnTo>
                  <a:lnTo>
                    <a:pt x="10671" y="5106"/>
                  </a:lnTo>
                  <a:lnTo>
                    <a:pt x="10740" y="4987"/>
                  </a:lnTo>
                  <a:lnTo>
                    <a:pt x="10816" y="4867"/>
                  </a:lnTo>
                  <a:lnTo>
                    <a:pt x="10902" y="4748"/>
                  </a:lnTo>
                  <a:lnTo>
                    <a:pt x="10996" y="4637"/>
                  </a:lnTo>
                  <a:lnTo>
                    <a:pt x="11090" y="4526"/>
                  </a:lnTo>
                  <a:lnTo>
                    <a:pt x="11184" y="4423"/>
                  </a:lnTo>
                  <a:lnTo>
                    <a:pt x="11286" y="4321"/>
                  </a:lnTo>
                  <a:lnTo>
                    <a:pt x="11397" y="4218"/>
                  </a:lnTo>
                  <a:lnTo>
                    <a:pt x="11508" y="4124"/>
                  </a:lnTo>
                  <a:lnTo>
                    <a:pt x="11747" y="3937"/>
                  </a:lnTo>
                  <a:lnTo>
                    <a:pt x="11995" y="3774"/>
                  </a:lnTo>
                  <a:lnTo>
                    <a:pt x="12259" y="3621"/>
                  </a:lnTo>
                  <a:lnTo>
                    <a:pt x="12524" y="3484"/>
                  </a:lnTo>
                  <a:lnTo>
                    <a:pt x="12797" y="3365"/>
                  </a:lnTo>
                  <a:lnTo>
                    <a:pt x="13070" y="3262"/>
                  </a:lnTo>
                  <a:lnTo>
                    <a:pt x="13343" y="3177"/>
                  </a:lnTo>
                  <a:lnTo>
                    <a:pt x="13557" y="3117"/>
                  </a:lnTo>
                  <a:lnTo>
                    <a:pt x="13762" y="3066"/>
                  </a:lnTo>
                  <a:lnTo>
                    <a:pt x="13967" y="3023"/>
                  </a:lnTo>
                  <a:lnTo>
                    <a:pt x="14180" y="2980"/>
                  </a:lnTo>
                  <a:lnTo>
                    <a:pt x="14607" y="2921"/>
                  </a:lnTo>
                  <a:lnTo>
                    <a:pt x="15034" y="2869"/>
                  </a:lnTo>
                  <a:lnTo>
                    <a:pt x="15461" y="2835"/>
                  </a:lnTo>
                  <a:lnTo>
                    <a:pt x="15887" y="2810"/>
                  </a:lnTo>
                  <a:lnTo>
                    <a:pt x="16314" y="2801"/>
                  </a:lnTo>
                  <a:lnTo>
                    <a:pt x="17288" y="2801"/>
                  </a:lnTo>
                  <a:lnTo>
                    <a:pt x="17825" y="2810"/>
                  </a:lnTo>
                  <a:lnTo>
                    <a:pt x="18790" y="2827"/>
                  </a:lnTo>
                  <a:lnTo>
                    <a:pt x="19277" y="2818"/>
                  </a:lnTo>
                  <a:lnTo>
                    <a:pt x="19763" y="2810"/>
                  </a:lnTo>
                  <a:lnTo>
                    <a:pt x="20241" y="2784"/>
                  </a:lnTo>
                  <a:lnTo>
                    <a:pt x="20728" y="2741"/>
                  </a:lnTo>
                  <a:lnTo>
                    <a:pt x="20967" y="2716"/>
                  </a:lnTo>
                  <a:lnTo>
                    <a:pt x="21215" y="2682"/>
                  </a:lnTo>
                  <a:lnTo>
                    <a:pt x="21454" y="2647"/>
                  </a:lnTo>
                  <a:lnTo>
                    <a:pt x="21693" y="2605"/>
                  </a:lnTo>
                  <a:lnTo>
                    <a:pt x="21915" y="2554"/>
                  </a:lnTo>
                  <a:lnTo>
                    <a:pt x="22137" y="2502"/>
                  </a:lnTo>
                  <a:lnTo>
                    <a:pt x="22580" y="2383"/>
                  </a:lnTo>
                  <a:lnTo>
                    <a:pt x="23016" y="2246"/>
                  </a:lnTo>
                  <a:lnTo>
                    <a:pt x="23443" y="2101"/>
                  </a:lnTo>
                  <a:lnTo>
                    <a:pt x="23870" y="1939"/>
                  </a:lnTo>
                  <a:lnTo>
                    <a:pt x="24296" y="1768"/>
                  </a:lnTo>
                  <a:lnTo>
                    <a:pt x="25133" y="1427"/>
                  </a:lnTo>
                  <a:lnTo>
                    <a:pt x="26047" y="1051"/>
                  </a:lnTo>
                  <a:lnTo>
                    <a:pt x="26516" y="863"/>
                  </a:lnTo>
                  <a:lnTo>
                    <a:pt x="26977" y="692"/>
                  </a:lnTo>
                  <a:lnTo>
                    <a:pt x="27387" y="564"/>
                  </a:lnTo>
                  <a:lnTo>
                    <a:pt x="27780" y="445"/>
                  </a:lnTo>
                  <a:lnTo>
                    <a:pt x="28172" y="342"/>
                  </a:lnTo>
                  <a:lnTo>
                    <a:pt x="28556" y="266"/>
                  </a:lnTo>
                  <a:lnTo>
                    <a:pt x="28924" y="197"/>
                  </a:lnTo>
                  <a:lnTo>
                    <a:pt x="29291" y="146"/>
                  </a:lnTo>
                  <a:lnTo>
                    <a:pt x="29641" y="120"/>
                  </a:lnTo>
                  <a:lnTo>
                    <a:pt x="29982" y="112"/>
                  </a:lnTo>
                  <a:close/>
                  <a:moveTo>
                    <a:pt x="29991" y="1"/>
                  </a:moveTo>
                  <a:lnTo>
                    <a:pt x="29641" y="9"/>
                  </a:lnTo>
                  <a:lnTo>
                    <a:pt x="29282" y="44"/>
                  </a:lnTo>
                  <a:lnTo>
                    <a:pt x="28915" y="86"/>
                  </a:lnTo>
                  <a:lnTo>
                    <a:pt x="28539" y="155"/>
                  </a:lnTo>
                  <a:lnTo>
                    <a:pt x="28155" y="240"/>
                  </a:lnTo>
                  <a:lnTo>
                    <a:pt x="27762" y="342"/>
                  </a:lnTo>
                  <a:lnTo>
                    <a:pt x="27353" y="453"/>
                  </a:lnTo>
                  <a:lnTo>
                    <a:pt x="26943" y="590"/>
                  </a:lnTo>
                  <a:lnTo>
                    <a:pt x="26473" y="769"/>
                  </a:lnTo>
                  <a:lnTo>
                    <a:pt x="26012" y="949"/>
                  </a:lnTo>
                  <a:lnTo>
                    <a:pt x="25090" y="1324"/>
                  </a:lnTo>
                  <a:lnTo>
                    <a:pt x="24262" y="1666"/>
                  </a:lnTo>
                  <a:lnTo>
                    <a:pt x="23835" y="1836"/>
                  </a:lnTo>
                  <a:lnTo>
                    <a:pt x="23409" y="1999"/>
                  </a:lnTo>
                  <a:lnTo>
                    <a:pt x="22982" y="2144"/>
                  </a:lnTo>
                  <a:lnTo>
                    <a:pt x="22546" y="2280"/>
                  </a:lnTo>
                  <a:lnTo>
                    <a:pt x="22111" y="2400"/>
                  </a:lnTo>
                  <a:lnTo>
                    <a:pt x="21889" y="2451"/>
                  </a:lnTo>
                  <a:lnTo>
                    <a:pt x="21667" y="2494"/>
                  </a:lnTo>
                  <a:lnTo>
                    <a:pt x="21428" y="2536"/>
                  </a:lnTo>
                  <a:lnTo>
                    <a:pt x="21197" y="2579"/>
                  </a:lnTo>
                  <a:lnTo>
                    <a:pt x="20958" y="2613"/>
                  </a:lnTo>
                  <a:lnTo>
                    <a:pt x="20719" y="2639"/>
                  </a:lnTo>
                  <a:lnTo>
                    <a:pt x="20233" y="2673"/>
                  </a:lnTo>
                  <a:lnTo>
                    <a:pt x="19755" y="2699"/>
                  </a:lnTo>
                  <a:lnTo>
                    <a:pt x="19268" y="2716"/>
                  </a:lnTo>
                  <a:lnTo>
                    <a:pt x="18782" y="2716"/>
                  </a:lnTo>
                  <a:lnTo>
                    <a:pt x="17825" y="2699"/>
                  </a:lnTo>
                  <a:lnTo>
                    <a:pt x="17262" y="2690"/>
                  </a:lnTo>
                  <a:lnTo>
                    <a:pt x="16690" y="2690"/>
                  </a:lnTo>
                  <a:lnTo>
                    <a:pt x="16126" y="2699"/>
                  </a:lnTo>
                  <a:lnTo>
                    <a:pt x="15555" y="2724"/>
                  </a:lnTo>
                  <a:lnTo>
                    <a:pt x="15273" y="2741"/>
                  </a:lnTo>
                  <a:lnTo>
                    <a:pt x="14991" y="2767"/>
                  </a:lnTo>
                  <a:lnTo>
                    <a:pt x="14709" y="2793"/>
                  </a:lnTo>
                  <a:lnTo>
                    <a:pt x="14428" y="2835"/>
                  </a:lnTo>
                  <a:lnTo>
                    <a:pt x="14146" y="2878"/>
                  </a:lnTo>
                  <a:lnTo>
                    <a:pt x="13864" y="2929"/>
                  </a:lnTo>
                  <a:lnTo>
                    <a:pt x="13591" y="2997"/>
                  </a:lnTo>
                  <a:lnTo>
                    <a:pt x="13318" y="3066"/>
                  </a:lnTo>
                  <a:lnTo>
                    <a:pt x="13036" y="3160"/>
                  </a:lnTo>
                  <a:lnTo>
                    <a:pt x="12754" y="3262"/>
                  </a:lnTo>
                  <a:lnTo>
                    <a:pt x="12473" y="3390"/>
                  </a:lnTo>
                  <a:lnTo>
                    <a:pt x="12199" y="3527"/>
                  </a:lnTo>
                  <a:lnTo>
                    <a:pt x="11935" y="3689"/>
                  </a:lnTo>
                  <a:lnTo>
                    <a:pt x="11679" y="3860"/>
                  </a:lnTo>
                  <a:lnTo>
                    <a:pt x="11551" y="3954"/>
                  </a:lnTo>
                  <a:lnTo>
                    <a:pt x="11431" y="4047"/>
                  </a:lnTo>
                  <a:lnTo>
                    <a:pt x="11320" y="4150"/>
                  </a:lnTo>
                  <a:lnTo>
                    <a:pt x="11209" y="4252"/>
                  </a:lnTo>
                  <a:lnTo>
                    <a:pt x="11098" y="4355"/>
                  </a:lnTo>
                  <a:lnTo>
                    <a:pt x="10996" y="4466"/>
                  </a:lnTo>
                  <a:lnTo>
                    <a:pt x="10902" y="4577"/>
                  </a:lnTo>
                  <a:lnTo>
                    <a:pt x="10808" y="4696"/>
                  </a:lnTo>
                  <a:lnTo>
                    <a:pt x="10723" y="4816"/>
                  </a:lnTo>
                  <a:lnTo>
                    <a:pt x="10646" y="4944"/>
                  </a:lnTo>
                  <a:lnTo>
                    <a:pt x="10569" y="5063"/>
                  </a:lnTo>
                  <a:lnTo>
                    <a:pt x="10501" y="5200"/>
                  </a:lnTo>
                  <a:lnTo>
                    <a:pt x="10441" y="5328"/>
                  </a:lnTo>
                  <a:lnTo>
                    <a:pt x="10390" y="5465"/>
                  </a:lnTo>
                  <a:lnTo>
                    <a:pt x="10347" y="5601"/>
                  </a:lnTo>
                  <a:lnTo>
                    <a:pt x="10313" y="5746"/>
                  </a:lnTo>
                  <a:lnTo>
                    <a:pt x="10287" y="5891"/>
                  </a:lnTo>
                  <a:lnTo>
                    <a:pt x="10262" y="6037"/>
                  </a:lnTo>
                  <a:lnTo>
                    <a:pt x="10253" y="6182"/>
                  </a:lnTo>
                  <a:lnTo>
                    <a:pt x="10253" y="6335"/>
                  </a:lnTo>
                  <a:lnTo>
                    <a:pt x="10262" y="6498"/>
                  </a:lnTo>
                  <a:lnTo>
                    <a:pt x="10279" y="6651"/>
                  </a:lnTo>
                  <a:lnTo>
                    <a:pt x="10321" y="6967"/>
                  </a:lnTo>
                  <a:lnTo>
                    <a:pt x="10373" y="7300"/>
                  </a:lnTo>
                  <a:lnTo>
                    <a:pt x="10390" y="7471"/>
                  </a:lnTo>
                  <a:lnTo>
                    <a:pt x="10390" y="7633"/>
                  </a:lnTo>
                  <a:lnTo>
                    <a:pt x="10390" y="7804"/>
                  </a:lnTo>
                  <a:lnTo>
                    <a:pt x="10364" y="7975"/>
                  </a:lnTo>
                  <a:lnTo>
                    <a:pt x="10338" y="8137"/>
                  </a:lnTo>
                  <a:lnTo>
                    <a:pt x="10296" y="8299"/>
                  </a:lnTo>
                  <a:lnTo>
                    <a:pt x="10244" y="8461"/>
                  </a:lnTo>
                  <a:lnTo>
                    <a:pt x="10176" y="8615"/>
                  </a:lnTo>
                  <a:lnTo>
                    <a:pt x="10108" y="8768"/>
                  </a:lnTo>
                  <a:lnTo>
                    <a:pt x="10031" y="8922"/>
                  </a:lnTo>
                  <a:lnTo>
                    <a:pt x="9946" y="9076"/>
                  </a:lnTo>
                  <a:lnTo>
                    <a:pt x="9860" y="9229"/>
                  </a:lnTo>
                  <a:lnTo>
                    <a:pt x="9672" y="9520"/>
                  </a:lnTo>
                  <a:lnTo>
                    <a:pt x="9468" y="9819"/>
                  </a:lnTo>
                  <a:lnTo>
                    <a:pt x="9254" y="10100"/>
                  </a:lnTo>
                  <a:lnTo>
                    <a:pt x="9032" y="10416"/>
                  </a:lnTo>
                  <a:lnTo>
                    <a:pt x="8810" y="10723"/>
                  </a:lnTo>
                  <a:lnTo>
                    <a:pt x="8708" y="10886"/>
                  </a:lnTo>
                  <a:lnTo>
                    <a:pt x="8614" y="11039"/>
                  </a:lnTo>
                  <a:lnTo>
                    <a:pt x="8520" y="11202"/>
                  </a:lnTo>
                  <a:lnTo>
                    <a:pt x="8435" y="11372"/>
                  </a:lnTo>
                  <a:lnTo>
                    <a:pt x="8358" y="11534"/>
                  </a:lnTo>
                  <a:lnTo>
                    <a:pt x="8289" y="11705"/>
                  </a:lnTo>
                  <a:lnTo>
                    <a:pt x="8230" y="11876"/>
                  </a:lnTo>
                  <a:lnTo>
                    <a:pt x="8179" y="12047"/>
                  </a:lnTo>
                  <a:lnTo>
                    <a:pt x="8144" y="12217"/>
                  </a:lnTo>
                  <a:lnTo>
                    <a:pt x="8127" y="12397"/>
                  </a:lnTo>
                  <a:lnTo>
                    <a:pt x="8119" y="12585"/>
                  </a:lnTo>
                  <a:lnTo>
                    <a:pt x="8127" y="12764"/>
                  </a:lnTo>
                  <a:lnTo>
                    <a:pt x="8144" y="12909"/>
                  </a:lnTo>
                  <a:lnTo>
                    <a:pt x="8170" y="13046"/>
                  </a:lnTo>
                  <a:lnTo>
                    <a:pt x="8196" y="13191"/>
                  </a:lnTo>
                  <a:lnTo>
                    <a:pt x="8238" y="13327"/>
                  </a:lnTo>
                  <a:lnTo>
                    <a:pt x="8332" y="13592"/>
                  </a:lnTo>
                  <a:lnTo>
                    <a:pt x="8426" y="13865"/>
                  </a:lnTo>
                  <a:lnTo>
                    <a:pt x="8520" y="14104"/>
                  </a:lnTo>
                  <a:lnTo>
                    <a:pt x="8605" y="14352"/>
                  </a:lnTo>
                  <a:lnTo>
                    <a:pt x="8640" y="14480"/>
                  </a:lnTo>
                  <a:lnTo>
                    <a:pt x="8674" y="14608"/>
                  </a:lnTo>
                  <a:lnTo>
                    <a:pt x="8699" y="14727"/>
                  </a:lnTo>
                  <a:lnTo>
                    <a:pt x="8716" y="14855"/>
                  </a:lnTo>
                  <a:lnTo>
                    <a:pt x="8733" y="15018"/>
                  </a:lnTo>
                  <a:lnTo>
                    <a:pt x="8733" y="15163"/>
                  </a:lnTo>
                  <a:lnTo>
                    <a:pt x="8725" y="15316"/>
                  </a:lnTo>
                  <a:lnTo>
                    <a:pt x="8708" y="15462"/>
                  </a:lnTo>
                  <a:lnTo>
                    <a:pt x="8674" y="15607"/>
                  </a:lnTo>
                  <a:lnTo>
                    <a:pt x="8640" y="15752"/>
                  </a:lnTo>
                  <a:lnTo>
                    <a:pt x="8588" y="15888"/>
                  </a:lnTo>
                  <a:lnTo>
                    <a:pt x="8537" y="16025"/>
                  </a:lnTo>
                  <a:lnTo>
                    <a:pt x="8469" y="16153"/>
                  </a:lnTo>
                  <a:lnTo>
                    <a:pt x="8400" y="16290"/>
                  </a:lnTo>
                  <a:lnTo>
                    <a:pt x="8324" y="16409"/>
                  </a:lnTo>
                  <a:lnTo>
                    <a:pt x="8238" y="16537"/>
                  </a:lnTo>
                  <a:lnTo>
                    <a:pt x="8144" y="16657"/>
                  </a:lnTo>
                  <a:lnTo>
                    <a:pt x="8042" y="16776"/>
                  </a:lnTo>
                  <a:lnTo>
                    <a:pt x="7939" y="16887"/>
                  </a:lnTo>
                  <a:lnTo>
                    <a:pt x="7828" y="16998"/>
                  </a:lnTo>
                  <a:lnTo>
                    <a:pt x="7709" y="17109"/>
                  </a:lnTo>
                  <a:lnTo>
                    <a:pt x="7589" y="17212"/>
                  </a:lnTo>
                  <a:lnTo>
                    <a:pt x="7461" y="17314"/>
                  </a:lnTo>
                  <a:lnTo>
                    <a:pt x="7333" y="17416"/>
                  </a:lnTo>
                  <a:lnTo>
                    <a:pt x="7069" y="17596"/>
                  </a:lnTo>
                  <a:lnTo>
                    <a:pt x="6787" y="17775"/>
                  </a:lnTo>
                  <a:lnTo>
                    <a:pt x="6497" y="17929"/>
                  </a:lnTo>
                  <a:lnTo>
                    <a:pt x="6206" y="18074"/>
                  </a:lnTo>
                  <a:lnTo>
                    <a:pt x="5916" y="18193"/>
                  </a:lnTo>
                  <a:lnTo>
                    <a:pt x="5617" y="18304"/>
                  </a:lnTo>
                  <a:lnTo>
                    <a:pt x="5250" y="18432"/>
                  </a:lnTo>
                  <a:lnTo>
                    <a:pt x="4875" y="18560"/>
                  </a:lnTo>
                  <a:lnTo>
                    <a:pt x="4345" y="18740"/>
                  </a:lnTo>
                  <a:lnTo>
                    <a:pt x="3825" y="18928"/>
                  </a:lnTo>
                  <a:lnTo>
                    <a:pt x="3560" y="19021"/>
                  </a:lnTo>
                  <a:lnTo>
                    <a:pt x="3304" y="19132"/>
                  </a:lnTo>
                  <a:lnTo>
                    <a:pt x="3056" y="19243"/>
                  </a:lnTo>
                  <a:lnTo>
                    <a:pt x="2817" y="19363"/>
                  </a:lnTo>
                  <a:lnTo>
                    <a:pt x="2578" y="19491"/>
                  </a:lnTo>
                  <a:lnTo>
                    <a:pt x="2356" y="19636"/>
                  </a:lnTo>
                  <a:lnTo>
                    <a:pt x="2134" y="19781"/>
                  </a:lnTo>
                  <a:lnTo>
                    <a:pt x="1929" y="19952"/>
                  </a:lnTo>
                  <a:lnTo>
                    <a:pt x="1733" y="20123"/>
                  </a:lnTo>
                  <a:lnTo>
                    <a:pt x="1554" y="20319"/>
                  </a:lnTo>
                  <a:lnTo>
                    <a:pt x="1468" y="20422"/>
                  </a:lnTo>
                  <a:lnTo>
                    <a:pt x="1383" y="20524"/>
                  </a:lnTo>
                  <a:lnTo>
                    <a:pt x="1306" y="20635"/>
                  </a:lnTo>
                  <a:lnTo>
                    <a:pt x="1229" y="20746"/>
                  </a:lnTo>
                  <a:lnTo>
                    <a:pt x="1161" y="20874"/>
                  </a:lnTo>
                  <a:lnTo>
                    <a:pt x="1093" y="21002"/>
                  </a:lnTo>
                  <a:lnTo>
                    <a:pt x="1024" y="21130"/>
                  </a:lnTo>
                  <a:lnTo>
                    <a:pt x="973" y="21258"/>
                  </a:lnTo>
                  <a:lnTo>
                    <a:pt x="871" y="21531"/>
                  </a:lnTo>
                  <a:lnTo>
                    <a:pt x="785" y="21805"/>
                  </a:lnTo>
                  <a:lnTo>
                    <a:pt x="709" y="22086"/>
                  </a:lnTo>
                  <a:lnTo>
                    <a:pt x="649" y="22368"/>
                  </a:lnTo>
                  <a:lnTo>
                    <a:pt x="538" y="22931"/>
                  </a:lnTo>
                  <a:lnTo>
                    <a:pt x="453" y="23409"/>
                  </a:lnTo>
                  <a:lnTo>
                    <a:pt x="401" y="23649"/>
                  </a:lnTo>
                  <a:lnTo>
                    <a:pt x="342" y="23888"/>
                  </a:lnTo>
                  <a:lnTo>
                    <a:pt x="239" y="24272"/>
                  </a:lnTo>
                  <a:lnTo>
                    <a:pt x="171" y="24502"/>
                  </a:lnTo>
                  <a:lnTo>
                    <a:pt x="120" y="24724"/>
                  </a:lnTo>
                  <a:lnTo>
                    <a:pt x="60" y="24955"/>
                  </a:lnTo>
                  <a:lnTo>
                    <a:pt x="26" y="25185"/>
                  </a:lnTo>
                  <a:lnTo>
                    <a:pt x="0" y="25416"/>
                  </a:lnTo>
                  <a:lnTo>
                    <a:pt x="0" y="25535"/>
                  </a:lnTo>
                  <a:lnTo>
                    <a:pt x="0" y="25646"/>
                  </a:lnTo>
                  <a:lnTo>
                    <a:pt x="9" y="25757"/>
                  </a:lnTo>
                  <a:lnTo>
                    <a:pt x="17" y="25877"/>
                  </a:lnTo>
                  <a:lnTo>
                    <a:pt x="43" y="25988"/>
                  </a:lnTo>
                  <a:lnTo>
                    <a:pt x="68" y="26099"/>
                  </a:lnTo>
                  <a:lnTo>
                    <a:pt x="111" y="26227"/>
                  </a:lnTo>
                  <a:lnTo>
                    <a:pt x="162" y="26346"/>
                  </a:lnTo>
                  <a:lnTo>
                    <a:pt x="222" y="26466"/>
                  </a:lnTo>
                  <a:lnTo>
                    <a:pt x="290" y="26577"/>
                  </a:lnTo>
                  <a:lnTo>
                    <a:pt x="367" y="26688"/>
                  </a:lnTo>
                  <a:lnTo>
                    <a:pt x="453" y="26799"/>
                  </a:lnTo>
                  <a:lnTo>
                    <a:pt x="546" y="26901"/>
                  </a:lnTo>
                  <a:lnTo>
                    <a:pt x="657" y="27012"/>
                  </a:lnTo>
                  <a:lnTo>
                    <a:pt x="768" y="27115"/>
                  </a:lnTo>
                  <a:lnTo>
                    <a:pt x="896" y="27208"/>
                  </a:lnTo>
                  <a:lnTo>
                    <a:pt x="1033" y="27311"/>
                  </a:lnTo>
                  <a:lnTo>
                    <a:pt x="1178" y="27405"/>
                  </a:lnTo>
                  <a:lnTo>
                    <a:pt x="1332" y="27499"/>
                  </a:lnTo>
                  <a:lnTo>
                    <a:pt x="1503" y="27593"/>
                  </a:lnTo>
                  <a:lnTo>
                    <a:pt x="1673" y="27678"/>
                  </a:lnTo>
                  <a:lnTo>
                    <a:pt x="1861" y="27763"/>
                  </a:lnTo>
                  <a:lnTo>
                    <a:pt x="2151" y="27891"/>
                  </a:lnTo>
                  <a:lnTo>
                    <a:pt x="2442" y="28002"/>
                  </a:lnTo>
                  <a:lnTo>
                    <a:pt x="2715" y="28096"/>
                  </a:lnTo>
                  <a:lnTo>
                    <a:pt x="2979" y="28165"/>
                  </a:lnTo>
                  <a:lnTo>
                    <a:pt x="3236" y="28224"/>
                  </a:lnTo>
                  <a:lnTo>
                    <a:pt x="3475" y="28267"/>
                  </a:lnTo>
                  <a:lnTo>
                    <a:pt x="3714" y="28293"/>
                  </a:lnTo>
                  <a:lnTo>
                    <a:pt x="3953" y="28301"/>
                  </a:lnTo>
                  <a:lnTo>
                    <a:pt x="4141" y="28293"/>
                  </a:lnTo>
                  <a:lnTo>
                    <a:pt x="4328" y="28276"/>
                  </a:lnTo>
                  <a:lnTo>
                    <a:pt x="4508" y="28250"/>
                  </a:lnTo>
                  <a:lnTo>
                    <a:pt x="4687" y="28207"/>
                  </a:lnTo>
                  <a:lnTo>
                    <a:pt x="4832" y="28165"/>
                  </a:lnTo>
                  <a:lnTo>
                    <a:pt x="4986" y="28113"/>
                  </a:lnTo>
                  <a:lnTo>
                    <a:pt x="5131" y="28045"/>
                  </a:lnTo>
                  <a:lnTo>
                    <a:pt x="5267" y="27977"/>
                  </a:lnTo>
                  <a:lnTo>
                    <a:pt x="5404" y="27908"/>
                  </a:lnTo>
                  <a:lnTo>
                    <a:pt x="5541" y="27823"/>
                  </a:lnTo>
                  <a:lnTo>
                    <a:pt x="5669" y="27738"/>
                  </a:lnTo>
                  <a:lnTo>
                    <a:pt x="5797" y="27652"/>
                  </a:lnTo>
                  <a:lnTo>
                    <a:pt x="6053" y="27456"/>
                  </a:lnTo>
                  <a:lnTo>
                    <a:pt x="6292" y="27251"/>
                  </a:lnTo>
                  <a:lnTo>
                    <a:pt x="6531" y="27038"/>
                  </a:lnTo>
                  <a:lnTo>
                    <a:pt x="6761" y="26824"/>
                  </a:lnTo>
                  <a:lnTo>
                    <a:pt x="7103" y="26508"/>
                  </a:lnTo>
                  <a:lnTo>
                    <a:pt x="7282" y="26355"/>
                  </a:lnTo>
                  <a:lnTo>
                    <a:pt x="7461" y="26201"/>
                  </a:lnTo>
                  <a:lnTo>
                    <a:pt x="7641" y="26056"/>
                  </a:lnTo>
                  <a:lnTo>
                    <a:pt x="7828" y="25919"/>
                  </a:lnTo>
                  <a:lnTo>
                    <a:pt x="8025" y="25791"/>
                  </a:lnTo>
                  <a:lnTo>
                    <a:pt x="8221" y="25680"/>
                  </a:lnTo>
                  <a:lnTo>
                    <a:pt x="8358" y="25612"/>
                  </a:lnTo>
                  <a:lnTo>
                    <a:pt x="8494" y="25552"/>
                  </a:lnTo>
                  <a:lnTo>
                    <a:pt x="8622" y="25493"/>
                  </a:lnTo>
                  <a:lnTo>
                    <a:pt x="8759" y="25441"/>
                  </a:lnTo>
                  <a:lnTo>
                    <a:pt x="8896" y="25399"/>
                  </a:lnTo>
                  <a:lnTo>
                    <a:pt x="9032" y="25364"/>
                  </a:lnTo>
                  <a:lnTo>
                    <a:pt x="9314" y="25296"/>
                  </a:lnTo>
                  <a:lnTo>
                    <a:pt x="9596" y="25253"/>
                  </a:lnTo>
                  <a:lnTo>
                    <a:pt x="9877" y="25228"/>
                  </a:lnTo>
                  <a:lnTo>
                    <a:pt x="10159" y="25219"/>
                  </a:lnTo>
                  <a:lnTo>
                    <a:pt x="10449" y="25219"/>
                  </a:lnTo>
                  <a:lnTo>
                    <a:pt x="10748" y="25236"/>
                  </a:lnTo>
                  <a:lnTo>
                    <a:pt x="11038" y="25271"/>
                  </a:lnTo>
                  <a:lnTo>
                    <a:pt x="11337" y="25305"/>
                  </a:lnTo>
                  <a:lnTo>
                    <a:pt x="11645" y="25347"/>
                  </a:lnTo>
                  <a:lnTo>
                    <a:pt x="12251" y="25458"/>
                  </a:lnTo>
                  <a:lnTo>
                    <a:pt x="12874" y="25586"/>
                  </a:lnTo>
                  <a:lnTo>
                    <a:pt x="13369" y="25689"/>
                  </a:lnTo>
                  <a:lnTo>
                    <a:pt x="13864" y="25783"/>
                  </a:lnTo>
                  <a:lnTo>
                    <a:pt x="14359" y="25860"/>
                  </a:lnTo>
                  <a:lnTo>
                    <a:pt x="14607" y="25894"/>
                  </a:lnTo>
                  <a:lnTo>
                    <a:pt x="14854" y="25919"/>
                  </a:lnTo>
                  <a:lnTo>
                    <a:pt x="15111" y="25945"/>
                  </a:lnTo>
                  <a:lnTo>
                    <a:pt x="15358" y="25954"/>
                  </a:lnTo>
                  <a:lnTo>
                    <a:pt x="15606" y="25962"/>
                  </a:lnTo>
                  <a:lnTo>
                    <a:pt x="15845" y="25962"/>
                  </a:lnTo>
                  <a:lnTo>
                    <a:pt x="16092" y="25945"/>
                  </a:lnTo>
                  <a:lnTo>
                    <a:pt x="16340" y="25919"/>
                  </a:lnTo>
                  <a:lnTo>
                    <a:pt x="16579" y="25885"/>
                  </a:lnTo>
                  <a:lnTo>
                    <a:pt x="16818" y="25843"/>
                  </a:lnTo>
                  <a:lnTo>
                    <a:pt x="17048" y="25783"/>
                  </a:lnTo>
                  <a:lnTo>
                    <a:pt x="17270" y="25714"/>
                  </a:lnTo>
                  <a:lnTo>
                    <a:pt x="17484" y="25638"/>
                  </a:lnTo>
                  <a:lnTo>
                    <a:pt x="17697" y="25552"/>
                  </a:lnTo>
                  <a:lnTo>
                    <a:pt x="17911" y="25450"/>
                  </a:lnTo>
                  <a:lnTo>
                    <a:pt x="18116" y="25347"/>
                  </a:lnTo>
                  <a:lnTo>
                    <a:pt x="18321" y="25245"/>
                  </a:lnTo>
                  <a:lnTo>
                    <a:pt x="18517" y="25125"/>
                  </a:lnTo>
                  <a:lnTo>
                    <a:pt x="18722" y="25006"/>
                  </a:lnTo>
                  <a:lnTo>
                    <a:pt x="18918" y="24878"/>
                  </a:lnTo>
                  <a:lnTo>
                    <a:pt x="19302" y="24613"/>
                  </a:lnTo>
                  <a:lnTo>
                    <a:pt x="19678" y="24340"/>
                  </a:lnTo>
                  <a:lnTo>
                    <a:pt x="20054" y="24067"/>
                  </a:lnTo>
                  <a:lnTo>
                    <a:pt x="20506" y="23734"/>
                  </a:lnTo>
                  <a:lnTo>
                    <a:pt x="20967" y="23409"/>
                  </a:lnTo>
                  <a:lnTo>
                    <a:pt x="21163" y="23281"/>
                  </a:lnTo>
                  <a:lnTo>
                    <a:pt x="21377" y="23145"/>
                  </a:lnTo>
                  <a:lnTo>
                    <a:pt x="21607" y="23008"/>
                  </a:lnTo>
                  <a:lnTo>
                    <a:pt x="21855" y="22880"/>
                  </a:lnTo>
                  <a:lnTo>
                    <a:pt x="22111" y="22752"/>
                  </a:lnTo>
                  <a:lnTo>
                    <a:pt x="22384" y="22624"/>
                  </a:lnTo>
                  <a:lnTo>
                    <a:pt x="22666" y="22513"/>
                  </a:lnTo>
                  <a:lnTo>
                    <a:pt x="22965" y="22419"/>
                  </a:lnTo>
                  <a:lnTo>
                    <a:pt x="23263" y="22342"/>
                  </a:lnTo>
                  <a:lnTo>
                    <a:pt x="23417" y="22308"/>
                  </a:lnTo>
                  <a:lnTo>
                    <a:pt x="23571" y="22274"/>
                  </a:lnTo>
                  <a:lnTo>
                    <a:pt x="23724" y="22257"/>
                  </a:lnTo>
                  <a:lnTo>
                    <a:pt x="23878" y="22240"/>
                  </a:lnTo>
                  <a:lnTo>
                    <a:pt x="24032" y="22231"/>
                  </a:lnTo>
                  <a:lnTo>
                    <a:pt x="24348" y="22231"/>
                  </a:lnTo>
                  <a:lnTo>
                    <a:pt x="24501" y="22248"/>
                  </a:lnTo>
                  <a:lnTo>
                    <a:pt x="24655" y="22266"/>
                  </a:lnTo>
                  <a:lnTo>
                    <a:pt x="24817" y="22300"/>
                  </a:lnTo>
                  <a:lnTo>
                    <a:pt x="24971" y="22334"/>
                  </a:lnTo>
                  <a:lnTo>
                    <a:pt x="25125" y="22385"/>
                  </a:lnTo>
                  <a:lnTo>
                    <a:pt x="25278" y="22436"/>
                  </a:lnTo>
                  <a:lnTo>
                    <a:pt x="25432" y="22505"/>
                  </a:lnTo>
                  <a:lnTo>
                    <a:pt x="25534" y="22556"/>
                  </a:lnTo>
                  <a:lnTo>
                    <a:pt x="25645" y="22616"/>
                  </a:lnTo>
                  <a:lnTo>
                    <a:pt x="25850" y="22752"/>
                  </a:lnTo>
                  <a:lnTo>
                    <a:pt x="26055" y="22889"/>
                  </a:lnTo>
                  <a:lnTo>
                    <a:pt x="26251" y="23025"/>
                  </a:lnTo>
                  <a:lnTo>
                    <a:pt x="26542" y="23230"/>
                  </a:lnTo>
                  <a:lnTo>
                    <a:pt x="26687" y="23333"/>
                  </a:lnTo>
                  <a:lnTo>
                    <a:pt x="26840" y="23427"/>
                  </a:lnTo>
                  <a:lnTo>
                    <a:pt x="26960" y="23495"/>
                  </a:lnTo>
                  <a:lnTo>
                    <a:pt x="27088" y="23563"/>
                  </a:lnTo>
                  <a:lnTo>
                    <a:pt x="27353" y="23683"/>
                  </a:lnTo>
                  <a:lnTo>
                    <a:pt x="27617" y="23785"/>
                  </a:lnTo>
                  <a:lnTo>
                    <a:pt x="27891" y="23870"/>
                  </a:lnTo>
                  <a:lnTo>
                    <a:pt x="28164" y="23939"/>
                  </a:lnTo>
                  <a:lnTo>
                    <a:pt x="28445" y="23999"/>
                  </a:lnTo>
                  <a:lnTo>
                    <a:pt x="28727" y="24041"/>
                  </a:lnTo>
                  <a:lnTo>
                    <a:pt x="29009" y="24084"/>
                  </a:lnTo>
                  <a:lnTo>
                    <a:pt x="29291" y="24101"/>
                  </a:lnTo>
                  <a:lnTo>
                    <a:pt x="29572" y="24118"/>
                  </a:lnTo>
                  <a:lnTo>
                    <a:pt x="29854" y="24127"/>
                  </a:lnTo>
                  <a:lnTo>
                    <a:pt x="30136" y="24135"/>
                  </a:lnTo>
                  <a:lnTo>
                    <a:pt x="30682" y="24127"/>
                  </a:lnTo>
                  <a:lnTo>
                    <a:pt x="31203" y="24110"/>
                  </a:lnTo>
                  <a:lnTo>
                    <a:pt x="31647" y="24092"/>
                  </a:lnTo>
                  <a:lnTo>
                    <a:pt x="31877" y="24075"/>
                  </a:lnTo>
                  <a:lnTo>
                    <a:pt x="32108" y="24058"/>
                  </a:lnTo>
                  <a:lnTo>
                    <a:pt x="32330" y="24033"/>
                  </a:lnTo>
                  <a:lnTo>
                    <a:pt x="32560" y="23999"/>
                  </a:lnTo>
                  <a:lnTo>
                    <a:pt x="32782" y="23956"/>
                  </a:lnTo>
                  <a:lnTo>
                    <a:pt x="32996" y="23905"/>
                  </a:lnTo>
                  <a:lnTo>
                    <a:pt x="33209" y="23836"/>
                  </a:lnTo>
                  <a:lnTo>
                    <a:pt x="33414" y="23768"/>
                  </a:lnTo>
                  <a:lnTo>
                    <a:pt x="33610" y="23674"/>
                  </a:lnTo>
                  <a:lnTo>
                    <a:pt x="33798" y="23580"/>
                  </a:lnTo>
                  <a:lnTo>
                    <a:pt x="33977" y="23461"/>
                  </a:lnTo>
                  <a:lnTo>
                    <a:pt x="34148" y="23333"/>
                  </a:lnTo>
                  <a:lnTo>
                    <a:pt x="34225" y="23264"/>
                  </a:lnTo>
                  <a:lnTo>
                    <a:pt x="34302" y="23188"/>
                  </a:lnTo>
                  <a:lnTo>
                    <a:pt x="34379" y="23102"/>
                  </a:lnTo>
                  <a:lnTo>
                    <a:pt x="34447" y="23017"/>
                  </a:lnTo>
                  <a:lnTo>
                    <a:pt x="34515" y="22914"/>
                  </a:lnTo>
                  <a:lnTo>
                    <a:pt x="34584" y="22812"/>
                  </a:lnTo>
                  <a:lnTo>
                    <a:pt x="34643" y="22709"/>
                  </a:lnTo>
                  <a:lnTo>
                    <a:pt x="34703" y="22598"/>
                  </a:lnTo>
                  <a:lnTo>
                    <a:pt x="34754" y="22487"/>
                  </a:lnTo>
                  <a:lnTo>
                    <a:pt x="34797" y="22377"/>
                  </a:lnTo>
                  <a:lnTo>
                    <a:pt x="34874" y="22137"/>
                  </a:lnTo>
                  <a:lnTo>
                    <a:pt x="34942" y="21898"/>
                  </a:lnTo>
                  <a:lnTo>
                    <a:pt x="35002" y="21659"/>
                  </a:lnTo>
                  <a:lnTo>
                    <a:pt x="35087" y="21164"/>
                  </a:lnTo>
                  <a:lnTo>
                    <a:pt x="35181" y="20695"/>
                  </a:lnTo>
                  <a:lnTo>
                    <a:pt x="35232" y="20456"/>
                  </a:lnTo>
                  <a:lnTo>
                    <a:pt x="35292" y="20225"/>
                  </a:lnTo>
                  <a:lnTo>
                    <a:pt x="35369" y="20003"/>
                  </a:lnTo>
                  <a:lnTo>
                    <a:pt x="35463" y="19781"/>
                  </a:lnTo>
                  <a:lnTo>
                    <a:pt x="35514" y="19679"/>
                  </a:lnTo>
                  <a:lnTo>
                    <a:pt x="35565" y="19576"/>
                  </a:lnTo>
                  <a:lnTo>
                    <a:pt x="35634" y="19474"/>
                  </a:lnTo>
                  <a:lnTo>
                    <a:pt x="35702" y="19380"/>
                  </a:lnTo>
                  <a:lnTo>
                    <a:pt x="35779" y="19278"/>
                  </a:lnTo>
                  <a:lnTo>
                    <a:pt x="35864" y="19184"/>
                  </a:lnTo>
                  <a:lnTo>
                    <a:pt x="35958" y="19090"/>
                  </a:lnTo>
                  <a:lnTo>
                    <a:pt x="36052" y="19004"/>
                  </a:lnTo>
                  <a:lnTo>
                    <a:pt x="36257" y="18834"/>
                  </a:lnTo>
                  <a:lnTo>
                    <a:pt x="36462" y="18671"/>
                  </a:lnTo>
                  <a:lnTo>
                    <a:pt x="36650" y="18526"/>
                  </a:lnTo>
                  <a:lnTo>
                    <a:pt x="36829" y="18373"/>
                  </a:lnTo>
                  <a:lnTo>
                    <a:pt x="37008" y="18202"/>
                  </a:lnTo>
                  <a:lnTo>
                    <a:pt x="37093" y="18117"/>
                  </a:lnTo>
                  <a:lnTo>
                    <a:pt x="37170" y="18031"/>
                  </a:lnTo>
                  <a:lnTo>
                    <a:pt x="37247" y="17937"/>
                  </a:lnTo>
                  <a:lnTo>
                    <a:pt x="37315" y="17835"/>
                  </a:lnTo>
                  <a:lnTo>
                    <a:pt x="37384" y="17741"/>
                  </a:lnTo>
                  <a:lnTo>
                    <a:pt x="37435" y="17647"/>
                  </a:lnTo>
                  <a:lnTo>
                    <a:pt x="37486" y="17553"/>
                  </a:lnTo>
                  <a:lnTo>
                    <a:pt x="37537" y="17459"/>
                  </a:lnTo>
                  <a:lnTo>
                    <a:pt x="37614" y="17271"/>
                  </a:lnTo>
                  <a:lnTo>
                    <a:pt x="37665" y="17084"/>
                  </a:lnTo>
                  <a:lnTo>
                    <a:pt x="37700" y="16896"/>
                  </a:lnTo>
                  <a:lnTo>
                    <a:pt x="37717" y="16708"/>
                  </a:lnTo>
                  <a:lnTo>
                    <a:pt x="37725" y="16529"/>
                  </a:lnTo>
                  <a:lnTo>
                    <a:pt x="37708" y="16341"/>
                  </a:lnTo>
                  <a:lnTo>
                    <a:pt x="37691" y="16153"/>
                  </a:lnTo>
                  <a:lnTo>
                    <a:pt x="37657" y="15974"/>
                  </a:lnTo>
                  <a:lnTo>
                    <a:pt x="37614" y="15794"/>
                  </a:lnTo>
                  <a:lnTo>
                    <a:pt x="37572" y="15607"/>
                  </a:lnTo>
                  <a:lnTo>
                    <a:pt x="37512" y="15427"/>
                  </a:lnTo>
                  <a:lnTo>
                    <a:pt x="37401" y="15069"/>
                  </a:lnTo>
                  <a:lnTo>
                    <a:pt x="37324" y="14813"/>
                  </a:lnTo>
                  <a:lnTo>
                    <a:pt x="37247" y="14565"/>
                  </a:lnTo>
                  <a:lnTo>
                    <a:pt x="37187" y="14318"/>
                  </a:lnTo>
                  <a:lnTo>
                    <a:pt x="37136" y="14070"/>
                  </a:lnTo>
                  <a:lnTo>
                    <a:pt x="37119" y="13950"/>
                  </a:lnTo>
                  <a:lnTo>
                    <a:pt x="37111" y="13831"/>
                  </a:lnTo>
                  <a:lnTo>
                    <a:pt x="37102" y="13711"/>
                  </a:lnTo>
                  <a:lnTo>
                    <a:pt x="37102" y="13592"/>
                  </a:lnTo>
                  <a:lnTo>
                    <a:pt x="37119" y="13472"/>
                  </a:lnTo>
                  <a:lnTo>
                    <a:pt x="37136" y="13361"/>
                  </a:lnTo>
                  <a:lnTo>
                    <a:pt x="37162" y="13242"/>
                  </a:lnTo>
                  <a:lnTo>
                    <a:pt x="37196" y="13122"/>
                  </a:lnTo>
                  <a:lnTo>
                    <a:pt x="37247" y="13003"/>
                  </a:lnTo>
                  <a:lnTo>
                    <a:pt x="37298" y="12883"/>
                  </a:lnTo>
                  <a:lnTo>
                    <a:pt x="37367" y="12772"/>
                  </a:lnTo>
                  <a:lnTo>
                    <a:pt x="37443" y="12670"/>
                  </a:lnTo>
                  <a:lnTo>
                    <a:pt x="37529" y="12576"/>
                  </a:lnTo>
                  <a:lnTo>
                    <a:pt x="37623" y="12482"/>
                  </a:lnTo>
                  <a:lnTo>
                    <a:pt x="37717" y="12397"/>
                  </a:lnTo>
                  <a:lnTo>
                    <a:pt x="37819" y="12311"/>
                  </a:lnTo>
                  <a:lnTo>
                    <a:pt x="37930" y="12235"/>
                  </a:lnTo>
                  <a:lnTo>
                    <a:pt x="38050" y="12166"/>
                  </a:lnTo>
                  <a:lnTo>
                    <a:pt x="38169" y="12098"/>
                  </a:lnTo>
                  <a:lnTo>
                    <a:pt x="38297" y="12038"/>
                  </a:lnTo>
                  <a:lnTo>
                    <a:pt x="38425" y="11978"/>
                  </a:lnTo>
                  <a:lnTo>
                    <a:pt x="38562" y="11927"/>
                  </a:lnTo>
                  <a:lnTo>
                    <a:pt x="38844" y="11833"/>
                  </a:lnTo>
                  <a:lnTo>
                    <a:pt x="39134" y="11748"/>
                  </a:lnTo>
                  <a:lnTo>
                    <a:pt x="39424" y="11680"/>
                  </a:lnTo>
                  <a:lnTo>
                    <a:pt x="39723" y="11620"/>
                  </a:lnTo>
                  <a:lnTo>
                    <a:pt x="40013" y="11577"/>
                  </a:lnTo>
                  <a:lnTo>
                    <a:pt x="40303" y="11534"/>
                  </a:lnTo>
                  <a:lnTo>
                    <a:pt x="40585" y="11500"/>
                  </a:lnTo>
                  <a:lnTo>
                    <a:pt x="41106" y="11449"/>
                  </a:lnTo>
                  <a:lnTo>
                    <a:pt x="41345" y="11423"/>
                  </a:lnTo>
                  <a:lnTo>
                    <a:pt x="41592" y="11398"/>
                  </a:lnTo>
                  <a:lnTo>
                    <a:pt x="41823" y="11355"/>
                  </a:lnTo>
                  <a:lnTo>
                    <a:pt x="42045" y="11304"/>
                  </a:lnTo>
                  <a:lnTo>
                    <a:pt x="42250" y="11244"/>
                  </a:lnTo>
                  <a:lnTo>
                    <a:pt x="42446" y="11176"/>
                  </a:lnTo>
                  <a:lnTo>
                    <a:pt x="42625" y="11091"/>
                  </a:lnTo>
                  <a:lnTo>
                    <a:pt x="42796" y="11005"/>
                  </a:lnTo>
                  <a:lnTo>
                    <a:pt x="42941" y="10903"/>
                  </a:lnTo>
                  <a:lnTo>
                    <a:pt x="43078" y="10800"/>
                  </a:lnTo>
                  <a:lnTo>
                    <a:pt x="43206" y="10681"/>
                  </a:lnTo>
                  <a:lnTo>
                    <a:pt x="43308" y="10553"/>
                  </a:lnTo>
                  <a:lnTo>
                    <a:pt x="43402" y="10425"/>
                  </a:lnTo>
                  <a:lnTo>
                    <a:pt x="43479" y="10280"/>
                  </a:lnTo>
                  <a:lnTo>
                    <a:pt x="43547" y="10126"/>
                  </a:lnTo>
                  <a:lnTo>
                    <a:pt x="43590" y="9972"/>
                  </a:lnTo>
                  <a:lnTo>
                    <a:pt x="43616" y="9801"/>
                  </a:lnTo>
                  <a:lnTo>
                    <a:pt x="43633" y="9673"/>
                  </a:lnTo>
                  <a:lnTo>
                    <a:pt x="43633" y="9537"/>
                  </a:lnTo>
                  <a:lnTo>
                    <a:pt x="43624" y="9400"/>
                  </a:lnTo>
                  <a:lnTo>
                    <a:pt x="43607" y="9264"/>
                  </a:lnTo>
                  <a:lnTo>
                    <a:pt x="43590" y="9127"/>
                  </a:lnTo>
                  <a:lnTo>
                    <a:pt x="43556" y="8982"/>
                  </a:lnTo>
                  <a:lnTo>
                    <a:pt x="43513" y="8845"/>
                  </a:lnTo>
                  <a:lnTo>
                    <a:pt x="43462" y="8700"/>
                  </a:lnTo>
                  <a:lnTo>
                    <a:pt x="43411" y="8555"/>
                  </a:lnTo>
                  <a:lnTo>
                    <a:pt x="43343" y="8410"/>
                  </a:lnTo>
                  <a:lnTo>
                    <a:pt x="43274" y="8273"/>
                  </a:lnTo>
                  <a:lnTo>
                    <a:pt x="43197" y="8128"/>
                  </a:lnTo>
                  <a:lnTo>
                    <a:pt x="43112" y="7992"/>
                  </a:lnTo>
                  <a:lnTo>
                    <a:pt x="43018" y="7846"/>
                  </a:lnTo>
                  <a:lnTo>
                    <a:pt x="42924" y="7710"/>
                  </a:lnTo>
                  <a:lnTo>
                    <a:pt x="42813" y="7573"/>
                  </a:lnTo>
                  <a:lnTo>
                    <a:pt x="42711" y="7437"/>
                  </a:lnTo>
                  <a:lnTo>
                    <a:pt x="42591" y="7309"/>
                  </a:lnTo>
                  <a:lnTo>
                    <a:pt x="42472" y="7181"/>
                  </a:lnTo>
                  <a:lnTo>
                    <a:pt x="42344" y="7053"/>
                  </a:lnTo>
                  <a:lnTo>
                    <a:pt x="42216" y="6924"/>
                  </a:lnTo>
                  <a:lnTo>
                    <a:pt x="42079" y="6805"/>
                  </a:lnTo>
                  <a:lnTo>
                    <a:pt x="41942" y="6694"/>
                  </a:lnTo>
                  <a:lnTo>
                    <a:pt x="41797" y="6583"/>
                  </a:lnTo>
                  <a:lnTo>
                    <a:pt x="41652" y="6472"/>
                  </a:lnTo>
                  <a:lnTo>
                    <a:pt x="41507" y="6378"/>
                  </a:lnTo>
                  <a:lnTo>
                    <a:pt x="41353" y="6276"/>
                  </a:lnTo>
                  <a:lnTo>
                    <a:pt x="41191" y="6190"/>
                  </a:lnTo>
                  <a:lnTo>
                    <a:pt x="41038" y="6105"/>
                  </a:lnTo>
                  <a:lnTo>
                    <a:pt x="40875" y="6020"/>
                  </a:lnTo>
                  <a:lnTo>
                    <a:pt x="40705" y="5951"/>
                  </a:lnTo>
                  <a:lnTo>
                    <a:pt x="40542" y="5883"/>
                  </a:lnTo>
                  <a:lnTo>
                    <a:pt x="40244" y="5781"/>
                  </a:lnTo>
                  <a:lnTo>
                    <a:pt x="39945" y="5678"/>
                  </a:lnTo>
                  <a:lnTo>
                    <a:pt x="39347" y="5490"/>
                  </a:lnTo>
                  <a:lnTo>
                    <a:pt x="38647" y="5260"/>
                  </a:lnTo>
                  <a:lnTo>
                    <a:pt x="38306" y="5140"/>
                  </a:lnTo>
                  <a:lnTo>
                    <a:pt x="37964" y="5012"/>
                  </a:lnTo>
                  <a:lnTo>
                    <a:pt x="37623" y="4876"/>
                  </a:lnTo>
                  <a:lnTo>
                    <a:pt x="37290" y="4722"/>
                  </a:lnTo>
                  <a:lnTo>
                    <a:pt x="37128" y="4637"/>
                  </a:lnTo>
                  <a:lnTo>
                    <a:pt x="36965" y="4551"/>
                  </a:lnTo>
                  <a:lnTo>
                    <a:pt x="36812" y="4457"/>
                  </a:lnTo>
                  <a:lnTo>
                    <a:pt x="36658" y="4355"/>
                  </a:lnTo>
                  <a:lnTo>
                    <a:pt x="36393" y="4167"/>
                  </a:lnTo>
                  <a:lnTo>
                    <a:pt x="36146" y="3971"/>
                  </a:lnTo>
                  <a:lnTo>
                    <a:pt x="35898" y="3749"/>
                  </a:lnTo>
                  <a:lnTo>
                    <a:pt x="35668" y="3527"/>
                  </a:lnTo>
                  <a:lnTo>
                    <a:pt x="35437" y="3296"/>
                  </a:lnTo>
                  <a:lnTo>
                    <a:pt x="35207" y="3057"/>
                  </a:lnTo>
                  <a:lnTo>
                    <a:pt x="34771" y="2579"/>
                  </a:lnTo>
                  <a:lnTo>
                    <a:pt x="34515" y="2297"/>
                  </a:lnTo>
                  <a:lnTo>
                    <a:pt x="34251" y="2007"/>
                  </a:lnTo>
                  <a:lnTo>
                    <a:pt x="33977" y="1734"/>
                  </a:lnTo>
                  <a:lnTo>
                    <a:pt x="33696" y="1461"/>
                  </a:lnTo>
                  <a:lnTo>
                    <a:pt x="33405" y="1205"/>
                  </a:lnTo>
                  <a:lnTo>
                    <a:pt x="33260" y="1077"/>
                  </a:lnTo>
                  <a:lnTo>
                    <a:pt x="33107" y="966"/>
                  </a:lnTo>
                  <a:lnTo>
                    <a:pt x="32944" y="846"/>
                  </a:lnTo>
                  <a:lnTo>
                    <a:pt x="32791" y="744"/>
                  </a:lnTo>
                  <a:lnTo>
                    <a:pt x="32620" y="641"/>
                  </a:lnTo>
                  <a:lnTo>
                    <a:pt x="32449" y="547"/>
                  </a:lnTo>
                  <a:lnTo>
                    <a:pt x="32176" y="419"/>
                  </a:lnTo>
                  <a:lnTo>
                    <a:pt x="31894" y="308"/>
                  </a:lnTo>
                  <a:lnTo>
                    <a:pt x="31596" y="206"/>
                  </a:lnTo>
                  <a:lnTo>
                    <a:pt x="31297" y="129"/>
                  </a:lnTo>
                  <a:lnTo>
                    <a:pt x="30981" y="69"/>
                  </a:lnTo>
                  <a:lnTo>
                    <a:pt x="30665" y="27"/>
                  </a:lnTo>
                  <a:lnTo>
                    <a:pt x="30332" y="9"/>
                  </a:lnTo>
                  <a:lnTo>
                    <a:pt x="299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7" name="Google Shape;10087;p44"/>
            <p:cNvSpPr/>
            <p:nvPr/>
          </p:nvSpPr>
          <p:spPr>
            <a:xfrm>
              <a:off x="3575113" y="1913300"/>
              <a:ext cx="1090825" cy="707550"/>
            </a:xfrm>
            <a:custGeom>
              <a:avLst/>
              <a:gdLst/>
              <a:ahLst/>
              <a:cxnLst/>
              <a:rect l="l" t="t" r="r" b="b"/>
              <a:pathLst>
                <a:path w="43633" h="28302" fill="none" extrusionOk="0">
                  <a:moveTo>
                    <a:pt x="3953" y="28301"/>
                  </a:moveTo>
                  <a:lnTo>
                    <a:pt x="3953" y="28301"/>
                  </a:lnTo>
                  <a:lnTo>
                    <a:pt x="3714" y="28293"/>
                  </a:lnTo>
                  <a:lnTo>
                    <a:pt x="3475" y="28267"/>
                  </a:lnTo>
                  <a:lnTo>
                    <a:pt x="3236" y="28224"/>
                  </a:lnTo>
                  <a:lnTo>
                    <a:pt x="2979" y="28165"/>
                  </a:lnTo>
                  <a:lnTo>
                    <a:pt x="2715" y="28096"/>
                  </a:lnTo>
                  <a:lnTo>
                    <a:pt x="2442" y="28002"/>
                  </a:lnTo>
                  <a:lnTo>
                    <a:pt x="2151" y="27891"/>
                  </a:lnTo>
                  <a:lnTo>
                    <a:pt x="1861" y="27763"/>
                  </a:lnTo>
                  <a:lnTo>
                    <a:pt x="1861" y="27763"/>
                  </a:lnTo>
                  <a:lnTo>
                    <a:pt x="1673" y="27678"/>
                  </a:lnTo>
                  <a:lnTo>
                    <a:pt x="1503" y="27593"/>
                  </a:lnTo>
                  <a:lnTo>
                    <a:pt x="1332" y="27499"/>
                  </a:lnTo>
                  <a:lnTo>
                    <a:pt x="1178" y="27405"/>
                  </a:lnTo>
                  <a:lnTo>
                    <a:pt x="1033" y="27311"/>
                  </a:lnTo>
                  <a:lnTo>
                    <a:pt x="896" y="27208"/>
                  </a:lnTo>
                  <a:lnTo>
                    <a:pt x="768" y="27115"/>
                  </a:lnTo>
                  <a:lnTo>
                    <a:pt x="657" y="27012"/>
                  </a:lnTo>
                  <a:lnTo>
                    <a:pt x="546" y="26901"/>
                  </a:lnTo>
                  <a:lnTo>
                    <a:pt x="453" y="26799"/>
                  </a:lnTo>
                  <a:lnTo>
                    <a:pt x="367" y="26688"/>
                  </a:lnTo>
                  <a:lnTo>
                    <a:pt x="290" y="26577"/>
                  </a:lnTo>
                  <a:lnTo>
                    <a:pt x="222" y="26466"/>
                  </a:lnTo>
                  <a:lnTo>
                    <a:pt x="162" y="26346"/>
                  </a:lnTo>
                  <a:lnTo>
                    <a:pt x="111" y="26227"/>
                  </a:lnTo>
                  <a:lnTo>
                    <a:pt x="68" y="26099"/>
                  </a:lnTo>
                  <a:lnTo>
                    <a:pt x="68" y="26099"/>
                  </a:lnTo>
                  <a:lnTo>
                    <a:pt x="43" y="25988"/>
                  </a:lnTo>
                  <a:lnTo>
                    <a:pt x="17" y="25877"/>
                  </a:lnTo>
                  <a:lnTo>
                    <a:pt x="9" y="25757"/>
                  </a:lnTo>
                  <a:lnTo>
                    <a:pt x="0" y="25646"/>
                  </a:lnTo>
                  <a:lnTo>
                    <a:pt x="0" y="25535"/>
                  </a:lnTo>
                  <a:lnTo>
                    <a:pt x="0" y="25416"/>
                  </a:lnTo>
                  <a:lnTo>
                    <a:pt x="26" y="25185"/>
                  </a:lnTo>
                  <a:lnTo>
                    <a:pt x="60" y="24955"/>
                  </a:lnTo>
                  <a:lnTo>
                    <a:pt x="120" y="24724"/>
                  </a:lnTo>
                  <a:lnTo>
                    <a:pt x="171" y="24502"/>
                  </a:lnTo>
                  <a:lnTo>
                    <a:pt x="239" y="24272"/>
                  </a:lnTo>
                  <a:lnTo>
                    <a:pt x="239" y="24272"/>
                  </a:lnTo>
                  <a:lnTo>
                    <a:pt x="342" y="23888"/>
                  </a:lnTo>
                  <a:lnTo>
                    <a:pt x="342" y="23888"/>
                  </a:lnTo>
                  <a:lnTo>
                    <a:pt x="401" y="23649"/>
                  </a:lnTo>
                  <a:lnTo>
                    <a:pt x="453" y="23409"/>
                  </a:lnTo>
                  <a:lnTo>
                    <a:pt x="538" y="22931"/>
                  </a:lnTo>
                  <a:lnTo>
                    <a:pt x="538" y="22931"/>
                  </a:lnTo>
                  <a:lnTo>
                    <a:pt x="649" y="22368"/>
                  </a:lnTo>
                  <a:lnTo>
                    <a:pt x="709" y="22086"/>
                  </a:lnTo>
                  <a:lnTo>
                    <a:pt x="785" y="21805"/>
                  </a:lnTo>
                  <a:lnTo>
                    <a:pt x="871" y="21531"/>
                  </a:lnTo>
                  <a:lnTo>
                    <a:pt x="973" y="21258"/>
                  </a:lnTo>
                  <a:lnTo>
                    <a:pt x="1024" y="21130"/>
                  </a:lnTo>
                  <a:lnTo>
                    <a:pt x="1093" y="21002"/>
                  </a:lnTo>
                  <a:lnTo>
                    <a:pt x="1161" y="20874"/>
                  </a:lnTo>
                  <a:lnTo>
                    <a:pt x="1229" y="20746"/>
                  </a:lnTo>
                  <a:lnTo>
                    <a:pt x="1229" y="20746"/>
                  </a:lnTo>
                  <a:lnTo>
                    <a:pt x="1306" y="20635"/>
                  </a:lnTo>
                  <a:lnTo>
                    <a:pt x="1383" y="20524"/>
                  </a:lnTo>
                  <a:lnTo>
                    <a:pt x="1468" y="20422"/>
                  </a:lnTo>
                  <a:lnTo>
                    <a:pt x="1554" y="20319"/>
                  </a:lnTo>
                  <a:lnTo>
                    <a:pt x="1733" y="20123"/>
                  </a:lnTo>
                  <a:lnTo>
                    <a:pt x="1929" y="19952"/>
                  </a:lnTo>
                  <a:lnTo>
                    <a:pt x="2134" y="19781"/>
                  </a:lnTo>
                  <a:lnTo>
                    <a:pt x="2356" y="19636"/>
                  </a:lnTo>
                  <a:lnTo>
                    <a:pt x="2578" y="19491"/>
                  </a:lnTo>
                  <a:lnTo>
                    <a:pt x="2817" y="19363"/>
                  </a:lnTo>
                  <a:lnTo>
                    <a:pt x="3056" y="19243"/>
                  </a:lnTo>
                  <a:lnTo>
                    <a:pt x="3304" y="19132"/>
                  </a:lnTo>
                  <a:lnTo>
                    <a:pt x="3560" y="19021"/>
                  </a:lnTo>
                  <a:lnTo>
                    <a:pt x="3825" y="18928"/>
                  </a:lnTo>
                  <a:lnTo>
                    <a:pt x="4345" y="18740"/>
                  </a:lnTo>
                  <a:lnTo>
                    <a:pt x="4875" y="18560"/>
                  </a:lnTo>
                  <a:lnTo>
                    <a:pt x="4875" y="18560"/>
                  </a:lnTo>
                  <a:lnTo>
                    <a:pt x="5250" y="18432"/>
                  </a:lnTo>
                  <a:lnTo>
                    <a:pt x="5617" y="18304"/>
                  </a:lnTo>
                  <a:lnTo>
                    <a:pt x="5617" y="18304"/>
                  </a:lnTo>
                  <a:lnTo>
                    <a:pt x="5916" y="18193"/>
                  </a:lnTo>
                  <a:lnTo>
                    <a:pt x="6206" y="18074"/>
                  </a:lnTo>
                  <a:lnTo>
                    <a:pt x="6497" y="17929"/>
                  </a:lnTo>
                  <a:lnTo>
                    <a:pt x="6787" y="17775"/>
                  </a:lnTo>
                  <a:lnTo>
                    <a:pt x="7069" y="17596"/>
                  </a:lnTo>
                  <a:lnTo>
                    <a:pt x="7333" y="17416"/>
                  </a:lnTo>
                  <a:lnTo>
                    <a:pt x="7461" y="17314"/>
                  </a:lnTo>
                  <a:lnTo>
                    <a:pt x="7589" y="17212"/>
                  </a:lnTo>
                  <a:lnTo>
                    <a:pt x="7709" y="17109"/>
                  </a:lnTo>
                  <a:lnTo>
                    <a:pt x="7828" y="16998"/>
                  </a:lnTo>
                  <a:lnTo>
                    <a:pt x="7939" y="16887"/>
                  </a:lnTo>
                  <a:lnTo>
                    <a:pt x="8042" y="16776"/>
                  </a:lnTo>
                  <a:lnTo>
                    <a:pt x="8144" y="16657"/>
                  </a:lnTo>
                  <a:lnTo>
                    <a:pt x="8238" y="16537"/>
                  </a:lnTo>
                  <a:lnTo>
                    <a:pt x="8324" y="16409"/>
                  </a:lnTo>
                  <a:lnTo>
                    <a:pt x="8400" y="16290"/>
                  </a:lnTo>
                  <a:lnTo>
                    <a:pt x="8469" y="16153"/>
                  </a:lnTo>
                  <a:lnTo>
                    <a:pt x="8537" y="16025"/>
                  </a:lnTo>
                  <a:lnTo>
                    <a:pt x="8588" y="15888"/>
                  </a:lnTo>
                  <a:lnTo>
                    <a:pt x="8640" y="15752"/>
                  </a:lnTo>
                  <a:lnTo>
                    <a:pt x="8674" y="15607"/>
                  </a:lnTo>
                  <a:lnTo>
                    <a:pt x="8708" y="15462"/>
                  </a:lnTo>
                  <a:lnTo>
                    <a:pt x="8725" y="15316"/>
                  </a:lnTo>
                  <a:lnTo>
                    <a:pt x="8733" y="15163"/>
                  </a:lnTo>
                  <a:lnTo>
                    <a:pt x="8733" y="15018"/>
                  </a:lnTo>
                  <a:lnTo>
                    <a:pt x="8716" y="14855"/>
                  </a:lnTo>
                  <a:lnTo>
                    <a:pt x="8716" y="14855"/>
                  </a:lnTo>
                  <a:lnTo>
                    <a:pt x="8699" y="14727"/>
                  </a:lnTo>
                  <a:lnTo>
                    <a:pt x="8674" y="14608"/>
                  </a:lnTo>
                  <a:lnTo>
                    <a:pt x="8640" y="14480"/>
                  </a:lnTo>
                  <a:lnTo>
                    <a:pt x="8605" y="14352"/>
                  </a:lnTo>
                  <a:lnTo>
                    <a:pt x="8520" y="14104"/>
                  </a:lnTo>
                  <a:lnTo>
                    <a:pt x="8426" y="13865"/>
                  </a:lnTo>
                  <a:lnTo>
                    <a:pt x="8426" y="13865"/>
                  </a:lnTo>
                  <a:lnTo>
                    <a:pt x="8332" y="13592"/>
                  </a:lnTo>
                  <a:lnTo>
                    <a:pt x="8238" y="13327"/>
                  </a:lnTo>
                  <a:lnTo>
                    <a:pt x="8196" y="13191"/>
                  </a:lnTo>
                  <a:lnTo>
                    <a:pt x="8170" y="13046"/>
                  </a:lnTo>
                  <a:lnTo>
                    <a:pt x="8144" y="12909"/>
                  </a:lnTo>
                  <a:lnTo>
                    <a:pt x="8127" y="12764"/>
                  </a:lnTo>
                  <a:lnTo>
                    <a:pt x="8127" y="12764"/>
                  </a:lnTo>
                  <a:lnTo>
                    <a:pt x="8119" y="12585"/>
                  </a:lnTo>
                  <a:lnTo>
                    <a:pt x="8127" y="12397"/>
                  </a:lnTo>
                  <a:lnTo>
                    <a:pt x="8144" y="12217"/>
                  </a:lnTo>
                  <a:lnTo>
                    <a:pt x="8179" y="12047"/>
                  </a:lnTo>
                  <a:lnTo>
                    <a:pt x="8230" y="11876"/>
                  </a:lnTo>
                  <a:lnTo>
                    <a:pt x="8289" y="11705"/>
                  </a:lnTo>
                  <a:lnTo>
                    <a:pt x="8358" y="11534"/>
                  </a:lnTo>
                  <a:lnTo>
                    <a:pt x="8435" y="11372"/>
                  </a:lnTo>
                  <a:lnTo>
                    <a:pt x="8520" y="11202"/>
                  </a:lnTo>
                  <a:lnTo>
                    <a:pt x="8614" y="11039"/>
                  </a:lnTo>
                  <a:lnTo>
                    <a:pt x="8708" y="10886"/>
                  </a:lnTo>
                  <a:lnTo>
                    <a:pt x="8810" y="10723"/>
                  </a:lnTo>
                  <a:lnTo>
                    <a:pt x="9032" y="10416"/>
                  </a:lnTo>
                  <a:lnTo>
                    <a:pt x="9254" y="10100"/>
                  </a:lnTo>
                  <a:lnTo>
                    <a:pt x="9254" y="10100"/>
                  </a:lnTo>
                  <a:lnTo>
                    <a:pt x="9468" y="9819"/>
                  </a:lnTo>
                  <a:lnTo>
                    <a:pt x="9672" y="9520"/>
                  </a:lnTo>
                  <a:lnTo>
                    <a:pt x="9860" y="9229"/>
                  </a:lnTo>
                  <a:lnTo>
                    <a:pt x="9946" y="9076"/>
                  </a:lnTo>
                  <a:lnTo>
                    <a:pt x="10031" y="8922"/>
                  </a:lnTo>
                  <a:lnTo>
                    <a:pt x="10108" y="8768"/>
                  </a:lnTo>
                  <a:lnTo>
                    <a:pt x="10176" y="8615"/>
                  </a:lnTo>
                  <a:lnTo>
                    <a:pt x="10244" y="8461"/>
                  </a:lnTo>
                  <a:lnTo>
                    <a:pt x="10296" y="8299"/>
                  </a:lnTo>
                  <a:lnTo>
                    <a:pt x="10338" y="8137"/>
                  </a:lnTo>
                  <a:lnTo>
                    <a:pt x="10364" y="7975"/>
                  </a:lnTo>
                  <a:lnTo>
                    <a:pt x="10390" y="7804"/>
                  </a:lnTo>
                  <a:lnTo>
                    <a:pt x="10390" y="7633"/>
                  </a:lnTo>
                  <a:lnTo>
                    <a:pt x="10390" y="7633"/>
                  </a:lnTo>
                  <a:lnTo>
                    <a:pt x="10390" y="7471"/>
                  </a:lnTo>
                  <a:lnTo>
                    <a:pt x="10373" y="7300"/>
                  </a:lnTo>
                  <a:lnTo>
                    <a:pt x="10321" y="6967"/>
                  </a:lnTo>
                  <a:lnTo>
                    <a:pt x="10321" y="6967"/>
                  </a:lnTo>
                  <a:lnTo>
                    <a:pt x="10279" y="6651"/>
                  </a:lnTo>
                  <a:lnTo>
                    <a:pt x="10262" y="6498"/>
                  </a:lnTo>
                  <a:lnTo>
                    <a:pt x="10253" y="6335"/>
                  </a:lnTo>
                  <a:lnTo>
                    <a:pt x="10253" y="6335"/>
                  </a:lnTo>
                  <a:lnTo>
                    <a:pt x="10253" y="6182"/>
                  </a:lnTo>
                  <a:lnTo>
                    <a:pt x="10262" y="6037"/>
                  </a:lnTo>
                  <a:lnTo>
                    <a:pt x="10287" y="5891"/>
                  </a:lnTo>
                  <a:lnTo>
                    <a:pt x="10313" y="5746"/>
                  </a:lnTo>
                  <a:lnTo>
                    <a:pt x="10347" y="5601"/>
                  </a:lnTo>
                  <a:lnTo>
                    <a:pt x="10390" y="5465"/>
                  </a:lnTo>
                  <a:lnTo>
                    <a:pt x="10441" y="5328"/>
                  </a:lnTo>
                  <a:lnTo>
                    <a:pt x="10501" y="5200"/>
                  </a:lnTo>
                  <a:lnTo>
                    <a:pt x="10569" y="5063"/>
                  </a:lnTo>
                  <a:lnTo>
                    <a:pt x="10646" y="4944"/>
                  </a:lnTo>
                  <a:lnTo>
                    <a:pt x="10723" y="4816"/>
                  </a:lnTo>
                  <a:lnTo>
                    <a:pt x="10808" y="4696"/>
                  </a:lnTo>
                  <a:lnTo>
                    <a:pt x="10902" y="4577"/>
                  </a:lnTo>
                  <a:lnTo>
                    <a:pt x="10996" y="4466"/>
                  </a:lnTo>
                  <a:lnTo>
                    <a:pt x="11098" y="4355"/>
                  </a:lnTo>
                  <a:lnTo>
                    <a:pt x="11209" y="4252"/>
                  </a:lnTo>
                  <a:lnTo>
                    <a:pt x="11320" y="4150"/>
                  </a:lnTo>
                  <a:lnTo>
                    <a:pt x="11431" y="4047"/>
                  </a:lnTo>
                  <a:lnTo>
                    <a:pt x="11551" y="3954"/>
                  </a:lnTo>
                  <a:lnTo>
                    <a:pt x="11679" y="3860"/>
                  </a:lnTo>
                  <a:lnTo>
                    <a:pt x="11935" y="3689"/>
                  </a:lnTo>
                  <a:lnTo>
                    <a:pt x="12199" y="3527"/>
                  </a:lnTo>
                  <a:lnTo>
                    <a:pt x="12473" y="3390"/>
                  </a:lnTo>
                  <a:lnTo>
                    <a:pt x="12754" y="3262"/>
                  </a:lnTo>
                  <a:lnTo>
                    <a:pt x="13036" y="3160"/>
                  </a:lnTo>
                  <a:lnTo>
                    <a:pt x="13318" y="3066"/>
                  </a:lnTo>
                  <a:lnTo>
                    <a:pt x="13318" y="3066"/>
                  </a:lnTo>
                  <a:lnTo>
                    <a:pt x="13591" y="2997"/>
                  </a:lnTo>
                  <a:lnTo>
                    <a:pt x="13864" y="2929"/>
                  </a:lnTo>
                  <a:lnTo>
                    <a:pt x="14146" y="2878"/>
                  </a:lnTo>
                  <a:lnTo>
                    <a:pt x="14428" y="2835"/>
                  </a:lnTo>
                  <a:lnTo>
                    <a:pt x="14709" y="2793"/>
                  </a:lnTo>
                  <a:lnTo>
                    <a:pt x="14991" y="2767"/>
                  </a:lnTo>
                  <a:lnTo>
                    <a:pt x="15273" y="2741"/>
                  </a:lnTo>
                  <a:lnTo>
                    <a:pt x="15555" y="2724"/>
                  </a:lnTo>
                  <a:lnTo>
                    <a:pt x="16126" y="2699"/>
                  </a:lnTo>
                  <a:lnTo>
                    <a:pt x="16690" y="2690"/>
                  </a:lnTo>
                  <a:lnTo>
                    <a:pt x="17262" y="2690"/>
                  </a:lnTo>
                  <a:lnTo>
                    <a:pt x="17825" y="2699"/>
                  </a:lnTo>
                  <a:lnTo>
                    <a:pt x="17825" y="2699"/>
                  </a:lnTo>
                  <a:lnTo>
                    <a:pt x="18782" y="2716"/>
                  </a:lnTo>
                  <a:lnTo>
                    <a:pt x="19268" y="2716"/>
                  </a:lnTo>
                  <a:lnTo>
                    <a:pt x="19755" y="2699"/>
                  </a:lnTo>
                  <a:lnTo>
                    <a:pt x="20233" y="2673"/>
                  </a:lnTo>
                  <a:lnTo>
                    <a:pt x="20719" y="2639"/>
                  </a:lnTo>
                  <a:lnTo>
                    <a:pt x="20958" y="2613"/>
                  </a:lnTo>
                  <a:lnTo>
                    <a:pt x="21197" y="2579"/>
                  </a:lnTo>
                  <a:lnTo>
                    <a:pt x="21428" y="2536"/>
                  </a:lnTo>
                  <a:lnTo>
                    <a:pt x="21667" y="2494"/>
                  </a:lnTo>
                  <a:lnTo>
                    <a:pt x="21667" y="2494"/>
                  </a:lnTo>
                  <a:lnTo>
                    <a:pt x="21889" y="2451"/>
                  </a:lnTo>
                  <a:lnTo>
                    <a:pt x="22111" y="2400"/>
                  </a:lnTo>
                  <a:lnTo>
                    <a:pt x="22546" y="2280"/>
                  </a:lnTo>
                  <a:lnTo>
                    <a:pt x="22982" y="2144"/>
                  </a:lnTo>
                  <a:lnTo>
                    <a:pt x="23409" y="1999"/>
                  </a:lnTo>
                  <a:lnTo>
                    <a:pt x="23835" y="1836"/>
                  </a:lnTo>
                  <a:lnTo>
                    <a:pt x="24262" y="1666"/>
                  </a:lnTo>
                  <a:lnTo>
                    <a:pt x="25090" y="1324"/>
                  </a:lnTo>
                  <a:lnTo>
                    <a:pt x="25090" y="1324"/>
                  </a:lnTo>
                  <a:lnTo>
                    <a:pt x="26012" y="949"/>
                  </a:lnTo>
                  <a:lnTo>
                    <a:pt x="26473" y="769"/>
                  </a:lnTo>
                  <a:lnTo>
                    <a:pt x="26943" y="590"/>
                  </a:lnTo>
                  <a:lnTo>
                    <a:pt x="26943" y="590"/>
                  </a:lnTo>
                  <a:lnTo>
                    <a:pt x="27353" y="453"/>
                  </a:lnTo>
                  <a:lnTo>
                    <a:pt x="27762" y="342"/>
                  </a:lnTo>
                  <a:lnTo>
                    <a:pt x="28155" y="240"/>
                  </a:lnTo>
                  <a:lnTo>
                    <a:pt x="28539" y="155"/>
                  </a:lnTo>
                  <a:lnTo>
                    <a:pt x="28915" y="86"/>
                  </a:lnTo>
                  <a:lnTo>
                    <a:pt x="29282" y="44"/>
                  </a:lnTo>
                  <a:lnTo>
                    <a:pt x="29641" y="9"/>
                  </a:lnTo>
                  <a:lnTo>
                    <a:pt x="29991" y="1"/>
                  </a:lnTo>
                  <a:lnTo>
                    <a:pt x="30332" y="9"/>
                  </a:lnTo>
                  <a:lnTo>
                    <a:pt x="30665" y="27"/>
                  </a:lnTo>
                  <a:lnTo>
                    <a:pt x="30981" y="69"/>
                  </a:lnTo>
                  <a:lnTo>
                    <a:pt x="31297" y="129"/>
                  </a:lnTo>
                  <a:lnTo>
                    <a:pt x="31596" y="206"/>
                  </a:lnTo>
                  <a:lnTo>
                    <a:pt x="31894" y="308"/>
                  </a:lnTo>
                  <a:lnTo>
                    <a:pt x="32176" y="419"/>
                  </a:lnTo>
                  <a:lnTo>
                    <a:pt x="32449" y="547"/>
                  </a:lnTo>
                  <a:lnTo>
                    <a:pt x="32449" y="547"/>
                  </a:lnTo>
                  <a:lnTo>
                    <a:pt x="32620" y="641"/>
                  </a:lnTo>
                  <a:lnTo>
                    <a:pt x="32791" y="744"/>
                  </a:lnTo>
                  <a:lnTo>
                    <a:pt x="32944" y="846"/>
                  </a:lnTo>
                  <a:lnTo>
                    <a:pt x="33107" y="966"/>
                  </a:lnTo>
                  <a:lnTo>
                    <a:pt x="33260" y="1077"/>
                  </a:lnTo>
                  <a:lnTo>
                    <a:pt x="33405" y="1205"/>
                  </a:lnTo>
                  <a:lnTo>
                    <a:pt x="33696" y="1461"/>
                  </a:lnTo>
                  <a:lnTo>
                    <a:pt x="33977" y="1734"/>
                  </a:lnTo>
                  <a:lnTo>
                    <a:pt x="34251" y="2007"/>
                  </a:lnTo>
                  <a:lnTo>
                    <a:pt x="34515" y="2297"/>
                  </a:lnTo>
                  <a:lnTo>
                    <a:pt x="34771" y="2579"/>
                  </a:lnTo>
                  <a:lnTo>
                    <a:pt x="34771" y="2579"/>
                  </a:lnTo>
                  <a:lnTo>
                    <a:pt x="35207" y="3057"/>
                  </a:lnTo>
                  <a:lnTo>
                    <a:pt x="35437" y="3296"/>
                  </a:lnTo>
                  <a:lnTo>
                    <a:pt x="35668" y="3527"/>
                  </a:lnTo>
                  <a:lnTo>
                    <a:pt x="35898" y="3749"/>
                  </a:lnTo>
                  <a:lnTo>
                    <a:pt x="36146" y="3971"/>
                  </a:lnTo>
                  <a:lnTo>
                    <a:pt x="36393" y="4167"/>
                  </a:lnTo>
                  <a:lnTo>
                    <a:pt x="36658" y="4355"/>
                  </a:lnTo>
                  <a:lnTo>
                    <a:pt x="36658" y="4355"/>
                  </a:lnTo>
                  <a:lnTo>
                    <a:pt x="36812" y="4457"/>
                  </a:lnTo>
                  <a:lnTo>
                    <a:pt x="36965" y="4551"/>
                  </a:lnTo>
                  <a:lnTo>
                    <a:pt x="37128" y="4637"/>
                  </a:lnTo>
                  <a:lnTo>
                    <a:pt x="37290" y="4722"/>
                  </a:lnTo>
                  <a:lnTo>
                    <a:pt x="37623" y="4876"/>
                  </a:lnTo>
                  <a:lnTo>
                    <a:pt x="37964" y="5012"/>
                  </a:lnTo>
                  <a:lnTo>
                    <a:pt x="38306" y="5140"/>
                  </a:lnTo>
                  <a:lnTo>
                    <a:pt x="38647" y="5260"/>
                  </a:lnTo>
                  <a:lnTo>
                    <a:pt x="39347" y="5490"/>
                  </a:lnTo>
                  <a:lnTo>
                    <a:pt x="39347" y="5490"/>
                  </a:lnTo>
                  <a:lnTo>
                    <a:pt x="39945" y="5678"/>
                  </a:lnTo>
                  <a:lnTo>
                    <a:pt x="40244" y="5781"/>
                  </a:lnTo>
                  <a:lnTo>
                    <a:pt x="40542" y="5883"/>
                  </a:lnTo>
                  <a:lnTo>
                    <a:pt x="40542" y="5883"/>
                  </a:lnTo>
                  <a:lnTo>
                    <a:pt x="40705" y="5951"/>
                  </a:lnTo>
                  <a:lnTo>
                    <a:pt x="40875" y="6020"/>
                  </a:lnTo>
                  <a:lnTo>
                    <a:pt x="41038" y="6105"/>
                  </a:lnTo>
                  <a:lnTo>
                    <a:pt x="41191" y="6190"/>
                  </a:lnTo>
                  <a:lnTo>
                    <a:pt x="41353" y="6276"/>
                  </a:lnTo>
                  <a:lnTo>
                    <a:pt x="41507" y="6378"/>
                  </a:lnTo>
                  <a:lnTo>
                    <a:pt x="41652" y="6472"/>
                  </a:lnTo>
                  <a:lnTo>
                    <a:pt x="41797" y="6583"/>
                  </a:lnTo>
                  <a:lnTo>
                    <a:pt x="41942" y="6694"/>
                  </a:lnTo>
                  <a:lnTo>
                    <a:pt x="42079" y="6805"/>
                  </a:lnTo>
                  <a:lnTo>
                    <a:pt x="42216" y="6924"/>
                  </a:lnTo>
                  <a:lnTo>
                    <a:pt x="42344" y="7053"/>
                  </a:lnTo>
                  <a:lnTo>
                    <a:pt x="42472" y="7181"/>
                  </a:lnTo>
                  <a:lnTo>
                    <a:pt x="42591" y="7309"/>
                  </a:lnTo>
                  <a:lnTo>
                    <a:pt x="42711" y="7437"/>
                  </a:lnTo>
                  <a:lnTo>
                    <a:pt x="42813" y="7573"/>
                  </a:lnTo>
                  <a:lnTo>
                    <a:pt x="42924" y="7710"/>
                  </a:lnTo>
                  <a:lnTo>
                    <a:pt x="43018" y="7846"/>
                  </a:lnTo>
                  <a:lnTo>
                    <a:pt x="43112" y="7992"/>
                  </a:lnTo>
                  <a:lnTo>
                    <a:pt x="43197" y="8128"/>
                  </a:lnTo>
                  <a:lnTo>
                    <a:pt x="43274" y="8273"/>
                  </a:lnTo>
                  <a:lnTo>
                    <a:pt x="43343" y="8410"/>
                  </a:lnTo>
                  <a:lnTo>
                    <a:pt x="43411" y="8555"/>
                  </a:lnTo>
                  <a:lnTo>
                    <a:pt x="43462" y="8700"/>
                  </a:lnTo>
                  <a:lnTo>
                    <a:pt x="43513" y="8845"/>
                  </a:lnTo>
                  <a:lnTo>
                    <a:pt x="43556" y="8982"/>
                  </a:lnTo>
                  <a:lnTo>
                    <a:pt x="43590" y="9127"/>
                  </a:lnTo>
                  <a:lnTo>
                    <a:pt x="43607" y="9264"/>
                  </a:lnTo>
                  <a:lnTo>
                    <a:pt x="43624" y="9400"/>
                  </a:lnTo>
                  <a:lnTo>
                    <a:pt x="43633" y="9537"/>
                  </a:lnTo>
                  <a:lnTo>
                    <a:pt x="43633" y="9673"/>
                  </a:lnTo>
                  <a:lnTo>
                    <a:pt x="43616" y="9801"/>
                  </a:lnTo>
                  <a:lnTo>
                    <a:pt x="43616" y="9801"/>
                  </a:lnTo>
                  <a:lnTo>
                    <a:pt x="43590" y="9972"/>
                  </a:lnTo>
                  <a:lnTo>
                    <a:pt x="43547" y="10126"/>
                  </a:lnTo>
                  <a:lnTo>
                    <a:pt x="43479" y="10280"/>
                  </a:lnTo>
                  <a:lnTo>
                    <a:pt x="43402" y="10425"/>
                  </a:lnTo>
                  <a:lnTo>
                    <a:pt x="43308" y="10553"/>
                  </a:lnTo>
                  <a:lnTo>
                    <a:pt x="43206" y="10681"/>
                  </a:lnTo>
                  <a:lnTo>
                    <a:pt x="43078" y="10800"/>
                  </a:lnTo>
                  <a:lnTo>
                    <a:pt x="42941" y="10903"/>
                  </a:lnTo>
                  <a:lnTo>
                    <a:pt x="42796" y="11005"/>
                  </a:lnTo>
                  <a:lnTo>
                    <a:pt x="42625" y="11091"/>
                  </a:lnTo>
                  <a:lnTo>
                    <a:pt x="42446" y="11176"/>
                  </a:lnTo>
                  <a:lnTo>
                    <a:pt x="42250" y="11244"/>
                  </a:lnTo>
                  <a:lnTo>
                    <a:pt x="42045" y="11304"/>
                  </a:lnTo>
                  <a:lnTo>
                    <a:pt x="41823" y="11355"/>
                  </a:lnTo>
                  <a:lnTo>
                    <a:pt x="41592" y="11398"/>
                  </a:lnTo>
                  <a:lnTo>
                    <a:pt x="41345" y="11423"/>
                  </a:lnTo>
                  <a:lnTo>
                    <a:pt x="41106" y="11449"/>
                  </a:lnTo>
                  <a:lnTo>
                    <a:pt x="41106" y="11449"/>
                  </a:lnTo>
                  <a:lnTo>
                    <a:pt x="40585" y="11500"/>
                  </a:lnTo>
                  <a:lnTo>
                    <a:pt x="40303" y="11534"/>
                  </a:lnTo>
                  <a:lnTo>
                    <a:pt x="40013" y="11577"/>
                  </a:lnTo>
                  <a:lnTo>
                    <a:pt x="39723" y="11620"/>
                  </a:lnTo>
                  <a:lnTo>
                    <a:pt x="39424" y="11680"/>
                  </a:lnTo>
                  <a:lnTo>
                    <a:pt x="39134" y="11748"/>
                  </a:lnTo>
                  <a:lnTo>
                    <a:pt x="38844" y="11833"/>
                  </a:lnTo>
                  <a:lnTo>
                    <a:pt x="38562" y="11927"/>
                  </a:lnTo>
                  <a:lnTo>
                    <a:pt x="38425" y="11978"/>
                  </a:lnTo>
                  <a:lnTo>
                    <a:pt x="38297" y="12038"/>
                  </a:lnTo>
                  <a:lnTo>
                    <a:pt x="38169" y="12098"/>
                  </a:lnTo>
                  <a:lnTo>
                    <a:pt x="38050" y="12166"/>
                  </a:lnTo>
                  <a:lnTo>
                    <a:pt x="37930" y="12235"/>
                  </a:lnTo>
                  <a:lnTo>
                    <a:pt x="37819" y="12311"/>
                  </a:lnTo>
                  <a:lnTo>
                    <a:pt x="37717" y="12397"/>
                  </a:lnTo>
                  <a:lnTo>
                    <a:pt x="37623" y="12482"/>
                  </a:lnTo>
                  <a:lnTo>
                    <a:pt x="37529" y="12576"/>
                  </a:lnTo>
                  <a:lnTo>
                    <a:pt x="37443" y="12670"/>
                  </a:lnTo>
                  <a:lnTo>
                    <a:pt x="37367" y="12772"/>
                  </a:lnTo>
                  <a:lnTo>
                    <a:pt x="37298" y="12883"/>
                  </a:lnTo>
                  <a:lnTo>
                    <a:pt x="37247" y="13003"/>
                  </a:lnTo>
                  <a:lnTo>
                    <a:pt x="37196" y="13122"/>
                  </a:lnTo>
                  <a:lnTo>
                    <a:pt x="37196" y="13122"/>
                  </a:lnTo>
                  <a:lnTo>
                    <a:pt x="37162" y="13242"/>
                  </a:lnTo>
                  <a:lnTo>
                    <a:pt x="37136" y="13361"/>
                  </a:lnTo>
                  <a:lnTo>
                    <a:pt x="37119" y="13472"/>
                  </a:lnTo>
                  <a:lnTo>
                    <a:pt x="37102" y="13592"/>
                  </a:lnTo>
                  <a:lnTo>
                    <a:pt x="37102" y="13711"/>
                  </a:lnTo>
                  <a:lnTo>
                    <a:pt x="37111" y="13831"/>
                  </a:lnTo>
                  <a:lnTo>
                    <a:pt x="37119" y="13950"/>
                  </a:lnTo>
                  <a:lnTo>
                    <a:pt x="37136" y="14070"/>
                  </a:lnTo>
                  <a:lnTo>
                    <a:pt x="37187" y="14318"/>
                  </a:lnTo>
                  <a:lnTo>
                    <a:pt x="37247" y="14565"/>
                  </a:lnTo>
                  <a:lnTo>
                    <a:pt x="37324" y="14813"/>
                  </a:lnTo>
                  <a:lnTo>
                    <a:pt x="37401" y="15069"/>
                  </a:lnTo>
                  <a:lnTo>
                    <a:pt x="37401" y="15069"/>
                  </a:lnTo>
                  <a:lnTo>
                    <a:pt x="37512" y="15427"/>
                  </a:lnTo>
                  <a:lnTo>
                    <a:pt x="37572" y="15607"/>
                  </a:lnTo>
                  <a:lnTo>
                    <a:pt x="37614" y="15794"/>
                  </a:lnTo>
                  <a:lnTo>
                    <a:pt x="37657" y="15974"/>
                  </a:lnTo>
                  <a:lnTo>
                    <a:pt x="37691" y="16153"/>
                  </a:lnTo>
                  <a:lnTo>
                    <a:pt x="37708" y="16341"/>
                  </a:lnTo>
                  <a:lnTo>
                    <a:pt x="37725" y="16529"/>
                  </a:lnTo>
                  <a:lnTo>
                    <a:pt x="37717" y="16708"/>
                  </a:lnTo>
                  <a:lnTo>
                    <a:pt x="37700" y="16896"/>
                  </a:lnTo>
                  <a:lnTo>
                    <a:pt x="37665" y="17084"/>
                  </a:lnTo>
                  <a:lnTo>
                    <a:pt x="37614" y="17271"/>
                  </a:lnTo>
                  <a:lnTo>
                    <a:pt x="37537" y="17459"/>
                  </a:lnTo>
                  <a:lnTo>
                    <a:pt x="37486" y="17553"/>
                  </a:lnTo>
                  <a:lnTo>
                    <a:pt x="37435" y="17647"/>
                  </a:lnTo>
                  <a:lnTo>
                    <a:pt x="37384" y="17741"/>
                  </a:lnTo>
                  <a:lnTo>
                    <a:pt x="37315" y="17835"/>
                  </a:lnTo>
                  <a:lnTo>
                    <a:pt x="37247" y="17937"/>
                  </a:lnTo>
                  <a:lnTo>
                    <a:pt x="37170" y="18031"/>
                  </a:lnTo>
                  <a:lnTo>
                    <a:pt x="37170" y="18031"/>
                  </a:lnTo>
                  <a:lnTo>
                    <a:pt x="37093" y="18117"/>
                  </a:lnTo>
                  <a:lnTo>
                    <a:pt x="37008" y="18202"/>
                  </a:lnTo>
                  <a:lnTo>
                    <a:pt x="36829" y="18373"/>
                  </a:lnTo>
                  <a:lnTo>
                    <a:pt x="36650" y="18526"/>
                  </a:lnTo>
                  <a:lnTo>
                    <a:pt x="36462" y="18671"/>
                  </a:lnTo>
                  <a:lnTo>
                    <a:pt x="36462" y="18671"/>
                  </a:lnTo>
                  <a:lnTo>
                    <a:pt x="36257" y="18834"/>
                  </a:lnTo>
                  <a:lnTo>
                    <a:pt x="36052" y="19004"/>
                  </a:lnTo>
                  <a:lnTo>
                    <a:pt x="35958" y="19090"/>
                  </a:lnTo>
                  <a:lnTo>
                    <a:pt x="35864" y="19184"/>
                  </a:lnTo>
                  <a:lnTo>
                    <a:pt x="35779" y="19278"/>
                  </a:lnTo>
                  <a:lnTo>
                    <a:pt x="35702" y="19380"/>
                  </a:lnTo>
                  <a:lnTo>
                    <a:pt x="35702" y="19380"/>
                  </a:lnTo>
                  <a:lnTo>
                    <a:pt x="35634" y="19474"/>
                  </a:lnTo>
                  <a:lnTo>
                    <a:pt x="35565" y="19576"/>
                  </a:lnTo>
                  <a:lnTo>
                    <a:pt x="35514" y="19679"/>
                  </a:lnTo>
                  <a:lnTo>
                    <a:pt x="35463" y="19781"/>
                  </a:lnTo>
                  <a:lnTo>
                    <a:pt x="35369" y="20003"/>
                  </a:lnTo>
                  <a:lnTo>
                    <a:pt x="35292" y="20225"/>
                  </a:lnTo>
                  <a:lnTo>
                    <a:pt x="35232" y="20456"/>
                  </a:lnTo>
                  <a:lnTo>
                    <a:pt x="35181" y="20695"/>
                  </a:lnTo>
                  <a:lnTo>
                    <a:pt x="35087" y="21164"/>
                  </a:lnTo>
                  <a:lnTo>
                    <a:pt x="35087" y="21164"/>
                  </a:lnTo>
                  <a:lnTo>
                    <a:pt x="35002" y="21659"/>
                  </a:lnTo>
                  <a:lnTo>
                    <a:pt x="34942" y="21898"/>
                  </a:lnTo>
                  <a:lnTo>
                    <a:pt x="34874" y="22137"/>
                  </a:lnTo>
                  <a:lnTo>
                    <a:pt x="34797" y="22377"/>
                  </a:lnTo>
                  <a:lnTo>
                    <a:pt x="34754" y="22487"/>
                  </a:lnTo>
                  <a:lnTo>
                    <a:pt x="34703" y="22598"/>
                  </a:lnTo>
                  <a:lnTo>
                    <a:pt x="34643" y="22709"/>
                  </a:lnTo>
                  <a:lnTo>
                    <a:pt x="34584" y="22812"/>
                  </a:lnTo>
                  <a:lnTo>
                    <a:pt x="34515" y="22914"/>
                  </a:lnTo>
                  <a:lnTo>
                    <a:pt x="34447" y="23017"/>
                  </a:lnTo>
                  <a:lnTo>
                    <a:pt x="34447" y="23017"/>
                  </a:lnTo>
                  <a:lnTo>
                    <a:pt x="34379" y="23102"/>
                  </a:lnTo>
                  <a:lnTo>
                    <a:pt x="34302" y="23188"/>
                  </a:lnTo>
                  <a:lnTo>
                    <a:pt x="34225" y="23264"/>
                  </a:lnTo>
                  <a:lnTo>
                    <a:pt x="34148" y="23333"/>
                  </a:lnTo>
                  <a:lnTo>
                    <a:pt x="33977" y="23461"/>
                  </a:lnTo>
                  <a:lnTo>
                    <a:pt x="33798" y="23580"/>
                  </a:lnTo>
                  <a:lnTo>
                    <a:pt x="33610" y="23674"/>
                  </a:lnTo>
                  <a:lnTo>
                    <a:pt x="33414" y="23768"/>
                  </a:lnTo>
                  <a:lnTo>
                    <a:pt x="33209" y="23836"/>
                  </a:lnTo>
                  <a:lnTo>
                    <a:pt x="32996" y="23905"/>
                  </a:lnTo>
                  <a:lnTo>
                    <a:pt x="32782" y="23956"/>
                  </a:lnTo>
                  <a:lnTo>
                    <a:pt x="32560" y="23999"/>
                  </a:lnTo>
                  <a:lnTo>
                    <a:pt x="32330" y="24033"/>
                  </a:lnTo>
                  <a:lnTo>
                    <a:pt x="32108" y="24058"/>
                  </a:lnTo>
                  <a:lnTo>
                    <a:pt x="31877" y="24075"/>
                  </a:lnTo>
                  <a:lnTo>
                    <a:pt x="31647" y="24092"/>
                  </a:lnTo>
                  <a:lnTo>
                    <a:pt x="31203" y="24110"/>
                  </a:lnTo>
                  <a:lnTo>
                    <a:pt x="31203" y="24110"/>
                  </a:lnTo>
                  <a:lnTo>
                    <a:pt x="30682" y="24127"/>
                  </a:lnTo>
                  <a:lnTo>
                    <a:pt x="30136" y="24135"/>
                  </a:lnTo>
                  <a:lnTo>
                    <a:pt x="29854" y="24127"/>
                  </a:lnTo>
                  <a:lnTo>
                    <a:pt x="29572" y="24118"/>
                  </a:lnTo>
                  <a:lnTo>
                    <a:pt x="29291" y="24101"/>
                  </a:lnTo>
                  <a:lnTo>
                    <a:pt x="29009" y="24084"/>
                  </a:lnTo>
                  <a:lnTo>
                    <a:pt x="28727" y="24041"/>
                  </a:lnTo>
                  <a:lnTo>
                    <a:pt x="28445" y="23999"/>
                  </a:lnTo>
                  <a:lnTo>
                    <a:pt x="28164" y="23939"/>
                  </a:lnTo>
                  <a:lnTo>
                    <a:pt x="27891" y="23870"/>
                  </a:lnTo>
                  <a:lnTo>
                    <a:pt x="27617" y="23785"/>
                  </a:lnTo>
                  <a:lnTo>
                    <a:pt x="27353" y="23683"/>
                  </a:lnTo>
                  <a:lnTo>
                    <a:pt x="27088" y="23563"/>
                  </a:lnTo>
                  <a:lnTo>
                    <a:pt x="26960" y="23495"/>
                  </a:lnTo>
                  <a:lnTo>
                    <a:pt x="26840" y="23427"/>
                  </a:lnTo>
                  <a:lnTo>
                    <a:pt x="26840" y="23427"/>
                  </a:lnTo>
                  <a:lnTo>
                    <a:pt x="26687" y="23333"/>
                  </a:lnTo>
                  <a:lnTo>
                    <a:pt x="26542" y="23230"/>
                  </a:lnTo>
                  <a:lnTo>
                    <a:pt x="26251" y="23025"/>
                  </a:lnTo>
                  <a:lnTo>
                    <a:pt x="26251" y="23025"/>
                  </a:lnTo>
                  <a:lnTo>
                    <a:pt x="26055" y="22889"/>
                  </a:lnTo>
                  <a:lnTo>
                    <a:pt x="25850" y="22752"/>
                  </a:lnTo>
                  <a:lnTo>
                    <a:pt x="25645" y="22616"/>
                  </a:lnTo>
                  <a:lnTo>
                    <a:pt x="25534" y="22556"/>
                  </a:lnTo>
                  <a:lnTo>
                    <a:pt x="25432" y="22505"/>
                  </a:lnTo>
                  <a:lnTo>
                    <a:pt x="25432" y="22505"/>
                  </a:lnTo>
                  <a:lnTo>
                    <a:pt x="25278" y="22436"/>
                  </a:lnTo>
                  <a:lnTo>
                    <a:pt x="25125" y="22385"/>
                  </a:lnTo>
                  <a:lnTo>
                    <a:pt x="24971" y="22334"/>
                  </a:lnTo>
                  <a:lnTo>
                    <a:pt x="24817" y="22300"/>
                  </a:lnTo>
                  <a:lnTo>
                    <a:pt x="24655" y="22266"/>
                  </a:lnTo>
                  <a:lnTo>
                    <a:pt x="24501" y="22248"/>
                  </a:lnTo>
                  <a:lnTo>
                    <a:pt x="24348" y="22231"/>
                  </a:lnTo>
                  <a:lnTo>
                    <a:pt x="24194" y="22231"/>
                  </a:lnTo>
                  <a:lnTo>
                    <a:pt x="24032" y="22231"/>
                  </a:lnTo>
                  <a:lnTo>
                    <a:pt x="23878" y="22240"/>
                  </a:lnTo>
                  <a:lnTo>
                    <a:pt x="23724" y="22257"/>
                  </a:lnTo>
                  <a:lnTo>
                    <a:pt x="23571" y="22274"/>
                  </a:lnTo>
                  <a:lnTo>
                    <a:pt x="23417" y="22308"/>
                  </a:lnTo>
                  <a:lnTo>
                    <a:pt x="23263" y="22342"/>
                  </a:lnTo>
                  <a:lnTo>
                    <a:pt x="22965" y="22419"/>
                  </a:lnTo>
                  <a:lnTo>
                    <a:pt x="22666" y="22513"/>
                  </a:lnTo>
                  <a:lnTo>
                    <a:pt x="22384" y="22624"/>
                  </a:lnTo>
                  <a:lnTo>
                    <a:pt x="22111" y="22752"/>
                  </a:lnTo>
                  <a:lnTo>
                    <a:pt x="21855" y="22880"/>
                  </a:lnTo>
                  <a:lnTo>
                    <a:pt x="21607" y="23008"/>
                  </a:lnTo>
                  <a:lnTo>
                    <a:pt x="21377" y="23145"/>
                  </a:lnTo>
                  <a:lnTo>
                    <a:pt x="21163" y="23281"/>
                  </a:lnTo>
                  <a:lnTo>
                    <a:pt x="20967" y="23409"/>
                  </a:lnTo>
                  <a:lnTo>
                    <a:pt x="20967" y="23409"/>
                  </a:lnTo>
                  <a:lnTo>
                    <a:pt x="20506" y="23734"/>
                  </a:lnTo>
                  <a:lnTo>
                    <a:pt x="20054" y="24067"/>
                  </a:lnTo>
                  <a:lnTo>
                    <a:pt x="20054" y="24067"/>
                  </a:lnTo>
                  <a:lnTo>
                    <a:pt x="19678" y="24340"/>
                  </a:lnTo>
                  <a:lnTo>
                    <a:pt x="19302" y="24613"/>
                  </a:lnTo>
                  <a:lnTo>
                    <a:pt x="18918" y="24878"/>
                  </a:lnTo>
                  <a:lnTo>
                    <a:pt x="18722" y="25006"/>
                  </a:lnTo>
                  <a:lnTo>
                    <a:pt x="18517" y="25125"/>
                  </a:lnTo>
                  <a:lnTo>
                    <a:pt x="18321" y="25245"/>
                  </a:lnTo>
                  <a:lnTo>
                    <a:pt x="18116" y="25347"/>
                  </a:lnTo>
                  <a:lnTo>
                    <a:pt x="17911" y="25450"/>
                  </a:lnTo>
                  <a:lnTo>
                    <a:pt x="17697" y="25552"/>
                  </a:lnTo>
                  <a:lnTo>
                    <a:pt x="17484" y="25638"/>
                  </a:lnTo>
                  <a:lnTo>
                    <a:pt x="17270" y="25714"/>
                  </a:lnTo>
                  <a:lnTo>
                    <a:pt x="17048" y="25783"/>
                  </a:lnTo>
                  <a:lnTo>
                    <a:pt x="16818" y="25843"/>
                  </a:lnTo>
                  <a:lnTo>
                    <a:pt x="16818" y="25843"/>
                  </a:lnTo>
                  <a:lnTo>
                    <a:pt x="16579" y="25885"/>
                  </a:lnTo>
                  <a:lnTo>
                    <a:pt x="16340" y="25919"/>
                  </a:lnTo>
                  <a:lnTo>
                    <a:pt x="16092" y="25945"/>
                  </a:lnTo>
                  <a:lnTo>
                    <a:pt x="15845" y="25962"/>
                  </a:lnTo>
                  <a:lnTo>
                    <a:pt x="15606" y="25962"/>
                  </a:lnTo>
                  <a:lnTo>
                    <a:pt x="15358" y="25954"/>
                  </a:lnTo>
                  <a:lnTo>
                    <a:pt x="15111" y="25945"/>
                  </a:lnTo>
                  <a:lnTo>
                    <a:pt x="14854" y="25919"/>
                  </a:lnTo>
                  <a:lnTo>
                    <a:pt x="14607" y="25894"/>
                  </a:lnTo>
                  <a:lnTo>
                    <a:pt x="14359" y="25860"/>
                  </a:lnTo>
                  <a:lnTo>
                    <a:pt x="13864" y="25783"/>
                  </a:lnTo>
                  <a:lnTo>
                    <a:pt x="13369" y="25689"/>
                  </a:lnTo>
                  <a:lnTo>
                    <a:pt x="12874" y="25586"/>
                  </a:lnTo>
                  <a:lnTo>
                    <a:pt x="12874" y="25586"/>
                  </a:lnTo>
                  <a:lnTo>
                    <a:pt x="12251" y="25458"/>
                  </a:lnTo>
                  <a:lnTo>
                    <a:pt x="11645" y="25347"/>
                  </a:lnTo>
                  <a:lnTo>
                    <a:pt x="11337" y="25305"/>
                  </a:lnTo>
                  <a:lnTo>
                    <a:pt x="11038" y="25271"/>
                  </a:lnTo>
                  <a:lnTo>
                    <a:pt x="10748" y="25236"/>
                  </a:lnTo>
                  <a:lnTo>
                    <a:pt x="10449" y="25219"/>
                  </a:lnTo>
                  <a:lnTo>
                    <a:pt x="10159" y="25219"/>
                  </a:lnTo>
                  <a:lnTo>
                    <a:pt x="9877" y="25228"/>
                  </a:lnTo>
                  <a:lnTo>
                    <a:pt x="9596" y="25253"/>
                  </a:lnTo>
                  <a:lnTo>
                    <a:pt x="9314" y="25296"/>
                  </a:lnTo>
                  <a:lnTo>
                    <a:pt x="9032" y="25364"/>
                  </a:lnTo>
                  <a:lnTo>
                    <a:pt x="8896" y="25399"/>
                  </a:lnTo>
                  <a:lnTo>
                    <a:pt x="8759" y="25441"/>
                  </a:lnTo>
                  <a:lnTo>
                    <a:pt x="8622" y="25493"/>
                  </a:lnTo>
                  <a:lnTo>
                    <a:pt x="8494" y="25552"/>
                  </a:lnTo>
                  <a:lnTo>
                    <a:pt x="8358" y="25612"/>
                  </a:lnTo>
                  <a:lnTo>
                    <a:pt x="8221" y="25680"/>
                  </a:lnTo>
                  <a:lnTo>
                    <a:pt x="8221" y="25680"/>
                  </a:lnTo>
                  <a:lnTo>
                    <a:pt x="8025" y="25791"/>
                  </a:lnTo>
                  <a:lnTo>
                    <a:pt x="7828" y="25919"/>
                  </a:lnTo>
                  <a:lnTo>
                    <a:pt x="7641" y="26056"/>
                  </a:lnTo>
                  <a:lnTo>
                    <a:pt x="7461" y="26201"/>
                  </a:lnTo>
                  <a:lnTo>
                    <a:pt x="7282" y="26355"/>
                  </a:lnTo>
                  <a:lnTo>
                    <a:pt x="7103" y="26508"/>
                  </a:lnTo>
                  <a:lnTo>
                    <a:pt x="6761" y="26824"/>
                  </a:lnTo>
                  <a:lnTo>
                    <a:pt x="6761" y="26824"/>
                  </a:lnTo>
                  <a:lnTo>
                    <a:pt x="6531" y="27038"/>
                  </a:lnTo>
                  <a:lnTo>
                    <a:pt x="6292" y="27251"/>
                  </a:lnTo>
                  <a:lnTo>
                    <a:pt x="6053" y="27456"/>
                  </a:lnTo>
                  <a:lnTo>
                    <a:pt x="5797" y="27652"/>
                  </a:lnTo>
                  <a:lnTo>
                    <a:pt x="5669" y="27738"/>
                  </a:lnTo>
                  <a:lnTo>
                    <a:pt x="5541" y="27823"/>
                  </a:lnTo>
                  <a:lnTo>
                    <a:pt x="5404" y="27908"/>
                  </a:lnTo>
                  <a:lnTo>
                    <a:pt x="5267" y="27977"/>
                  </a:lnTo>
                  <a:lnTo>
                    <a:pt x="5131" y="28045"/>
                  </a:lnTo>
                  <a:lnTo>
                    <a:pt x="4986" y="28113"/>
                  </a:lnTo>
                  <a:lnTo>
                    <a:pt x="4832" y="28165"/>
                  </a:lnTo>
                  <a:lnTo>
                    <a:pt x="4687" y="28207"/>
                  </a:lnTo>
                  <a:lnTo>
                    <a:pt x="4687" y="28207"/>
                  </a:lnTo>
                  <a:lnTo>
                    <a:pt x="4508" y="28250"/>
                  </a:lnTo>
                  <a:lnTo>
                    <a:pt x="4328" y="28276"/>
                  </a:lnTo>
                  <a:lnTo>
                    <a:pt x="4141" y="28293"/>
                  </a:lnTo>
                  <a:lnTo>
                    <a:pt x="3953" y="2830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8" name="Google Shape;10088;p44"/>
            <p:cNvSpPr/>
            <p:nvPr/>
          </p:nvSpPr>
          <p:spPr>
            <a:xfrm>
              <a:off x="3577663" y="1916075"/>
              <a:ext cx="1085500" cy="702000"/>
            </a:xfrm>
            <a:custGeom>
              <a:avLst/>
              <a:gdLst/>
              <a:ahLst/>
              <a:cxnLst/>
              <a:rect l="l" t="t" r="r" b="b"/>
              <a:pathLst>
                <a:path w="43420" h="28080" fill="none" extrusionOk="0">
                  <a:moveTo>
                    <a:pt x="16648" y="2690"/>
                  </a:moveTo>
                  <a:lnTo>
                    <a:pt x="16648" y="2690"/>
                  </a:lnTo>
                  <a:lnTo>
                    <a:pt x="16212" y="2690"/>
                  </a:lnTo>
                  <a:lnTo>
                    <a:pt x="15785" y="2699"/>
                  </a:lnTo>
                  <a:lnTo>
                    <a:pt x="15359" y="2724"/>
                  </a:lnTo>
                  <a:lnTo>
                    <a:pt x="14932" y="2758"/>
                  </a:lnTo>
                  <a:lnTo>
                    <a:pt x="14505" y="2810"/>
                  </a:lnTo>
                  <a:lnTo>
                    <a:pt x="14078" y="2869"/>
                  </a:lnTo>
                  <a:lnTo>
                    <a:pt x="13865" y="2912"/>
                  </a:lnTo>
                  <a:lnTo>
                    <a:pt x="13660" y="2955"/>
                  </a:lnTo>
                  <a:lnTo>
                    <a:pt x="13455" y="3006"/>
                  </a:lnTo>
                  <a:lnTo>
                    <a:pt x="13241" y="3066"/>
                  </a:lnTo>
                  <a:lnTo>
                    <a:pt x="13241" y="3066"/>
                  </a:lnTo>
                  <a:lnTo>
                    <a:pt x="12968" y="3151"/>
                  </a:lnTo>
                  <a:lnTo>
                    <a:pt x="12695" y="3254"/>
                  </a:lnTo>
                  <a:lnTo>
                    <a:pt x="12422" y="3373"/>
                  </a:lnTo>
                  <a:lnTo>
                    <a:pt x="12157" y="3510"/>
                  </a:lnTo>
                  <a:lnTo>
                    <a:pt x="11893" y="3663"/>
                  </a:lnTo>
                  <a:lnTo>
                    <a:pt x="11645" y="3826"/>
                  </a:lnTo>
                  <a:lnTo>
                    <a:pt x="11406" y="4013"/>
                  </a:lnTo>
                  <a:lnTo>
                    <a:pt x="11295" y="4107"/>
                  </a:lnTo>
                  <a:lnTo>
                    <a:pt x="11184" y="4210"/>
                  </a:lnTo>
                  <a:lnTo>
                    <a:pt x="11082" y="4312"/>
                  </a:lnTo>
                  <a:lnTo>
                    <a:pt x="10988" y="4415"/>
                  </a:lnTo>
                  <a:lnTo>
                    <a:pt x="10894" y="4526"/>
                  </a:lnTo>
                  <a:lnTo>
                    <a:pt x="10800" y="4637"/>
                  </a:lnTo>
                  <a:lnTo>
                    <a:pt x="10714" y="4756"/>
                  </a:lnTo>
                  <a:lnTo>
                    <a:pt x="10638" y="4876"/>
                  </a:lnTo>
                  <a:lnTo>
                    <a:pt x="10569" y="4995"/>
                  </a:lnTo>
                  <a:lnTo>
                    <a:pt x="10501" y="5123"/>
                  </a:lnTo>
                  <a:lnTo>
                    <a:pt x="10450" y="5251"/>
                  </a:lnTo>
                  <a:lnTo>
                    <a:pt x="10399" y="5379"/>
                  </a:lnTo>
                  <a:lnTo>
                    <a:pt x="10356" y="5516"/>
                  </a:lnTo>
                  <a:lnTo>
                    <a:pt x="10313" y="5652"/>
                  </a:lnTo>
                  <a:lnTo>
                    <a:pt x="10288" y="5789"/>
                  </a:lnTo>
                  <a:lnTo>
                    <a:pt x="10271" y="5934"/>
                  </a:lnTo>
                  <a:lnTo>
                    <a:pt x="10262" y="6079"/>
                  </a:lnTo>
                  <a:lnTo>
                    <a:pt x="10262" y="6224"/>
                  </a:lnTo>
                  <a:lnTo>
                    <a:pt x="10262" y="6224"/>
                  </a:lnTo>
                  <a:lnTo>
                    <a:pt x="10271" y="6378"/>
                  </a:lnTo>
                  <a:lnTo>
                    <a:pt x="10288" y="6532"/>
                  </a:lnTo>
                  <a:lnTo>
                    <a:pt x="10330" y="6839"/>
                  </a:lnTo>
                  <a:lnTo>
                    <a:pt x="10330" y="6839"/>
                  </a:lnTo>
                  <a:lnTo>
                    <a:pt x="10382" y="7181"/>
                  </a:lnTo>
                  <a:lnTo>
                    <a:pt x="10390" y="7351"/>
                  </a:lnTo>
                  <a:lnTo>
                    <a:pt x="10399" y="7531"/>
                  </a:lnTo>
                  <a:lnTo>
                    <a:pt x="10399" y="7531"/>
                  </a:lnTo>
                  <a:lnTo>
                    <a:pt x="10390" y="7701"/>
                  </a:lnTo>
                  <a:lnTo>
                    <a:pt x="10373" y="7872"/>
                  </a:lnTo>
                  <a:lnTo>
                    <a:pt x="10339" y="8043"/>
                  </a:lnTo>
                  <a:lnTo>
                    <a:pt x="10296" y="8214"/>
                  </a:lnTo>
                  <a:lnTo>
                    <a:pt x="10245" y="8376"/>
                  </a:lnTo>
                  <a:lnTo>
                    <a:pt x="10185" y="8538"/>
                  </a:lnTo>
                  <a:lnTo>
                    <a:pt x="10108" y="8700"/>
                  </a:lnTo>
                  <a:lnTo>
                    <a:pt x="10031" y="8854"/>
                  </a:lnTo>
                  <a:lnTo>
                    <a:pt x="9946" y="9007"/>
                  </a:lnTo>
                  <a:lnTo>
                    <a:pt x="9861" y="9161"/>
                  </a:lnTo>
                  <a:lnTo>
                    <a:pt x="9664" y="9468"/>
                  </a:lnTo>
                  <a:lnTo>
                    <a:pt x="9451" y="9767"/>
                  </a:lnTo>
                  <a:lnTo>
                    <a:pt x="9238" y="10058"/>
                  </a:lnTo>
                  <a:lnTo>
                    <a:pt x="9238" y="10058"/>
                  </a:lnTo>
                  <a:lnTo>
                    <a:pt x="9016" y="10373"/>
                  </a:lnTo>
                  <a:lnTo>
                    <a:pt x="8794" y="10681"/>
                  </a:lnTo>
                  <a:lnTo>
                    <a:pt x="8597" y="10997"/>
                  </a:lnTo>
                  <a:lnTo>
                    <a:pt x="8512" y="11150"/>
                  </a:lnTo>
                  <a:lnTo>
                    <a:pt x="8427" y="11304"/>
                  </a:lnTo>
                  <a:lnTo>
                    <a:pt x="8350" y="11466"/>
                  </a:lnTo>
                  <a:lnTo>
                    <a:pt x="8281" y="11628"/>
                  </a:lnTo>
                  <a:lnTo>
                    <a:pt x="8230" y="11791"/>
                  </a:lnTo>
                  <a:lnTo>
                    <a:pt x="8179" y="11953"/>
                  </a:lnTo>
                  <a:lnTo>
                    <a:pt x="8153" y="12124"/>
                  </a:lnTo>
                  <a:lnTo>
                    <a:pt x="8128" y="12294"/>
                  </a:lnTo>
                  <a:lnTo>
                    <a:pt x="8119" y="12465"/>
                  </a:lnTo>
                  <a:lnTo>
                    <a:pt x="8128" y="12644"/>
                  </a:lnTo>
                  <a:lnTo>
                    <a:pt x="8128" y="12644"/>
                  </a:lnTo>
                  <a:lnTo>
                    <a:pt x="8145" y="12781"/>
                  </a:lnTo>
                  <a:lnTo>
                    <a:pt x="8170" y="12917"/>
                  </a:lnTo>
                  <a:lnTo>
                    <a:pt x="8205" y="13054"/>
                  </a:lnTo>
                  <a:lnTo>
                    <a:pt x="8239" y="13191"/>
                  </a:lnTo>
                  <a:lnTo>
                    <a:pt x="8333" y="13455"/>
                  </a:lnTo>
                  <a:lnTo>
                    <a:pt x="8427" y="13711"/>
                  </a:lnTo>
                  <a:lnTo>
                    <a:pt x="8427" y="13711"/>
                  </a:lnTo>
                  <a:lnTo>
                    <a:pt x="8520" y="13959"/>
                  </a:lnTo>
                  <a:lnTo>
                    <a:pt x="8606" y="14215"/>
                  </a:lnTo>
                  <a:lnTo>
                    <a:pt x="8640" y="14343"/>
                  </a:lnTo>
                  <a:lnTo>
                    <a:pt x="8674" y="14471"/>
                  </a:lnTo>
                  <a:lnTo>
                    <a:pt x="8700" y="14599"/>
                  </a:lnTo>
                  <a:lnTo>
                    <a:pt x="8725" y="14736"/>
                  </a:lnTo>
                  <a:lnTo>
                    <a:pt x="8725" y="14736"/>
                  </a:lnTo>
                  <a:lnTo>
                    <a:pt x="8734" y="14898"/>
                  </a:lnTo>
                  <a:lnTo>
                    <a:pt x="8742" y="15052"/>
                  </a:lnTo>
                  <a:lnTo>
                    <a:pt x="8734" y="15205"/>
                  </a:lnTo>
                  <a:lnTo>
                    <a:pt x="8708" y="15359"/>
                  </a:lnTo>
                  <a:lnTo>
                    <a:pt x="8683" y="15513"/>
                  </a:lnTo>
                  <a:lnTo>
                    <a:pt x="8640" y="15658"/>
                  </a:lnTo>
                  <a:lnTo>
                    <a:pt x="8597" y="15803"/>
                  </a:lnTo>
                  <a:lnTo>
                    <a:pt x="8538" y="15940"/>
                  </a:lnTo>
                  <a:lnTo>
                    <a:pt x="8478" y="16076"/>
                  </a:lnTo>
                  <a:lnTo>
                    <a:pt x="8401" y="16213"/>
                  </a:lnTo>
                  <a:lnTo>
                    <a:pt x="8316" y="16349"/>
                  </a:lnTo>
                  <a:lnTo>
                    <a:pt x="8230" y="16477"/>
                  </a:lnTo>
                  <a:lnTo>
                    <a:pt x="8136" y="16597"/>
                  </a:lnTo>
                  <a:lnTo>
                    <a:pt x="8034" y="16725"/>
                  </a:lnTo>
                  <a:lnTo>
                    <a:pt x="7923" y="16836"/>
                  </a:lnTo>
                  <a:lnTo>
                    <a:pt x="7812" y="16955"/>
                  </a:lnTo>
                  <a:lnTo>
                    <a:pt x="7692" y="17066"/>
                  </a:lnTo>
                  <a:lnTo>
                    <a:pt x="7573" y="17177"/>
                  </a:lnTo>
                  <a:lnTo>
                    <a:pt x="7445" y="17280"/>
                  </a:lnTo>
                  <a:lnTo>
                    <a:pt x="7308" y="17382"/>
                  </a:lnTo>
                  <a:lnTo>
                    <a:pt x="7035" y="17570"/>
                  </a:lnTo>
                  <a:lnTo>
                    <a:pt x="6753" y="17749"/>
                  </a:lnTo>
                  <a:lnTo>
                    <a:pt x="6454" y="17912"/>
                  </a:lnTo>
                  <a:lnTo>
                    <a:pt x="6156" y="18057"/>
                  </a:lnTo>
                  <a:lnTo>
                    <a:pt x="5857" y="18185"/>
                  </a:lnTo>
                  <a:lnTo>
                    <a:pt x="5550" y="18296"/>
                  </a:lnTo>
                  <a:lnTo>
                    <a:pt x="5550" y="18296"/>
                  </a:lnTo>
                  <a:lnTo>
                    <a:pt x="5182" y="18424"/>
                  </a:lnTo>
                  <a:lnTo>
                    <a:pt x="4807" y="18552"/>
                  </a:lnTo>
                  <a:lnTo>
                    <a:pt x="4807" y="18552"/>
                  </a:lnTo>
                  <a:lnTo>
                    <a:pt x="4286" y="18723"/>
                  </a:lnTo>
                  <a:lnTo>
                    <a:pt x="3765" y="18910"/>
                  </a:lnTo>
                  <a:lnTo>
                    <a:pt x="3509" y="19013"/>
                  </a:lnTo>
                  <a:lnTo>
                    <a:pt x="3262" y="19115"/>
                  </a:lnTo>
                  <a:lnTo>
                    <a:pt x="3014" y="19226"/>
                  </a:lnTo>
                  <a:lnTo>
                    <a:pt x="2775" y="19346"/>
                  </a:lnTo>
                  <a:lnTo>
                    <a:pt x="2545" y="19474"/>
                  </a:lnTo>
                  <a:lnTo>
                    <a:pt x="2323" y="19610"/>
                  </a:lnTo>
                  <a:lnTo>
                    <a:pt x="2109" y="19756"/>
                  </a:lnTo>
                  <a:lnTo>
                    <a:pt x="1904" y="19918"/>
                  </a:lnTo>
                  <a:lnTo>
                    <a:pt x="1716" y="20089"/>
                  </a:lnTo>
                  <a:lnTo>
                    <a:pt x="1537" y="20276"/>
                  </a:lnTo>
                  <a:lnTo>
                    <a:pt x="1452" y="20370"/>
                  </a:lnTo>
                  <a:lnTo>
                    <a:pt x="1375" y="20473"/>
                  </a:lnTo>
                  <a:lnTo>
                    <a:pt x="1298" y="20584"/>
                  </a:lnTo>
                  <a:lnTo>
                    <a:pt x="1221" y="20695"/>
                  </a:lnTo>
                  <a:lnTo>
                    <a:pt x="1221" y="20695"/>
                  </a:lnTo>
                  <a:lnTo>
                    <a:pt x="1153" y="20814"/>
                  </a:lnTo>
                  <a:lnTo>
                    <a:pt x="1085" y="20942"/>
                  </a:lnTo>
                  <a:lnTo>
                    <a:pt x="1025" y="21062"/>
                  </a:lnTo>
                  <a:lnTo>
                    <a:pt x="965" y="21190"/>
                  </a:lnTo>
                  <a:lnTo>
                    <a:pt x="871" y="21454"/>
                  </a:lnTo>
                  <a:lnTo>
                    <a:pt x="786" y="21728"/>
                  </a:lnTo>
                  <a:lnTo>
                    <a:pt x="709" y="22001"/>
                  </a:lnTo>
                  <a:lnTo>
                    <a:pt x="649" y="22283"/>
                  </a:lnTo>
                  <a:lnTo>
                    <a:pt x="547" y="22837"/>
                  </a:lnTo>
                  <a:lnTo>
                    <a:pt x="547" y="22837"/>
                  </a:lnTo>
                  <a:lnTo>
                    <a:pt x="453" y="23324"/>
                  </a:lnTo>
                  <a:lnTo>
                    <a:pt x="402" y="23563"/>
                  </a:lnTo>
                  <a:lnTo>
                    <a:pt x="342" y="23802"/>
                  </a:lnTo>
                  <a:lnTo>
                    <a:pt x="342" y="23802"/>
                  </a:lnTo>
                  <a:lnTo>
                    <a:pt x="240" y="24186"/>
                  </a:lnTo>
                  <a:lnTo>
                    <a:pt x="240" y="24186"/>
                  </a:lnTo>
                  <a:lnTo>
                    <a:pt x="120" y="24630"/>
                  </a:lnTo>
                  <a:lnTo>
                    <a:pt x="69" y="24861"/>
                  </a:lnTo>
                  <a:lnTo>
                    <a:pt x="35" y="25083"/>
                  </a:lnTo>
                  <a:lnTo>
                    <a:pt x="9" y="25305"/>
                  </a:lnTo>
                  <a:lnTo>
                    <a:pt x="0" y="25416"/>
                  </a:lnTo>
                  <a:lnTo>
                    <a:pt x="0" y="25527"/>
                  </a:lnTo>
                  <a:lnTo>
                    <a:pt x="9" y="25638"/>
                  </a:lnTo>
                  <a:lnTo>
                    <a:pt x="26" y="25740"/>
                  </a:lnTo>
                  <a:lnTo>
                    <a:pt x="43" y="25851"/>
                  </a:lnTo>
                  <a:lnTo>
                    <a:pt x="69" y="25962"/>
                  </a:lnTo>
                  <a:lnTo>
                    <a:pt x="69" y="25962"/>
                  </a:lnTo>
                  <a:lnTo>
                    <a:pt x="111" y="26082"/>
                  </a:lnTo>
                  <a:lnTo>
                    <a:pt x="154" y="26193"/>
                  </a:lnTo>
                  <a:lnTo>
                    <a:pt x="214" y="26304"/>
                  </a:lnTo>
                  <a:lnTo>
                    <a:pt x="282" y="26414"/>
                  </a:lnTo>
                  <a:lnTo>
                    <a:pt x="351" y="26525"/>
                  </a:lnTo>
                  <a:lnTo>
                    <a:pt x="436" y="26628"/>
                  </a:lnTo>
                  <a:lnTo>
                    <a:pt x="530" y="26730"/>
                  </a:lnTo>
                  <a:lnTo>
                    <a:pt x="632" y="26824"/>
                  </a:lnTo>
                  <a:lnTo>
                    <a:pt x="743" y="26927"/>
                  </a:lnTo>
                  <a:lnTo>
                    <a:pt x="863" y="27021"/>
                  </a:lnTo>
                  <a:lnTo>
                    <a:pt x="999" y="27115"/>
                  </a:lnTo>
                  <a:lnTo>
                    <a:pt x="1136" y="27208"/>
                  </a:lnTo>
                  <a:lnTo>
                    <a:pt x="1290" y="27294"/>
                  </a:lnTo>
                  <a:lnTo>
                    <a:pt x="1452" y="27379"/>
                  </a:lnTo>
                  <a:lnTo>
                    <a:pt x="1623" y="27473"/>
                  </a:lnTo>
                  <a:lnTo>
                    <a:pt x="1802" y="27558"/>
                  </a:lnTo>
                  <a:lnTo>
                    <a:pt x="1802" y="27558"/>
                  </a:lnTo>
                  <a:lnTo>
                    <a:pt x="2007" y="27644"/>
                  </a:lnTo>
                  <a:lnTo>
                    <a:pt x="2212" y="27729"/>
                  </a:lnTo>
                  <a:lnTo>
                    <a:pt x="2408" y="27797"/>
                  </a:lnTo>
                  <a:lnTo>
                    <a:pt x="2596" y="27866"/>
                  </a:lnTo>
                  <a:lnTo>
                    <a:pt x="2784" y="27917"/>
                  </a:lnTo>
                  <a:lnTo>
                    <a:pt x="2963" y="27968"/>
                  </a:lnTo>
                  <a:lnTo>
                    <a:pt x="3134" y="28002"/>
                  </a:lnTo>
                  <a:lnTo>
                    <a:pt x="3304" y="28037"/>
                  </a:lnTo>
                  <a:lnTo>
                    <a:pt x="3475" y="28062"/>
                  </a:lnTo>
                  <a:lnTo>
                    <a:pt x="3637" y="28079"/>
                  </a:lnTo>
                  <a:lnTo>
                    <a:pt x="3799" y="28079"/>
                  </a:lnTo>
                  <a:lnTo>
                    <a:pt x="3953" y="28079"/>
                  </a:lnTo>
                  <a:lnTo>
                    <a:pt x="4107" y="28071"/>
                  </a:lnTo>
                  <a:lnTo>
                    <a:pt x="4260" y="28054"/>
                  </a:lnTo>
                  <a:lnTo>
                    <a:pt x="4406" y="28028"/>
                  </a:lnTo>
                  <a:lnTo>
                    <a:pt x="4551" y="27994"/>
                  </a:lnTo>
                  <a:lnTo>
                    <a:pt x="4551" y="27994"/>
                  </a:lnTo>
                  <a:lnTo>
                    <a:pt x="4704" y="27951"/>
                  </a:lnTo>
                  <a:lnTo>
                    <a:pt x="4841" y="27900"/>
                  </a:lnTo>
                  <a:lnTo>
                    <a:pt x="4986" y="27840"/>
                  </a:lnTo>
                  <a:lnTo>
                    <a:pt x="5114" y="27772"/>
                  </a:lnTo>
                  <a:lnTo>
                    <a:pt x="5251" y="27704"/>
                  </a:lnTo>
                  <a:lnTo>
                    <a:pt x="5379" y="27627"/>
                  </a:lnTo>
                  <a:lnTo>
                    <a:pt x="5507" y="27541"/>
                  </a:lnTo>
                  <a:lnTo>
                    <a:pt x="5626" y="27456"/>
                  </a:lnTo>
                  <a:lnTo>
                    <a:pt x="5874" y="27268"/>
                  </a:lnTo>
                  <a:lnTo>
                    <a:pt x="6113" y="27063"/>
                  </a:lnTo>
                  <a:lnTo>
                    <a:pt x="6352" y="26850"/>
                  </a:lnTo>
                  <a:lnTo>
                    <a:pt x="6583" y="26628"/>
                  </a:lnTo>
                  <a:lnTo>
                    <a:pt x="6583" y="26628"/>
                  </a:lnTo>
                  <a:lnTo>
                    <a:pt x="6933" y="26312"/>
                  </a:lnTo>
                  <a:lnTo>
                    <a:pt x="7112" y="26158"/>
                  </a:lnTo>
                  <a:lnTo>
                    <a:pt x="7291" y="26005"/>
                  </a:lnTo>
                  <a:lnTo>
                    <a:pt x="7479" y="25851"/>
                  </a:lnTo>
                  <a:lnTo>
                    <a:pt x="7667" y="25714"/>
                  </a:lnTo>
                  <a:lnTo>
                    <a:pt x="7863" y="25586"/>
                  </a:lnTo>
                  <a:lnTo>
                    <a:pt x="8068" y="25467"/>
                  </a:lnTo>
                  <a:lnTo>
                    <a:pt x="8068" y="25467"/>
                  </a:lnTo>
                  <a:lnTo>
                    <a:pt x="8205" y="25399"/>
                  </a:lnTo>
                  <a:lnTo>
                    <a:pt x="8341" y="25339"/>
                  </a:lnTo>
                  <a:lnTo>
                    <a:pt x="8486" y="25279"/>
                  </a:lnTo>
                  <a:lnTo>
                    <a:pt x="8623" y="25228"/>
                  </a:lnTo>
                  <a:lnTo>
                    <a:pt x="8759" y="25185"/>
                  </a:lnTo>
                  <a:lnTo>
                    <a:pt x="8905" y="25142"/>
                  </a:lnTo>
                  <a:lnTo>
                    <a:pt x="9050" y="25108"/>
                  </a:lnTo>
                  <a:lnTo>
                    <a:pt x="9195" y="25083"/>
                  </a:lnTo>
                  <a:lnTo>
                    <a:pt x="9485" y="25040"/>
                  </a:lnTo>
                  <a:lnTo>
                    <a:pt x="9775" y="25014"/>
                  </a:lnTo>
                  <a:lnTo>
                    <a:pt x="10074" y="25006"/>
                  </a:lnTo>
                  <a:lnTo>
                    <a:pt x="10373" y="25006"/>
                  </a:lnTo>
                  <a:lnTo>
                    <a:pt x="10672" y="25023"/>
                  </a:lnTo>
                  <a:lnTo>
                    <a:pt x="10971" y="25057"/>
                  </a:lnTo>
                  <a:lnTo>
                    <a:pt x="11278" y="25091"/>
                  </a:lnTo>
                  <a:lnTo>
                    <a:pt x="11577" y="25134"/>
                  </a:lnTo>
                  <a:lnTo>
                    <a:pt x="12183" y="25245"/>
                  </a:lnTo>
                  <a:lnTo>
                    <a:pt x="12789" y="25364"/>
                  </a:lnTo>
                  <a:lnTo>
                    <a:pt x="12789" y="25364"/>
                  </a:lnTo>
                  <a:lnTo>
                    <a:pt x="13284" y="25467"/>
                  </a:lnTo>
                  <a:lnTo>
                    <a:pt x="13771" y="25561"/>
                  </a:lnTo>
                  <a:lnTo>
                    <a:pt x="14266" y="25638"/>
                  </a:lnTo>
                  <a:lnTo>
                    <a:pt x="14513" y="25672"/>
                  </a:lnTo>
                  <a:lnTo>
                    <a:pt x="14761" y="25697"/>
                  </a:lnTo>
                  <a:lnTo>
                    <a:pt x="15009" y="25723"/>
                  </a:lnTo>
                  <a:lnTo>
                    <a:pt x="15248" y="25740"/>
                  </a:lnTo>
                  <a:lnTo>
                    <a:pt x="15495" y="25740"/>
                  </a:lnTo>
                  <a:lnTo>
                    <a:pt x="15734" y="25740"/>
                  </a:lnTo>
                  <a:lnTo>
                    <a:pt x="15982" y="25723"/>
                  </a:lnTo>
                  <a:lnTo>
                    <a:pt x="16221" y="25706"/>
                  </a:lnTo>
                  <a:lnTo>
                    <a:pt x="16460" y="25672"/>
                  </a:lnTo>
                  <a:lnTo>
                    <a:pt x="16699" y="25621"/>
                  </a:lnTo>
                  <a:lnTo>
                    <a:pt x="16699" y="25621"/>
                  </a:lnTo>
                  <a:lnTo>
                    <a:pt x="16912" y="25569"/>
                  </a:lnTo>
                  <a:lnTo>
                    <a:pt x="17134" y="25501"/>
                  </a:lnTo>
                  <a:lnTo>
                    <a:pt x="17348" y="25424"/>
                  </a:lnTo>
                  <a:lnTo>
                    <a:pt x="17561" y="25339"/>
                  </a:lnTo>
                  <a:lnTo>
                    <a:pt x="17766" y="25245"/>
                  </a:lnTo>
                  <a:lnTo>
                    <a:pt x="17971" y="25142"/>
                  </a:lnTo>
                  <a:lnTo>
                    <a:pt x="18167" y="25032"/>
                  </a:lnTo>
                  <a:lnTo>
                    <a:pt x="18372" y="24921"/>
                  </a:lnTo>
                  <a:lnTo>
                    <a:pt x="18569" y="24801"/>
                  </a:lnTo>
                  <a:lnTo>
                    <a:pt x="18756" y="24673"/>
                  </a:lnTo>
                  <a:lnTo>
                    <a:pt x="19141" y="24417"/>
                  </a:lnTo>
                  <a:lnTo>
                    <a:pt x="19516" y="24144"/>
                  </a:lnTo>
                  <a:lnTo>
                    <a:pt x="19892" y="23870"/>
                  </a:lnTo>
                  <a:lnTo>
                    <a:pt x="19892" y="23870"/>
                  </a:lnTo>
                  <a:lnTo>
                    <a:pt x="20344" y="23538"/>
                  </a:lnTo>
                  <a:lnTo>
                    <a:pt x="20805" y="23205"/>
                  </a:lnTo>
                  <a:lnTo>
                    <a:pt x="20805" y="23205"/>
                  </a:lnTo>
                  <a:lnTo>
                    <a:pt x="21002" y="23077"/>
                  </a:lnTo>
                  <a:lnTo>
                    <a:pt x="21224" y="22940"/>
                  </a:lnTo>
                  <a:lnTo>
                    <a:pt x="21454" y="22803"/>
                  </a:lnTo>
                  <a:lnTo>
                    <a:pt x="21710" y="22667"/>
                  </a:lnTo>
                  <a:lnTo>
                    <a:pt x="21975" y="22539"/>
                  </a:lnTo>
                  <a:lnTo>
                    <a:pt x="22248" y="22411"/>
                  </a:lnTo>
                  <a:lnTo>
                    <a:pt x="22538" y="22300"/>
                  </a:lnTo>
                  <a:lnTo>
                    <a:pt x="22837" y="22197"/>
                  </a:lnTo>
                  <a:lnTo>
                    <a:pt x="23144" y="22120"/>
                  </a:lnTo>
                  <a:lnTo>
                    <a:pt x="23307" y="22086"/>
                  </a:lnTo>
                  <a:lnTo>
                    <a:pt x="23460" y="22061"/>
                  </a:lnTo>
                  <a:lnTo>
                    <a:pt x="23622" y="22035"/>
                  </a:lnTo>
                  <a:lnTo>
                    <a:pt x="23776" y="22018"/>
                  </a:lnTo>
                  <a:lnTo>
                    <a:pt x="23938" y="22009"/>
                  </a:lnTo>
                  <a:lnTo>
                    <a:pt x="24101" y="22009"/>
                  </a:lnTo>
                  <a:lnTo>
                    <a:pt x="24263" y="22018"/>
                  </a:lnTo>
                  <a:lnTo>
                    <a:pt x="24425" y="22026"/>
                  </a:lnTo>
                  <a:lnTo>
                    <a:pt x="24579" y="22052"/>
                  </a:lnTo>
                  <a:lnTo>
                    <a:pt x="24741" y="22078"/>
                  </a:lnTo>
                  <a:lnTo>
                    <a:pt x="24903" y="22120"/>
                  </a:lnTo>
                  <a:lnTo>
                    <a:pt x="25057" y="22172"/>
                  </a:lnTo>
                  <a:lnTo>
                    <a:pt x="25219" y="22223"/>
                  </a:lnTo>
                  <a:lnTo>
                    <a:pt x="25373" y="22300"/>
                  </a:lnTo>
                  <a:lnTo>
                    <a:pt x="25373" y="22300"/>
                  </a:lnTo>
                  <a:lnTo>
                    <a:pt x="25484" y="22351"/>
                  </a:lnTo>
                  <a:lnTo>
                    <a:pt x="25595" y="22411"/>
                  </a:lnTo>
                  <a:lnTo>
                    <a:pt x="25808" y="22547"/>
                  </a:lnTo>
                  <a:lnTo>
                    <a:pt x="26013" y="22684"/>
                  </a:lnTo>
                  <a:lnTo>
                    <a:pt x="26218" y="22829"/>
                  </a:lnTo>
                  <a:lnTo>
                    <a:pt x="26218" y="22829"/>
                  </a:lnTo>
                  <a:lnTo>
                    <a:pt x="26499" y="23034"/>
                  </a:lnTo>
                  <a:lnTo>
                    <a:pt x="26645" y="23128"/>
                  </a:lnTo>
                  <a:lnTo>
                    <a:pt x="26790" y="23222"/>
                  </a:lnTo>
                  <a:lnTo>
                    <a:pt x="26790" y="23222"/>
                  </a:lnTo>
                  <a:lnTo>
                    <a:pt x="26918" y="23290"/>
                  </a:lnTo>
                  <a:lnTo>
                    <a:pt x="27037" y="23350"/>
                  </a:lnTo>
                  <a:lnTo>
                    <a:pt x="27293" y="23469"/>
                  </a:lnTo>
                  <a:lnTo>
                    <a:pt x="27558" y="23572"/>
                  </a:lnTo>
                  <a:lnTo>
                    <a:pt x="27823" y="23657"/>
                  </a:lnTo>
                  <a:lnTo>
                    <a:pt x="28096" y="23725"/>
                  </a:lnTo>
                  <a:lnTo>
                    <a:pt x="28369" y="23785"/>
                  </a:lnTo>
                  <a:lnTo>
                    <a:pt x="28651" y="23828"/>
                  </a:lnTo>
                  <a:lnTo>
                    <a:pt x="28932" y="23862"/>
                  </a:lnTo>
                  <a:lnTo>
                    <a:pt x="29206" y="23888"/>
                  </a:lnTo>
                  <a:lnTo>
                    <a:pt x="29487" y="23905"/>
                  </a:lnTo>
                  <a:lnTo>
                    <a:pt x="29769" y="23913"/>
                  </a:lnTo>
                  <a:lnTo>
                    <a:pt x="30042" y="23913"/>
                  </a:lnTo>
                  <a:lnTo>
                    <a:pt x="30580" y="23905"/>
                  </a:lnTo>
                  <a:lnTo>
                    <a:pt x="31092" y="23896"/>
                  </a:lnTo>
                  <a:lnTo>
                    <a:pt x="31092" y="23896"/>
                  </a:lnTo>
                  <a:lnTo>
                    <a:pt x="31536" y="23870"/>
                  </a:lnTo>
                  <a:lnTo>
                    <a:pt x="31758" y="23862"/>
                  </a:lnTo>
                  <a:lnTo>
                    <a:pt x="31980" y="23836"/>
                  </a:lnTo>
                  <a:lnTo>
                    <a:pt x="32202" y="23811"/>
                  </a:lnTo>
                  <a:lnTo>
                    <a:pt x="32424" y="23777"/>
                  </a:lnTo>
                  <a:lnTo>
                    <a:pt x="32638" y="23742"/>
                  </a:lnTo>
                  <a:lnTo>
                    <a:pt x="32851" y="23691"/>
                  </a:lnTo>
                  <a:lnTo>
                    <a:pt x="33056" y="23631"/>
                  </a:lnTo>
                  <a:lnTo>
                    <a:pt x="33252" y="23555"/>
                  </a:lnTo>
                  <a:lnTo>
                    <a:pt x="33449" y="23478"/>
                  </a:lnTo>
                  <a:lnTo>
                    <a:pt x="33628" y="23375"/>
                  </a:lnTo>
                  <a:lnTo>
                    <a:pt x="33807" y="23264"/>
                  </a:lnTo>
                  <a:lnTo>
                    <a:pt x="33969" y="23145"/>
                  </a:lnTo>
                  <a:lnTo>
                    <a:pt x="34046" y="23077"/>
                  </a:lnTo>
                  <a:lnTo>
                    <a:pt x="34123" y="23000"/>
                  </a:lnTo>
                  <a:lnTo>
                    <a:pt x="34191" y="22923"/>
                  </a:lnTo>
                  <a:lnTo>
                    <a:pt x="34260" y="22837"/>
                  </a:lnTo>
                  <a:lnTo>
                    <a:pt x="34260" y="22837"/>
                  </a:lnTo>
                  <a:lnTo>
                    <a:pt x="34328" y="22744"/>
                  </a:lnTo>
                  <a:lnTo>
                    <a:pt x="34396" y="22641"/>
                  </a:lnTo>
                  <a:lnTo>
                    <a:pt x="34447" y="22539"/>
                  </a:lnTo>
                  <a:lnTo>
                    <a:pt x="34507" y="22436"/>
                  </a:lnTo>
                  <a:lnTo>
                    <a:pt x="34550" y="22325"/>
                  </a:lnTo>
                  <a:lnTo>
                    <a:pt x="34601" y="22214"/>
                  </a:lnTo>
                  <a:lnTo>
                    <a:pt x="34678" y="21992"/>
                  </a:lnTo>
                  <a:lnTo>
                    <a:pt x="34738" y="21753"/>
                  </a:lnTo>
                  <a:lnTo>
                    <a:pt x="34789" y="21514"/>
                  </a:lnTo>
                  <a:lnTo>
                    <a:pt x="34883" y="21036"/>
                  </a:lnTo>
                  <a:lnTo>
                    <a:pt x="34883" y="21036"/>
                  </a:lnTo>
                  <a:lnTo>
                    <a:pt x="34977" y="20550"/>
                  </a:lnTo>
                  <a:lnTo>
                    <a:pt x="35028" y="20311"/>
                  </a:lnTo>
                  <a:lnTo>
                    <a:pt x="35088" y="20071"/>
                  </a:lnTo>
                  <a:lnTo>
                    <a:pt x="35165" y="19841"/>
                  </a:lnTo>
                  <a:lnTo>
                    <a:pt x="35258" y="19619"/>
                  </a:lnTo>
                  <a:lnTo>
                    <a:pt x="35318" y="19517"/>
                  </a:lnTo>
                  <a:lnTo>
                    <a:pt x="35378" y="19406"/>
                  </a:lnTo>
                  <a:lnTo>
                    <a:pt x="35438" y="19303"/>
                  </a:lnTo>
                  <a:lnTo>
                    <a:pt x="35506" y="19201"/>
                  </a:lnTo>
                  <a:lnTo>
                    <a:pt x="35506" y="19201"/>
                  </a:lnTo>
                  <a:lnTo>
                    <a:pt x="35591" y="19098"/>
                  </a:lnTo>
                  <a:lnTo>
                    <a:pt x="35685" y="18996"/>
                  </a:lnTo>
                  <a:lnTo>
                    <a:pt x="35779" y="18902"/>
                  </a:lnTo>
                  <a:lnTo>
                    <a:pt x="35873" y="18817"/>
                  </a:lnTo>
                  <a:lnTo>
                    <a:pt x="36078" y="18637"/>
                  </a:lnTo>
                  <a:lnTo>
                    <a:pt x="36291" y="18475"/>
                  </a:lnTo>
                  <a:lnTo>
                    <a:pt x="36291" y="18475"/>
                  </a:lnTo>
                  <a:lnTo>
                    <a:pt x="36471" y="18330"/>
                  </a:lnTo>
                  <a:lnTo>
                    <a:pt x="36659" y="18176"/>
                  </a:lnTo>
                  <a:lnTo>
                    <a:pt x="36829" y="18023"/>
                  </a:lnTo>
                  <a:lnTo>
                    <a:pt x="36906" y="17937"/>
                  </a:lnTo>
                  <a:lnTo>
                    <a:pt x="36983" y="17852"/>
                  </a:lnTo>
                  <a:lnTo>
                    <a:pt x="36983" y="17852"/>
                  </a:lnTo>
                  <a:lnTo>
                    <a:pt x="37128" y="17664"/>
                  </a:lnTo>
                  <a:lnTo>
                    <a:pt x="37239" y="17485"/>
                  </a:lnTo>
                  <a:lnTo>
                    <a:pt x="37333" y="17305"/>
                  </a:lnTo>
                  <a:lnTo>
                    <a:pt x="37401" y="17126"/>
                  </a:lnTo>
                  <a:lnTo>
                    <a:pt x="37452" y="16938"/>
                  </a:lnTo>
                  <a:lnTo>
                    <a:pt x="37487" y="16759"/>
                  </a:lnTo>
                  <a:lnTo>
                    <a:pt x="37504" y="16580"/>
                  </a:lnTo>
                  <a:lnTo>
                    <a:pt x="37512" y="16401"/>
                  </a:lnTo>
                  <a:lnTo>
                    <a:pt x="37495" y="16221"/>
                  </a:lnTo>
                  <a:lnTo>
                    <a:pt x="37478" y="16042"/>
                  </a:lnTo>
                  <a:lnTo>
                    <a:pt x="37444" y="15871"/>
                  </a:lnTo>
                  <a:lnTo>
                    <a:pt x="37401" y="15692"/>
                  </a:lnTo>
                  <a:lnTo>
                    <a:pt x="37359" y="15513"/>
                  </a:lnTo>
                  <a:lnTo>
                    <a:pt x="37307" y="15342"/>
                  </a:lnTo>
                  <a:lnTo>
                    <a:pt x="37196" y="14992"/>
                  </a:lnTo>
                  <a:lnTo>
                    <a:pt x="37196" y="14992"/>
                  </a:lnTo>
                  <a:lnTo>
                    <a:pt x="37111" y="14727"/>
                  </a:lnTo>
                  <a:lnTo>
                    <a:pt x="37034" y="14471"/>
                  </a:lnTo>
                  <a:lnTo>
                    <a:pt x="36974" y="14224"/>
                  </a:lnTo>
                  <a:lnTo>
                    <a:pt x="36923" y="13968"/>
                  </a:lnTo>
                  <a:lnTo>
                    <a:pt x="36906" y="13839"/>
                  </a:lnTo>
                  <a:lnTo>
                    <a:pt x="36898" y="13720"/>
                  </a:lnTo>
                  <a:lnTo>
                    <a:pt x="36889" y="13592"/>
                  </a:lnTo>
                  <a:lnTo>
                    <a:pt x="36898" y="13472"/>
                  </a:lnTo>
                  <a:lnTo>
                    <a:pt x="36906" y="13344"/>
                  </a:lnTo>
                  <a:lnTo>
                    <a:pt x="36923" y="13225"/>
                  </a:lnTo>
                  <a:lnTo>
                    <a:pt x="36957" y="13097"/>
                  </a:lnTo>
                  <a:lnTo>
                    <a:pt x="36991" y="12977"/>
                  </a:lnTo>
                  <a:lnTo>
                    <a:pt x="36991" y="12977"/>
                  </a:lnTo>
                  <a:lnTo>
                    <a:pt x="37043" y="12849"/>
                  </a:lnTo>
                  <a:lnTo>
                    <a:pt x="37102" y="12730"/>
                  </a:lnTo>
                  <a:lnTo>
                    <a:pt x="37171" y="12610"/>
                  </a:lnTo>
                  <a:lnTo>
                    <a:pt x="37248" y="12499"/>
                  </a:lnTo>
                  <a:lnTo>
                    <a:pt x="37333" y="12397"/>
                  </a:lnTo>
                  <a:lnTo>
                    <a:pt x="37427" y="12303"/>
                  </a:lnTo>
                  <a:lnTo>
                    <a:pt x="37529" y="12217"/>
                  </a:lnTo>
                  <a:lnTo>
                    <a:pt x="37640" y="12132"/>
                  </a:lnTo>
                  <a:lnTo>
                    <a:pt x="37751" y="12047"/>
                  </a:lnTo>
                  <a:lnTo>
                    <a:pt x="37871" y="11970"/>
                  </a:lnTo>
                  <a:lnTo>
                    <a:pt x="37999" y="11902"/>
                  </a:lnTo>
                  <a:lnTo>
                    <a:pt x="38127" y="11842"/>
                  </a:lnTo>
                  <a:lnTo>
                    <a:pt x="38263" y="11782"/>
                  </a:lnTo>
                  <a:lnTo>
                    <a:pt x="38400" y="11722"/>
                  </a:lnTo>
                  <a:lnTo>
                    <a:pt x="38682" y="11620"/>
                  </a:lnTo>
                  <a:lnTo>
                    <a:pt x="38981" y="11543"/>
                  </a:lnTo>
                  <a:lnTo>
                    <a:pt x="39279" y="11466"/>
                  </a:lnTo>
                  <a:lnTo>
                    <a:pt x="39578" y="11406"/>
                  </a:lnTo>
                  <a:lnTo>
                    <a:pt x="39877" y="11364"/>
                  </a:lnTo>
                  <a:lnTo>
                    <a:pt x="40176" y="11321"/>
                  </a:lnTo>
                  <a:lnTo>
                    <a:pt x="40466" y="11287"/>
                  </a:lnTo>
                  <a:lnTo>
                    <a:pt x="40987" y="11236"/>
                  </a:lnTo>
                  <a:lnTo>
                    <a:pt x="41234" y="11210"/>
                  </a:lnTo>
                  <a:lnTo>
                    <a:pt x="41234" y="11210"/>
                  </a:lnTo>
                  <a:lnTo>
                    <a:pt x="41473" y="11176"/>
                  </a:lnTo>
                  <a:lnTo>
                    <a:pt x="41695" y="11142"/>
                  </a:lnTo>
                  <a:lnTo>
                    <a:pt x="41909" y="11091"/>
                  </a:lnTo>
                  <a:lnTo>
                    <a:pt x="42114" y="11039"/>
                  </a:lnTo>
                  <a:lnTo>
                    <a:pt x="42293" y="10971"/>
                  </a:lnTo>
                  <a:lnTo>
                    <a:pt x="42472" y="10894"/>
                  </a:lnTo>
                  <a:lnTo>
                    <a:pt x="42626" y="10809"/>
                  </a:lnTo>
                  <a:lnTo>
                    <a:pt x="42771" y="10723"/>
                  </a:lnTo>
                  <a:lnTo>
                    <a:pt x="42899" y="10621"/>
                  </a:lnTo>
                  <a:lnTo>
                    <a:pt x="43019" y="10510"/>
                  </a:lnTo>
                  <a:lnTo>
                    <a:pt x="43121" y="10390"/>
                  </a:lnTo>
                  <a:lnTo>
                    <a:pt x="43206" y="10262"/>
                  </a:lnTo>
                  <a:lnTo>
                    <a:pt x="43283" y="10134"/>
                  </a:lnTo>
                  <a:lnTo>
                    <a:pt x="43334" y="9989"/>
                  </a:lnTo>
                  <a:lnTo>
                    <a:pt x="43377" y="9836"/>
                  </a:lnTo>
                  <a:lnTo>
                    <a:pt x="43411" y="9682"/>
                  </a:lnTo>
                  <a:lnTo>
                    <a:pt x="43411" y="9682"/>
                  </a:lnTo>
                  <a:lnTo>
                    <a:pt x="43420" y="9554"/>
                  </a:lnTo>
                  <a:lnTo>
                    <a:pt x="43420" y="9426"/>
                  </a:lnTo>
                  <a:lnTo>
                    <a:pt x="43420" y="9289"/>
                  </a:lnTo>
                  <a:lnTo>
                    <a:pt x="43403" y="9161"/>
                  </a:lnTo>
                  <a:lnTo>
                    <a:pt x="43377" y="9025"/>
                  </a:lnTo>
                  <a:lnTo>
                    <a:pt x="43343" y="8888"/>
                  </a:lnTo>
                  <a:lnTo>
                    <a:pt x="43309" y="8751"/>
                  </a:lnTo>
                  <a:lnTo>
                    <a:pt x="43258" y="8606"/>
                  </a:lnTo>
                  <a:lnTo>
                    <a:pt x="43198" y="8470"/>
                  </a:lnTo>
                  <a:lnTo>
                    <a:pt x="43138" y="8333"/>
                  </a:lnTo>
                  <a:lnTo>
                    <a:pt x="43070" y="8196"/>
                  </a:lnTo>
                  <a:lnTo>
                    <a:pt x="42993" y="8060"/>
                  </a:lnTo>
                  <a:lnTo>
                    <a:pt x="42908" y="7923"/>
                  </a:lnTo>
                  <a:lnTo>
                    <a:pt x="42822" y="7787"/>
                  </a:lnTo>
                  <a:lnTo>
                    <a:pt x="42728" y="7650"/>
                  </a:lnTo>
                  <a:lnTo>
                    <a:pt x="42626" y="7514"/>
                  </a:lnTo>
                  <a:lnTo>
                    <a:pt x="42515" y="7385"/>
                  </a:lnTo>
                  <a:lnTo>
                    <a:pt x="42404" y="7257"/>
                  </a:lnTo>
                  <a:lnTo>
                    <a:pt x="42284" y="7129"/>
                  </a:lnTo>
                  <a:lnTo>
                    <a:pt x="42165" y="7010"/>
                  </a:lnTo>
                  <a:lnTo>
                    <a:pt x="42037" y="6890"/>
                  </a:lnTo>
                  <a:lnTo>
                    <a:pt x="41909" y="6771"/>
                  </a:lnTo>
                  <a:lnTo>
                    <a:pt x="41772" y="6660"/>
                  </a:lnTo>
                  <a:lnTo>
                    <a:pt x="41636" y="6557"/>
                  </a:lnTo>
                  <a:lnTo>
                    <a:pt x="41490" y="6455"/>
                  </a:lnTo>
                  <a:lnTo>
                    <a:pt x="41345" y="6352"/>
                  </a:lnTo>
                  <a:lnTo>
                    <a:pt x="41192" y="6259"/>
                  </a:lnTo>
                  <a:lnTo>
                    <a:pt x="41038" y="6173"/>
                  </a:lnTo>
                  <a:lnTo>
                    <a:pt x="40884" y="6088"/>
                  </a:lnTo>
                  <a:lnTo>
                    <a:pt x="40722" y="6011"/>
                  </a:lnTo>
                  <a:lnTo>
                    <a:pt x="40560" y="5943"/>
                  </a:lnTo>
                  <a:lnTo>
                    <a:pt x="40398" y="5874"/>
                  </a:lnTo>
                  <a:lnTo>
                    <a:pt x="40398" y="5874"/>
                  </a:lnTo>
                  <a:lnTo>
                    <a:pt x="40107" y="5772"/>
                  </a:lnTo>
                  <a:lnTo>
                    <a:pt x="39809" y="5670"/>
                  </a:lnTo>
                  <a:lnTo>
                    <a:pt x="39211" y="5482"/>
                  </a:lnTo>
                  <a:lnTo>
                    <a:pt x="39211" y="5482"/>
                  </a:lnTo>
                  <a:lnTo>
                    <a:pt x="38511" y="5251"/>
                  </a:lnTo>
                  <a:lnTo>
                    <a:pt x="38161" y="5132"/>
                  </a:lnTo>
                  <a:lnTo>
                    <a:pt x="37811" y="5004"/>
                  </a:lnTo>
                  <a:lnTo>
                    <a:pt x="37470" y="4858"/>
                  </a:lnTo>
                  <a:lnTo>
                    <a:pt x="37137" y="4705"/>
                  </a:lnTo>
                  <a:lnTo>
                    <a:pt x="36974" y="4619"/>
                  </a:lnTo>
                  <a:lnTo>
                    <a:pt x="36812" y="4526"/>
                  </a:lnTo>
                  <a:lnTo>
                    <a:pt x="36650" y="4432"/>
                  </a:lnTo>
                  <a:lnTo>
                    <a:pt x="36496" y="4338"/>
                  </a:lnTo>
                  <a:lnTo>
                    <a:pt x="36496" y="4338"/>
                  </a:lnTo>
                  <a:lnTo>
                    <a:pt x="36232" y="4141"/>
                  </a:lnTo>
                  <a:lnTo>
                    <a:pt x="35976" y="3945"/>
                  </a:lnTo>
                  <a:lnTo>
                    <a:pt x="35728" y="3723"/>
                  </a:lnTo>
                  <a:lnTo>
                    <a:pt x="35489" y="3501"/>
                  </a:lnTo>
                  <a:lnTo>
                    <a:pt x="35258" y="3262"/>
                  </a:lnTo>
                  <a:lnTo>
                    <a:pt x="35028" y="3023"/>
                  </a:lnTo>
                  <a:lnTo>
                    <a:pt x="34593" y="2545"/>
                  </a:lnTo>
                  <a:lnTo>
                    <a:pt x="34593" y="2545"/>
                  </a:lnTo>
                  <a:lnTo>
                    <a:pt x="34336" y="2263"/>
                  </a:lnTo>
                  <a:lnTo>
                    <a:pt x="34072" y="1982"/>
                  </a:lnTo>
                  <a:lnTo>
                    <a:pt x="33807" y="1700"/>
                  </a:lnTo>
                  <a:lnTo>
                    <a:pt x="33525" y="1435"/>
                  </a:lnTo>
                  <a:lnTo>
                    <a:pt x="33244" y="1179"/>
                  </a:lnTo>
                  <a:lnTo>
                    <a:pt x="33090" y="1060"/>
                  </a:lnTo>
                  <a:lnTo>
                    <a:pt x="32945" y="940"/>
                  </a:lnTo>
                  <a:lnTo>
                    <a:pt x="32791" y="829"/>
                  </a:lnTo>
                  <a:lnTo>
                    <a:pt x="32629" y="727"/>
                  </a:lnTo>
                  <a:lnTo>
                    <a:pt x="32467" y="624"/>
                  </a:lnTo>
                  <a:lnTo>
                    <a:pt x="32296" y="530"/>
                  </a:lnTo>
                  <a:lnTo>
                    <a:pt x="32296" y="530"/>
                  </a:lnTo>
                  <a:lnTo>
                    <a:pt x="32031" y="402"/>
                  </a:lnTo>
                  <a:lnTo>
                    <a:pt x="31750" y="291"/>
                  </a:lnTo>
                  <a:lnTo>
                    <a:pt x="31459" y="197"/>
                  </a:lnTo>
                  <a:lnTo>
                    <a:pt x="31169" y="129"/>
                  </a:lnTo>
                  <a:lnTo>
                    <a:pt x="30862" y="69"/>
                  </a:lnTo>
                  <a:lnTo>
                    <a:pt x="30546" y="27"/>
                  </a:lnTo>
                  <a:lnTo>
                    <a:pt x="30213" y="1"/>
                  </a:lnTo>
                  <a:lnTo>
                    <a:pt x="29880" y="1"/>
                  </a:lnTo>
                  <a:lnTo>
                    <a:pt x="29539" y="9"/>
                  </a:lnTo>
                  <a:lnTo>
                    <a:pt x="29189" y="35"/>
                  </a:lnTo>
                  <a:lnTo>
                    <a:pt x="28822" y="86"/>
                  </a:lnTo>
                  <a:lnTo>
                    <a:pt x="28454" y="155"/>
                  </a:lnTo>
                  <a:lnTo>
                    <a:pt x="28070" y="231"/>
                  </a:lnTo>
                  <a:lnTo>
                    <a:pt x="27678" y="334"/>
                  </a:lnTo>
                  <a:lnTo>
                    <a:pt x="27285" y="453"/>
                  </a:lnTo>
                  <a:lnTo>
                    <a:pt x="26875" y="581"/>
                  </a:lnTo>
                  <a:lnTo>
                    <a:pt x="26875" y="581"/>
                  </a:lnTo>
                  <a:lnTo>
                    <a:pt x="26414" y="752"/>
                  </a:lnTo>
                  <a:lnTo>
                    <a:pt x="25945" y="940"/>
                  </a:lnTo>
                  <a:lnTo>
                    <a:pt x="25031" y="1316"/>
                  </a:lnTo>
                  <a:lnTo>
                    <a:pt x="25031" y="1316"/>
                  </a:lnTo>
                  <a:lnTo>
                    <a:pt x="24194" y="1657"/>
                  </a:lnTo>
                  <a:lnTo>
                    <a:pt x="23768" y="1828"/>
                  </a:lnTo>
                  <a:lnTo>
                    <a:pt x="23341" y="1990"/>
                  </a:lnTo>
                  <a:lnTo>
                    <a:pt x="22914" y="2135"/>
                  </a:lnTo>
                  <a:lnTo>
                    <a:pt x="22478" y="2272"/>
                  </a:lnTo>
                  <a:lnTo>
                    <a:pt x="22035" y="2391"/>
                  </a:lnTo>
                  <a:lnTo>
                    <a:pt x="21813" y="2443"/>
                  </a:lnTo>
                  <a:lnTo>
                    <a:pt x="21591" y="2494"/>
                  </a:lnTo>
                  <a:lnTo>
                    <a:pt x="21591" y="2494"/>
                  </a:lnTo>
                  <a:lnTo>
                    <a:pt x="21352" y="2536"/>
                  </a:lnTo>
                  <a:lnTo>
                    <a:pt x="21113" y="2571"/>
                  </a:lnTo>
                  <a:lnTo>
                    <a:pt x="20865" y="2605"/>
                  </a:lnTo>
                  <a:lnTo>
                    <a:pt x="20626" y="2630"/>
                  </a:lnTo>
                  <a:lnTo>
                    <a:pt x="20139" y="2673"/>
                  </a:lnTo>
                  <a:lnTo>
                    <a:pt x="19661" y="2699"/>
                  </a:lnTo>
                  <a:lnTo>
                    <a:pt x="19175" y="2707"/>
                  </a:lnTo>
                  <a:lnTo>
                    <a:pt x="18688" y="2716"/>
                  </a:lnTo>
                  <a:lnTo>
                    <a:pt x="17723" y="2699"/>
                  </a:lnTo>
                  <a:lnTo>
                    <a:pt x="17723" y="2699"/>
                  </a:lnTo>
                  <a:lnTo>
                    <a:pt x="17186" y="2690"/>
                  </a:lnTo>
                  <a:lnTo>
                    <a:pt x="16648" y="269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9" name="Google Shape;10089;p44"/>
            <p:cNvSpPr/>
            <p:nvPr/>
          </p:nvSpPr>
          <p:spPr>
            <a:xfrm>
              <a:off x="3653638" y="1988650"/>
              <a:ext cx="902175" cy="558125"/>
            </a:xfrm>
            <a:custGeom>
              <a:avLst/>
              <a:gdLst/>
              <a:ahLst/>
              <a:cxnLst/>
              <a:rect l="l" t="t" r="r" b="b"/>
              <a:pathLst>
                <a:path w="36087" h="22325" extrusionOk="0">
                  <a:moveTo>
                    <a:pt x="26909" y="52"/>
                  </a:moveTo>
                  <a:lnTo>
                    <a:pt x="27055" y="60"/>
                  </a:lnTo>
                  <a:lnTo>
                    <a:pt x="27191" y="69"/>
                  </a:lnTo>
                  <a:lnTo>
                    <a:pt x="27328" y="86"/>
                  </a:lnTo>
                  <a:lnTo>
                    <a:pt x="27456" y="103"/>
                  </a:lnTo>
                  <a:lnTo>
                    <a:pt x="27575" y="129"/>
                  </a:lnTo>
                  <a:lnTo>
                    <a:pt x="27686" y="163"/>
                  </a:lnTo>
                  <a:lnTo>
                    <a:pt x="27789" y="205"/>
                  </a:lnTo>
                  <a:lnTo>
                    <a:pt x="27891" y="257"/>
                  </a:lnTo>
                  <a:lnTo>
                    <a:pt x="27977" y="299"/>
                  </a:lnTo>
                  <a:lnTo>
                    <a:pt x="28053" y="351"/>
                  </a:lnTo>
                  <a:lnTo>
                    <a:pt x="28233" y="479"/>
                  </a:lnTo>
                  <a:lnTo>
                    <a:pt x="28403" y="632"/>
                  </a:lnTo>
                  <a:lnTo>
                    <a:pt x="28591" y="803"/>
                  </a:lnTo>
                  <a:lnTo>
                    <a:pt x="28770" y="991"/>
                  </a:lnTo>
                  <a:lnTo>
                    <a:pt x="28967" y="1196"/>
                  </a:lnTo>
                  <a:lnTo>
                    <a:pt x="29360" y="1623"/>
                  </a:lnTo>
                  <a:lnTo>
                    <a:pt x="29880" y="2195"/>
                  </a:lnTo>
                  <a:lnTo>
                    <a:pt x="30153" y="2485"/>
                  </a:lnTo>
                  <a:lnTo>
                    <a:pt x="30452" y="2775"/>
                  </a:lnTo>
                  <a:lnTo>
                    <a:pt x="30760" y="3065"/>
                  </a:lnTo>
                  <a:lnTo>
                    <a:pt x="31093" y="3347"/>
                  </a:lnTo>
                  <a:lnTo>
                    <a:pt x="31263" y="3492"/>
                  </a:lnTo>
                  <a:lnTo>
                    <a:pt x="31443" y="3629"/>
                  </a:lnTo>
                  <a:lnTo>
                    <a:pt x="31622" y="3765"/>
                  </a:lnTo>
                  <a:lnTo>
                    <a:pt x="31818" y="3893"/>
                  </a:lnTo>
                  <a:lnTo>
                    <a:pt x="32040" y="4039"/>
                  </a:lnTo>
                  <a:lnTo>
                    <a:pt x="32262" y="4167"/>
                  </a:lnTo>
                  <a:lnTo>
                    <a:pt x="32484" y="4295"/>
                  </a:lnTo>
                  <a:lnTo>
                    <a:pt x="32706" y="4414"/>
                  </a:lnTo>
                  <a:lnTo>
                    <a:pt x="32928" y="4517"/>
                  </a:lnTo>
                  <a:lnTo>
                    <a:pt x="33150" y="4628"/>
                  </a:lnTo>
                  <a:lnTo>
                    <a:pt x="33585" y="4815"/>
                  </a:lnTo>
                  <a:lnTo>
                    <a:pt x="34021" y="4978"/>
                  </a:lnTo>
                  <a:lnTo>
                    <a:pt x="34456" y="5131"/>
                  </a:lnTo>
                  <a:lnTo>
                    <a:pt x="34874" y="5268"/>
                  </a:lnTo>
                  <a:lnTo>
                    <a:pt x="35284" y="5396"/>
                  </a:lnTo>
                  <a:lnTo>
                    <a:pt x="35361" y="5413"/>
                  </a:lnTo>
                  <a:lnTo>
                    <a:pt x="35438" y="5430"/>
                  </a:lnTo>
                  <a:lnTo>
                    <a:pt x="35617" y="5447"/>
                  </a:lnTo>
                  <a:lnTo>
                    <a:pt x="35737" y="5456"/>
                  </a:lnTo>
                  <a:lnTo>
                    <a:pt x="35856" y="5473"/>
                  </a:lnTo>
                  <a:lnTo>
                    <a:pt x="35907" y="5481"/>
                  </a:lnTo>
                  <a:lnTo>
                    <a:pt x="35950" y="5498"/>
                  </a:lnTo>
                  <a:lnTo>
                    <a:pt x="35984" y="5515"/>
                  </a:lnTo>
                  <a:lnTo>
                    <a:pt x="36010" y="5541"/>
                  </a:lnTo>
                  <a:lnTo>
                    <a:pt x="36035" y="5575"/>
                  </a:lnTo>
                  <a:lnTo>
                    <a:pt x="36035" y="5618"/>
                  </a:lnTo>
                  <a:lnTo>
                    <a:pt x="36027" y="5695"/>
                  </a:lnTo>
                  <a:lnTo>
                    <a:pt x="36018" y="5772"/>
                  </a:lnTo>
                  <a:lnTo>
                    <a:pt x="35993" y="5840"/>
                  </a:lnTo>
                  <a:lnTo>
                    <a:pt x="35976" y="5908"/>
                  </a:lnTo>
                  <a:lnTo>
                    <a:pt x="35916" y="6036"/>
                  </a:lnTo>
                  <a:lnTo>
                    <a:pt x="35839" y="6156"/>
                  </a:lnTo>
                  <a:lnTo>
                    <a:pt x="35754" y="6267"/>
                  </a:lnTo>
                  <a:lnTo>
                    <a:pt x="35643" y="6369"/>
                  </a:lnTo>
                  <a:lnTo>
                    <a:pt x="35523" y="6463"/>
                  </a:lnTo>
                  <a:lnTo>
                    <a:pt x="35395" y="6548"/>
                  </a:lnTo>
                  <a:lnTo>
                    <a:pt x="35250" y="6625"/>
                  </a:lnTo>
                  <a:lnTo>
                    <a:pt x="35096" y="6702"/>
                  </a:lnTo>
                  <a:lnTo>
                    <a:pt x="34934" y="6770"/>
                  </a:lnTo>
                  <a:lnTo>
                    <a:pt x="34763" y="6839"/>
                  </a:lnTo>
                  <a:lnTo>
                    <a:pt x="34396" y="6967"/>
                  </a:lnTo>
                  <a:lnTo>
                    <a:pt x="34012" y="7086"/>
                  </a:lnTo>
                  <a:lnTo>
                    <a:pt x="33585" y="7231"/>
                  </a:lnTo>
                  <a:lnTo>
                    <a:pt x="33150" y="7385"/>
                  </a:lnTo>
                  <a:lnTo>
                    <a:pt x="32937" y="7462"/>
                  </a:lnTo>
                  <a:lnTo>
                    <a:pt x="32723" y="7556"/>
                  </a:lnTo>
                  <a:lnTo>
                    <a:pt x="32518" y="7658"/>
                  </a:lnTo>
                  <a:lnTo>
                    <a:pt x="32322" y="7769"/>
                  </a:lnTo>
                  <a:lnTo>
                    <a:pt x="32134" y="7880"/>
                  </a:lnTo>
                  <a:lnTo>
                    <a:pt x="31955" y="8017"/>
                  </a:lnTo>
                  <a:lnTo>
                    <a:pt x="31784" y="8162"/>
                  </a:lnTo>
                  <a:lnTo>
                    <a:pt x="31630" y="8316"/>
                  </a:lnTo>
                  <a:lnTo>
                    <a:pt x="31554" y="8401"/>
                  </a:lnTo>
                  <a:lnTo>
                    <a:pt x="31485" y="8486"/>
                  </a:lnTo>
                  <a:lnTo>
                    <a:pt x="31417" y="8580"/>
                  </a:lnTo>
                  <a:lnTo>
                    <a:pt x="31357" y="8674"/>
                  </a:lnTo>
                  <a:lnTo>
                    <a:pt x="31306" y="8777"/>
                  </a:lnTo>
                  <a:lnTo>
                    <a:pt x="31246" y="8879"/>
                  </a:lnTo>
                  <a:lnTo>
                    <a:pt x="31204" y="8990"/>
                  </a:lnTo>
                  <a:lnTo>
                    <a:pt x="31161" y="9101"/>
                  </a:lnTo>
                  <a:lnTo>
                    <a:pt x="31067" y="9400"/>
                  </a:lnTo>
                  <a:lnTo>
                    <a:pt x="30999" y="9690"/>
                  </a:lnTo>
                  <a:lnTo>
                    <a:pt x="30947" y="9972"/>
                  </a:lnTo>
                  <a:lnTo>
                    <a:pt x="30913" y="10253"/>
                  </a:lnTo>
                  <a:lnTo>
                    <a:pt x="30896" y="10527"/>
                  </a:lnTo>
                  <a:lnTo>
                    <a:pt x="30896" y="10791"/>
                  </a:lnTo>
                  <a:lnTo>
                    <a:pt x="30905" y="11047"/>
                  </a:lnTo>
                  <a:lnTo>
                    <a:pt x="30930" y="11295"/>
                  </a:lnTo>
                  <a:lnTo>
                    <a:pt x="30964" y="11543"/>
                  </a:lnTo>
                  <a:lnTo>
                    <a:pt x="31007" y="11773"/>
                  </a:lnTo>
                  <a:lnTo>
                    <a:pt x="31058" y="12004"/>
                  </a:lnTo>
                  <a:lnTo>
                    <a:pt x="31110" y="12217"/>
                  </a:lnTo>
                  <a:lnTo>
                    <a:pt x="31229" y="12627"/>
                  </a:lnTo>
                  <a:lnTo>
                    <a:pt x="31340" y="12985"/>
                  </a:lnTo>
                  <a:lnTo>
                    <a:pt x="31357" y="13028"/>
                  </a:lnTo>
                  <a:lnTo>
                    <a:pt x="31383" y="13079"/>
                  </a:lnTo>
                  <a:lnTo>
                    <a:pt x="31417" y="13156"/>
                  </a:lnTo>
                  <a:lnTo>
                    <a:pt x="31434" y="13199"/>
                  </a:lnTo>
                  <a:lnTo>
                    <a:pt x="31434" y="13241"/>
                  </a:lnTo>
                  <a:lnTo>
                    <a:pt x="31425" y="13241"/>
                  </a:lnTo>
                  <a:lnTo>
                    <a:pt x="31144" y="13472"/>
                  </a:lnTo>
                  <a:lnTo>
                    <a:pt x="30982" y="13609"/>
                  </a:lnTo>
                  <a:lnTo>
                    <a:pt x="30811" y="13754"/>
                  </a:lnTo>
                  <a:lnTo>
                    <a:pt x="30632" y="13924"/>
                  </a:lnTo>
                  <a:lnTo>
                    <a:pt x="30461" y="14104"/>
                  </a:lnTo>
                  <a:lnTo>
                    <a:pt x="30282" y="14300"/>
                  </a:lnTo>
                  <a:lnTo>
                    <a:pt x="30111" y="14522"/>
                  </a:lnTo>
                  <a:lnTo>
                    <a:pt x="29957" y="14727"/>
                  </a:lnTo>
                  <a:lnTo>
                    <a:pt x="29829" y="14932"/>
                  </a:lnTo>
                  <a:lnTo>
                    <a:pt x="29710" y="15137"/>
                  </a:lnTo>
                  <a:lnTo>
                    <a:pt x="29599" y="15342"/>
                  </a:lnTo>
                  <a:lnTo>
                    <a:pt x="29505" y="15546"/>
                  </a:lnTo>
                  <a:lnTo>
                    <a:pt x="29419" y="15751"/>
                  </a:lnTo>
                  <a:lnTo>
                    <a:pt x="29334" y="15956"/>
                  </a:lnTo>
                  <a:lnTo>
                    <a:pt x="29266" y="16161"/>
                  </a:lnTo>
                  <a:lnTo>
                    <a:pt x="29206" y="16357"/>
                  </a:lnTo>
                  <a:lnTo>
                    <a:pt x="29155" y="16554"/>
                  </a:lnTo>
                  <a:lnTo>
                    <a:pt x="29061" y="16929"/>
                  </a:lnTo>
                  <a:lnTo>
                    <a:pt x="28992" y="17279"/>
                  </a:lnTo>
                  <a:lnTo>
                    <a:pt x="28933" y="17612"/>
                  </a:lnTo>
                  <a:lnTo>
                    <a:pt x="28924" y="17672"/>
                  </a:lnTo>
                  <a:lnTo>
                    <a:pt x="28924" y="17740"/>
                  </a:lnTo>
                  <a:lnTo>
                    <a:pt x="28924" y="17809"/>
                  </a:lnTo>
                  <a:lnTo>
                    <a:pt x="28916" y="17869"/>
                  </a:lnTo>
                  <a:lnTo>
                    <a:pt x="28899" y="17928"/>
                  </a:lnTo>
                  <a:lnTo>
                    <a:pt x="28890" y="17945"/>
                  </a:lnTo>
                  <a:lnTo>
                    <a:pt x="28873" y="17971"/>
                  </a:lnTo>
                  <a:lnTo>
                    <a:pt x="28830" y="17997"/>
                  </a:lnTo>
                  <a:lnTo>
                    <a:pt x="28788" y="18014"/>
                  </a:lnTo>
                  <a:lnTo>
                    <a:pt x="28736" y="18031"/>
                  </a:lnTo>
                  <a:lnTo>
                    <a:pt x="28677" y="18039"/>
                  </a:lnTo>
                  <a:lnTo>
                    <a:pt x="28361" y="18039"/>
                  </a:lnTo>
                  <a:lnTo>
                    <a:pt x="28164" y="18031"/>
                  </a:lnTo>
                  <a:lnTo>
                    <a:pt x="27959" y="18031"/>
                  </a:lnTo>
                  <a:lnTo>
                    <a:pt x="27507" y="18048"/>
                  </a:lnTo>
                  <a:lnTo>
                    <a:pt x="27046" y="18056"/>
                  </a:lnTo>
                  <a:lnTo>
                    <a:pt x="26824" y="18048"/>
                  </a:lnTo>
                  <a:lnTo>
                    <a:pt x="26585" y="18048"/>
                  </a:lnTo>
                  <a:lnTo>
                    <a:pt x="26346" y="18031"/>
                  </a:lnTo>
                  <a:lnTo>
                    <a:pt x="26098" y="18005"/>
                  </a:lnTo>
                  <a:lnTo>
                    <a:pt x="25859" y="17971"/>
                  </a:lnTo>
                  <a:lnTo>
                    <a:pt x="25637" y="17920"/>
                  </a:lnTo>
                  <a:lnTo>
                    <a:pt x="25535" y="17894"/>
                  </a:lnTo>
                  <a:lnTo>
                    <a:pt x="25432" y="17860"/>
                  </a:lnTo>
                  <a:lnTo>
                    <a:pt x="25347" y="17817"/>
                  </a:lnTo>
                  <a:lnTo>
                    <a:pt x="25262" y="17775"/>
                  </a:lnTo>
                  <a:lnTo>
                    <a:pt x="25108" y="17672"/>
                  </a:lnTo>
                  <a:lnTo>
                    <a:pt x="24903" y="17527"/>
                  </a:lnTo>
                  <a:lnTo>
                    <a:pt x="24639" y="17339"/>
                  </a:lnTo>
                  <a:lnTo>
                    <a:pt x="24331" y="17134"/>
                  </a:lnTo>
                  <a:lnTo>
                    <a:pt x="24169" y="17023"/>
                  </a:lnTo>
                  <a:lnTo>
                    <a:pt x="23990" y="16921"/>
                  </a:lnTo>
                  <a:lnTo>
                    <a:pt x="23802" y="16818"/>
                  </a:lnTo>
                  <a:lnTo>
                    <a:pt x="23606" y="16725"/>
                  </a:lnTo>
                  <a:lnTo>
                    <a:pt x="23298" y="16588"/>
                  </a:lnTo>
                  <a:lnTo>
                    <a:pt x="22991" y="16468"/>
                  </a:lnTo>
                  <a:lnTo>
                    <a:pt x="22675" y="16375"/>
                  </a:lnTo>
                  <a:lnTo>
                    <a:pt x="22359" y="16289"/>
                  </a:lnTo>
                  <a:lnTo>
                    <a:pt x="22026" y="16229"/>
                  </a:lnTo>
                  <a:lnTo>
                    <a:pt x="21702" y="16187"/>
                  </a:lnTo>
                  <a:lnTo>
                    <a:pt x="21360" y="16161"/>
                  </a:lnTo>
                  <a:lnTo>
                    <a:pt x="21019" y="16153"/>
                  </a:lnTo>
                  <a:lnTo>
                    <a:pt x="20831" y="16153"/>
                  </a:lnTo>
                  <a:lnTo>
                    <a:pt x="20652" y="16161"/>
                  </a:lnTo>
                  <a:lnTo>
                    <a:pt x="20285" y="16187"/>
                  </a:lnTo>
                  <a:lnTo>
                    <a:pt x="19926" y="16238"/>
                  </a:lnTo>
                  <a:lnTo>
                    <a:pt x="19568" y="16306"/>
                  </a:lnTo>
                  <a:lnTo>
                    <a:pt x="19226" y="16392"/>
                  </a:lnTo>
                  <a:lnTo>
                    <a:pt x="18885" y="16486"/>
                  </a:lnTo>
                  <a:lnTo>
                    <a:pt x="18560" y="16597"/>
                  </a:lnTo>
                  <a:lnTo>
                    <a:pt x="18236" y="16716"/>
                  </a:lnTo>
                  <a:lnTo>
                    <a:pt x="17928" y="16844"/>
                  </a:lnTo>
                  <a:lnTo>
                    <a:pt x="17630" y="16981"/>
                  </a:lnTo>
                  <a:lnTo>
                    <a:pt x="17348" y="17117"/>
                  </a:lnTo>
                  <a:lnTo>
                    <a:pt x="17066" y="17262"/>
                  </a:lnTo>
                  <a:lnTo>
                    <a:pt x="16810" y="17416"/>
                  </a:lnTo>
                  <a:lnTo>
                    <a:pt x="16554" y="17561"/>
                  </a:lnTo>
                  <a:lnTo>
                    <a:pt x="16323" y="17715"/>
                  </a:lnTo>
                  <a:lnTo>
                    <a:pt x="16102" y="17860"/>
                  </a:lnTo>
                  <a:lnTo>
                    <a:pt x="15581" y="18227"/>
                  </a:lnTo>
                  <a:lnTo>
                    <a:pt x="15094" y="18586"/>
                  </a:lnTo>
                  <a:lnTo>
                    <a:pt x="14522" y="19004"/>
                  </a:lnTo>
                  <a:lnTo>
                    <a:pt x="14240" y="19200"/>
                  </a:lnTo>
                  <a:lnTo>
                    <a:pt x="13976" y="19380"/>
                  </a:lnTo>
                  <a:lnTo>
                    <a:pt x="13720" y="19533"/>
                  </a:lnTo>
                  <a:lnTo>
                    <a:pt x="13464" y="19661"/>
                  </a:lnTo>
                  <a:lnTo>
                    <a:pt x="13344" y="19721"/>
                  </a:lnTo>
                  <a:lnTo>
                    <a:pt x="13225" y="19764"/>
                  </a:lnTo>
                  <a:lnTo>
                    <a:pt x="13114" y="19806"/>
                  </a:lnTo>
                  <a:lnTo>
                    <a:pt x="13003" y="19832"/>
                  </a:lnTo>
                  <a:lnTo>
                    <a:pt x="12892" y="19858"/>
                  </a:lnTo>
                  <a:lnTo>
                    <a:pt x="12772" y="19875"/>
                  </a:lnTo>
                  <a:lnTo>
                    <a:pt x="12635" y="19883"/>
                  </a:lnTo>
                  <a:lnTo>
                    <a:pt x="12499" y="19883"/>
                  </a:lnTo>
                  <a:lnTo>
                    <a:pt x="12260" y="19875"/>
                  </a:lnTo>
                  <a:lnTo>
                    <a:pt x="12021" y="19858"/>
                  </a:lnTo>
                  <a:lnTo>
                    <a:pt x="11765" y="19824"/>
                  </a:lnTo>
                  <a:lnTo>
                    <a:pt x="11492" y="19789"/>
                  </a:lnTo>
                  <a:lnTo>
                    <a:pt x="10928" y="19687"/>
                  </a:lnTo>
                  <a:lnTo>
                    <a:pt x="10348" y="19567"/>
                  </a:lnTo>
                  <a:lnTo>
                    <a:pt x="9588" y="19414"/>
                  </a:lnTo>
                  <a:lnTo>
                    <a:pt x="9187" y="19345"/>
                  </a:lnTo>
                  <a:lnTo>
                    <a:pt x="8785" y="19277"/>
                  </a:lnTo>
                  <a:lnTo>
                    <a:pt x="8367" y="19226"/>
                  </a:lnTo>
                  <a:lnTo>
                    <a:pt x="7949" y="19175"/>
                  </a:lnTo>
                  <a:lnTo>
                    <a:pt x="7513" y="19149"/>
                  </a:lnTo>
                  <a:lnTo>
                    <a:pt x="7078" y="19141"/>
                  </a:lnTo>
                  <a:lnTo>
                    <a:pt x="6847" y="19141"/>
                  </a:lnTo>
                  <a:lnTo>
                    <a:pt x="6608" y="19149"/>
                  </a:lnTo>
                  <a:lnTo>
                    <a:pt x="6378" y="19166"/>
                  </a:lnTo>
                  <a:lnTo>
                    <a:pt x="6147" y="19192"/>
                  </a:lnTo>
                  <a:lnTo>
                    <a:pt x="5925" y="19217"/>
                  </a:lnTo>
                  <a:lnTo>
                    <a:pt x="5703" y="19252"/>
                  </a:lnTo>
                  <a:lnTo>
                    <a:pt x="5481" y="19294"/>
                  </a:lnTo>
                  <a:lnTo>
                    <a:pt x="5268" y="19345"/>
                  </a:lnTo>
                  <a:lnTo>
                    <a:pt x="5055" y="19397"/>
                  </a:lnTo>
                  <a:lnTo>
                    <a:pt x="4850" y="19456"/>
                  </a:lnTo>
                  <a:lnTo>
                    <a:pt x="4636" y="19525"/>
                  </a:lnTo>
                  <a:lnTo>
                    <a:pt x="4431" y="19593"/>
                  </a:lnTo>
                  <a:lnTo>
                    <a:pt x="4235" y="19678"/>
                  </a:lnTo>
                  <a:lnTo>
                    <a:pt x="4030" y="19764"/>
                  </a:lnTo>
                  <a:lnTo>
                    <a:pt x="3834" y="19858"/>
                  </a:lnTo>
                  <a:lnTo>
                    <a:pt x="3646" y="19952"/>
                  </a:lnTo>
                  <a:lnTo>
                    <a:pt x="3475" y="20045"/>
                  </a:lnTo>
                  <a:lnTo>
                    <a:pt x="3313" y="20139"/>
                  </a:lnTo>
                  <a:lnTo>
                    <a:pt x="3014" y="20336"/>
                  </a:lnTo>
                  <a:lnTo>
                    <a:pt x="2724" y="20541"/>
                  </a:lnTo>
                  <a:lnTo>
                    <a:pt x="2451" y="20754"/>
                  </a:lnTo>
                  <a:lnTo>
                    <a:pt x="2203" y="20959"/>
                  </a:lnTo>
                  <a:lnTo>
                    <a:pt x="1964" y="21164"/>
                  </a:lnTo>
                  <a:lnTo>
                    <a:pt x="1529" y="21565"/>
                  </a:lnTo>
                  <a:lnTo>
                    <a:pt x="1324" y="21761"/>
                  </a:lnTo>
                  <a:lnTo>
                    <a:pt x="1179" y="21915"/>
                  </a:lnTo>
                  <a:lnTo>
                    <a:pt x="1025" y="22052"/>
                  </a:lnTo>
                  <a:lnTo>
                    <a:pt x="957" y="22111"/>
                  </a:lnTo>
                  <a:lnTo>
                    <a:pt x="889" y="22163"/>
                  </a:lnTo>
                  <a:lnTo>
                    <a:pt x="820" y="22197"/>
                  </a:lnTo>
                  <a:lnTo>
                    <a:pt x="769" y="22222"/>
                  </a:lnTo>
                  <a:lnTo>
                    <a:pt x="735" y="22222"/>
                  </a:lnTo>
                  <a:lnTo>
                    <a:pt x="649" y="22248"/>
                  </a:lnTo>
                  <a:lnTo>
                    <a:pt x="564" y="22265"/>
                  </a:lnTo>
                  <a:lnTo>
                    <a:pt x="470" y="22265"/>
                  </a:lnTo>
                  <a:lnTo>
                    <a:pt x="376" y="22257"/>
                  </a:lnTo>
                  <a:lnTo>
                    <a:pt x="334" y="22248"/>
                  </a:lnTo>
                  <a:lnTo>
                    <a:pt x="291" y="22231"/>
                  </a:lnTo>
                  <a:lnTo>
                    <a:pt x="248" y="22205"/>
                  </a:lnTo>
                  <a:lnTo>
                    <a:pt x="206" y="22180"/>
                  </a:lnTo>
                  <a:lnTo>
                    <a:pt x="163" y="22146"/>
                  </a:lnTo>
                  <a:lnTo>
                    <a:pt x="129" y="22103"/>
                  </a:lnTo>
                  <a:lnTo>
                    <a:pt x="95" y="22060"/>
                  </a:lnTo>
                  <a:lnTo>
                    <a:pt x="69" y="22000"/>
                  </a:lnTo>
                  <a:lnTo>
                    <a:pt x="60" y="21975"/>
                  </a:lnTo>
                  <a:lnTo>
                    <a:pt x="52" y="21949"/>
                  </a:lnTo>
                  <a:lnTo>
                    <a:pt x="60" y="21889"/>
                  </a:lnTo>
                  <a:lnTo>
                    <a:pt x="86" y="21830"/>
                  </a:lnTo>
                  <a:lnTo>
                    <a:pt x="112" y="21770"/>
                  </a:lnTo>
                  <a:lnTo>
                    <a:pt x="146" y="21693"/>
                  </a:lnTo>
                  <a:lnTo>
                    <a:pt x="171" y="21625"/>
                  </a:lnTo>
                  <a:lnTo>
                    <a:pt x="248" y="21317"/>
                  </a:lnTo>
                  <a:lnTo>
                    <a:pt x="308" y="21027"/>
                  </a:lnTo>
                  <a:lnTo>
                    <a:pt x="410" y="20472"/>
                  </a:lnTo>
                  <a:lnTo>
                    <a:pt x="470" y="20148"/>
                  </a:lnTo>
                  <a:lnTo>
                    <a:pt x="539" y="19824"/>
                  </a:lnTo>
                  <a:lnTo>
                    <a:pt x="581" y="19678"/>
                  </a:lnTo>
                  <a:lnTo>
                    <a:pt x="615" y="19542"/>
                  </a:lnTo>
                  <a:lnTo>
                    <a:pt x="649" y="19439"/>
                  </a:lnTo>
                  <a:lnTo>
                    <a:pt x="692" y="19363"/>
                  </a:lnTo>
                  <a:lnTo>
                    <a:pt x="735" y="19303"/>
                  </a:lnTo>
                  <a:lnTo>
                    <a:pt x="803" y="19243"/>
                  </a:lnTo>
                  <a:lnTo>
                    <a:pt x="880" y="19183"/>
                  </a:lnTo>
                  <a:lnTo>
                    <a:pt x="982" y="19123"/>
                  </a:lnTo>
                  <a:lnTo>
                    <a:pt x="1093" y="19064"/>
                  </a:lnTo>
                  <a:lnTo>
                    <a:pt x="1213" y="19004"/>
                  </a:lnTo>
                  <a:lnTo>
                    <a:pt x="1495" y="18884"/>
                  </a:lnTo>
                  <a:lnTo>
                    <a:pt x="1793" y="18765"/>
                  </a:lnTo>
                  <a:lnTo>
                    <a:pt x="2109" y="18654"/>
                  </a:lnTo>
                  <a:lnTo>
                    <a:pt x="2698" y="18458"/>
                  </a:lnTo>
                  <a:lnTo>
                    <a:pt x="3091" y="18321"/>
                  </a:lnTo>
                  <a:lnTo>
                    <a:pt x="3501" y="18184"/>
                  </a:lnTo>
                  <a:lnTo>
                    <a:pt x="3817" y="18065"/>
                  </a:lnTo>
                  <a:lnTo>
                    <a:pt x="4133" y="17937"/>
                  </a:lnTo>
                  <a:lnTo>
                    <a:pt x="4431" y="17809"/>
                  </a:lnTo>
                  <a:lnTo>
                    <a:pt x="4730" y="17664"/>
                  </a:lnTo>
                  <a:lnTo>
                    <a:pt x="5012" y="17510"/>
                  </a:lnTo>
                  <a:lnTo>
                    <a:pt x="5285" y="17356"/>
                  </a:lnTo>
                  <a:lnTo>
                    <a:pt x="5550" y="17194"/>
                  </a:lnTo>
                  <a:lnTo>
                    <a:pt x="5806" y="17023"/>
                  </a:lnTo>
                  <a:lnTo>
                    <a:pt x="6053" y="16844"/>
                  </a:lnTo>
                  <a:lnTo>
                    <a:pt x="6284" y="16665"/>
                  </a:lnTo>
                  <a:lnTo>
                    <a:pt x="6514" y="16477"/>
                  </a:lnTo>
                  <a:lnTo>
                    <a:pt x="6728" y="16281"/>
                  </a:lnTo>
                  <a:lnTo>
                    <a:pt x="6933" y="16076"/>
                  </a:lnTo>
                  <a:lnTo>
                    <a:pt x="7129" y="15871"/>
                  </a:lnTo>
                  <a:lnTo>
                    <a:pt x="7308" y="15657"/>
                  </a:lnTo>
                  <a:lnTo>
                    <a:pt x="7488" y="15444"/>
                  </a:lnTo>
                  <a:lnTo>
                    <a:pt x="7641" y="15222"/>
                  </a:lnTo>
                  <a:lnTo>
                    <a:pt x="7795" y="15000"/>
                  </a:lnTo>
                  <a:lnTo>
                    <a:pt x="7932" y="14770"/>
                  </a:lnTo>
                  <a:lnTo>
                    <a:pt x="8060" y="14531"/>
                  </a:lnTo>
                  <a:lnTo>
                    <a:pt x="8179" y="14292"/>
                  </a:lnTo>
                  <a:lnTo>
                    <a:pt x="8282" y="14052"/>
                  </a:lnTo>
                  <a:lnTo>
                    <a:pt x="8375" y="13805"/>
                  </a:lnTo>
                  <a:lnTo>
                    <a:pt x="8452" y="13557"/>
                  </a:lnTo>
                  <a:lnTo>
                    <a:pt x="8521" y="13310"/>
                  </a:lnTo>
                  <a:lnTo>
                    <a:pt x="8572" y="13054"/>
                  </a:lnTo>
                  <a:lnTo>
                    <a:pt x="8615" y="12798"/>
                  </a:lnTo>
                  <a:lnTo>
                    <a:pt x="8640" y="12533"/>
                  </a:lnTo>
                  <a:lnTo>
                    <a:pt x="8657" y="12277"/>
                  </a:lnTo>
                  <a:lnTo>
                    <a:pt x="8657" y="12012"/>
                  </a:lnTo>
                  <a:lnTo>
                    <a:pt x="8649" y="11747"/>
                  </a:lnTo>
                  <a:lnTo>
                    <a:pt x="8623" y="11483"/>
                  </a:lnTo>
                  <a:lnTo>
                    <a:pt x="8580" y="11218"/>
                  </a:lnTo>
                  <a:lnTo>
                    <a:pt x="8538" y="10971"/>
                  </a:lnTo>
                  <a:lnTo>
                    <a:pt x="8478" y="10732"/>
                  </a:lnTo>
                  <a:lnTo>
                    <a:pt x="8418" y="10510"/>
                  </a:lnTo>
                  <a:lnTo>
                    <a:pt x="8350" y="10305"/>
                  </a:lnTo>
                  <a:lnTo>
                    <a:pt x="8282" y="10108"/>
                  </a:lnTo>
                  <a:lnTo>
                    <a:pt x="8154" y="9758"/>
                  </a:lnTo>
                  <a:lnTo>
                    <a:pt x="8128" y="9707"/>
                  </a:lnTo>
                  <a:lnTo>
                    <a:pt x="8102" y="9656"/>
                  </a:lnTo>
                  <a:lnTo>
                    <a:pt x="8094" y="9630"/>
                  </a:lnTo>
                  <a:lnTo>
                    <a:pt x="8094" y="9613"/>
                  </a:lnTo>
                  <a:lnTo>
                    <a:pt x="8102" y="9553"/>
                  </a:lnTo>
                  <a:lnTo>
                    <a:pt x="8128" y="9485"/>
                  </a:lnTo>
                  <a:lnTo>
                    <a:pt x="8162" y="9425"/>
                  </a:lnTo>
                  <a:lnTo>
                    <a:pt x="8205" y="9357"/>
                  </a:lnTo>
                  <a:lnTo>
                    <a:pt x="8307" y="9229"/>
                  </a:lnTo>
                  <a:lnTo>
                    <a:pt x="8418" y="9110"/>
                  </a:lnTo>
                  <a:lnTo>
                    <a:pt x="8512" y="8999"/>
                  </a:lnTo>
                  <a:lnTo>
                    <a:pt x="8589" y="8896"/>
                  </a:lnTo>
                  <a:lnTo>
                    <a:pt x="8871" y="8503"/>
                  </a:lnTo>
                  <a:lnTo>
                    <a:pt x="9016" y="8299"/>
                  </a:lnTo>
                  <a:lnTo>
                    <a:pt x="9169" y="8077"/>
                  </a:lnTo>
                  <a:lnTo>
                    <a:pt x="9315" y="7855"/>
                  </a:lnTo>
                  <a:lnTo>
                    <a:pt x="9460" y="7616"/>
                  </a:lnTo>
                  <a:lnTo>
                    <a:pt x="9596" y="7368"/>
                  </a:lnTo>
                  <a:lnTo>
                    <a:pt x="9724" y="7103"/>
                  </a:lnTo>
                  <a:lnTo>
                    <a:pt x="9852" y="6839"/>
                  </a:lnTo>
                  <a:lnTo>
                    <a:pt x="9963" y="6557"/>
                  </a:lnTo>
                  <a:lnTo>
                    <a:pt x="10066" y="6267"/>
                  </a:lnTo>
                  <a:lnTo>
                    <a:pt x="10151" y="5959"/>
                  </a:lnTo>
                  <a:lnTo>
                    <a:pt x="10219" y="5643"/>
                  </a:lnTo>
                  <a:lnTo>
                    <a:pt x="10245" y="5481"/>
                  </a:lnTo>
                  <a:lnTo>
                    <a:pt x="10271" y="5319"/>
                  </a:lnTo>
                  <a:lnTo>
                    <a:pt x="10296" y="5148"/>
                  </a:lnTo>
                  <a:lnTo>
                    <a:pt x="10305" y="4978"/>
                  </a:lnTo>
                  <a:lnTo>
                    <a:pt x="10313" y="4807"/>
                  </a:lnTo>
                  <a:lnTo>
                    <a:pt x="10322" y="4628"/>
                  </a:lnTo>
                  <a:lnTo>
                    <a:pt x="10313" y="4457"/>
                  </a:lnTo>
                  <a:lnTo>
                    <a:pt x="10305" y="4295"/>
                  </a:lnTo>
                  <a:lnTo>
                    <a:pt x="10279" y="3987"/>
                  </a:lnTo>
                  <a:lnTo>
                    <a:pt x="10245" y="3714"/>
                  </a:lnTo>
                  <a:lnTo>
                    <a:pt x="10211" y="3475"/>
                  </a:lnTo>
                  <a:lnTo>
                    <a:pt x="10202" y="3449"/>
                  </a:lnTo>
                  <a:lnTo>
                    <a:pt x="10202" y="3424"/>
                  </a:lnTo>
                  <a:lnTo>
                    <a:pt x="10228" y="3373"/>
                  </a:lnTo>
                  <a:lnTo>
                    <a:pt x="10279" y="3321"/>
                  </a:lnTo>
                  <a:lnTo>
                    <a:pt x="10348" y="3270"/>
                  </a:lnTo>
                  <a:lnTo>
                    <a:pt x="10441" y="3210"/>
                  </a:lnTo>
                  <a:lnTo>
                    <a:pt x="10552" y="3159"/>
                  </a:lnTo>
                  <a:lnTo>
                    <a:pt x="10689" y="3108"/>
                  </a:lnTo>
                  <a:lnTo>
                    <a:pt x="10843" y="3057"/>
                  </a:lnTo>
                  <a:lnTo>
                    <a:pt x="11013" y="3006"/>
                  </a:lnTo>
                  <a:lnTo>
                    <a:pt x="11321" y="2929"/>
                  </a:lnTo>
                  <a:lnTo>
                    <a:pt x="11645" y="2869"/>
                  </a:lnTo>
                  <a:lnTo>
                    <a:pt x="11970" y="2818"/>
                  </a:lnTo>
                  <a:lnTo>
                    <a:pt x="12294" y="2784"/>
                  </a:lnTo>
                  <a:lnTo>
                    <a:pt x="12627" y="2767"/>
                  </a:lnTo>
                  <a:lnTo>
                    <a:pt x="12960" y="2749"/>
                  </a:lnTo>
                  <a:lnTo>
                    <a:pt x="13276" y="2741"/>
                  </a:lnTo>
                  <a:lnTo>
                    <a:pt x="13592" y="2741"/>
                  </a:lnTo>
                  <a:lnTo>
                    <a:pt x="14104" y="2749"/>
                  </a:lnTo>
                  <a:lnTo>
                    <a:pt x="14608" y="2758"/>
                  </a:lnTo>
                  <a:lnTo>
                    <a:pt x="14633" y="2758"/>
                  </a:lnTo>
                  <a:lnTo>
                    <a:pt x="15197" y="2767"/>
                  </a:lnTo>
                  <a:lnTo>
                    <a:pt x="16127" y="2767"/>
                  </a:lnTo>
                  <a:lnTo>
                    <a:pt x="16503" y="2758"/>
                  </a:lnTo>
                  <a:lnTo>
                    <a:pt x="16904" y="2741"/>
                  </a:lnTo>
                  <a:lnTo>
                    <a:pt x="17322" y="2724"/>
                  </a:lnTo>
                  <a:lnTo>
                    <a:pt x="17758" y="2681"/>
                  </a:lnTo>
                  <a:lnTo>
                    <a:pt x="18202" y="2638"/>
                  </a:lnTo>
                  <a:lnTo>
                    <a:pt x="18663" y="2570"/>
                  </a:lnTo>
                  <a:lnTo>
                    <a:pt x="19124" y="2493"/>
                  </a:lnTo>
                  <a:lnTo>
                    <a:pt x="19397" y="2434"/>
                  </a:lnTo>
                  <a:lnTo>
                    <a:pt x="19670" y="2365"/>
                  </a:lnTo>
                  <a:lnTo>
                    <a:pt x="19943" y="2297"/>
                  </a:lnTo>
                  <a:lnTo>
                    <a:pt x="20208" y="2220"/>
                  </a:lnTo>
                  <a:lnTo>
                    <a:pt x="20737" y="2066"/>
                  </a:lnTo>
                  <a:lnTo>
                    <a:pt x="21241" y="1887"/>
                  </a:lnTo>
                  <a:lnTo>
                    <a:pt x="21736" y="1708"/>
                  </a:lnTo>
                  <a:lnTo>
                    <a:pt x="22214" y="1520"/>
                  </a:lnTo>
                  <a:lnTo>
                    <a:pt x="23136" y="1144"/>
                  </a:lnTo>
                  <a:lnTo>
                    <a:pt x="23990" y="786"/>
                  </a:lnTo>
                  <a:lnTo>
                    <a:pt x="24408" y="624"/>
                  </a:lnTo>
                  <a:lnTo>
                    <a:pt x="24818" y="470"/>
                  </a:lnTo>
                  <a:lnTo>
                    <a:pt x="25108" y="376"/>
                  </a:lnTo>
                  <a:lnTo>
                    <a:pt x="25390" y="291"/>
                  </a:lnTo>
                  <a:lnTo>
                    <a:pt x="25663" y="222"/>
                  </a:lnTo>
                  <a:lnTo>
                    <a:pt x="25936" y="163"/>
                  </a:lnTo>
                  <a:lnTo>
                    <a:pt x="26192" y="111"/>
                  </a:lnTo>
                  <a:lnTo>
                    <a:pt x="26440" y="86"/>
                  </a:lnTo>
                  <a:lnTo>
                    <a:pt x="26679" y="60"/>
                  </a:lnTo>
                  <a:lnTo>
                    <a:pt x="26909" y="52"/>
                  </a:lnTo>
                  <a:close/>
                  <a:moveTo>
                    <a:pt x="26909" y="1"/>
                  </a:moveTo>
                  <a:lnTo>
                    <a:pt x="26679" y="9"/>
                  </a:lnTo>
                  <a:lnTo>
                    <a:pt x="26440" y="26"/>
                  </a:lnTo>
                  <a:lnTo>
                    <a:pt x="26184" y="60"/>
                  </a:lnTo>
                  <a:lnTo>
                    <a:pt x="25928" y="111"/>
                  </a:lnTo>
                  <a:lnTo>
                    <a:pt x="25654" y="171"/>
                  </a:lnTo>
                  <a:lnTo>
                    <a:pt x="25373" y="240"/>
                  </a:lnTo>
                  <a:lnTo>
                    <a:pt x="25091" y="325"/>
                  </a:lnTo>
                  <a:lnTo>
                    <a:pt x="24801" y="419"/>
                  </a:lnTo>
                  <a:lnTo>
                    <a:pt x="24391" y="572"/>
                  </a:lnTo>
                  <a:lnTo>
                    <a:pt x="23973" y="735"/>
                  </a:lnTo>
                  <a:lnTo>
                    <a:pt x="23110" y="1093"/>
                  </a:lnTo>
                  <a:lnTo>
                    <a:pt x="22197" y="1469"/>
                  </a:lnTo>
                  <a:lnTo>
                    <a:pt x="21719" y="1657"/>
                  </a:lnTo>
                  <a:lnTo>
                    <a:pt x="21224" y="1836"/>
                  </a:lnTo>
                  <a:lnTo>
                    <a:pt x="20720" y="2015"/>
                  </a:lnTo>
                  <a:lnTo>
                    <a:pt x="20199" y="2169"/>
                  </a:lnTo>
                  <a:lnTo>
                    <a:pt x="19935" y="2246"/>
                  </a:lnTo>
                  <a:lnTo>
                    <a:pt x="19661" y="2314"/>
                  </a:lnTo>
                  <a:lnTo>
                    <a:pt x="19388" y="2382"/>
                  </a:lnTo>
                  <a:lnTo>
                    <a:pt x="19115" y="2434"/>
                  </a:lnTo>
                  <a:lnTo>
                    <a:pt x="18654" y="2519"/>
                  </a:lnTo>
                  <a:lnTo>
                    <a:pt x="18202" y="2579"/>
                  </a:lnTo>
                  <a:lnTo>
                    <a:pt x="17749" y="2630"/>
                  </a:lnTo>
                  <a:lnTo>
                    <a:pt x="17322" y="2664"/>
                  </a:lnTo>
                  <a:lnTo>
                    <a:pt x="16904" y="2690"/>
                  </a:lnTo>
                  <a:lnTo>
                    <a:pt x="16503" y="2707"/>
                  </a:lnTo>
                  <a:lnTo>
                    <a:pt x="16127" y="2707"/>
                  </a:lnTo>
                  <a:lnTo>
                    <a:pt x="15769" y="2715"/>
                  </a:lnTo>
                  <a:lnTo>
                    <a:pt x="15197" y="2707"/>
                  </a:lnTo>
                  <a:lnTo>
                    <a:pt x="14633" y="2698"/>
                  </a:lnTo>
                  <a:lnTo>
                    <a:pt x="14608" y="2698"/>
                  </a:lnTo>
                  <a:lnTo>
                    <a:pt x="14104" y="2690"/>
                  </a:lnTo>
                  <a:lnTo>
                    <a:pt x="13276" y="2690"/>
                  </a:lnTo>
                  <a:lnTo>
                    <a:pt x="12951" y="2698"/>
                  </a:lnTo>
                  <a:lnTo>
                    <a:pt x="12627" y="2707"/>
                  </a:lnTo>
                  <a:lnTo>
                    <a:pt x="12294" y="2732"/>
                  </a:lnTo>
                  <a:lnTo>
                    <a:pt x="11961" y="2767"/>
                  </a:lnTo>
                  <a:lnTo>
                    <a:pt x="11628" y="2809"/>
                  </a:lnTo>
                  <a:lnTo>
                    <a:pt x="11312" y="2877"/>
                  </a:lnTo>
                  <a:lnTo>
                    <a:pt x="11150" y="2912"/>
                  </a:lnTo>
                  <a:lnTo>
                    <a:pt x="10996" y="2954"/>
                  </a:lnTo>
                  <a:lnTo>
                    <a:pt x="10817" y="3006"/>
                  </a:lnTo>
                  <a:lnTo>
                    <a:pt x="10655" y="3065"/>
                  </a:lnTo>
                  <a:lnTo>
                    <a:pt x="10518" y="3117"/>
                  </a:lnTo>
                  <a:lnTo>
                    <a:pt x="10399" y="3176"/>
                  </a:lnTo>
                  <a:lnTo>
                    <a:pt x="10305" y="3236"/>
                  </a:lnTo>
                  <a:lnTo>
                    <a:pt x="10237" y="3287"/>
                  </a:lnTo>
                  <a:lnTo>
                    <a:pt x="10177" y="3347"/>
                  </a:lnTo>
                  <a:lnTo>
                    <a:pt x="10151" y="3407"/>
                  </a:lnTo>
                  <a:lnTo>
                    <a:pt x="10143" y="3441"/>
                  </a:lnTo>
                  <a:lnTo>
                    <a:pt x="10151" y="3467"/>
                  </a:lnTo>
                  <a:lnTo>
                    <a:pt x="10160" y="3484"/>
                  </a:lnTo>
                  <a:lnTo>
                    <a:pt x="10194" y="3723"/>
                  </a:lnTo>
                  <a:lnTo>
                    <a:pt x="10228" y="3996"/>
                  </a:lnTo>
                  <a:lnTo>
                    <a:pt x="10254" y="4295"/>
                  </a:lnTo>
                  <a:lnTo>
                    <a:pt x="10262" y="4457"/>
                  </a:lnTo>
                  <a:lnTo>
                    <a:pt x="10262" y="4628"/>
                  </a:lnTo>
                  <a:lnTo>
                    <a:pt x="10262" y="4807"/>
                  </a:lnTo>
                  <a:lnTo>
                    <a:pt x="10254" y="4978"/>
                  </a:lnTo>
                  <a:lnTo>
                    <a:pt x="10237" y="5148"/>
                  </a:lnTo>
                  <a:lnTo>
                    <a:pt x="10219" y="5311"/>
                  </a:lnTo>
                  <a:lnTo>
                    <a:pt x="10194" y="5481"/>
                  </a:lnTo>
                  <a:lnTo>
                    <a:pt x="10168" y="5635"/>
                  </a:lnTo>
                  <a:lnTo>
                    <a:pt x="10100" y="5951"/>
                  </a:lnTo>
                  <a:lnTo>
                    <a:pt x="10006" y="6250"/>
                  </a:lnTo>
                  <a:lnTo>
                    <a:pt x="9912" y="6540"/>
                  </a:lnTo>
                  <a:lnTo>
                    <a:pt x="9801" y="6822"/>
                  </a:lnTo>
                  <a:lnTo>
                    <a:pt x="9673" y="7086"/>
                  </a:lnTo>
                  <a:lnTo>
                    <a:pt x="9545" y="7342"/>
                  </a:lnTo>
                  <a:lnTo>
                    <a:pt x="9408" y="7590"/>
                  </a:lnTo>
                  <a:lnTo>
                    <a:pt x="9263" y="7829"/>
                  </a:lnTo>
                  <a:lnTo>
                    <a:pt x="9118" y="8051"/>
                  </a:lnTo>
                  <a:lnTo>
                    <a:pt x="8973" y="8273"/>
                  </a:lnTo>
                  <a:lnTo>
                    <a:pt x="8828" y="8478"/>
                  </a:lnTo>
                  <a:lnTo>
                    <a:pt x="8546" y="8870"/>
                  </a:lnTo>
                  <a:lnTo>
                    <a:pt x="8469" y="8964"/>
                  </a:lnTo>
                  <a:lnTo>
                    <a:pt x="8375" y="9075"/>
                  </a:lnTo>
                  <a:lnTo>
                    <a:pt x="8256" y="9203"/>
                  </a:lnTo>
                  <a:lnTo>
                    <a:pt x="8154" y="9340"/>
                  </a:lnTo>
                  <a:lnTo>
                    <a:pt x="8111" y="9408"/>
                  </a:lnTo>
                  <a:lnTo>
                    <a:pt x="8077" y="9477"/>
                  </a:lnTo>
                  <a:lnTo>
                    <a:pt x="8051" y="9536"/>
                  </a:lnTo>
                  <a:lnTo>
                    <a:pt x="8043" y="9605"/>
                  </a:lnTo>
                  <a:lnTo>
                    <a:pt x="8043" y="9639"/>
                  </a:lnTo>
                  <a:lnTo>
                    <a:pt x="8051" y="9673"/>
                  </a:lnTo>
                  <a:lnTo>
                    <a:pt x="8077" y="9733"/>
                  </a:lnTo>
                  <a:lnTo>
                    <a:pt x="8102" y="9775"/>
                  </a:lnTo>
                  <a:lnTo>
                    <a:pt x="8230" y="10125"/>
                  </a:lnTo>
                  <a:lnTo>
                    <a:pt x="8299" y="10313"/>
                  </a:lnTo>
                  <a:lnTo>
                    <a:pt x="8358" y="10527"/>
                  </a:lnTo>
                  <a:lnTo>
                    <a:pt x="8427" y="10749"/>
                  </a:lnTo>
                  <a:lnTo>
                    <a:pt x="8478" y="10979"/>
                  </a:lnTo>
                  <a:lnTo>
                    <a:pt x="8529" y="11227"/>
                  </a:lnTo>
                  <a:lnTo>
                    <a:pt x="8563" y="11483"/>
                  </a:lnTo>
                  <a:lnTo>
                    <a:pt x="8589" y="11747"/>
                  </a:lnTo>
                  <a:lnTo>
                    <a:pt x="8606" y="12012"/>
                  </a:lnTo>
                  <a:lnTo>
                    <a:pt x="8597" y="12277"/>
                  </a:lnTo>
                  <a:lnTo>
                    <a:pt x="8589" y="12533"/>
                  </a:lnTo>
                  <a:lnTo>
                    <a:pt x="8555" y="12789"/>
                  </a:lnTo>
                  <a:lnTo>
                    <a:pt x="8521" y="13045"/>
                  </a:lnTo>
                  <a:lnTo>
                    <a:pt x="8461" y="13301"/>
                  </a:lnTo>
                  <a:lnTo>
                    <a:pt x="8401" y="13549"/>
                  </a:lnTo>
                  <a:lnTo>
                    <a:pt x="8316" y="13796"/>
                  </a:lnTo>
                  <a:lnTo>
                    <a:pt x="8230" y="14035"/>
                  </a:lnTo>
                  <a:lnTo>
                    <a:pt x="8128" y="14274"/>
                  </a:lnTo>
                  <a:lnTo>
                    <a:pt x="8008" y="14513"/>
                  </a:lnTo>
                  <a:lnTo>
                    <a:pt x="7880" y="14744"/>
                  </a:lnTo>
                  <a:lnTo>
                    <a:pt x="7744" y="14974"/>
                  </a:lnTo>
                  <a:lnTo>
                    <a:pt x="7599" y="15196"/>
                  </a:lnTo>
                  <a:lnTo>
                    <a:pt x="7436" y="15418"/>
                  </a:lnTo>
                  <a:lnTo>
                    <a:pt x="7266" y="15632"/>
                  </a:lnTo>
                  <a:lnTo>
                    <a:pt x="7086" y="15837"/>
                  </a:lnTo>
                  <a:lnTo>
                    <a:pt x="6890" y="16042"/>
                  </a:lnTo>
                  <a:lnTo>
                    <a:pt x="6685" y="16238"/>
                  </a:lnTo>
                  <a:lnTo>
                    <a:pt x="6472" y="16434"/>
                  </a:lnTo>
                  <a:lnTo>
                    <a:pt x="6250" y="16622"/>
                  </a:lnTo>
                  <a:lnTo>
                    <a:pt x="6011" y="16801"/>
                  </a:lnTo>
                  <a:lnTo>
                    <a:pt x="5772" y="16981"/>
                  </a:lnTo>
                  <a:lnTo>
                    <a:pt x="5516" y="17151"/>
                  </a:lnTo>
                  <a:lnTo>
                    <a:pt x="5251" y="17314"/>
                  </a:lnTo>
                  <a:lnTo>
                    <a:pt x="4978" y="17467"/>
                  </a:lnTo>
                  <a:lnTo>
                    <a:pt x="4696" y="17612"/>
                  </a:lnTo>
                  <a:lnTo>
                    <a:pt x="4406" y="17758"/>
                  </a:lnTo>
                  <a:lnTo>
                    <a:pt x="4107" y="17886"/>
                  </a:lnTo>
                  <a:lnTo>
                    <a:pt x="3800" y="18014"/>
                  </a:lnTo>
                  <a:lnTo>
                    <a:pt x="3484" y="18133"/>
                  </a:lnTo>
                  <a:lnTo>
                    <a:pt x="3074" y="18270"/>
                  </a:lnTo>
                  <a:lnTo>
                    <a:pt x="2681" y="18406"/>
                  </a:lnTo>
                  <a:lnTo>
                    <a:pt x="2084" y="18603"/>
                  </a:lnTo>
                  <a:lnTo>
                    <a:pt x="1768" y="18722"/>
                  </a:lnTo>
                  <a:lnTo>
                    <a:pt x="1461" y="18842"/>
                  </a:lnTo>
                  <a:lnTo>
                    <a:pt x="1179" y="18961"/>
                  </a:lnTo>
                  <a:lnTo>
                    <a:pt x="1059" y="19021"/>
                  </a:lnTo>
                  <a:lnTo>
                    <a:pt x="940" y="19089"/>
                  </a:lnTo>
                  <a:lnTo>
                    <a:pt x="846" y="19149"/>
                  </a:lnTo>
                  <a:lnTo>
                    <a:pt x="760" y="19209"/>
                  </a:lnTo>
                  <a:lnTo>
                    <a:pt x="692" y="19269"/>
                  </a:lnTo>
                  <a:lnTo>
                    <a:pt x="641" y="19328"/>
                  </a:lnTo>
                  <a:lnTo>
                    <a:pt x="607" y="19414"/>
                  </a:lnTo>
                  <a:lnTo>
                    <a:pt x="564" y="19525"/>
                  </a:lnTo>
                  <a:lnTo>
                    <a:pt x="530" y="19653"/>
                  </a:lnTo>
                  <a:lnTo>
                    <a:pt x="487" y="19806"/>
                  </a:lnTo>
                  <a:lnTo>
                    <a:pt x="419" y="20139"/>
                  </a:lnTo>
                  <a:lnTo>
                    <a:pt x="359" y="20464"/>
                  </a:lnTo>
                  <a:lnTo>
                    <a:pt x="257" y="21019"/>
                  </a:lnTo>
                  <a:lnTo>
                    <a:pt x="188" y="21309"/>
                  </a:lnTo>
                  <a:lnTo>
                    <a:pt x="120" y="21608"/>
                  </a:lnTo>
                  <a:lnTo>
                    <a:pt x="95" y="21676"/>
                  </a:lnTo>
                  <a:lnTo>
                    <a:pt x="69" y="21744"/>
                  </a:lnTo>
                  <a:lnTo>
                    <a:pt x="35" y="21813"/>
                  </a:lnTo>
                  <a:lnTo>
                    <a:pt x="9" y="21881"/>
                  </a:lnTo>
                  <a:lnTo>
                    <a:pt x="1" y="21915"/>
                  </a:lnTo>
                  <a:lnTo>
                    <a:pt x="1" y="21949"/>
                  </a:lnTo>
                  <a:lnTo>
                    <a:pt x="1" y="21992"/>
                  </a:lnTo>
                  <a:lnTo>
                    <a:pt x="18" y="22026"/>
                  </a:lnTo>
                  <a:lnTo>
                    <a:pt x="60" y="22103"/>
                  </a:lnTo>
                  <a:lnTo>
                    <a:pt x="112" y="22171"/>
                  </a:lnTo>
                  <a:lnTo>
                    <a:pt x="171" y="22222"/>
                  </a:lnTo>
                  <a:lnTo>
                    <a:pt x="231" y="22265"/>
                  </a:lnTo>
                  <a:lnTo>
                    <a:pt x="291" y="22291"/>
                  </a:lnTo>
                  <a:lnTo>
                    <a:pt x="359" y="22308"/>
                  </a:lnTo>
                  <a:lnTo>
                    <a:pt x="419" y="22316"/>
                  </a:lnTo>
                  <a:lnTo>
                    <a:pt x="487" y="22325"/>
                  </a:lnTo>
                  <a:lnTo>
                    <a:pt x="564" y="22316"/>
                  </a:lnTo>
                  <a:lnTo>
                    <a:pt x="641" y="22308"/>
                  </a:lnTo>
                  <a:lnTo>
                    <a:pt x="752" y="22282"/>
                  </a:lnTo>
                  <a:lnTo>
                    <a:pt x="778" y="22274"/>
                  </a:lnTo>
                  <a:lnTo>
                    <a:pt x="837" y="22248"/>
                  </a:lnTo>
                  <a:lnTo>
                    <a:pt x="906" y="22214"/>
                  </a:lnTo>
                  <a:lnTo>
                    <a:pt x="982" y="22163"/>
                  </a:lnTo>
                  <a:lnTo>
                    <a:pt x="1051" y="22103"/>
                  </a:lnTo>
                  <a:lnTo>
                    <a:pt x="1204" y="21958"/>
                  </a:lnTo>
                  <a:lnTo>
                    <a:pt x="1367" y="21804"/>
                  </a:lnTo>
                  <a:lnTo>
                    <a:pt x="1571" y="21608"/>
                  </a:lnTo>
                  <a:lnTo>
                    <a:pt x="1998" y="21207"/>
                  </a:lnTo>
                  <a:lnTo>
                    <a:pt x="2237" y="21002"/>
                  </a:lnTo>
                  <a:lnTo>
                    <a:pt x="2485" y="20797"/>
                  </a:lnTo>
                  <a:lnTo>
                    <a:pt x="2758" y="20583"/>
                  </a:lnTo>
                  <a:lnTo>
                    <a:pt x="3040" y="20387"/>
                  </a:lnTo>
                  <a:lnTo>
                    <a:pt x="3347" y="20191"/>
                  </a:lnTo>
                  <a:lnTo>
                    <a:pt x="3501" y="20097"/>
                  </a:lnTo>
                  <a:lnTo>
                    <a:pt x="3672" y="20003"/>
                  </a:lnTo>
                  <a:lnTo>
                    <a:pt x="3859" y="19909"/>
                  </a:lnTo>
                  <a:lnTo>
                    <a:pt x="4056" y="19815"/>
                  </a:lnTo>
                  <a:lnTo>
                    <a:pt x="4252" y="19730"/>
                  </a:lnTo>
                  <a:lnTo>
                    <a:pt x="4457" y="19644"/>
                  </a:lnTo>
                  <a:lnTo>
                    <a:pt x="4653" y="19576"/>
                  </a:lnTo>
                  <a:lnTo>
                    <a:pt x="4858" y="19508"/>
                  </a:lnTo>
                  <a:lnTo>
                    <a:pt x="5072" y="19448"/>
                  </a:lnTo>
                  <a:lnTo>
                    <a:pt x="5285" y="19397"/>
                  </a:lnTo>
                  <a:lnTo>
                    <a:pt x="5499" y="19345"/>
                  </a:lnTo>
                  <a:lnTo>
                    <a:pt x="5712" y="19303"/>
                  </a:lnTo>
                  <a:lnTo>
                    <a:pt x="5934" y="19269"/>
                  </a:lnTo>
                  <a:lnTo>
                    <a:pt x="6156" y="19243"/>
                  </a:lnTo>
                  <a:lnTo>
                    <a:pt x="6378" y="19226"/>
                  </a:lnTo>
                  <a:lnTo>
                    <a:pt x="6608" y="19209"/>
                  </a:lnTo>
                  <a:lnTo>
                    <a:pt x="6847" y="19200"/>
                  </a:lnTo>
                  <a:lnTo>
                    <a:pt x="7078" y="19192"/>
                  </a:lnTo>
                  <a:lnTo>
                    <a:pt x="7513" y="19200"/>
                  </a:lnTo>
                  <a:lnTo>
                    <a:pt x="7940" y="19234"/>
                  </a:lnTo>
                  <a:lnTo>
                    <a:pt x="8358" y="19277"/>
                  </a:lnTo>
                  <a:lnTo>
                    <a:pt x="8777" y="19328"/>
                  </a:lnTo>
                  <a:lnTo>
                    <a:pt x="9178" y="19397"/>
                  </a:lnTo>
                  <a:lnTo>
                    <a:pt x="9571" y="19473"/>
                  </a:lnTo>
                  <a:lnTo>
                    <a:pt x="10330" y="19619"/>
                  </a:lnTo>
                  <a:lnTo>
                    <a:pt x="10920" y="19738"/>
                  </a:lnTo>
                  <a:lnTo>
                    <a:pt x="11483" y="19841"/>
                  </a:lnTo>
                  <a:lnTo>
                    <a:pt x="11756" y="19883"/>
                  </a:lnTo>
                  <a:lnTo>
                    <a:pt x="12012" y="19909"/>
                  </a:lnTo>
                  <a:lnTo>
                    <a:pt x="12260" y="19926"/>
                  </a:lnTo>
                  <a:lnTo>
                    <a:pt x="12499" y="19934"/>
                  </a:lnTo>
                  <a:lnTo>
                    <a:pt x="12644" y="19934"/>
                  </a:lnTo>
                  <a:lnTo>
                    <a:pt x="12772" y="19926"/>
                  </a:lnTo>
                  <a:lnTo>
                    <a:pt x="12900" y="19909"/>
                  </a:lnTo>
                  <a:lnTo>
                    <a:pt x="13011" y="19883"/>
                  </a:lnTo>
                  <a:lnTo>
                    <a:pt x="13131" y="19858"/>
                  </a:lnTo>
                  <a:lnTo>
                    <a:pt x="13242" y="19815"/>
                  </a:lnTo>
                  <a:lnTo>
                    <a:pt x="13361" y="19772"/>
                  </a:lnTo>
                  <a:lnTo>
                    <a:pt x="13489" y="19713"/>
                  </a:lnTo>
                  <a:lnTo>
                    <a:pt x="13737" y="19584"/>
                  </a:lnTo>
                  <a:lnTo>
                    <a:pt x="14001" y="19422"/>
                  </a:lnTo>
                  <a:lnTo>
                    <a:pt x="14275" y="19243"/>
                  </a:lnTo>
                  <a:lnTo>
                    <a:pt x="14548" y="19055"/>
                  </a:lnTo>
                  <a:lnTo>
                    <a:pt x="15120" y="18637"/>
                  </a:lnTo>
                  <a:lnTo>
                    <a:pt x="15615" y="18270"/>
                  </a:lnTo>
                  <a:lnTo>
                    <a:pt x="16127" y="17911"/>
                  </a:lnTo>
                  <a:lnTo>
                    <a:pt x="16349" y="17758"/>
                  </a:lnTo>
                  <a:lnTo>
                    <a:pt x="16588" y="17612"/>
                  </a:lnTo>
                  <a:lnTo>
                    <a:pt x="16836" y="17459"/>
                  </a:lnTo>
                  <a:lnTo>
                    <a:pt x="17092" y="17314"/>
                  </a:lnTo>
                  <a:lnTo>
                    <a:pt x="17365" y="17168"/>
                  </a:lnTo>
                  <a:lnTo>
                    <a:pt x="17655" y="17023"/>
                  </a:lnTo>
                  <a:lnTo>
                    <a:pt x="17954" y="16895"/>
                  </a:lnTo>
                  <a:lnTo>
                    <a:pt x="18261" y="16767"/>
                  </a:lnTo>
                  <a:lnTo>
                    <a:pt x="18577" y="16648"/>
                  </a:lnTo>
                  <a:lnTo>
                    <a:pt x="18902" y="16537"/>
                  </a:lnTo>
                  <a:lnTo>
                    <a:pt x="19235" y="16443"/>
                  </a:lnTo>
                  <a:lnTo>
                    <a:pt x="19576" y="16357"/>
                  </a:lnTo>
                  <a:lnTo>
                    <a:pt x="19935" y="16298"/>
                  </a:lnTo>
                  <a:lnTo>
                    <a:pt x="20285" y="16246"/>
                  </a:lnTo>
                  <a:lnTo>
                    <a:pt x="20652" y="16212"/>
                  </a:lnTo>
                  <a:lnTo>
                    <a:pt x="20840" y="16204"/>
                  </a:lnTo>
                  <a:lnTo>
                    <a:pt x="21019" y="16204"/>
                  </a:lnTo>
                  <a:lnTo>
                    <a:pt x="21360" y="16212"/>
                  </a:lnTo>
                  <a:lnTo>
                    <a:pt x="21693" y="16238"/>
                  </a:lnTo>
                  <a:lnTo>
                    <a:pt x="22018" y="16281"/>
                  </a:lnTo>
                  <a:lnTo>
                    <a:pt x="22342" y="16349"/>
                  </a:lnTo>
                  <a:lnTo>
                    <a:pt x="22666" y="16426"/>
                  </a:lnTo>
                  <a:lnTo>
                    <a:pt x="22974" y="16520"/>
                  </a:lnTo>
                  <a:lnTo>
                    <a:pt x="23281" y="16639"/>
                  </a:lnTo>
                  <a:lnTo>
                    <a:pt x="23580" y="16767"/>
                  </a:lnTo>
                  <a:lnTo>
                    <a:pt x="23776" y="16870"/>
                  </a:lnTo>
                  <a:lnTo>
                    <a:pt x="23964" y="16972"/>
                  </a:lnTo>
                  <a:lnTo>
                    <a:pt x="24143" y="17075"/>
                  </a:lnTo>
                  <a:lnTo>
                    <a:pt x="24306" y="17177"/>
                  </a:lnTo>
                  <a:lnTo>
                    <a:pt x="24604" y="17382"/>
                  </a:lnTo>
                  <a:lnTo>
                    <a:pt x="24878" y="17570"/>
                  </a:lnTo>
                  <a:lnTo>
                    <a:pt x="25074" y="17715"/>
                  </a:lnTo>
                  <a:lnTo>
                    <a:pt x="25236" y="17817"/>
                  </a:lnTo>
                  <a:lnTo>
                    <a:pt x="25322" y="17869"/>
                  </a:lnTo>
                  <a:lnTo>
                    <a:pt x="25415" y="17903"/>
                  </a:lnTo>
                  <a:lnTo>
                    <a:pt x="25518" y="17945"/>
                  </a:lnTo>
                  <a:lnTo>
                    <a:pt x="25620" y="17971"/>
                  </a:lnTo>
                  <a:lnTo>
                    <a:pt x="25851" y="18022"/>
                  </a:lnTo>
                  <a:lnTo>
                    <a:pt x="26090" y="18056"/>
                  </a:lnTo>
                  <a:lnTo>
                    <a:pt x="26337" y="18082"/>
                  </a:lnTo>
                  <a:lnTo>
                    <a:pt x="26585" y="18099"/>
                  </a:lnTo>
                  <a:lnTo>
                    <a:pt x="26824" y="18108"/>
                  </a:lnTo>
                  <a:lnTo>
                    <a:pt x="27046" y="18108"/>
                  </a:lnTo>
                  <a:lnTo>
                    <a:pt x="27507" y="18099"/>
                  </a:lnTo>
                  <a:lnTo>
                    <a:pt x="27959" y="18090"/>
                  </a:lnTo>
                  <a:lnTo>
                    <a:pt x="28164" y="18082"/>
                  </a:lnTo>
                  <a:lnTo>
                    <a:pt x="28352" y="18090"/>
                  </a:lnTo>
                  <a:lnTo>
                    <a:pt x="28540" y="18099"/>
                  </a:lnTo>
                  <a:lnTo>
                    <a:pt x="28694" y="18090"/>
                  </a:lnTo>
                  <a:lnTo>
                    <a:pt x="28762" y="18082"/>
                  </a:lnTo>
                  <a:lnTo>
                    <a:pt x="28813" y="18065"/>
                  </a:lnTo>
                  <a:lnTo>
                    <a:pt x="28864" y="18039"/>
                  </a:lnTo>
                  <a:lnTo>
                    <a:pt x="28907" y="18005"/>
                  </a:lnTo>
                  <a:lnTo>
                    <a:pt x="28933" y="17980"/>
                  </a:lnTo>
                  <a:lnTo>
                    <a:pt x="28950" y="17954"/>
                  </a:lnTo>
                  <a:lnTo>
                    <a:pt x="28967" y="17886"/>
                  </a:lnTo>
                  <a:lnTo>
                    <a:pt x="28975" y="17817"/>
                  </a:lnTo>
                  <a:lnTo>
                    <a:pt x="28975" y="17740"/>
                  </a:lnTo>
                  <a:lnTo>
                    <a:pt x="28975" y="17681"/>
                  </a:lnTo>
                  <a:lnTo>
                    <a:pt x="28984" y="17621"/>
                  </a:lnTo>
                  <a:lnTo>
                    <a:pt x="29044" y="17297"/>
                  </a:lnTo>
                  <a:lnTo>
                    <a:pt x="29120" y="16938"/>
                  </a:lnTo>
                  <a:lnTo>
                    <a:pt x="29206" y="16562"/>
                  </a:lnTo>
                  <a:lnTo>
                    <a:pt x="29257" y="16375"/>
                  </a:lnTo>
                  <a:lnTo>
                    <a:pt x="29317" y="16178"/>
                  </a:lnTo>
                  <a:lnTo>
                    <a:pt x="29385" y="15982"/>
                  </a:lnTo>
                  <a:lnTo>
                    <a:pt x="29462" y="15777"/>
                  </a:lnTo>
                  <a:lnTo>
                    <a:pt x="29547" y="15572"/>
                  </a:lnTo>
                  <a:lnTo>
                    <a:pt x="29650" y="15367"/>
                  </a:lnTo>
                  <a:lnTo>
                    <a:pt x="29752" y="15162"/>
                  </a:lnTo>
                  <a:lnTo>
                    <a:pt x="29872" y="14957"/>
                  </a:lnTo>
                  <a:lnTo>
                    <a:pt x="30008" y="14761"/>
                  </a:lnTo>
                  <a:lnTo>
                    <a:pt x="30153" y="14556"/>
                  </a:lnTo>
                  <a:lnTo>
                    <a:pt x="30324" y="14334"/>
                  </a:lnTo>
                  <a:lnTo>
                    <a:pt x="30495" y="14138"/>
                  </a:lnTo>
                  <a:lnTo>
                    <a:pt x="30674" y="13959"/>
                  </a:lnTo>
                  <a:lnTo>
                    <a:pt x="30845" y="13796"/>
                  </a:lnTo>
                  <a:lnTo>
                    <a:pt x="31016" y="13643"/>
                  </a:lnTo>
                  <a:lnTo>
                    <a:pt x="31178" y="13515"/>
                  </a:lnTo>
                  <a:lnTo>
                    <a:pt x="31460" y="13284"/>
                  </a:lnTo>
                  <a:lnTo>
                    <a:pt x="31468" y="13276"/>
                  </a:lnTo>
                  <a:lnTo>
                    <a:pt x="31477" y="13267"/>
                  </a:lnTo>
                  <a:lnTo>
                    <a:pt x="31485" y="13233"/>
                  </a:lnTo>
                  <a:lnTo>
                    <a:pt x="31485" y="13207"/>
                  </a:lnTo>
                  <a:lnTo>
                    <a:pt x="31477" y="13156"/>
                  </a:lnTo>
                  <a:lnTo>
                    <a:pt x="31451" y="13096"/>
                  </a:lnTo>
                  <a:lnTo>
                    <a:pt x="31425" y="13054"/>
                  </a:lnTo>
                  <a:lnTo>
                    <a:pt x="31391" y="12968"/>
                  </a:lnTo>
                  <a:lnTo>
                    <a:pt x="31280" y="12610"/>
                  </a:lnTo>
                  <a:lnTo>
                    <a:pt x="31161" y="12208"/>
                  </a:lnTo>
                  <a:lnTo>
                    <a:pt x="31110" y="11995"/>
                  </a:lnTo>
                  <a:lnTo>
                    <a:pt x="31058" y="11765"/>
                  </a:lnTo>
                  <a:lnTo>
                    <a:pt x="31024" y="11534"/>
                  </a:lnTo>
                  <a:lnTo>
                    <a:pt x="30990" y="11295"/>
                  </a:lnTo>
                  <a:lnTo>
                    <a:pt x="30964" y="11047"/>
                  </a:lnTo>
                  <a:lnTo>
                    <a:pt x="30947" y="10791"/>
                  </a:lnTo>
                  <a:lnTo>
                    <a:pt x="30947" y="10527"/>
                  </a:lnTo>
                  <a:lnTo>
                    <a:pt x="30964" y="10253"/>
                  </a:lnTo>
                  <a:lnTo>
                    <a:pt x="30999" y="9980"/>
                  </a:lnTo>
                  <a:lnTo>
                    <a:pt x="31050" y="9699"/>
                  </a:lnTo>
                  <a:lnTo>
                    <a:pt x="31118" y="9408"/>
                  </a:lnTo>
                  <a:lnTo>
                    <a:pt x="31212" y="9118"/>
                  </a:lnTo>
                  <a:lnTo>
                    <a:pt x="31255" y="9007"/>
                  </a:lnTo>
                  <a:lnTo>
                    <a:pt x="31297" y="8905"/>
                  </a:lnTo>
                  <a:lnTo>
                    <a:pt x="31349" y="8802"/>
                  </a:lnTo>
                  <a:lnTo>
                    <a:pt x="31408" y="8700"/>
                  </a:lnTo>
                  <a:lnTo>
                    <a:pt x="31468" y="8606"/>
                  </a:lnTo>
                  <a:lnTo>
                    <a:pt x="31528" y="8512"/>
                  </a:lnTo>
                  <a:lnTo>
                    <a:pt x="31596" y="8427"/>
                  </a:lnTo>
                  <a:lnTo>
                    <a:pt x="31673" y="8350"/>
                  </a:lnTo>
                  <a:lnTo>
                    <a:pt x="31827" y="8196"/>
                  </a:lnTo>
                  <a:lnTo>
                    <a:pt x="31989" y="8051"/>
                  </a:lnTo>
                  <a:lnTo>
                    <a:pt x="32168" y="7923"/>
                  </a:lnTo>
                  <a:lnTo>
                    <a:pt x="32356" y="7812"/>
                  </a:lnTo>
                  <a:lnTo>
                    <a:pt x="32552" y="7701"/>
                  </a:lnTo>
                  <a:lnTo>
                    <a:pt x="32757" y="7607"/>
                  </a:lnTo>
                  <a:lnTo>
                    <a:pt x="32962" y="7513"/>
                  </a:lnTo>
                  <a:lnTo>
                    <a:pt x="33176" y="7428"/>
                  </a:lnTo>
                  <a:lnTo>
                    <a:pt x="33602" y="7283"/>
                  </a:lnTo>
                  <a:lnTo>
                    <a:pt x="34029" y="7137"/>
                  </a:lnTo>
                  <a:lnTo>
                    <a:pt x="34422" y="7009"/>
                  </a:lnTo>
                  <a:lnTo>
                    <a:pt x="34798" y="6881"/>
                  </a:lnTo>
                  <a:lnTo>
                    <a:pt x="34968" y="6813"/>
                  </a:lnTo>
                  <a:lnTo>
                    <a:pt x="35139" y="6745"/>
                  </a:lnTo>
                  <a:lnTo>
                    <a:pt x="35293" y="6668"/>
                  </a:lnTo>
                  <a:lnTo>
                    <a:pt x="35438" y="6583"/>
                  </a:lnTo>
                  <a:lnTo>
                    <a:pt x="35574" y="6497"/>
                  </a:lnTo>
                  <a:lnTo>
                    <a:pt x="35694" y="6403"/>
                  </a:lnTo>
                  <a:lnTo>
                    <a:pt x="35796" y="6301"/>
                  </a:lnTo>
                  <a:lnTo>
                    <a:pt x="35890" y="6181"/>
                  </a:lnTo>
                  <a:lnTo>
                    <a:pt x="35967" y="6062"/>
                  </a:lnTo>
                  <a:lnTo>
                    <a:pt x="36001" y="5994"/>
                  </a:lnTo>
                  <a:lnTo>
                    <a:pt x="36027" y="5925"/>
                  </a:lnTo>
                  <a:lnTo>
                    <a:pt x="36053" y="5857"/>
                  </a:lnTo>
                  <a:lnTo>
                    <a:pt x="36070" y="5780"/>
                  </a:lnTo>
                  <a:lnTo>
                    <a:pt x="36078" y="5703"/>
                  </a:lnTo>
                  <a:lnTo>
                    <a:pt x="36087" y="5626"/>
                  </a:lnTo>
                  <a:lnTo>
                    <a:pt x="36087" y="5592"/>
                  </a:lnTo>
                  <a:lnTo>
                    <a:pt x="36087" y="5558"/>
                  </a:lnTo>
                  <a:lnTo>
                    <a:pt x="36070" y="5533"/>
                  </a:lnTo>
                  <a:lnTo>
                    <a:pt x="36053" y="5507"/>
                  </a:lnTo>
                  <a:lnTo>
                    <a:pt x="36018" y="5473"/>
                  </a:lnTo>
                  <a:lnTo>
                    <a:pt x="35984" y="5447"/>
                  </a:lnTo>
                  <a:lnTo>
                    <a:pt x="35933" y="5430"/>
                  </a:lnTo>
                  <a:lnTo>
                    <a:pt x="35882" y="5422"/>
                  </a:lnTo>
                  <a:lnTo>
                    <a:pt x="35754" y="5404"/>
                  </a:lnTo>
                  <a:lnTo>
                    <a:pt x="35617" y="5387"/>
                  </a:lnTo>
                  <a:lnTo>
                    <a:pt x="35446" y="5379"/>
                  </a:lnTo>
                  <a:lnTo>
                    <a:pt x="35370" y="5362"/>
                  </a:lnTo>
                  <a:lnTo>
                    <a:pt x="35301" y="5345"/>
                  </a:lnTo>
                  <a:lnTo>
                    <a:pt x="34892" y="5217"/>
                  </a:lnTo>
                  <a:lnTo>
                    <a:pt x="34473" y="5080"/>
                  </a:lnTo>
                  <a:lnTo>
                    <a:pt x="34046" y="4926"/>
                  </a:lnTo>
                  <a:lnTo>
                    <a:pt x="33611" y="4764"/>
                  </a:lnTo>
                  <a:lnTo>
                    <a:pt x="33167" y="4576"/>
                  </a:lnTo>
                  <a:lnTo>
                    <a:pt x="32954" y="4474"/>
                  </a:lnTo>
                  <a:lnTo>
                    <a:pt x="32732" y="4363"/>
                  </a:lnTo>
                  <a:lnTo>
                    <a:pt x="32510" y="4243"/>
                  </a:lnTo>
                  <a:lnTo>
                    <a:pt x="32288" y="4124"/>
                  </a:lnTo>
                  <a:lnTo>
                    <a:pt x="32066" y="3987"/>
                  </a:lnTo>
                  <a:lnTo>
                    <a:pt x="31844" y="3851"/>
                  </a:lnTo>
                  <a:lnTo>
                    <a:pt x="31656" y="3714"/>
                  </a:lnTo>
                  <a:lnTo>
                    <a:pt x="31477" y="3586"/>
                  </a:lnTo>
                  <a:lnTo>
                    <a:pt x="31297" y="3449"/>
                  </a:lnTo>
                  <a:lnTo>
                    <a:pt x="31127" y="3304"/>
                  </a:lnTo>
                  <a:lnTo>
                    <a:pt x="30794" y="3023"/>
                  </a:lnTo>
                  <a:lnTo>
                    <a:pt x="30486" y="2732"/>
                  </a:lnTo>
                  <a:lnTo>
                    <a:pt x="30196" y="2442"/>
                  </a:lnTo>
                  <a:lnTo>
                    <a:pt x="29914" y="2152"/>
                  </a:lnTo>
                  <a:lnTo>
                    <a:pt x="29394" y="1588"/>
                  </a:lnTo>
                  <a:lnTo>
                    <a:pt x="29001" y="1153"/>
                  </a:lnTo>
                  <a:lnTo>
                    <a:pt x="28813" y="948"/>
                  </a:lnTo>
                  <a:lnTo>
                    <a:pt x="28625" y="760"/>
                  </a:lnTo>
                  <a:lnTo>
                    <a:pt x="28438" y="590"/>
                  </a:lnTo>
                  <a:lnTo>
                    <a:pt x="28258" y="436"/>
                  </a:lnTo>
                  <a:lnTo>
                    <a:pt x="28088" y="308"/>
                  </a:lnTo>
                  <a:lnTo>
                    <a:pt x="28002" y="257"/>
                  </a:lnTo>
                  <a:lnTo>
                    <a:pt x="27917" y="205"/>
                  </a:lnTo>
                  <a:lnTo>
                    <a:pt x="27814" y="154"/>
                  </a:lnTo>
                  <a:lnTo>
                    <a:pt x="27703" y="120"/>
                  </a:lnTo>
                  <a:lnTo>
                    <a:pt x="27592" y="77"/>
                  </a:lnTo>
                  <a:lnTo>
                    <a:pt x="27464" y="52"/>
                  </a:lnTo>
                  <a:lnTo>
                    <a:pt x="27336" y="26"/>
                  </a:lnTo>
                  <a:lnTo>
                    <a:pt x="27200" y="9"/>
                  </a:lnTo>
                  <a:lnTo>
                    <a:pt x="270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0" name="Google Shape;10090;p44"/>
            <p:cNvSpPr/>
            <p:nvPr/>
          </p:nvSpPr>
          <p:spPr>
            <a:xfrm>
              <a:off x="3653638" y="1988650"/>
              <a:ext cx="902175" cy="558125"/>
            </a:xfrm>
            <a:custGeom>
              <a:avLst/>
              <a:gdLst/>
              <a:ahLst/>
              <a:cxnLst/>
              <a:rect l="l" t="t" r="r" b="b"/>
              <a:pathLst>
                <a:path w="36087" h="22325" fill="none" extrusionOk="0">
                  <a:moveTo>
                    <a:pt x="487" y="22325"/>
                  </a:moveTo>
                  <a:lnTo>
                    <a:pt x="487" y="22325"/>
                  </a:lnTo>
                  <a:lnTo>
                    <a:pt x="419" y="22316"/>
                  </a:lnTo>
                  <a:lnTo>
                    <a:pt x="359" y="22308"/>
                  </a:lnTo>
                  <a:lnTo>
                    <a:pt x="291" y="22291"/>
                  </a:lnTo>
                  <a:lnTo>
                    <a:pt x="231" y="22265"/>
                  </a:lnTo>
                  <a:lnTo>
                    <a:pt x="171" y="22222"/>
                  </a:lnTo>
                  <a:lnTo>
                    <a:pt x="112" y="22171"/>
                  </a:lnTo>
                  <a:lnTo>
                    <a:pt x="60" y="22103"/>
                  </a:lnTo>
                  <a:lnTo>
                    <a:pt x="18" y="22026"/>
                  </a:lnTo>
                  <a:lnTo>
                    <a:pt x="18" y="22026"/>
                  </a:lnTo>
                  <a:lnTo>
                    <a:pt x="1" y="21992"/>
                  </a:lnTo>
                  <a:lnTo>
                    <a:pt x="1" y="21949"/>
                  </a:lnTo>
                  <a:lnTo>
                    <a:pt x="1" y="21915"/>
                  </a:lnTo>
                  <a:lnTo>
                    <a:pt x="9" y="21881"/>
                  </a:lnTo>
                  <a:lnTo>
                    <a:pt x="35" y="21813"/>
                  </a:lnTo>
                  <a:lnTo>
                    <a:pt x="69" y="21744"/>
                  </a:lnTo>
                  <a:lnTo>
                    <a:pt x="69" y="21744"/>
                  </a:lnTo>
                  <a:lnTo>
                    <a:pt x="95" y="21676"/>
                  </a:lnTo>
                  <a:lnTo>
                    <a:pt x="120" y="21608"/>
                  </a:lnTo>
                  <a:lnTo>
                    <a:pt x="120" y="21608"/>
                  </a:lnTo>
                  <a:lnTo>
                    <a:pt x="188" y="21309"/>
                  </a:lnTo>
                  <a:lnTo>
                    <a:pt x="257" y="21019"/>
                  </a:lnTo>
                  <a:lnTo>
                    <a:pt x="359" y="20464"/>
                  </a:lnTo>
                  <a:lnTo>
                    <a:pt x="359" y="20464"/>
                  </a:lnTo>
                  <a:lnTo>
                    <a:pt x="419" y="20139"/>
                  </a:lnTo>
                  <a:lnTo>
                    <a:pt x="487" y="19806"/>
                  </a:lnTo>
                  <a:lnTo>
                    <a:pt x="530" y="19653"/>
                  </a:lnTo>
                  <a:lnTo>
                    <a:pt x="564" y="19525"/>
                  </a:lnTo>
                  <a:lnTo>
                    <a:pt x="607" y="19414"/>
                  </a:lnTo>
                  <a:lnTo>
                    <a:pt x="641" y="19328"/>
                  </a:lnTo>
                  <a:lnTo>
                    <a:pt x="641" y="19328"/>
                  </a:lnTo>
                  <a:lnTo>
                    <a:pt x="692" y="19269"/>
                  </a:lnTo>
                  <a:lnTo>
                    <a:pt x="760" y="19209"/>
                  </a:lnTo>
                  <a:lnTo>
                    <a:pt x="846" y="19149"/>
                  </a:lnTo>
                  <a:lnTo>
                    <a:pt x="940" y="19089"/>
                  </a:lnTo>
                  <a:lnTo>
                    <a:pt x="1059" y="19021"/>
                  </a:lnTo>
                  <a:lnTo>
                    <a:pt x="1179" y="18961"/>
                  </a:lnTo>
                  <a:lnTo>
                    <a:pt x="1461" y="18842"/>
                  </a:lnTo>
                  <a:lnTo>
                    <a:pt x="1768" y="18722"/>
                  </a:lnTo>
                  <a:lnTo>
                    <a:pt x="2084" y="18603"/>
                  </a:lnTo>
                  <a:lnTo>
                    <a:pt x="2681" y="18406"/>
                  </a:lnTo>
                  <a:lnTo>
                    <a:pt x="2681" y="18406"/>
                  </a:lnTo>
                  <a:lnTo>
                    <a:pt x="3074" y="18270"/>
                  </a:lnTo>
                  <a:lnTo>
                    <a:pt x="3484" y="18133"/>
                  </a:lnTo>
                  <a:lnTo>
                    <a:pt x="3484" y="18133"/>
                  </a:lnTo>
                  <a:lnTo>
                    <a:pt x="3800" y="18014"/>
                  </a:lnTo>
                  <a:lnTo>
                    <a:pt x="4107" y="17886"/>
                  </a:lnTo>
                  <a:lnTo>
                    <a:pt x="4406" y="17758"/>
                  </a:lnTo>
                  <a:lnTo>
                    <a:pt x="4696" y="17612"/>
                  </a:lnTo>
                  <a:lnTo>
                    <a:pt x="4978" y="17467"/>
                  </a:lnTo>
                  <a:lnTo>
                    <a:pt x="5251" y="17314"/>
                  </a:lnTo>
                  <a:lnTo>
                    <a:pt x="5516" y="17151"/>
                  </a:lnTo>
                  <a:lnTo>
                    <a:pt x="5772" y="16981"/>
                  </a:lnTo>
                  <a:lnTo>
                    <a:pt x="6011" y="16801"/>
                  </a:lnTo>
                  <a:lnTo>
                    <a:pt x="6250" y="16622"/>
                  </a:lnTo>
                  <a:lnTo>
                    <a:pt x="6472" y="16434"/>
                  </a:lnTo>
                  <a:lnTo>
                    <a:pt x="6685" y="16238"/>
                  </a:lnTo>
                  <a:lnTo>
                    <a:pt x="6890" y="16042"/>
                  </a:lnTo>
                  <a:lnTo>
                    <a:pt x="7086" y="15837"/>
                  </a:lnTo>
                  <a:lnTo>
                    <a:pt x="7266" y="15632"/>
                  </a:lnTo>
                  <a:lnTo>
                    <a:pt x="7436" y="15418"/>
                  </a:lnTo>
                  <a:lnTo>
                    <a:pt x="7599" y="15196"/>
                  </a:lnTo>
                  <a:lnTo>
                    <a:pt x="7744" y="14974"/>
                  </a:lnTo>
                  <a:lnTo>
                    <a:pt x="7880" y="14744"/>
                  </a:lnTo>
                  <a:lnTo>
                    <a:pt x="8008" y="14513"/>
                  </a:lnTo>
                  <a:lnTo>
                    <a:pt x="8128" y="14274"/>
                  </a:lnTo>
                  <a:lnTo>
                    <a:pt x="8230" y="14035"/>
                  </a:lnTo>
                  <a:lnTo>
                    <a:pt x="8316" y="13796"/>
                  </a:lnTo>
                  <a:lnTo>
                    <a:pt x="8401" y="13549"/>
                  </a:lnTo>
                  <a:lnTo>
                    <a:pt x="8461" y="13301"/>
                  </a:lnTo>
                  <a:lnTo>
                    <a:pt x="8521" y="13045"/>
                  </a:lnTo>
                  <a:lnTo>
                    <a:pt x="8555" y="12789"/>
                  </a:lnTo>
                  <a:lnTo>
                    <a:pt x="8589" y="12533"/>
                  </a:lnTo>
                  <a:lnTo>
                    <a:pt x="8597" y="12277"/>
                  </a:lnTo>
                  <a:lnTo>
                    <a:pt x="8606" y="12012"/>
                  </a:lnTo>
                  <a:lnTo>
                    <a:pt x="8589" y="11747"/>
                  </a:lnTo>
                  <a:lnTo>
                    <a:pt x="8563" y="11483"/>
                  </a:lnTo>
                  <a:lnTo>
                    <a:pt x="8563" y="11483"/>
                  </a:lnTo>
                  <a:lnTo>
                    <a:pt x="8529" y="11227"/>
                  </a:lnTo>
                  <a:lnTo>
                    <a:pt x="8478" y="10979"/>
                  </a:lnTo>
                  <a:lnTo>
                    <a:pt x="8427" y="10749"/>
                  </a:lnTo>
                  <a:lnTo>
                    <a:pt x="8358" y="10527"/>
                  </a:lnTo>
                  <a:lnTo>
                    <a:pt x="8299" y="10313"/>
                  </a:lnTo>
                  <a:lnTo>
                    <a:pt x="8230" y="10125"/>
                  </a:lnTo>
                  <a:lnTo>
                    <a:pt x="8102" y="9775"/>
                  </a:lnTo>
                  <a:lnTo>
                    <a:pt x="8102" y="9775"/>
                  </a:lnTo>
                  <a:lnTo>
                    <a:pt x="8077" y="9733"/>
                  </a:lnTo>
                  <a:lnTo>
                    <a:pt x="8077" y="9733"/>
                  </a:lnTo>
                  <a:lnTo>
                    <a:pt x="8051" y="9673"/>
                  </a:lnTo>
                  <a:lnTo>
                    <a:pt x="8043" y="9639"/>
                  </a:lnTo>
                  <a:lnTo>
                    <a:pt x="8043" y="9605"/>
                  </a:lnTo>
                  <a:lnTo>
                    <a:pt x="8043" y="9605"/>
                  </a:lnTo>
                  <a:lnTo>
                    <a:pt x="8051" y="9536"/>
                  </a:lnTo>
                  <a:lnTo>
                    <a:pt x="8077" y="9477"/>
                  </a:lnTo>
                  <a:lnTo>
                    <a:pt x="8111" y="9408"/>
                  </a:lnTo>
                  <a:lnTo>
                    <a:pt x="8154" y="9340"/>
                  </a:lnTo>
                  <a:lnTo>
                    <a:pt x="8256" y="9203"/>
                  </a:lnTo>
                  <a:lnTo>
                    <a:pt x="8375" y="9075"/>
                  </a:lnTo>
                  <a:lnTo>
                    <a:pt x="8375" y="9075"/>
                  </a:lnTo>
                  <a:lnTo>
                    <a:pt x="8469" y="8964"/>
                  </a:lnTo>
                  <a:lnTo>
                    <a:pt x="8546" y="8870"/>
                  </a:lnTo>
                  <a:lnTo>
                    <a:pt x="8546" y="8870"/>
                  </a:lnTo>
                  <a:lnTo>
                    <a:pt x="8828" y="8478"/>
                  </a:lnTo>
                  <a:lnTo>
                    <a:pt x="8973" y="8273"/>
                  </a:lnTo>
                  <a:lnTo>
                    <a:pt x="9118" y="8051"/>
                  </a:lnTo>
                  <a:lnTo>
                    <a:pt x="9263" y="7829"/>
                  </a:lnTo>
                  <a:lnTo>
                    <a:pt x="9408" y="7590"/>
                  </a:lnTo>
                  <a:lnTo>
                    <a:pt x="9545" y="7342"/>
                  </a:lnTo>
                  <a:lnTo>
                    <a:pt x="9673" y="7086"/>
                  </a:lnTo>
                  <a:lnTo>
                    <a:pt x="9801" y="6822"/>
                  </a:lnTo>
                  <a:lnTo>
                    <a:pt x="9912" y="6540"/>
                  </a:lnTo>
                  <a:lnTo>
                    <a:pt x="10006" y="6250"/>
                  </a:lnTo>
                  <a:lnTo>
                    <a:pt x="10100" y="5951"/>
                  </a:lnTo>
                  <a:lnTo>
                    <a:pt x="10168" y="5635"/>
                  </a:lnTo>
                  <a:lnTo>
                    <a:pt x="10194" y="5481"/>
                  </a:lnTo>
                  <a:lnTo>
                    <a:pt x="10219" y="5311"/>
                  </a:lnTo>
                  <a:lnTo>
                    <a:pt x="10237" y="5148"/>
                  </a:lnTo>
                  <a:lnTo>
                    <a:pt x="10254" y="4978"/>
                  </a:lnTo>
                  <a:lnTo>
                    <a:pt x="10262" y="4807"/>
                  </a:lnTo>
                  <a:lnTo>
                    <a:pt x="10262" y="4628"/>
                  </a:lnTo>
                  <a:lnTo>
                    <a:pt x="10262" y="4628"/>
                  </a:lnTo>
                  <a:lnTo>
                    <a:pt x="10262" y="4457"/>
                  </a:lnTo>
                  <a:lnTo>
                    <a:pt x="10254" y="4295"/>
                  </a:lnTo>
                  <a:lnTo>
                    <a:pt x="10228" y="3996"/>
                  </a:lnTo>
                  <a:lnTo>
                    <a:pt x="10194" y="3723"/>
                  </a:lnTo>
                  <a:lnTo>
                    <a:pt x="10160" y="3484"/>
                  </a:lnTo>
                  <a:lnTo>
                    <a:pt x="10160" y="3484"/>
                  </a:lnTo>
                  <a:lnTo>
                    <a:pt x="10151" y="3467"/>
                  </a:lnTo>
                  <a:lnTo>
                    <a:pt x="10151" y="3467"/>
                  </a:lnTo>
                  <a:lnTo>
                    <a:pt x="10143" y="3441"/>
                  </a:lnTo>
                  <a:lnTo>
                    <a:pt x="10151" y="3407"/>
                  </a:lnTo>
                  <a:lnTo>
                    <a:pt x="10151" y="3407"/>
                  </a:lnTo>
                  <a:lnTo>
                    <a:pt x="10177" y="3347"/>
                  </a:lnTo>
                  <a:lnTo>
                    <a:pt x="10237" y="3287"/>
                  </a:lnTo>
                  <a:lnTo>
                    <a:pt x="10305" y="3236"/>
                  </a:lnTo>
                  <a:lnTo>
                    <a:pt x="10399" y="3176"/>
                  </a:lnTo>
                  <a:lnTo>
                    <a:pt x="10518" y="3117"/>
                  </a:lnTo>
                  <a:lnTo>
                    <a:pt x="10655" y="3065"/>
                  </a:lnTo>
                  <a:lnTo>
                    <a:pt x="10817" y="3006"/>
                  </a:lnTo>
                  <a:lnTo>
                    <a:pt x="10996" y="2954"/>
                  </a:lnTo>
                  <a:lnTo>
                    <a:pt x="10996" y="2954"/>
                  </a:lnTo>
                  <a:lnTo>
                    <a:pt x="11150" y="2912"/>
                  </a:lnTo>
                  <a:lnTo>
                    <a:pt x="11312" y="2877"/>
                  </a:lnTo>
                  <a:lnTo>
                    <a:pt x="11628" y="2809"/>
                  </a:lnTo>
                  <a:lnTo>
                    <a:pt x="11961" y="2767"/>
                  </a:lnTo>
                  <a:lnTo>
                    <a:pt x="12294" y="2732"/>
                  </a:lnTo>
                  <a:lnTo>
                    <a:pt x="12627" y="2707"/>
                  </a:lnTo>
                  <a:lnTo>
                    <a:pt x="12951" y="2698"/>
                  </a:lnTo>
                  <a:lnTo>
                    <a:pt x="13276" y="2690"/>
                  </a:lnTo>
                  <a:lnTo>
                    <a:pt x="13592" y="2690"/>
                  </a:lnTo>
                  <a:lnTo>
                    <a:pt x="13592" y="2690"/>
                  </a:lnTo>
                  <a:lnTo>
                    <a:pt x="14104" y="2690"/>
                  </a:lnTo>
                  <a:lnTo>
                    <a:pt x="14608" y="2698"/>
                  </a:lnTo>
                  <a:lnTo>
                    <a:pt x="14633" y="2698"/>
                  </a:lnTo>
                  <a:lnTo>
                    <a:pt x="14633" y="2698"/>
                  </a:lnTo>
                  <a:lnTo>
                    <a:pt x="15197" y="2707"/>
                  </a:lnTo>
                  <a:lnTo>
                    <a:pt x="15769" y="2715"/>
                  </a:lnTo>
                  <a:lnTo>
                    <a:pt x="15769" y="2715"/>
                  </a:lnTo>
                  <a:lnTo>
                    <a:pt x="16127" y="2707"/>
                  </a:lnTo>
                  <a:lnTo>
                    <a:pt x="16503" y="2707"/>
                  </a:lnTo>
                  <a:lnTo>
                    <a:pt x="16904" y="2690"/>
                  </a:lnTo>
                  <a:lnTo>
                    <a:pt x="17322" y="2664"/>
                  </a:lnTo>
                  <a:lnTo>
                    <a:pt x="17749" y="2630"/>
                  </a:lnTo>
                  <a:lnTo>
                    <a:pt x="18202" y="2579"/>
                  </a:lnTo>
                  <a:lnTo>
                    <a:pt x="18654" y="2519"/>
                  </a:lnTo>
                  <a:lnTo>
                    <a:pt x="19115" y="2434"/>
                  </a:lnTo>
                  <a:lnTo>
                    <a:pt x="19115" y="2434"/>
                  </a:lnTo>
                  <a:lnTo>
                    <a:pt x="19388" y="2382"/>
                  </a:lnTo>
                  <a:lnTo>
                    <a:pt x="19661" y="2314"/>
                  </a:lnTo>
                  <a:lnTo>
                    <a:pt x="19935" y="2246"/>
                  </a:lnTo>
                  <a:lnTo>
                    <a:pt x="20199" y="2169"/>
                  </a:lnTo>
                  <a:lnTo>
                    <a:pt x="20720" y="2015"/>
                  </a:lnTo>
                  <a:lnTo>
                    <a:pt x="21224" y="1836"/>
                  </a:lnTo>
                  <a:lnTo>
                    <a:pt x="21719" y="1657"/>
                  </a:lnTo>
                  <a:lnTo>
                    <a:pt x="22197" y="1469"/>
                  </a:lnTo>
                  <a:lnTo>
                    <a:pt x="23110" y="1093"/>
                  </a:lnTo>
                  <a:lnTo>
                    <a:pt x="23110" y="1093"/>
                  </a:lnTo>
                  <a:lnTo>
                    <a:pt x="23973" y="735"/>
                  </a:lnTo>
                  <a:lnTo>
                    <a:pt x="24391" y="572"/>
                  </a:lnTo>
                  <a:lnTo>
                    <a:pt x="24801" y="419"/>
                  </a:lnTo>
                  <a:lnTo>
                    <a:pt x="24801" y="419"/>
                  </a:lnTo>
                  <a:lnTo>
                    <a:pt x="25091" y="325"/>
                  </a:lnTo>
                  <a:lnTo>
                    <a:pt x="25373" y="240"/>
                  </a:lnTo>
                  <a:lnTo>
                    <a:pt x="25654" y="171"/>
                  </a:lnTo>
                  <a:lnTo>
                    <a:pt x="25928" y="111"/>
                  </a:lnTo>
                  <a:lnTo>
                    <a:pt x="26184" y="60"/>
                  </a:lnTo>
                  <a:lnTo>
                    <a:pt x="26440" y="26"/>
                  </a:lnTo>
                  <a:lnTo>
                    <a:pt x="26679" y="9"/>
                  </a:lnTo>
                  <a:lnTo>
                    <a:pt x="26909" y="1"/>
                  </a:lnTo>
                  <a:lnTo>
                    <a:pt x="26909" y="1"/>
                  </a:lnTo>
                  <a:lnTo>
                    <a:pt x="27055" y="1"/>
                  </a:lnTo>
                  <a:lnTo>
                    <a:pt x="27200" y="9"/>
                  </a:lnTo>
                  <a:lnTo>
                    <a:pt x="27336" y="26"/>
                  </a:lnTo>
                  <a:lnTo>
                    <a:pt x="27464" y="52"/>
                  </a:lnTo>
                  <a:lnTo>
                    <a:pt x="27592" y="77"/>
                  </a:lnTo>
                  <a:lnTo>
                    <a:pt x="27703" y="120"/>
                  </a:lnTo>
                  <a:lnTo>
                    <a:pt x="27814" y="154"/>
                  </a:lnTo>
                  <a:lnTo>
                    <a:pt x="27917" y="205"/>
                  </a:lnTo>
                  <a:lnTo>
                    <a:pt x="27917" y="205"/>
                  </a:lnTo>
                  <a:lnTo>
                    <a:pt x="28002" y="257"/>
                  </a:lnTo>
                  <a:lnTo>
                    <a:pt x="28088" y="308"/>
                  </a:lnTo>
                  <a:lnTo>
                    <a:pt x="28258" y="436"/>
                  </a:lnTo>
                  <a:lnTo>
                    <a:pt x="28438" y="590"/>
                  </a:lnTo>
                  <a:lnTo>
                    <a:pt x="28625" y="760"/>
                  </a:lnTo>
                  <a:lnTo>
                    <a:pt x="28813" y="948"/>
                  </a:lnTo>
                  <a:lnTo>
                    <a:pt x="29001" y="1153"/>
                  </a:lnTo>
                  <a:lnTo>
                    <a:pt x="29394" y="1588"/>
                  </a:lnTo>
                  <a:lnTo>
                    <a:pt x="29394" y="1588"/>
                  </a:lnTo>
                  <a:lnTo>
                    <a:pt x="29914" y="2152"/>
                  </a:lnTo>
                  <a:lnTo>
                    <a:pt x="30196" y="2442"/>
                  </a:lnTo>
                  <a:lnTo>
                    <a:pt x="30486" y="2732"/>
                  </a:lnTo>
                  <a:lnTo>
                    <a:pt x="30794" y="3023"/>
                  </a:lnTo>
                  <a:lnTo>
                    <a:pt x="31127" y="3304"/>
                  </a:lnTo>
                  <a:lnTo>
                    <a:pt x="31297" y="3449"/>
                  </a:lnTo>
                  <a:lnTo>
                    <a:pt x="31477" y="3586"/>
                  </a:lnTo>
                  <a:lnTo>
                    <a:pt x="31656" y="3714"/>
                  </a:lnTo>
                  <a:lnTo>
                    <a:pt x="31844" y="3851"/>
                  </a:lnTo>
                  <a:lnTo>
                    <a:pt x="31844" y="3851"/>
                  </a:lnTo>
                  <a:lnTo>
                    <a:pt x="32066" y="3987"/>
                  </a:lnTo>
                  <a:lnTo>
                    <a:pt x="32288" y="4124"/>
                  </a:lnTo>
                  <a:lnTo>
                    <a:pt x="32510" y="4243"/>
                  </a:lnTo>
                  <a:lnTo>
                    <a:pt x="32732" y="4363"/>
                  </a:lnTo>
                  <a:lnTo>
                    <a:pt x="32954" y="4474"/>
                  </a:lnTo>
                  <a:lnTo>
                    <a:pt x="33167" y="4576"/>
                  </a:lnTo>
                  <a:lnTo>
                    <a:pt x="33611" y="4764"/>
                  </a:lnTo>
                  <a:lnTo>
                    <a:pt x="34046" y="4926"/>
                  </a:lnTo>
                  <a:lnTo>
                    <a:pt x="34473" y="5080"/>
                  </a:lnTo>
                  <a:lnTo>
                    <a:pt x="34892" y="5217"/>
                  </a:lnTo>
                  <a:lnTo>
                    <a:pt x="35301" y="5345"/>
                  </a:lnTo>
                  <a:lnTo>
                    <a:pt x="35301" y="5345"/>
                  </a:lnTo>
                  <a:lnTo>
                    <a:pt x="35370" y="5362"/>
                  </a:lnTo>
                  <a:lnTo>
                    <a:pt x="35446" y="5379"/>
                  </a:lnTo>
                  <a:lnTo>
                    <a:pt x="35617" y="5387"/>
                  </a:lnTo>
                  <a:lnTo>
                    <a:pt x="35617" y="5387"/>
                  </a:lnTo>
                  <a:lnTo>
                    <a:pt x="35754" y="5404"/>
                  </a:lnTo>
                  <a:lnTo>
                    <a:pt x="35882" y="5422"/>
                  </a:lnTo>
                  <a:lnTo>
                    <a:pt x="35933" y="5430"/>
                  </a:lnTo>
                  <a:lnTo>
                    <a:pt x="35984" y="5447"/>
                  </a:lnTo>
                  <a:lnTo>
                    <a:pt x="36018" y="5473"/>
                  </a:lnTo>
                  <a:lnTo>
                    <a:pt x="36053" y="5507"/>
                  </a:lnTo>
                  <a:lnTo>
                    <a:pt x="36053" y="5507"/>
                  </a:lnTo>
                  <a:lnTo>
                    <a:pt x="36070" y="5533"/>
                  </a:lnTo>
                  <a:lnTo>
                    <a:pt x="36087" y="5558"/>
                  </a:lnTo>
                  <a:lnTo>
                    <a:pt x="36087" y="5592"/>
                  </a:lnTo>
                  <a:lnTo>
                    <a:pt x="36087" y="5626"/>
                  </a:lnTo>
                  <a:lnTo>
                    <a:pt x="36087" y="5626"/>
                  </a:lnTo>
                  <a:lnTo>
                    <a:pt x="36078" y="5703"/>
                  </a:lnTo>
                  <a:lnTo>
                    <a:pt x="36070" y="5780"/>
                  </a:lnTo>
                  <a:lnTo>
                    <a:pt x="36053" y="5857"/>
                  </a:lnTo>
                  <a:lnTo>
                    <a:pt x="36027" y="5925"/>
                  </a:lnTo>
                  <a:lnTo>
                    <a:pt x="36001" y="5994"/>
                  </a:lnTo>
                  <a:lnTo>
                    <a:pt x="35967" y="6062"/>
                  </a:lnTo>
                  <a:lnTo>
                    <a:pt x="35890" y="6181"/>
                  </a:lnTo>
                  <a:lnTo>
                    <a:pt x="35796" y="6301"/>
                  </a:lnTo>
                  <a:lnTo>
                    <a:pt x="35694" y="6403"/>
                  </a:lnTo>
                  <a:lnTo>
                    <a:pt x="35574" y="6497"/>
                  </a:lnTo>
                  <a:lnTo>
                    <a:pt x="35438" y="6583"/>
                  </a:lnTo>
                  <a:lnTo>
                    <a:pt x="35293" y="6668"/>
                  </a:lnTo>
                  <a:lnTo>
                    <a:pt x="35139" y="6745"/>
                  </a:lnTo>
                  <a:lnTo>
                    <a:pt x="34968" y="6813"/>
                  </a:lnTo>
                  <a:lnTo>
                    <a:pt x="34798" y="6881"/>
                  </a:lnTo>
                  <a:lnTo>
                    <a:pt x="34422" y="7009"/>
                  </a:lnTo>
                  <a:lnTo>
                    <a:pt x="34029" y="7137"/>
                  </a:lnTo>
                  <a:lnTo>
                    <a:pt x="34029" y="7137"/>
                  </a:lnTo>
                  <a:lnTo>
                    <a:pt x="33602" y="7283"/>
                  </a:lnTo>
                  <a:lnTo>
                    <a:pt x="33176" y="7428"/>
                  </a:lnTo>
                  <a:lnTo>
                    <a:pt x="32962" y="7513"/>
                  </a:lnTo>
                  <a:lnTo>
                    <a:pt x="32757" y="7607"/>
                  </a:lnTo>
                  <a:lnTo>
                    <a:pt x="32552" y="7701"/>
                  </a:lnTo>
                  <a:lnTo>
                    <a:pt x="32356" y="7812"/>
                  </a:lnTo>
                  <a:lnTo>
                    <a:pt x="32168" y="7923"/>
                  </a:lnTo>
                  <a:lnTo>
                    <a:pt x="31989" y="8051"/>
                  </a:lnTo>
                  <a:lnTo>
                    <a:pt x="31827" y="8196"/>
                  </a:lnTo>
                  <a:lnTo>
                    <a:pt x="31673" y="8350"/>
                  </a:lnTo>
                  <a:lnTo>
                    <a:pt x="31596" y="8427"/>
                  </a:lnTo>
                  <a:lnTo>
                    <a:pt x="31528" y="8512"/>
                  </a:lnTo>
                  <a:lnTo>
                    <a:pt x="31468" y="8606"/>
                  </a:lnTo>
                  <a:lnTo>
                    <a:pt x="31408" y="8700"/>
                  </a:lnTo>
                  <a:lnTo>
                    <a:pt x="31349" y="8802"/>
                  </a:lnTo>
                  <a:lnTo>
                    <a:pt x="31297" y="8905"/>
                  </a:lnTo>
                  <a:lnTo>
                    <a:pt x="31255" y="9007"/>
                  </a:lnTo>
                  <a:lnTo>
                    <a:pt x="31212" y="9118"/>
                  </a:lnTo>
                  <a:lnTo>
                    <a:pt x="31212" y="9118"/>
                  </a:lnTo>
                  <a:lnTo>
                    <a:pt x="31118" y="9408"/>
                  </a:lnTo>
                  <a:lnTo>
                    <a:pt x="31050" y="9699"/>
                  </a:lnTo>
                  <a:lnTo>
                    <a:pt x="30999" y="9980"/>
                  </a:lnTo>
                  <a:lnTo>
                    <a:pt x="30964" y="10253"/>
                  </a:lnTo>
                  <a:lnTo>
                    <a:pt x="30947" y="10527"/>
                  </a:lnTo>
                  <a:lnTo>
                    <a:pt x="30947" y="10791"/>
                  </a:lnTo>
                  <a:lnTo>
                    <a:pt x="30964" y="11047"/>
                  </a:lnTo>
                  <a:lnTo>
                    <a:pt x="30990" y="11295"/>
                  </a:lnTo>
                  <a:lnTo>
                    <a:pt x="31024" y="11534"/>
                  </a:lnTo>
                  <a:lnTo>
                    <a:pt x="31058" y="11765"/>
                  </a:lnTo>
                  <a:lnTo>
                    <a:pt x="31110" y="11995"/>
                  </a:lnTo>
                  <a:lnTo>
                    <a:pt x="31161" y="12208"/>
                  </a:lnTo>
                  <a:lnTo>
                    <a:pt x="31280" y="12610"/>
                  </a:lnTo>
                  <a:lnTo>
                    <a:pt x="31391" y="12968"/>
                  </a:lnTo>
                  <a:lnTo>
                    <a:pt x="31391" y="12968"/>
                  </a:lnTo>
                  <a:lnTo>
                    <a:pt x="31425" y="13054"/>
                  </a:lnTo>
                  <a:lnTo>
                    <a:pt x="31425" y="13054"/>
                  </a:lnTo>
                  <a:lnTo>
                    <a:pt x="31451" y="13096"/>
                  </a:lnTo>
                  <a:lnTo>
                    <a:pt x="31477" y="13156"/>
                  </a:lnTo>
                  <a:lnTo>
                    <a:pt x="31485" y="13207"/>
                  </a:lnTo>
                  <a:lnTo>
                    <a:pt x="31485" y="13233"/>
                  </a:lnTo>
                  <a:lnTo>
                    <a:pt x="31477" y="13267"/>
                  </a:lnTo>
                  <a:lnTo>
                    <a:pt x="31477" y="13267"/>
                  </a:lnTo>
                  <a:lnTo>
                    <a:pt x="31468" y="13276"/>
                  </a:lnTo>
                  <a:lnTo>
                    <a:pt x="31460" y="13284"/>
                  </a:lnTo>
                  <a:lnTo>
                    <a:pt x="31460" y="13284"/>
                  </a:lnTo>
                  <a:lnTo>
                    <a:pt x="31178" y="13515"/>
                  </a:lnTo>
                  <a:lnTo>
                    <a:pt x="31016" y="13643"/>
                  </a:lnTo>
                  <a:lnTo>
                    <a:pt x="30845" y="13796"/>
                  </a:lnTo>
                  <a:lnTo>
                    <a:pt x="30674" y="13959"/>
                  </a:lnTo>
                  <a:lnTo>
                    <a:pt x="30495" y="14138"/>
                  </a:lnTo>
                  <a:lnTo>
                    <a:pt x="30324" y="14334"/>
                  </a:lnTo>
                  <a:lnTo>
                    <a:pt x="30153" y="14556"/>
                  </a:lnTo>
                  <a:lnTo>
                    <a:pt x="30153" y="14556"/>
                  </a:lnTo>
                  <a:lnTo>
                    <a:pt x="30008" y="14761"/>
                  </a:lnTo>
                  <a:lnTo>
                    <a:pt x="29872" y="14957"/>
                  </a:lnTo>
                  <a:lnTo>
                    <a:pt x="29752" y="15162"/>
                  </a:lnTo>
                  <a:lnTo>
                    <a:pt x="29650" y="15367"/>
                  </a:lnTo>
                  <a:lnTo>
                    <a:pt x="29547" y="15572"/>
                  </a:lnTo>
                  <a:lnTo>
                    <a:pt x="29462" y="15777"/>
                  </a:lnTo>
                  <a:lnTo>
                    <a:pt x="29385" y="15982"/>
                  </a:lnTo>
                  <a:lnTo>
                    <a:pt x="29317" y="16178"/>
                  </a:lnTo>
                  <a:lnTo>
                    <a:pt x="29257" y="16375"/>
                  </a:lnTo>
                  <a:lnTo>
                    <a:pt x="29206" y="16562"/>
                  </a:lnTo>
                  <a:lnTo>
                    <a:pt x="29120" y="16938"/>
                  </a:lnTo>
                  <a:lnTo>
                    <a:pt x="29044" y="17297"/>
                  </a:lnTo>
                  <a:lnTo>
                    <a:pt x="28984" y="17621"/>
                  </a:lnTo>
                  <a:lnTo>
                    <a:pt x="28984" y="17621"/>
                  </a:lnTo>
                  <a:lnTo>
                    <a:pt x="28975" y="17681"/>
                  </a:lnTo>
                  <a:lnTo>
                    <a:pt x="28975" y="17740"/>
                  </a:lnTo>
                  <a:lnTo>
                    <a:pt x="28975" y="17740"/>
                  </a:lnTo>
                  <a:lnTo>
                    <a:pt x="28975" y="17817"/>
                  </a:lnTo>
                  <a:lnTo>
                    <a:pt x="28967" y="17886"/>
                  </a:lnTo>
                  <a:lnTo>
                    <a:pt x="28950" y="17954"/>
                  </a:lnTo>
                  <a:lnTo>
                    <a:pt x="28933" y="17980"/>
                  </a:lnTo>
                  <a:lnTo>
                    <a:pt x="28907" y="18005"/>
                  </a:lnTo>
                  <a:lnTo>
                    <a:pt x="28907" y="18005"/>
                  </a:lnTo>
                  <a:lnTo>
                    <a:pt x="28864" y="18039"/>
                  </a:lnTo>
                  <a:lnTo>
                    <a:pt x="28813" y="18065"/>
                  </a:lnTo>
                  <a:lnTo>
                    <a:pt x="28762" y="18082"/>
                  </a:lnTo>
                  <a:lnTo>
                    <a:pt x="28694" y="18090"/>
                  </a:lnTo>
                  <a:lnTo>
                    <a:pt x="28540" y="18099"/>
                  </a:lnTo>
                  <a:lnTo>
                    <a:pt x="28352" y="18090"/>
                  </a:lnTo>
                  <a:lnTo>
                    <a:pt x="28352" y="18090"/>
                  </a:lnTo>
                  <a:lnTo>
                    <a:pt x="28164" y="18082"/>
                  </a:lnTo>
                  <a:lnTo>
                    <a:pt x="27959" y="18090"/>
                  </a:lnTo>
                  <a:lnTo>
                    <a:pt x="27959" y="18090"/>
                  </a:lnTo>
                  <a:lnTo>
                    <a:pt x="27507" y="18099"/>
                  </a:lnTo>
                  <a:lnTo>
                    <a:pt x="27046" y="18108"/>
                  </a:lnTo>
                  <a:lnTo>
                    <a:pt x="27046" y="18108"/>
                  </a:lnTo>
                  <a:lnTo>
                    <a:pt x="26824" y="18108"/>
                  </a:lnTo>
                  <a:lnTo>
                    <a:pt x="26585" y="18099"/>
                  </a:lnTo>
                  <a:lnTo>
                    <a:pt x="26337" y="18082"/>
                  </a:lnTo>
                  <a:lnTo>
                    <a:pt x="26090" y="18056"/>
                  </a:lnTo>
                  <a:lnTo>
                    <a:pt x="25851" y="18022"/>
                  </a:lnTo>
                  <a:lnTo>
                    <a:pt x="25620" y="17971"/>
                  </a:lnTo>
                  <a:lnTo>
                    <a:pt x="25518" y="17945"/>
                  </a:lnTo>
                  <a:lnTo>
                    <a:pt x="25415" y="17903"/>
                  </a:lnTo>
                  <a:lnTo>
                    <a:pt x="25322" y="17869"/>
                  </a:lnTo>
                  <a:lnTo>
                    <a:pt x="25236" y="17817"/>
                  </a:lnTo>
                  <a:lnTo>
                    <a:pt x="25236" y="17817"/>
                  </a:lnTo>
                  <a:lnTo>
                    <a:pt x="25074" y="17715"/>
                  </a:lnTo>
                  <a:lnTo>
                    <a:pt x="24878" y="17570"/>
                  </a:lnTo>
                  <a:lnTo>
                    <a:pt x="24878" y="17570"/>
                  </a:lnTo>
                  <a:lnTo>
                    <a:pt x="24604" y="17382"/>
                  </a:lnTo>
                  <a:lnTo>
                    <a:pt x="24306" y="17177"/>
                  </a:lnTo>
                  <a:lnTo>
                    <a:pt x="24143" y="17075"/>
                  </a:lnTo>
                  <a:lnTo>
                    <a:pt x="23964" y="16972"/>
                  </a:lnTo>
                  <a:lnTo>
                    <a:pt x="23776" y="16870"/>
                  </a:lnTo>
                  <a:lnTo>
                    <a:pt x="23580" y="16767"/>
                  </a:lnTo>
                  <a:lnTo>
                    <a:pt x="23580" y="16767"/>
                  </a:lnTo>
                  <a:lnTo>
                    <a:pt x="23281" y="16639"/>
                  </a:lnTo>
                  <a:lnTo>
                    <a:pt x="22974" y="16520"/>
                  </a:lnTo>
                  <a:lnTo>
                    <a:pt x="22666" y="16426"/>
                  </a:lnTo>
                  <a:lnTo>
                    <a:pt x="22342" y="16349"/>
                  </a:lnTo>
                  <a:lnTo>
                    <a:pt x="22018" y="16281"/>
                  </a:lnTo>
                  <a:lnTo>
                    <a:pt x="21693" y="16238"/>
                  </a:lnTo>
                  <a:lnTo>
                    <a:pt x="21360" y="16212"/>
                  </a:lnTo>
                  <a:lnTo>
                    <a:pt x="21019" y="16204"/>
                  </a:lnTo>
                  <a:lnTo>
                    <a:pt x="21019" y="16204"/>
                  </a:lnTo>
                  <a:lnTo>
                    <a:pt x="20840" y="16204"/>
                  </a:lnTo>
                  <a:lnTo>
                    <a:pt x="20652" y="16212"/>
                  </a:lnTo>
                  <a:lnTo>
                    <a:pt x="20285" y="16246"/>
                  </a:lnTo>
                  <a:lnTo>
                    <a:pt x="19935" y="16298"/>
                  </a:lnTo>
                  <a:lnTo>
                    <a:pt x="19576" y="16357"/>
                  </a:lnTo>
                  <a:lnTo>
                    <a:pt x="19235" y="16443"/>
                  </a:lnTo>
                  <a:lnTo>
                    <a:pt x="18902" y="16537"/>
                  </a:lnTo>
                  <a:lnTo>
                    <a:pt x="18577" y="16648"/>
                  </a:lnTo>
                  <a:lnTo>
                    <a:pt x="18261" y="16767"/>
                  </a:lnTo>
                  <a:lnTo>
                    <a:pt x="17954" y="16895"/>
                  </a:lnTo>
                  <a:lnTo>
                    <a:pt x="17655" y="17023"/>
                  </a:lnTo>
                  <a:lnTo>
                    <a:pt x="17365" y="17168"/>
                  </a:lnTo>
                  <a:lnTo>
                    <a:pt x="17092" y="17314"/>
                  </a:lnTo>
                  <a:lnTo>
                    <a:pt x="16836" y="17459"/>
                  </a:lnTo>
                  <a:lnTo>
                    <a:pt x="16588" y="17612"/>
                  </a:lnTo>
                  <a:lnTo>
                    <a:pt x="16349" y="17758"/>
                  </a:lnTo>
                  <a:lnTo>
                    <a:pt x="16127" y="17911"/>
                  </a:lnTo>
                  <a:lnTo>
                    <a:pt x="16127" y="17911"/>
                  </a:lnTo>
                  <a:lnTo>
                    <a:pt x="15615" y="18270"/>
                  </a:lnTo>
                  <a:lnTo>
                    <a:pt x="15120" y="18637"/>
                  </a:lnTo>
                  <a:lnTo>
                    <a:pt x="15120" y="18637"/>
                  </a:lnTo>
                  <a:lnTo>
                    <a:pt x="14548" y="19055"/>
                  </a:lnTo>
                  <a:lnTo>
                    <a:pt x="14275" y="19243"/>
                  </a:lnTo>
                  <a:lnTo>
                    <a:pt x="14001" y="19422"/>
                  </a:lnTo>
                  <a:lnTo>
                    <a:pt x="13737" y="19584"/>
                  </a:lnTo>
                  <a:lnTo>
                    <a:pt x="13489" y="19713"/>
                  </a:lnTo>
                  <a:lnTo>
                    <a:pt x="13361" y="19772"/>
                  </a:lnTo>
                  <a:lnTo>
                    <a:pt x="13242" y="19815"/>
                  </a:lnTo>
                  <a:lnTo>
                    <a:pt x="13131" y="19858"/>
                  </a:lnTo>
                  <a:lnTo>
                    <a:pt x="13011" y="19883"/>
                  </a:lnTo>
                  <a:lnTo>
                    <a:pt x="13011" y="19883"/>
                  </a:lnTo>
                  <a:lnTo>
                    <a:pt x="12900" y="19909"/>
                  </a:lnTo>
                  <a:lnTo>
                    <a:pt x="12772" y="19926"/>
                  </a:lnTo>
                  <a:lnTo>
                    <a:pt x="12644" y="19934"/>
                  </a:lnTo>
                  <a:lnTo>
                    <a:pt x="12499" y="19934"/>
                  </a:lnTo>
                  <a:lnTo>
                    <a:pt x="12499" y="19934"/>
                  </a:lnTo>
                  <a:lnTo>
                    <a:pt x="12260" y="19926"/>
                  </a:lnTo>
                  <a:lnTo>
                    <a:pt x="12012" y="19909"/>
                  </a:lnTo>
                  <a:lnTo>
                    <a:pt x="11756" y="19883"/>
                  </a:lnTo>
                  <a:lnTo>
                    <a:pt x="11483" y="19841"/>
                  </a:lnTo>
                  <a:lnTo>
                    <a:pt x="10920" y="19738"/>
                  </a:lnTo>
                  <a:lnTo>
                    <a:pt x="10330" y="19619"/>
                  </a:lnTo>
                  <a:lnTo>
                    <a:pt x="10330" y="19619"/>
                  </a:lnTo>
                  <a:lnTo>
                    <a:pt x="9571" y="19473"/>
                  </a:lnTo>
                  <a:lnTo>
                    <a:pt x="9178" y="19397"/>
                  </a:lnTo>
                  <a:lnTo>
                    <a:pt x="8777" y="19328"/>
                  </a:lnTo>
                  <a:lnTo>
                    <a:pt x="8358" y="19277"/>
                  </a:lnTo>
                  <a:lnTo>
                    <a:pt x="7940" y="19234"/>
                  </a:lnTo>
                  <a:lnTo>
                    <a:pt x="7513" y="19200"/>
                  </a:lnTo>
                  <a:lnTo>
                    <a:pt x="7078" y="19192"/>
                  </a:lnTo>
                  <a:lnTo>
                    <a:pt x="7078" y="19192"/>
                  </a:lnTo>
                  <a:lnTo>
                    <a:pt x="6847" y="19200"/>
                  </a:lnTo>
                  <a:lnTo>
                    <a:pt x="6608" y="19209"/>
                  </a:lnTo>
                  <a:lnTo>
                    <a:pt x="6378" y="19226"/>
                  </a:lnTo>
                  <a:lnTo>
                    <a:pt x="6156" y="19243"/>
                  </a:lnTo>
                  <a:lnTo>
                    <a:pt x="5934" y="19269"/>
                  </a:lnTo>
                  <a:lnTo>
                    <a:pt x="5712" y="19303"/>
                  </a:lnTo>
                  <a:lnTo>
                    <a:pt x="5499" y="19345"/>
                  </a:lnTo>
                  <a:lnTo>
                    <a:pt x="5285" y="19397"/>
                  </a:lnTo>
                  <a:lnTo>
                    <a:pt x="5072" y="19448"/>
                  </a:lnTo>
                  <a:lnTo>
                    <a:pt x="4858" y="19508"/>
                  </a:lnTo>
                  <a:lnTo>
                    <a:pt x="4653" y="19576"/>
                  </a:lnTo>
                  <a:lnTo>
                    <a:pt x="4457" y="19644"/>
                  </a:lnTo>
                  <a:lnTo>
                    <a:pt x="4252" y="19730"/>
                  </a:lnTo>
                  <a:lnTo>
                    <a:pt x="4056" y="19815"/>
                  </a:lnTo>
                  <a:lnTo>
                    <a:pt x="3859" y="19909"/>
                  </a:lnTo>
                  <a:lnTo>
                    <a:pt x="3672" y="20003"/>
                  </a:lnTo>
                  <a:lnTo>
                    <a:pt x="3672" y="20003"/>
                  </a:lnTo>
                  <a:lnTo>
                    <a:pt x="3501" y="20097"/>
                  </a:lnTo>
                  <a:lnTo>
                    <a:pt x="3347" y="20191"/>
                  </a:lnTo>
                  <a:lnTo>
                    <a:pt x="3040" y="20387"/>
                  </a:lnTo>
                  <a:lnTo>
                    <a:pt x="2758" y="20583"/>
                  </a:lnTo>
                  <a:lnTo>
                    <a:pt x="2485" y="20797"/>
                  </a:lnTo>
                  <a:lnTo>
                    <a:pt x="2237" y="21002"/>
                  </a:lnTo>
                  <a:lnTo>
                    <a:pt x="1998" y="21207"/>
                  </a:lnTo>
                  <a:lnTo>
                    <a:pt x="1571" y="21608"/>
                  </a:lnTo>
                  <a:lnTo>
                    <a:pt x="1571" y="21608"/>
                  </a:lnTo>
                  <a:lnTo>
                    <a:pt x="1367" y="21804"/>
                  </a:lnTo>
                  <a:lnTo>
                    <a:pt x="1367" y="21804"/>
                  </a:lnTo>
                  <a:lnTo>
                    <a:pt x="1204" y="21958"/>
                  </a:lnTo>
                  <a:lnTo>
                    <a:pt x="1051" y="22103"/>
                  </a:lnTo>
                  <a:lnTo>
                    <a:pt x="982" y="22163"/>
                  </a:lnTo>
                  <a:lnTo>
                    <a:pt x="906" y="22214"/>
                  </a:lnTo>
                  <a:lnTo>
                    <a:pt x="837" y="22248"/>
                  </a:lnTo>
                  <a:lnTo>
                    <a:pt x="778" y="22274"/>
                  </a:lnTo>
                  <a:lnTo>
                    <a:pt x="778" y="22248"/>
                  </a:lnTo>
                  <a:lnTo>
                    <a:pt x="778" y="22274"/>
                  </a:lnTo>
                  <a:lnTo>
                    <a:pt x="778" y="22274"/>
                  </a:lnTo>
                  <a:lnTo>
                    <a:pt x="752" y="22282"/>
                  </a:lnTo>
                  <a:lnTo>
                    <a:pt x="752" y="22282"/>
                  </a:lnTo>
                  <a:lnTo>
                    <a:pt x="641" y="22308"/>
                  </a:lnTo>
                  <a:lnTo>
                    <a:pt x="564" y="22316"/>
                  </a:lnTo>
                  <a:lnTo>
                    <a:pt x="487" y="2232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1" name="Google Shape;10091;p44"/>
            <p:cNvSpPr/>
            <p:nvPr/>
          </p:nvSpPr>
          <p:spPr>
            <a:xfrm>
              <a:off x="3654913" y="1989925"/>
              <a:ext cx="899625" cy="555375"/>
            </a:xfrm>
            <a:custGeom>
              <a:avLst/>
              <a:gdLst/>
              <a:ahLst/>
              <a:cxnLst/>
              <a:rect l="l" t="t" r="r" b="b"/>
              <a:pathLst>
                <a:path w="35985" h="22215" fill="none" extrusionOk="0">
                  <a:moveTo>
                    <a:pt x="13541" y="2690"/>
                  </a:moveTo>
                  <a:lnTo>
                    <a:pt x="13541" y="2690"/>
                  </a:lnTo>
                  <a:lnTo>
                    <a:pt x="13225" y="2690"/>
                  </a:lnTo>
                  <a:lnTo>
                    <a:pt x="12909" y="2698"/>
                  </a:lnTo>
                  <a:lnTo>
                    <a:pt x="12576" y="2716"/>
                  </a:lnTo>
                  <a:lnTo>
                    <a:pt x="12243" y="2733"/>
                  </a:lnTo>
                  <a:lnTo>
                    <a:pt x="11919" y="2767"/>
                  </a:lnTo>
                  <a:lnTo>
                    <a:pt x="11594" y="2818"/>
                  </a:lnTo>
                  <a:lnTo>
                    <a:pt x="11270" y="2878"/>
                  </a:lnTo>
                  <a:lnTo>
                    <a:pt x="10962" y="2955"/>
                  </a:lnTo>
                  <a:lnTo>
                    <a:pt x="10962" y="2955"/>
                  </a:lnTo>
                  <a:lnTo>
                    <a:pt x="10792" y="3006"/>
                  </a:lnTo>
                  <a:lnTo>
                    <a:pt x="10638" y="3057"/>
                  </a:lnTo>
                  <a:lnTo>
                    <a:pt x="10501" y="3108"/>
                  </a:lnTo>
                  <a:lnTo>
                    <a:pt x="10390" y="3159"/>
                  </a:lnTo>
                  <a:lnTo>
                    <a:pt x="10297" y="3219"/>
                  </a:lnTo>
                  <a:lnTo>
                    <a:pt x="10228" y="3270"/>
                  </a:lnTo>
                  <a:lnTo>
                    <a:pt x="10177" y="3322"/>
                  </a:lnTo>
                  <a:lnTo>
                    <a:pt x="10151" y="3373"/>
                  </a:lnTo>
                  <a:lnTo>
                    <a:pt x="10151" y="3373"/>
                  </a:lnTo>
                  <a:lnTo>
                    <a:pt x="10151" y="3398"/>
                  </a:lnTo>
                  <a:lnTo>
                    <a:pt x="10151" y="3398"/>
                  </a:lnTo>
                  <a:lnTo>
                    <a:pt x="10160" y="3424"/>
                  </a:lnTo>
                  <a:lnTo>
                    <a:pt x="10160" y="3424"/>
                  </a:lnTo>
                  <a:lnTo>
                    <a:pt x="10194" y="3663"/>
                  </a:lnTo>
                  <a:lnTo>
                    <a:pt x="10228" y="3936"/>
                  </a:lnTo>
                  <a:lnTo>
                    <a:pt x="10254" y="4244"/>
                  </a:lnTo>
                  <a:lnTo>
                    <a:pt x="10262" y="4406"/>
                  </a:lnTo>
                  <a:lnTo>
                    <a:pt x="10271" y="4577"/>
                  </a:lnTo>
                  <a:lnTo>
                    <a:pt x="10271" y="4577"/>
                  </a:lnTo>
                  <a:lnTo>
                    <a:pt x="10262" y="4756"/>
                  </a:lnTo>
                  <a:lnTo>
                    <a:pt x="10254" y="4927"/>
                  </a:lnTo>
                  <a:lnTo>
                    <a:pt x="10245" y="5097"/>
                  </a:lnTo>
                  <a:lnTo>
                    <a:pt x="10220" y="5268"/>
                  </a:lnTo>
                  <a:lnTo>
                    <a:pt x="10194" y="5430"/>
                  </a:lnTo>
                  <a:lnTo>
                    <a:pt x="10168" y="5592"/>
                  </a:lnTo>
                  <a:lnTo>
                    <a:pt x="10100" y="5908"/>
                  </a:lnTo>
                  <a:lnTo>
                    <a:pt x="10015" y="6216"/>
                  </a:lnTo>
                  <a:lnTo>
                    <a:pt x="9912" y="6506"/>
                  </a:lnTo>
                  <a:lnTo>
                    <a:pt x="9801" y="6788"/>
                  </a:lnTo>
                  <a:lnTo>
                    <a:pt x="9673" y="7052"/>
                  </a:lnTo>
                  <a:lnTo>
                    <a:pt x="9545" y="7317"/>
                  </a:lnTo>
                  <a:lnTo>
                    <a:pt x="9409" y="7565"/>
                  </a:lnTo>
                  <a:lnTo>
                    <a:pt x="9264" y="7804"/>
                  </a:lnTo>
                  <a:lnTo>
                    <a:pt x="9118" y="8026"/>
                  </a:lnTo>
                  <a:lnTo>
                    <a:pt x="8965" y="8248"/>
                  </a:lnTo>
                  <a:lnTo>
                    <a:pt x="8820" y="8452"/>
                  </a:lnTo>
                  <a:lnTo>
                    <a:pt x="8538" y="8845"/>
                  </a:lnTo>
                  <a:lnTo>
                    <a:pt x="8538" y="8845"/>
                  </a:lnTo>
                  <a:lnTo>
                    <a:pt x="8461" y="8948"/>
                  </a:lnTo>
                  <a:lnTo>
                    <a:pt x="8367" y="9059"/>
                  </a:lnTo>
                  <a:lnTo>
                    <a:pt x="8367" y="9059"/>
                  </a:lnTo>
                  <a:lnTo>
                    <a:pt x="8256" y="9178"/>
                  </a:lnTo>
                  <a:lnTo>
                    <a:pt x="8154" y="9306"/>
                  </a:lnTo>
                  <a:lnTo>
                    <a:pt x="8111" y="9374"/>
                  </a:lnTo>
                  <a:lnTo>
                    <a:pt x="8077" y="9434"/>
                  </a:lnTo>
                  <a:lnTo>
                    <a:pt x="8051" y="9502"/>
                  </a:lnTo>
                  <a:lnTo>
                    <a:pt x="8043" y="9562"/>
                  </a:lnTo>
                  <a:lnTo>
                    <a:pt x="8043" y="9562"/>
                  </a:lnTo>
                  <a:lnTo>
                    <a:pt x="8043" y="9579"/>
                  </a:lnTo>
                  <a:lnTo>
                    <a:pt x="8051" y="9605"/>
                  </a:lnTo>
                  <a:lnTo>
                    <a:pt x="8077" y="9656"/>
                  </a:lnTo>
                  <a:lnTo>
                    <a:pt x="8077" y="9656"/>
                  </a:lnTo>
                  <a:lnTo>
                    <a:pt x="8103" y="9707"/>
                  </a:lnTo>
                  <a:lnTo>
                    <a:pt x="8103" y="9707"/>
                  </a:lnTo>
                  <a:lnTo>
                    <a:pt x="8231" y="10057"/>
                  </a:lnTo>
                  <a:lnTo>
                    <a:pt x="8299" y="10254"/>
                  </a:lnTo>
                  <a:lnTo>
                    <a:pt x="8367" y="10459"/>
                  </a:lnTo>
                  <a:lnTo>
                    <a:pt x="8427" y="10681"/>
                  </a:lnTo>
                  <a:lnTo>
                    <a:pt x="8487" y="10920"/>
                  </a:lnTo>
                  <a:lnTo>
                    <a:pt x="8529" y="11167"/>
                  </a:lnTo>
                  <a:lnTo>
                    <a:pt x="8572" y="11432"/>
                  </a:lnTo>
                  <a:lnTo>
                    <a:pt x="8572" y="11432"/>
                  </a:lnTo>
                  <a:lnTo>
                    <a:pt x="8598" y="11696"/>
                  </a:lnTo>
                  <a:lnTo>
                    <a:pt x="8606" y="11961"/>
                  </a:lnTo>
                  <a:lnTo>
                    <a:pt x="8606" y="12226"/>
                  </a:lnTo>
                  <a:lnTo>
                    <a:pt x="8589" y="12482"/>
                  </a:lnTo>
                  <a:lnTo>
                    <a:pt x="8564" y="12747"/>
                  </a:lnTo>
                  <a:lnTo>
                    <a:pt x="8521" y="13003"/>
                  </a:lnTo>
                  <a:lnTo>
                    <a:pt x="8470" y="13259"/>
                  </a:lnTo>
                  <a:lnTo>
                    <a:pt x="8401" y="13506"/>
                  </a:lnTo>
                  <a:lnTo>
                    <a:pt x="8324" y="13754"/>
                  </a:lnTo>
                  <a:lnTo>
                    <a:pt x="8231" y="14001"/>
                  </a:lnTo>
                  <a:lnTo>
                    <a:pt x="8128" y="14241"/>
                  </a:lnTo>
                  <a:lnTo>
                    <a:pt x="8009" y="14480"/>
                  </a:lnTo>
                  <a:lnTo>
                    <a:pt x="7881" y="14719"/>
                  </a:lnTo>
                  <a:lnTo>
                    <a:pt x="7744" y="14949"/>
                  </a:lnTo>
                  <a:lnTo>
                    <a:pt x="7590" y="15171"/>
                  </a:lnTo>
                  <a:lnTo>
                    <a:pt x="7437" y="15393"/>
                  </a:lnTo>
                  <a:lnTo>
                    <a:pt x="7257" y="15606"/>
                  </a:lnTo>
                  <a:lnTo>
                    <a:pt x="7078" y="15820"/>
                  </a:lnTo>
                  <a:lnTo>
                    <a:pt x="6882" y="16025"/>
                  </a:lnTo>
                  <a:lnTo>
                    <a:pt x="6677" y="16230"/>
                  </a:lnTo>
                  <a:lnTo>
                    <a:pt x="6463" y="16426"/>
                  </a:lnTo>
                  <a:lnTo>
                    <a:pt x="6233" y="16614"/>
                  </a:lnTo>
                  <a:lnTo>
                    <a:pt x="6002" y="16793"/>
                  </a:lnTo>
                  <a:lnTo>
                    <a:pt x="5755" y="16972"/>
                  </a:lnTo>
                  <a:lnTo>
                    <a:pt x="5499" y="17143"/>
                  </a:lnTo>
                  <a:lnTo>
                    <a:pt x="5234" y="17305"/>
                  </a:lnTo>
                  <a:lnTo>
                    <a:pt x="4961" y="17459"/>
                  </a:lnTo>
                  <a:lnTo>
                    <a:pt x="4679" y="17613"/>
                  </a:lnTo>
                  <a:lnTo>
                    <a:pt x="4380" y="17758"/>
                  </a:lnTo>
                  <a:lnTo>
                    <a:pt x="4082" y="17886"/>
                  </a:lnTo>
                  <a:lnTo>
                    <a:pt x="3766" y="18014"/>
                  </a:lnTo>
                  <a:lnTo>
                    <a:pt x="3450" y="18133"/>
                  </a:lnTo>
                  <a:lnTo>
                    <a:pt x="3450" y="18133"/>
                  </a:lnTo>
                  <a:lnTo>
                    <a:pt x="3040" y="18270"/>
                  </a:lnTo>
                  <a:lnTo>
                    <a:pt x="2647" y="18407"/>
                  </a:lnTo>
                  <a:lnTo>
                    <a:pt x="2647" y="18407"/>
                  </a:lnTo>
                  <a:lnTo>
                    <a:pt x="2058" y="18603"/>
                  </a:lnTo>
                  <a:lnTo>
                    <a:pt x="1742" y="18714"/>
                  </a:lnTo>
                  <a:lnTo>
                    <a:pt x="1444" y="18833"/>
                  </a:lnTo>
                  <a:lnTo>
                    <a:pt x="1162" y="18953"/>
                  </a:lnTo>
                  <a:lnTo>
                    <a:pt x="1042" y="19013"/>
                  </a:lnTo>
                  <a:lnTo>
                    <a:pt x="931" y="19072"/>
                  </a:lnTo>
                  <a:lnTo>
                    <a:pt x="829" y="19132"/>
                  </a:lnTo>
                  <a:lnTo>
                    <a:pt x="752" y="19192"/>
                  </a:lnTo>
                  <a:lnTo>
                    <a:pt x="684" y="19252"/>
                  </a:lnTo>
                  <a:lnTo>
                    <a:pt x="641" y="19312"/>
                  </a:lnTo>
                  <a:lnTo>
                    <a:pt x="641" y="19312"/>
                  </a:lnTo>
                  <a:lnTo>
                    <a:pt x="598" y="19388"/>
                  </a:lnTo>
                  <a:lnTo>
                    <a:pt x="564" y="19491"/>
                  </a:lnTo>
                  <a:lnTo>
                    <a:pt x="530" y="19627"/>
                  </a:lnTo>
                  <a:lnTo>
                    <a:pt x="488" y="19773"/>
                  </a:lnTo>
                  <a:lnTo>
                    <a:pt x="419" y="20097"/>
                  </a:lnTo>
                  <a:lnTo>
                    <a:pt x="359" y="20421"/>
                  </a:lnTo>
                  <a:lnTo>
                    <a:pt x="359" y="20421"/>
                  </a:lnTo>
                  <a:lnTo>
                    <a:pt x="257" y="20976"/>
                  </a:lnTo>
                  <a:lnTo>
                    <a:pt x="197" y="21266"/>
                  </a:lnTo>
                  <a:lnTo>
                    <a:pt x="120" y="21574"/>
                  </a:lnTo>
                  <a:lnTo>
                    <a:pt x="120" y="21574"/>
                  </a:lnTo>
                  <a:lnTo>
                    <a:pt x="95" y="21642"/>
                  </a:lnTo>
                  <a:lnTo>
                    <a:pt x="61" y="21719"/>
                  </a:lnTo>
                  <a:lnTo>
                    <a:pt x="61" y="21719"/>
                  </a:lnTo>
                  <a:lnTo>
                    <a:pt x="35" y="21779"/>
                  </a:lnTo>
                  <a:lnTo>
                    <a:pt x="9" y="21838"/>
                  </a:lnTo>
                  <a:lnTo>
                    <a:pt x="1" y="21898"/>
                  </a:lnTo>
                  <a:lnTo>
                    <a:pt x="9" y="21924"/>
                  </a:lnTo>
                  <a:lnTo>
                    <a:pt x="18" y="21949"/>
                  </a:lnTo>
                  <a:lnTo>
                    <a:pt x="18" y="21949"/>
                  </a:lnTo>
                  <a:lnTo>
                    <a:pt x="44" y="22009"/>
                  </a:lnTo>
                  <a:lnTo>
                    <a:pt x="78" y="22052"/>
                  </a:lnTo>
                  <a:lnTo>
                    <a:pt x="112" y="22095"/>
                  </a:lnTo>
                  <a:lnTo>
                    <a:pt x="155" y="22129"/>
                  </a:lnTo>
                  <a:lnTo>
                    <a:pt x="197" y="22154"/>
                  </a:lnTo>
                  <a:lnTo>
                    <a:pt x="240" y="22180"/>
                  </a:lnTo>
                  <a:lnTo>
                    <a:pt x="283" y="22197"/>
                  </a:lnTo>
                  <a:lnTo>
                    <a:pt x="325" y="22206"/>
                  </a:lnTo>
                  <a:lnTo>
                    <a:pt x="419" y="22214"/>
                  </a:lnTo>
                  <a:lnTo>
                    <a:pt x="513" y="22214"/>
                  </a:lnTo>
                  <a:lnTo>
                    <a:pt x="598" y="22197"/>
                  </a:lnTo>
                  <a:lnTo>
                    <a:pt x="684" y="22171"/>
                  </a:lnTo>
                  <a:lnTo>
                    <a:pt x="684" y="22171"/>
                  </a:lnTo>
                  <a:lnTo>
                    <a:pt x="718" y="22171"/>
                  </a:lnTo>
                  <a:lnTo>
                    <a:pt x="718" y="22171"/>
                  </a:lnTo>
                  <a:lnTo>
                    <a:pt x="769" y="22146"/>
                  </a:lnTo>
                  <a:lnTo>
                    <a:pt x="838" y="22112"/>
                  </a:lnTo>
                  <a:lnTo>
                    <a:pt x="906" y="22060"/>
                  </a:lnTo>
                  <a:lnTo>
                    <a:pt x="974" y="22001"/>
                  </a:lnTo>
                  <a:lnTo>
                    <a:pt x="1128" y="21864"/>
                  </a:lnTo>
                  <a:lnTo>
                    <a:pt x="1273" y="21710"/>
                  </a:lnTo>
                  <a:lnTo>
                    <a:pt x="1273" y="21710"/>
                  </a:lnTo>
                  <a:lnTo>
                    <a:pt x="1478" y="21514"/>
                  </a:lnTo>
                  <a:lnTo>
                    <a:pt x="1478" y="21514"/>
                  </a:lnTo>
                  <a:lnTo>
                    <a:pt x="1913" y="21113"/>
                  </a:lnTo>
                  <a:lnTo>
                    <a:pt x="2152" y="20908"/>
                  </a:lnTo>
                  <a:lnTo>
                    <a:pt x="2400" y="20703"/>
                  </a:lnTo>
                  <a:lnTo>
                    <a:pt x="2673" y="20490"/>
                  </a:lnTo>
                  <a:lnTo>
                    <a:pt x="2963" y="20285"/>
                  </a:lnTo>
                  <a:lnTo>
                    <a:pt x="3262" y="20088"/>
                  </a:lnTo>
                  <a:lnTo>
                    <a:pt x="3424" y="19994"/>
                  </a:lnTo>
                  <a:lnTo>
                    <a:pt x="3595" y="19901"/>
                  </a:lnTo>
                  <a:lnTo>
                    <a:pt x="3595" y="19901"/>
                  </a:lnTo>
                  <a:lnTo>
                    <a:pt x="3783" y="19807"/>
                  </a:lnTo>
                  <a:lnTo>
                    <a:pt x="3979" y="19713"/>
                  </a:lnTo>
                  <a:lnTo>
                    <a:pt x="4184" y="19627"/>
                  </a:lnTo>
                  <a:lnTo>
                    <a:pt x="4380" y="19542"/>
                  </a:lnTo>
                  <a:lnTo>
                    <a:pt x="4585" y="19474"/>
                  </a:lnTo>
                  <a:lnTo>
                    <a:pt x="4799" y="19405"/>
                  </a:lnTo>
                  <a:lnTo>
                    <a:pt x="5004" y="19346"/>
                  </a:lnTo>
                  <a:lnTo>
                    <a:pt x="5217" y="19294"/>
                  </a:lnTo>
                  <a:lnTo>
                    <a:pt x="5430" y="19243"/>
                  </a:lnTo>
                  <a:lnTo>
                    <a:pt x="5652" y="19201"/>
                  </a:lnTo>
                  <a:lnTo>
                    <a:pt x="5874" y="19166"/>
                  </a:lnTo>
                  <a:lnTo>
                    <a:pt x="6096" y="19141"/>
                  </a:lnTo>
                  <a:lnTo>
                    <a:pt x="6327" y="19115"/>
                  </a:lnTo>
                  <a:lnTo>
                    <a:pt x="6557" y="19098"/>
                  </a:lnTo>
                  <a:lnTo>
                    <a:pt x="6796" y="19090"/>
                  </a:lnTo>
                  <a:lnTo>
                    <a:pt x="7027" y="19090"/>
                  </a:lnTo>
                  <a:lnTo>
                    <a:pt x="7027" y="19090"/>
                  </a:lnTo>
                  <a:lnTo>
                    <a:pt x="7462" y="19098"/>
                  </a:lnTo>
                  <a:lnTo>
                    <a:pt x="7898" y="19124"/>
                  </a:lnTo>
                  <a:lnTo>
                    <a:pt x="8316" y="19175"/>
                  </a:lnTo>
                  <a:lnTo>
                    <a:pt x="8734" y="19226"/>
                  </a:lnTo>
                  <a:lnTo>
                    <a:pt x="9136" y="19294"/>
                  </a:lnTo>
                  <a:lnTo>
                    <a:pt x="9537" y="19363"/>
                  </a:lnTo>
                  <a:lnTo>
                    <a:pt x="10297" y="19516"/>
                  </a:lnTo>
                  <a:lnTo>
                    <a:pt x="10297" y="19516"/>
                  </a:lnTo>
                  <a:lnTo>
                    <a:pt x="10877" y="19636"/>
                  </a:lnTo>
                  <a:lnTo>
                    <a:pt x="11441" y="19738"/>
                  </a:lnTo>
                  <a:lnTo>
                    <a:pt x="11714" y="19773"/>
                  </a:lnTo>
                  <a:lnTo>
                    <a:pt x="11970" y="19807"/>
                  </a:lnTo>
                  <a:lnTo>
                    <a:pt x="12209" y="19824"/>
                  </a:lnTo>
                  <a:lnTo>
                    <a:pt x="12448" y="19832"/>
                  </a:lnTo>
                  <a:lnTo>
                    <a:pt x="12448" y="19832"/>
                  </a:lnTo>
                  <a:lnTo>
                    <a:pt x="12584" y="19832"/>
                  </a:lnTo>
                  <a:lnTo>
                    <a:pt x="12721" y="19824"/>
                  </a:lnTo>
                  <a:lnTo>
                    <a:pt x="12841" y="19807"/>
                  </a:lnTo>
                  <a:lnTo>
                    <a:pt x="12952" y="19781"/>
                  </a:lnTo>
                  <a:lnTo>
                    <a:pt x="12952" y="19781"/>
                  </a:lnTo>
                  <a:lnTo>
                    <a:pt x="13063" y="19755"/>
                  </a:lnTo>
                  <a:lnTo>
                    <a:pt x="13174" y="19713"/>
                  </a:lnTo>
                  <a:lnTo>
                    <a:pt x="13293" y="19670"/>
                  </a:lnTo>
                  <a:lnTo>
                    <a:pt x="13413" y="19610"/>
                  </a:lnTo>
                  <a:lnTo>
                    <a:pt x="13669" y="19482"/>
                  </a:lnTo>
                  <a:lnTo>
                    <a:pt x="13925" y="19329"/>
                  </a:lnTo>
                  <a:lnTo>
                    <a:pt x="14189" y="19149"/>
                  </a:lnTo>
                  <a:lnTo>
                    <a:pt x="14471" y="18953"/>
                  </a:lnTo>
                  <a:lnTo>
                    <a:pt x="15043" y="18535"/>
                  </a:lnTo>
                  <a:lnTo>
                    <a:pt x="15043" y="18535"/>
                  </a:lnTo>
                  <a:lnTo>
                    <a:pt x="15530" y="18176"/>
                  </a:lnTo>
                  <a:lnTo>
                    <a:pt x="16051" y="17809"/>
                  </a:lnTo>
                  <a:lnTo>
                    <a:pt x="16051" y="17809"/>
                  </a:lnTo>
                  <a:lnTo>
                    <a:pt x="16272" y="17664"/>
                  </a:lnTo>
                  <a:lnTo>
                    <a:pt x="16503" y="17510"/>
                  </a:lnTo>
                  <a:lnTo>
                    <a:pt x="16759" y="17365"/>
                  </a:lnTo>
                  <a:lnTo>
                    <a:pt x="17015" y="17211"/>
                  </a:lnTo>
                  <a:lnTo>
                    <a:pt x="17297" y="17066"/>
                  </a:lnTo>
                  <a:lnTo>
                    <a:pt x="17579" y="16930"/>
                  </a:lnTo>
                  <a:lnTo>
                    <a:pt x="17877" y="16793"/>
                  </a:lnTo>
                  <a:lnTo>
                    <a:pt x="18185" y="16665"/>
                  </a:lnTo>
                  <a:lnTo>
                    <a:pt x="18509" y="16546"/>
                  </a:lnTo>
                  <a:lnTo>
                    <a:pt x="18834" y="16435"/>
                  </a:lnTo>
                  <a:lnTo>
                    <a:pt x="19175" y="16341"/>
                  </a:lnTo>
                  <a:lnTo>
                    <a:pt x="19517" y="16255"/>
                  </a:lnTo>
                  <a:lnTo>
                    <a:pt x="19875" y="16187"/>
                  </a:lnTo>
                  <a:lnTo>
                    <a:pt x="20234" y="16136"/>
                  </a:lnTo>
                  <a:lnTo>
                    <a:pt x="20601" y="16110"/>
                  </a:lnTo>
                  <a:lnTo>
                    <a:pt x="20780" y="16102"/>
                  </a:lnTo>
                  <a:lnTo>
                    <a:pt x="20968" y="16102"/>
                  </a:lnTo>
                  <a:lnTo>
                    <a:pt x="20968" y="16102"/>
                  </a:lnTo>
                  <a:lnTo>
                    <a:pt x="21309" y="16110"/>
                  </a:lnTo>
                  <a:lnTo>
                    <a:pt x="21651" y="16136"/>
                  </a:lnTo>
                  <a:lnTo>
                    <a:pt x="21975" y="16178"/>
                  </a:lnTo>
                  <a:lnTo>
                    <a:pt x="22308" y="16238"/>
                  </a:lnTo>
                  <a:lnTo>
                    <a:pt x="22624" y="16324"/>
                  </a:lnTo>
                  <a:lnTo>
                    <a:pt x="22940" y="16417"/>
                  </a:lnTo>
                  <a:lnTo>
                    <a:pt x="23247" y="16537"/>
                  </a:lnTo>
                  <a:lnTo>
                    <a:pt x="23555" y="16674"/>
                  </a:lnTo>
                  <a:lnTo>
                    <a:pt x="23555" y="16674"/>
                  </a:lnTo>
                  <a:lnTo>
                    <a:pt x="23751" y="16767"/>
                  </a:lnTo>
                  <a:lnTo>
                    <a:pt x="23939" y="16870"/>
                  </a:lnTo>
                  <a:lnTo>
                    <a:pt x="24118" y="16972"/>
                  </a:lnTo>
                  <a:lnTo>
                    <a:pt x="24280" y="17083"/>
                  </a:lnTo>
                  <a:lnTo>
                    <a:pt x="24588" y="17288"/>
                  </a:lnTo>
                  <a:lnTo>
                    <a:pt x="24852" y="17476"/>
                  </a:lnTo>
                  <a:lnTo>
                    <a:pt x="24852" y="17476"/>
                  </a:lnTo>
                  <a:lnTo>
                    <a:pt x="25057" y="17621"/>
                  </a:lnTo>
                  <a:lnTo>
                    <a:pt x="25211" y="17724"/>
                  </a:lnTo>
                  <a:lnTo>
                    <a:pt x="25211" y="17724"/>
                  </a:lnTo>
                  <a:lnTo>
                    <a:pt x="25296" y="17766"/>
                  </a:lnTo>
                  <a:lnTo>
                    <a:pt x="25381" y="17809"/>
                  </a:lnTo>
                  <a:lnTo>
                    <a:pt x="25484" y="17843"/>
                  </a:lnTo>
                  <a:lnTo>
                    <a:pt x="25586" y="17869"/>
                  </a:lnTo>
                  <a:lnTo>
                    <a:pt x="25808" y="17920"/>
                  </a:lnTo>
                  <a:lnTo>
                    <a:pt x="26047" y="17954"/>
                  </a:lnTo>
                  <a:lnTo>
                    <a:pt x="26295" y="17980"/>
                  </a:lnTo>
                  <a:lnTo>
                    <a:pt x="26534" y="17997"/>
                  </a:lnTo>
                  <a:lnTo>
                    <a:pt x="26773" y="17997"/>
                  </a:lnTo>
                  <a:lnTo>
                    <a:pt x="26995" y="18005"/>
                  </a:lnTo>
                  <a:lnTo>
                    <a:pt x="26995" y="18005"/>
                  </a:lnTo>
                  <a:lnTo>
                    <a:pt x="27456" y="17997"/>
                  </a:lnTo>
                  <a:lnTo>
                    <a:pt x="27908" y="17980"/>
                  </a:lnTo>
                  <a:lnTo>
                    <a:pt x="27908" y="17980"/>
                  </a:lnTo>
                  <a:lnTo>
                    <a:pt x="28113" y="17980"/>
                  </a:lnTo>
                  <a:lnTo>
                    <a:pt x="28310" y="17988"/>
                  </a:lnTo>
                  <a:lnTo>
                    <a:pt x="28310" y="17988"/>
                  </a:lnTo>
                  <a:lnTo>
                    <a:pt x="28480" y="17988"/>
                  </a:lnTo>
                  <a:lnTo>
                    <a:pt x="28626" y="17988"/>
                  </a:lnTo>
                  <a:lnTo>
                    <a:pt x="28685" y="17980"/>
                  </a:lnTo>
                  <a:lnTo>
                    <a:pt x="28737" y="17963"/>
                  </a:lnTo>
                  <a:lnTo>
                    <a:pt x="28779" y="17946"/>
                  </a:lnTo>
                  <a:lnTo>
                    <a:pt x="28822" y="17920"/>
                  </a:lnTo>
                  <a:lnTo>
                    <a:pt x="28822" y="17920"/>
                  </a:lnTo>
                  <a:lnTo>
                    <a:pt x="28839" y="17894"/>
                  </a:lnTo>
                  <a:lnTo>
                    <a:pt x="28848" y="17877"/>
                  </a:lnTo>
                  <a:lnTo>
                    <a:pt x="28865" y="17818"/>
                  </a:lnTo>
                  <a:lnTo>
                    <a:pt x="28873" y="17758"/>
                  </a:lnTo>
                  <a:lnTo>
                    <a:pt x="28873" y="17689"/>
                  </a:lnTo>
                  <a:lnTo>
                    <a:pt x="28873" y="17689"/>
                  </a:lnTo>
                  <a:lnTo>
                    <a:pt x="28873" y="17621"/>
                  </a:lnTo>
                  <a:lnTo>
                    <a:pt x="28882" y="17561"/>
                  </a:lnTo>
                  <a:lnTo>
                    <a:pt x="28882" y="17561"/>
                  </a:lnTo>
                  <a:lnTo>
                    <a:pt x="28941" y="17228"/>
                  </a:lnTo>
                  <a:lnTo>
                    <a:pt x="29010" y="16878"/>
                  </a:lnTo>
                  <a:lnTo>
                    <a:pt x="29104" y="16503"/>
                  </a:lnTo>
                  <a:lnTo>
                    <a:pt x="29155" y="16306"/>
                  </a:lnTo>
                  <a:lnTo>
                    <a:pt x="29215" y="16110"/>
                  </a:lnTo>
                  <a:lnTo>
                    <a:pt x="29283" y="15905"/>
                  </a:lnTo>
                  <a:lnTo>
                    <a:pt x="29368" y="15700"/>
                  </a:lnTo>
                  <a:lnTo>
                    <a:pt x="29454" y="15495"/>
                  </a:lnTo>
                  <a:lnTo>
                    <a:pt x="29548" y="15291"/>
                  </a:lnTo>
                  <a:lnTo>
                    <a:pt x="29659" y="15086"/>
                  </a:lnTo>
                  <a:lnTo>
                    <a:pt x="29778" y="14881"/>
                  </a:lnTo>
                  <a:lnTo>
                    <a:pt x="29906" y="14676"/>
                  </a:lnTo>
                  <a:lnTo>
                    <a:pt x="30060" y="14471"/>
                  </a:lnTo>
                  <a:lnTo>
                    <a:pt x="30060" y="14471"/>
                  </a:lnTo>
                  <a:lnTo>
                    <a:pt x="30231" y="14249"/>
                  </a:lnTo>
                  <a:lnTo>
                    <a:pt x="30410" y="14053"/>
                  </a:lnTo>
                  <a:lnTo>
                    <a:pt x="30581" y="13873"/>
                  </a:lnTo>
                  <a:lnTo>
                    <a:pt x="30760" y="13703"/>
                  </a:lnTo>
                  <a:lnTo>
                    <a:pt x="30931" y="13558"/>
                  </a:lnTo>
                  <a:lnTo>
                    <a:pt x="31093" y="13421"/>
                  </a:lnTo>
                  <a:lnTo>
                    <a:pt x="31374" y="13190"/>
                  </a:lnTo>
                  <a:lnTo>
                    <a:pt x="31383" y="13190"/>
                  </a:lnTo>
                  <a:lnTo>
                    <a:pt x="31383" y="13190"/>
                  </a:lnTo>
                  <a:lnTo>
                    <a:pt x="31383" y="13148"/>
                  </a:lnTo>
                  <a:lnTo>
                    <a:pt x="31366" y="13105"/>
                  </a:lnTo>
                  <a:lnTo>
                    <a:pt x="31332" y="13028"/>
                  </a:lnTo>
                  <a:lnTo>
                    <a:pt x="31332" y="13028"/>
                  </a:lnTo>
                  <a:lnTo>
                    <a:pt x="31306" y="12977"/>
                  </a:lnTo>
                  <a:lnTo>
                    <a:pt x="31289" y="12934"/>
                  </a:lnTo>
                  <a:lnTo>
                    <a:pt x="31289" y="12934"/>
                  </a:lnTo>
                  <a:lnTo>
                    <a:pt x="31178" y="12576"/>
                  </a:lnTo>
                  <a:lnTo>
                    <a:pt x="31059" y="12166"/>
                  </a:lnTo>
                  <a:lnTo>
                    <a:pt x="31007" y="11953"/>
                  </a:lnTo>
                  <a:lnTo>
                    <a:pt x="30956" y="11722"/>
                  </a:lnTo>
                  <a:lnTo>
                    <a:pt x="30913" y="11492"/>
                  </a:lnTo>
                  <a:lnTo>
                    <a:pt x="30879" y="11244"/>
                  </a:lnTo>
                  <a:lnTo>
                    <a:pt x="30854" y="10996"/>
                  </a:lnTo>
                  <a:lnTo>
                    <a:pt x="30845" y="10740"/>
                  </a:lnTo>
                  <a:lnTo>
                    <a:pt x="30845" y="10476"/>
                  </a:lnTo>
                  <a:lnTo>
                    <a:pt x="30862" y="10202"/>
                  </a:lnTo>
                  <a:lnTo>
                    <a:pt x="30896" y="9921"/>
                  </a:lnTo>
                  <a:lnTo>
                    <a:pt x="30948" y="9639"/>
                  </a:lnTo>
                  <a:lnTo>
                    <a:pt x="31016" y="9349"/>
                  </a:lnTo>
                  <a:lnTo>
                    <a:pt x="31110" y="9050"/>
                  </a:lnTo>
                  <a:lnTo>
                    <a:pt x="31110" y="9050"/>
                  </a:lnTo>
                  <a:lnTo>
                    <a:pt x="31153" y="8939"/>
                  </a:lnTo>
                  <a:lnTo>
                    <a:pt x="31195" y="8828"/>
                  </a:lnTo>
                  <a:lnTo>
                    <a:pt x="31255" y="8726"/>
                  </a:lnTo>
                  <a:lnTo>
                    <a:pt x="31306" y="8623"/>
                  </a:lnTo>
                  <a:lnTo>
                    <a:pt x="31366" y="8529"/>
                  </a:lnTo>
                  <a:lnTo>
                    <a:pt x="31434" y="8435"/>
                  </a:lnTo>
                  <a:lnTo>
                    <a:pt x="31503" y="8350"/>
                  </a:lnTo>
                  <a:lnTo>
                    <a:pt x="31579" y="8265"/>
                  </a:lnTo>
                  <a:lnTo>
                    <a:pt x="31733" y="8111"/>
                  </a:lnTo>
                  <a:lnTo>
                    <a:pt x="31904" y="7966"/>
                  </a:lnTo>
                  <a:lnTo>
                    <a:pt x="32083" y="7829"/>
                  </a:lnTo>
                  <a:lnTo>
                    <a:pt x="32271" y="7718"/>
                  </a:lnTo>
                  <a:lnTo>
                    <a:pt x="32467" y="7607"/>
                  </a:lnTo>
                  <a:lnTo>
                    <a:pt x="32672" y="7505"/>
                  </a:lnTo>
                  <a:lnTo>
                    <a:pt x="32886" y="7411"/>
                  </a:lnTo>
                  <a:lnTo>
                    <a:pt x="33099" y="7334"/>
                  </a:lnTo>
                  <a:lnTo>
                    <a:pt x="33534" y="7180"/>
                  </a:lnTo>
                  <a:lnTo>
                    <a:pt x="33961" y="7035"/>
                  </a:lnTo>
                  <a:lnTo>
                    <a:pt x="33961" y="7035"/>
                  </a:lnTo>
                  <a:lnTo>
                    <a:pt x="34345" y="6916"/>
                  </a:lnTo>
                  <a:lnTo>
                    <a:pt x="34712" y="6788"/>
                  </a:lnTo>
                  <a:lnTo>
                    <a:pt x="34883" y="6719"/>
                  </a:lnTo>
                  <a:lnTo>
                    <a:pt x="35045" y="6651"/>
                  </a:lnTo>
                  <a:lnTo>
                    <a:pt x="35199" y="6574"/>
                  </a:lnTo>
                  <a:lnTo>
                    <a:pt x="35344" y="6497"/>
                  </a:lnTo>
                  <a:lnTo>
                    <a:pt x="35472" y="6412"/>
                  </a:lnTo>
                  <a:lnTo>
                    <a:pt x="35592" y="6318"/>
                  </a:lnTo>
                  <a:lnTo>
                    <a:pt x="35703" y="6216"/>
                  </a:lnTo>
                  <a:lnTo>
                    <a:pt x="35788" y="6105"/>
                  </a:lnTo>
                  <a:lnTo>
                    <a:pt x="35865" y="5985"/>
                  </a:lnTo>
                  <a:lnTo>
                    <a:pt x="35925" y="5857"/>
                  </a:lnTo>
                  <a:lnTo>
                    <a:pt x="35942" y="5789"/>
                  </a:lnTo>
                  <a:lnTo>
                    <a:pt x="35967" y="5721"/>
                  </a:lnTo>
                  <a:lnTo>
                    <a:pt x="35976" y="5644"/>
                  </a:lnTo>
                  <a:lnTo>
                    <a:pt x="35984" y="5567"/>
                  </a:lnTo>
                  <a:lnTo>
                    <a:pt x="35984" y="5567"/>
                  </a:lnTo>
                  <a:lnTo>
                    <a:pt x="35984" y="5524"/>
                  </a:lnTo>
                  <a:lnTo>
                    <a:pt x="35959" y="5490"/>
                  </a:lnTo>
                  <a:lnTo>
                    <a:pt x="35959" y="5490"/>
                  </a:lnTo>
                  <a:lnTo>
                    <a:pt x="35933" y="5464"/>
                  </a:lnTo>
                  <a:lnTo>
                    <a:pt x="35899" y="5447"/>
                  </a:lnTo>
                  <a:lnTo>
                    <a:pt x="35856" y="5430"/>
                  </a:lnTo>
                  <a:lnTo>
                    <a:pt x="35805" y="5422"/>
                  </a:lnTo>
                  <a:lnTo>
                    <a:pt x="35686" y="5405"/>
                  </a:lnTo>
                  <a:lnTo>
                    <a:pt x="35566" y="5396"/>
                  </a:lnTo>
                  <a:lnTo>
                    <a:pt x="35566" y="5396"/>
                  </a:lnTo>
                  <a:lnTo>
                    <a:pt x="35387" y="5379"/>
                  </a:lnTo>
                  <a:lnTo>
                    <a:pt x="35310" y="5362"/>
                  </a:lnTo>
                  <a:lnTo>
                    <a:pt x="35233" y="5345"/>
                  </a:lnTo>
                  <a:lnTo>
                    <a:pt x="35233" y="5345"/>
                  </a:lnTo>
                  <a:lnTo>
                    <a:pt x="34823" y="5217"/>
                  </a:lnTo>
                  <a:lnTo>
                    <a:pt x="34405" y="5080"/>
                  </a:lnTo>
                  <a:lnTo>
                    <a:pt x="33970" y="4927"/>
                  </a:lnTo>
                  <a:lnTo>
                    <a:pt x="33534" y="4764"/>
                  </a:lnTo>
                  <a:lnTo>
                    <a:pt x="33099" y="4577"/>
                  </a:lnTo>
                  <a:lnTo>
                    <a:pt x="32877" y="4466"/>
                  </a:lnTo>
                  <a:lnTo>
                    <a:pt x="32655" y="4363"/>
                  </a:lnTo>
                  <a:lnTo>
                    <a:pt x="32433" y="4244"/>
                  </a:lnTo>
                  <a:lnTo>
                    <a:pt x="32211" y="4116"/>
                  </a:lnTo>
                  <a:lnTo>
                    <a:pt x="31989" y="3988"/>
                  </a:lnTo>
                  <a:lnTo>
                    <a:pt x="31767" y="3842"/>
                  </a:lnTo>
                  <a:lnTo>
                    <a:pt x="31767" y="3842"/>
                  </a:lnTo>
                  <a:lnTo>
                    <a:pt x="31571" y="3714"/>
                  </a:lnTo>
                  <a:lnTo>
                    <a:pt x="31392" y="3578"/>
                  </a:lnTo>
                  <a:lnTo>
                    <a:pt x="31212" y="3441"/>
                  </a:lnTo>
                  <a:lnTo>
                    <a:pt x="31042" y="3296"/>
                  </a:lnTo>
                  <a:lnTo>
                    <a:pt x="30709" y="3014"/>
                  </a:lnTo>
                  <a:lnTo>
                    <a:pt x="30401" y="2724"/>
                  </a:lnTo>
                  <a:lnTo>
                    <a:pt x="30102" y="2434"/>
                  </a:lnTo>
                  <a:lnTo>
                    <a:pt x="29829" y="2144"/>
                  </a:lnTo>
                  <a:lnTo>
                    <a:pt x="29309" y="1572"/>
                  </a:lnTo>
                  <a:lnTo>
                    <a:pt x="29309" y="1572"/>
                  </a:lnTo>
                  <a:lnTo>
                    <a:pt x="28916" y="1145"/>
                  </a:lnTo>
                  <a:lnTo>
                    <a:pt x="28719" y="940"/>
                  </a:lnTo>
                  <a:lnTo>
                    <a:pt x="28540" y="752"/>
                  </a:lnTo>
                  <a:lnTo>
                    <a:pt x="28352" y="581"/>
                  </a:lnTo>
                  <a:lnTo>
                    <a:pt x="28182" y="428"/>
                  </a:lnTo>
                  <a:lnTo>
                    <a:pt x="28002" y="300"/>
                  </a:lnTo>
                  <a:lnTo>
                    <a:pt x="27926" y="248"/>
                  </a:lnTo>
                  <a:lnTo>
                    <a:pt x="27840" y="206"/>
                  </a:lnTo>
                  <a:lnTo>
                    <a:pt x="27840" y="206"/>
                  </a:lnTo>
                  <a:lnTo>
                    <a:pt x="27738" y="154"/>
                  </a:lnTo>
                  <a:lnTo>
                    <a:pt x="27635" y="112"/>
                  </a:lnTo>
                  <a:lnTo>
                    <a:pt x="27524" y="78"/>
                  </a:lnTo>
                  <a:lnTo>
                    <a:pt x="27405" y="52"/>
                  </a:lnTo>
                  <a:lnTo>
                    <a:pt x="27277" y="35"/>
                  </a:lnTo>
                  <a:lnTo>
                    <a:pt x="27140" y="18"/>
                  </a:lnTo>
                  <a:lnTo>
                    <a:pt x="27004" y="9"/>
                  </a:lnTo>
                  <a:lnTo>
                    <a:pt x="26858" y="1"/>
                  </a:lnTo>
                  <a:lnTo>
                    <a:pt x="26858" y="1"/>
                  </a:lnTo>
                  <a:lnTo>
                    <a:pt x="26628" y="9"/>
                  </a:lnTo>
                  <a:lnTo>
                    <a:pt x="26389" y="35"/>
                  </a:lnTo>
                  <a:lnTo>
                    <a:pt x="26141" y="60"/>
                  </a:lnTo>
                  <a:lnTo>
                    <a:pt x="25885" y="112"/>
                  </a:lnTo>
                  <a:lnTo>
                    <a:pt x="25612" y="171"/>
                  </a:lnTo>
                  <a:lnTo>
                    <a:pt x="25339" y="240"/>
                  </a:lnTo>
                  <a:lnTo>
                    <a:pt x="25057" y="325"/>
                  </a:lnTo>
                  <a:lnTo>
                    <a:pt x="24767" y="419"/>
                  </a:lnTo>
                  <a:lnTo>
                    <a:pt x="24767" y="419"/>
                  </a:lnTo>
                  <a:lnTo>
                    <a:pt x="24357" y="573"/>
                  </a:lnTo>
                  <a:lnTo>
                    <a:pt x="23939" y="735"/>
                  </a:lnTo>
                  <a:lnTo>
                    <a:pt x="23085" y="1093"/>
                  </a:lnTo>
                  <a:lnTo>
                    <a:pt x="23085" y="1093"/>
                  </a:lnTo>
                  <a:lnTo>
                    <a:pt x="22163" y="1469"/>
                  </a:lnTo>
                  <a:lnTo>
                    <a:pt x="21685" y="1657"/>
                  </a:lnTo>
                  <a:lnTo>
                    <a:pt x="21190" y="1836"/>
                  </a:lnTo>
                  <a:lnTo>
                    <a:pt x="20686" y="2015"/>
                  </a:lnTo>
                  <a:lnTo>
                    <a:pt x="20157" y="2169"/>
                  </a:lnTo>
                  <a:lnTo>
                    <a:pt x="19892" y="2246"/>
                  </a:lnTo>
                  <a:lnTo>
                    <a:pt x="19619" y="2314"/>
                  </a:lnTo>
                  <a:lnTo>
                    <a:pt x="19346" y="2383"/>
                  </a:lnTo>
                  <a:lnTo>
                    <a:pt x="19073" y="2442"/>
                  </a:lnTo>
                  <a:lnTo>
                    <a:pt x="19073" y="2442"/>
                  </a:lnTo>
                  <a:lnTo>
                    <a:pt x="18612" y="2519"/>
                  </a:lnTo>
                  <a:lnTo>
                    <a:pt x="18151" y="2587"/>
                  </a:lnTo>
                  <a:lnTo>
                    <a:pt x="17707" y="2630"/>
                  </a:lnTo>
                  <a:lnTo>
                    <a:pt x="17271" y="2673"/>
                  </a:lnTo>
                  <a:lnTo>
                    <a:pt x="16853" y="2690"/>
                  </a:lnTo>
                  <a:lnTo>
                    <a:pt x="16452" y="2707"/>
                  </a:lnTo>
                  <a:lnTo>
                    <a:pt x="16076" y="2716"/>
                  </a:lnTo>
                  <a:lnTo>
                    <a:pt x="15718" y="2716"/>
                  </a:lnTo>
                  <a:lnTo>
                    <a:pt x="15718" y="2716"/>
                  </a:lnTo>
                  <a:lnTo>
                    <a:pt x="15146" y="2716"/>
                  </a:lnTo>
                  <a:lnTo>
                    <a:pt x="14582" y="2707"/>
                  </a:lnTo>
                  <a:lnTo>
                    <a:pt x="14557" y="2707"/>
                  </a:lnTo>
                  <a:lnTo>
                    <a:pt x="14557" y="2707"/>
                  </a:lnTo>
                  <a:lnTo>
                    <a:pt x="14053" y="2698"/>
                  </a:lnTo>
                  <a:lnTo>
                    <a:pt x="13541" y="269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2" name="Google Shape;10092;p44"/>
            <p:cNvSpPr/>
            <p:nvPr/>
          </p:nvSpPr>
          <p:spPr>
            <a:xfrm>
              <a:off x="3907413" y="2063575"/>
              <a:ext cx="490050" cy="348975"/>
            </a:xfrm>
            <a:custGeom>
              <a:avLst/>
              <a:gdLst/>
              <a:ahLst/>
              <a:cxnLst/>
              <a:rect l="l" t="t" r="r" b="b"/>
              <a:pathLst>
                <a:path w="19602" h="13959" extrusionOk="0">
                  <a:moveTo>
                    <a:pt x="16434" y="60"/>
                  </a:moveTo>
                  <a:lnTo>
                    <a:pt x="16477" y="68"/>
                  </a:lnTo>
                  <a:lnTo>
                    <a:pt x="16536" y="94"/>
                  </a:lnTo>
                  <a:lnTo>
                    <a:pt x="16588" y="120"/>
                  </a:lnTo>
                  <a:lnTo>
                    <a:pt x="16630" y="162"/>
                  </a:lnTo>
                  <a:lnTo>
                    <a:pt x="16682" y="213"/>
                  </a:lnTo>
                  <a:lnTo>
                    <a:pt x="16767" y="316"/>
                  </a:lnTo>
                  <a:lnTo>
                    <a:pt x="16844" y="427"/>
                  </a:lnTo>
                  <a:lnTo>
                    <a:pt x="16921" y="538"/>
                  </a:lnTo>
                  <a:lnTo>
                    <a:pt x="16989" y="623"/>
                  </a:lnTo>
                  <a:lnTo>
                    <a:pt x="17083" y="717"/>
                  </a:lnTo>
                  <a:lnTo>
                    <a:pt x="17185" y="811"/>
                  </a:lnTo>
                  <a:lnTo>
                    <a:pt x="17296" y="896"/>
                  </a:lnTo>
                  <a:lnTo>
                    <a:pt x="17416" y="973"/>
                  </a:lnTo>
                  <a:lnTo>
                    <a:pt x="17680" y="1135"/>
                  </a:lnTo>
                  <a:lnTo>
                    <a:pt x="17971" y="1298"/>
                  </a:lnTo>
                  <a:lnTo>
                    <a:pt x="18235" y="1451"/>
                  </a:lnTo>
                  <a:lnTo>
                    <a:pt x="18508" y="1614"/>
                  </a:lnTo>
                  <a:lnTo>
                    <a:pt x="18637" y="1699"/>
                  </a:lnTo>
                  <a:lnTo>
                    <a:pt x="18765" y="1793"/>
                  </a:lnTo>
                  <a:lnTo>
                    <a:pt x="18893" y="1887"/>
                  </a:lnTo>
                  <a:lnTo>
                    <a:pt x="19004" y="1989"/>
                  </a:lnTo>
                  <a:lnTo>
                    <a:pt x="19115" y="2092"/>
                  </a:lnTo>
                  <a:lnTo>
                    <a:pt x="19209" y="2203"/>
                  </a:lnTo>
                  <a:lnTo>
                    <a:pt x="19302" y="2322"/>
                  </a:lnTo>
                  <a:lnTo>
                    <a:pt x="19379" y="2450"/>
                  </a:lnTo>
                  <a:lnTo>
                    <a:pt x="19439" y="2587"/>
                  </a:lnTo>
                  <a:lnTo>
                    <a:pt x="19490" y="2732"/>
                  </a:lnTo>
                  <a:lnTo>
                    <a:pt x="19524" y="2877"/>
                  </a:lnTo>
                  <a:lnTo>
                    <a:pt x="19550" y="3039"/>
                  </a:lnTo>
                  <a:lnTo>
                    <a:pt x="19550" y="3116"/>
                  </a:lnTo>
                  <a:lnTo>
                    <a:pt x="19541" y="3193"/>
                  </a:lnTo>
                  <a:lnTo>
                    <a:pt x="19524" y="3261"/>
                  </a:lnTo>
                  <a:lnTo>
                    <a:pt x="19507" y="3329"/>
                  </a:lnTo>
                  <a:lnTo>
                    <a:pt x="19482" y="3398"/>
                  </a:lnTo>
                  <a:lnTo>
                    <a:pt x="19448" y="3466"/>
                  </a:lnTo>
                  <a:lnTo>
                    <a:pt x="19371" y="3603"/>
                  </a:lnTo>
                  <a:lnTo>
                    <a:pt x="19277" y="3731"/>
                  </a:lnTo>
                  <a:lnTo>
                    <a:pt x="19166" y="3850"/>
                  </a:lnTo>
                  <a:lnTo>
                    <a:pt x="18927" y="4106"/>
                  </a:lnTo>
                  <a:lnTo>
                    <a:pt x="18705" y="4337"/>
                  </a:lnTo>
                  <a:lnTo>
                    <a:pt x="18602" y="4448"/>
                  </a:lnTo>
                  <a:lnTo>
                    <a:pt x="18500" y="4576"/>
                  </a:lnTo>
                  <a:lnTo>
                    <a:pt x="18406" y="4704"/>
                  </a:lnTo>
                  <a:lnTo>
                    <a:pt x="18321" y="4832"/>
                  </a:lnTo>
                  <a:lnTo>
                    <a:pt x="18252" y="4977"/>
                  </a:lnTo>
                  <a:lnTo>
                    <a:pt x="18193" y="5122"/>
                  </a:lnTo>
                  <a:lnTo>
                    <a:pt x="18133" y="5293"/>
                  </a:lnTo>
                  <a:lnTo>
                    <a:pt x="18090" y="5464"/>
                  </a:lnTo>
                  <a:lnTo>
                    <a:pt x="18047" y="5634"/>
                  </a:lnTo>
                  <a:lnTo>
                    <a:pt x="18013" y="5805"/>
                  </a:lnTo>
                  <a:lnTo>
                    <a:pt x="17988" y="5967"/>
                  </a:lnTo>
                  <a:lnTo>
                    <a:pt x="17971" y="6138"/>
                  </a:lnTo>
                  <a:lnTo>
                    <a:pt x="17945" y="6463"/>
                  </a:lnTo>
                  <a:lnTo>
                    <a:pt x="17937" y="6787"/>
                  </a:lnTo>
                  <a:lnTo>
                    <a:pt x="17945" y="7103"/>
                  </a:lnTo>
                  <a:lnTo>
                    <a:pt x="17962" y="7410"/>
                  </a:lnTo>
                  <a:lnTo>
                    <a:pt x="17979" y="7709"/>
                  </a:lnTo>
                  <a:lnTo>
                    <a:pt x="18005" y="8136"/>
                  </a:lnTo>
                  <a:lnTo>
                    <a:pt x="18013" y="8341"/>
                  </a:lnTo>
                  <a:lnTo>
                    <a:pt x="18013" y="8546"/>
                  </a:lnTo>
                  <a:lnTo>
                    <a:pt x="18005" y="8742"/>
                  </a:lnTo>
                  <a:lnTo>
                    <a:pt x="17988" y="8938"/>
                  </a:lnTo>
                  <a:lnTo>
                    <a:pt x="17962" y="9118"/>
                  </a:lnTo>
                  <a:lnTo>
                    <a:pt x="17919" y="9297"/>
                  </a:lnTo>
                  <a:lnTo>
                    <a:pt x="17911" y="9340"/>
                  </a:lnTo>
                  <a:lnTo>
                    <a:pt x="17894" y="9374"/>
                  </a:lnTo>
                  <a:lnTo>
                    <a:pt x="17843" y="9442"/>
                  </a:lnTo>
                  <a:lnTo>
                    <a:pt x="17791" y="9502"/>
                  </a:lnTo>
                  <a:lnTo>
                    <a:pt x="17723" y="9570"/>
                  </a:lnTo>
                  <a:lnTo>
                    <a:pt x="17646" y="9647"/>
                  </a:lnTo>
                  <a:lnTo>
                    <a:pt x="17569" y="9732"/>
                  </a:lnTo>
                  <a:lnTo>
                    <a:pt x="17484" y="9860"/>
                  </a:lnTo>
                  <a:lnTo>
                    <a:pt x="17407" y="9997"/>
                  </a:lnTo>
                  <a:lnTo>
                    <a:pt x="17339" y="10133"/>
                  </a:lnTo>
                  <a:lnTo>
                    <a:pt x="17271" y="10279"/>
                  </a:lnTo>
                  <a:lnTo>
                    <a:pt x="17219" y="10432"/>
                  </a:lnTo>
                  <a:lnTo>
                    <a:pt x="17168" y="10577"/>
                  </a:lnTo>
                  <a:lnTo>
                    <a:pt x="17074" y="10885"/>
                  </a:lnTo>
                  <a:lnTo>
                    <a:pt x="17015" y="11081"/>
                  </a:lnTo>
                  <a:lnTo>
                    <a:pt x="16955" y="11269"/>
                  </a:lnTo>
                  <a:lnTo>
                    <a:pt x="16886" y="11448"/>
                  </a:lnTo>
                  <a:lnTo>
                    <a:pt x="16810" y="11610"/>
                  </a:lnTo>
                  <a:lnTo>
                    <a:pt x="16767" y="11679"/>
                  </a:lnTo>
                  <a:lnTo>
                    <a:pt x="16724" y="11747"/>
                  </a:lnTo>
                  <a:lnTo>
                    <a:pt x="16673" y="11807"/>
                  </a:lnTo>
                  <a:lnTo>
                    <a:pt x="16622" y="11866"/>
                  </a:lnTo>
                  <a:lnTo>
                    <a:pt x="16571" y="11918"/>
                  </a:lnTo>
                  <a:lnTo>
                    <a:pt x="16502" y="11960"/>
                  </a:lnTo>
                  <a:lnTo>
                    <a:pt x="16434" y="11995"/>
                  </a:lnTo>
                  <a:lnTo>
                    <a:pt x="16366" y="12020"/>
                  </a:lnTo>
                  <a:lnTo>
                    <a:pt x="16314" y="12037"/>
                  </a:lnTo>
                  <a:lnTo>
                    <a:pt x="16221" y="12037"/>
                  </a:lnTo>
                  <a:lnTo>
                    <a:pt x="16169" y="12029"/>
                  </a:lnTo>
                  <a:lnTo>
                    <a:pt x="16075" y="11995"/>
                  </a:lnTo>
                  <a:lnTo>
                    <a:pt x="15973" y="11943"/>
                  </a:lnTo>
                  <a:lnTo>
                    <a:pt x="15862" y="11875"/>
                  </a:lnTo>
                  <a:lnTo>
                    <a:pt x="15760" y="11790"/>
                  </a:lnTo>
                  <a:lnTo>
                    <a:pt x="15529" y="11593"/>
                  </a:lnTo>
                  <a:lnTo>
                    <a:pt x="15350" y="11448"/>
                  </a:lnTo>
                  <a:lnTo>
                    <a:pt x="15162" y="11295"/>
                  </a:lnTo>
                  <a:lnTo>
                    <a:pt x="15060" y="11218"/>
                  </a:lnTo>
                  <a:lnTo>
                    <a:pt x="14957" y="11149"/>
                  </a:lnTo>
                  <a:lnTo>
                    <a:pt x="14846" y="11090"/>
                  </a:lnTo>
                  <a:lnTo>
                    <a:pt x="14735" y="11030"/>
                  </a:lnTo>
                  <a:lnTo>
                    <a:pt x="14513" y="10927"/>
                  </a:lnTo>
                  <a:lnTo>
                    <a:pt x="14283" y="10825"/>
                  </a:lnTo>
                  <a:lnTo>
                    <a:pt x="14052" y="10740"/>
                  </a:lnTo>
                  <a:lnTo>
                    <a:pt x="13813" y="10654"/>
                  </a:lnTo>
                  <a:lnTo>
                    <a:pt x="13583" y="10577"/>
                  </a:lnTo>
                  <a:lnTo>
                    <a:pt x="13344" y="10509"/>
                  </a:lnTo>
                  <a:lnTo>
                    <a:pt x="13105" y="10441"/>
                  </a:lnTo>
                  <a:lnTo>
                    <a:pt x="12866" y="10381"/>
                  </a:lnTo>
                  <a:lnTo>
                    <a:pt x="12618" y="10330"/>
                  </a:lnTo>
                  <a:lnTo>
                    <a:pt x="12379" y="10287"/>
                  </a:lnTo>
                  <a:lnTo>
                    <a:pt x="12131" y="10253"/>
                  </a:lnTo>
                  <a:lnTo>
                    <a:pt x="11884" y="10219"/>
                  </a:lnTo>
                  <a:lnTo>
                    <a:pt x="11628" y="10193"/>
                  </a:lnTo>
                  <a:lnTo>
                    <a:pt x="11380" y="10176"/>
                  </a:lnTo>
                  <a:lnTo>
                    <a:pt x="11124" y="10168"/>
                  </a:lnTo>
                  <a:lnTo>
                    <a:pt x="10612" y="10168"/>
                  </a:lnTo>
                  <a:lnTo>
                    <a:pt x="10356" y="10185"/>
                  </a:lnTo>
                  <a:lnTo>
                    <a:pt x="10108" y="10202"/>
                  </a:lnTo>
                  <a:lnTo>
                    <a:pt x="9852" y="10219"/>
                  </a:lnTo>
                  <a:lnTo>
                    <a:pt x="9604" y="10253"/>
                  </a:lnTo>
                  <a:lnTo>
                    <a:pt x="9365" y="10287"/>
                  </a:lnTo>
                  <a:lnTo>
                    <a:pt x="9118" y="10330"/>
                  </a:lnTo>
                  <a:lnTo>
                    <a:pt x="8879" y="10373"/>
                  </a:lnTo>
                  <a:lnTo>
                    <a:pt x="8648" y="10424"/>
                  </a:lnTo>
                  <a:lnTo>
                    <a:pt x="8418" y="10483"/>
                  </a:lnTo>
                  <a:lnTo>
                    <a:pt x="7957" y="10603"/>
                  </a:lnTo>
                  <a:lnTo>
                    <a:pt x="7521" y="10748"/>
                  </a:lnTo>
                  <a:lnTo>
                    <a:pt x="7094" y="10902"/>
                  </a:lnTo>
                  <a:lnTo>
                    <a:pt x="6676" y="11073"/>
                  </a:lnTo>
                  <a:lnTo>
                    <a:pt x="6283" y="11243"/>
                  </a:lnTo>
                  <a:lnTo>
                    <a:pt x="5899" y="11431"/>
                  </a:lnTo>
                  <a:lnTo>
                    <a:pt x="5532" y="11627"/>
                  </a:lnTo>
                  <a:lnTo>
                    <a:pt x="5191" y="11815"/>
                  </a:lnTo>
                  <a:lnTo>
                    <a:pt x="4858" y="12012"/>
                  </a:lnTo>
                  <a:lnTo>
                    <a:pt x="4550" y="12208"/>
                  </a:lnTo>
                  <a:lnTo>
                    <a:pt x="4260" y="12404"/>
                  </a:lnTo>
                  <a:lnTo>
                    <a:pt x="3970" y="12609"/>
                  </a:lnTo>
                  <a:lnTo>
                    <a:pt x="3688" y="12806"/>
                  </a:lnTo>
                  <a:lnTo>
                    <a:pt x="3167" y="13190"/>
                  </a:lnTo>
                  <a:lnTo>
                    <a:pt x="3022" y="13301"/>
                  </a:lnTo>
                  <a:lnTo>
                    <a:pt x="2877" y="13429"/>
                  </a:lnTo>
                  <a:lnTo>
                    <a:pt x="2698" y="13574"/>
                  </a:lnTo>
                  <a:lnTo>
                    <a:pt x="2519" y="13719"/>
                  </a:lnTo>
                  <a:lnTo>
                    <a:pt x="2425" y="13779"/>
                  </a:lnTo>
                  <a:lnTo>
                    <a:pt x="2339" y="13830"/>
                  </a:lnTo>
                  <a:lnTo>
                    <a:pt x="2254" y="13864"/>
                  </a:lnTo>
                  <a:lnTo>
                    <a:pt x="2177" y="13890"/>
                  </a:lnTo>
                  <a:lnTo>
                    <a:pt x="2083" y="13907"/>
                  </a:lnTo>
                  <a:lnTo>
                    <a:pt x="1981" y="13907"/>
                  </a:lnTo>
                  <a:lnTo>
                    <a:pt x="1870" y="13898"/>
                  </a:lnTo>
                  <a:lnTo>
                    <a:pt x="1750" y="13881"/>
                  </a:lnTo>
                  <a:lnTo>
                    <a:pt x="1494" y="13821"/>
                  </a:lnTo>
                  <a:lnTo>
                    <a:pt x="1230" y="13753"/>
                  </a:lnTo>
                  <a:lnTo>
                    <a:pt x="1008" y="13693"/>
                  </a:lnTo>
                  <a:lnTo>
                    <a:pt x="786" y="13642"/>
                  </a:lnTo>
                  <a:lnTo>
                    <a:pt x="734" y="13642"/>
                  </a:lnTo>
                  <a:lnTo>
                    <a:pt x="683" y="13634"/>
                  </a:lnTo>
                  <a:lnTo>
                    <a:pt x="564" y="13642"/>
                  </a:lnTo>
                  <a:lnTo>
                    <a:pt x="444" y="13642"/>
                  </a:lnTo>
                  <a:lnTo>
                    <a:pt x="342" y="13634"/>
                  </a:lnTo>
                  <a:lnTo>
                    <a:pt x="299" y="13625"/>
                  </a:lnTo>
                  <a:lnTo>
                    <a:pt x="265" y="13608"/>
                  </a:lnTo>
                  <a:lnTo>
                    <a:pt x="231" y="13574"/>
                  </a:lnTo>
                  <a:lnTo>
                    <a:pt x="205" y="13540"/>
                  </a:lnTo>
                  <a:lnTo>
                    <a:pt x="145" y="13369"/>
                  </a:lnTo>
                  <a:lnTo>
                    <a:pt x="94" y="13190"/>
                  </a:lnTo>
                  <a:lnTo>
                    <a:pt x="68" y="13019"/>
                  </a:lnTo>
                  <a:lnTo>
                    <a:pt x="51" y="12848"/>
                  </a:lnTo>
                  <a:lnTo>
                    <a:pt x="51" y="12669"/>
                  </a:lnTo>
                  <a:lnTo>
                    <a:pt x="68" y="12498"/>
                  </a:lnTo>
                  <a:lnTo>
                    <a:pt x="94" y="12319"/>
                  </a:lnTo>
                  <a:lnTo>
                    <a:pt x="137" y="12148"/>
                  </a:lnTo>
                  <a:lnTo>
                    <a:pt x="188" y="11969"/>
                  </a:lnTo>
                  <a:lnTo>
                    <a:pt x="248" y="11798"/>
                  </a:lnTo>
                  <a:lnTo>
                    <a:pt x="316" y="11619"/>
                  </a:lnTo>
                  <a:lnTo>
                    <a:pt x="384" y="11440"/>
                  </a:lnTo>
                  <a:lnTo>
                    <a:pt x="547" y="11081"/>
                  </a:lnTo>
                  <a:lnTo>
                    <a:pt x="726" y="10723"/>
                  </a:lnTo>
                  <a:lnTo>
                    <a:pt x="871" y="10407"/>
                  </a:lnTo>
                  <a:lnTo>
                    <a:pt x="1016" y="10091"/>
                  </a:lnTo>
                  <a:lnTo>
                    <a:pt x="1153" y="9775"/>
                  </a:lnTo>
                  <a:lnTo>
                    <a:pt x="1212" y="9613"/>
                  </a:lnTo>
                  <a:lnTo>
                    <a:pt x="1272" y="9451"/>
                  </a:lnTo>
                  <a:lnTo>
                    <a:pt x="1323" y="9288"/>
                  </a:lnTo>
                  <a:lnTo>
                    <a:pt x="1366" y="9126"/>
                  </a:lnTo>
                  <a:lnTo>
                    <a:pt x="1400" y="8964"/>
                  </a:lnTo>
                  <a:lnTo>
                    <a:pt x="1426" y="8802"/>
                  </a:lnTo>
                  <a:lnTo>
                    <a:pt x="1443" y="8631"/>
                  </a:lnTo>
                  <a:lnTo>
                    <a:pt x="1451" y="8469"/>
                  </a:lnTo>
                  <a:lnTo>
                    <a:pt x="1451" y="8298"/>
                  </a:lnTo>
                  <a:lnTo>
                    <a:pt x="1434" y="8127"/>
                  </a:lnTo>
                  <a:lnTo>
                    <a:pt x="1417" y="8016"/>
                  </a:lnTo>
                  <a:lnTo>
                    <a:pt x="1392" y="7905"/>
                  </a:lnTo>
                  <a:lnTo>
                    <a:pt x="1332" y="7692"/>
                  </a:lnTo>
                  <a:lnTo>
                    <a:pt x="1289" y="7538"/>
                  </a:lnTo>
                  <a:lnTo>
                    <a:pt x="1255" y="7393"/>
                  </a:lnTo>
                  <a:lnTo>
                    <a:pt x="1238" y="7325"/>
                  </a:lnTo>
                  <a:lnTo>
                    <a:pt x="1238" y="7248"/>
                  </a:lnTo>
                  <a:lnTo>
                    <a:pt x="1238" y="7180"/>
                  </a:lnTo>
                  <a:lnTo>
                    <a:pt x="1247" y="7111"/>
                  </a:lnTo>
                  <a:lnTo>
                    <a:pt x="1323" y="6667"/>
                  </a:lnTo>
                  <a:lnTo>
                    <a:pt x="1400" y="6206"/>
                  </a:lnTo>
                  <a:lnTo>
                    <a:pt x="1503" y="5711"/>
                  </a:lnTo>
                  <a:lnTo>
                    <a:pt x="1562" y="5464"/>
                  </a:lnTo>
                  <a:lnTo>
                    <a:pt x="1631" y="5208"/>
                  </a:lnTo>
                  <a:lnTo>
                    <a:pt x="1708" y="4943"/>
                  </a:lnTo>
                  <a:lnTo>
                    <a:pt x="1793" y="4687"/>
                  </a:lnTo>
                  <a:lnTo>
                    <a:pt x="1895" y="4422"/>
                  </a:lnTo>
                  <a:lnTo>
                    <a:pt x="2015" y="4166"/>
                  </a:lnTo>
                  <a:lnTo>
                    <a:pt x="2143" y="3910"/>
                  </a:lnTo>
                  <a:lnTo>
                    <a:pt x="2288" y="3662"/>
                  </a:lnTo>
                  <a:lnTo>
                    <a:pt x="2459" y="3415"/>
                  </a:lnTo>
                  <a:lnTo>
                    <a:pt x="2544" y="3295"/>
                  </a:lnTo>
                  <a:lnTo>
                    <a:pt x="2638" y="3176"/>
                  </a:lnTo>
                  <a:lnTo>
                    <a:pt x="2741" y="3056"/>
                  </a:lnTo>
                  <a:lnTo>
                    <a:pt x="2843" y="2945"/>
                  </a:lnTo>
                  <a:lnTo>
                    <a:pt x="2954" y="2834"/>
                  </a:lnTo>
                  <a:lnTo>
                    <a:pt x="3074" y="2723"/>
                  </a:lnTo>
                  <a:lnTo>
                    <a:pt x="3099" y="2706"/>
                  </a:lnTo>
                  <a:lnTo>
                    <a:pt x="3133" y="2698"/>
                  </a:lnTo>
                  <a:lnTo>
                    <a:pt x="3167" y="2689"/>
                  </a:lnTo>
                  <a:lnTo>
                    <a:pt x="3202" y="2689"/>
                  </a:lnTo>
                  <a:lnTo>
                    <a:pt x="3270" y="2698"/>
                  </a:lnTo>
                  <a:lnTo>
                    <a:pt x="3338" y="2715"/>
                  </a:lnTo>
                  <a:lnTo>
                    <a:pt x="3389" y="2723"/>
                  </a:lnTo>
                  <a:lnTo>
                    <a:pt x="3441" y="2732"/>
                  </a:lnTo>
                  <a:lnTo>
                    <a:pt x="3936" y="2732"/>
                  </a:lnTo>
                  <a:lnTo>
                    <a:pt x="4405" y="2740"/>
                  </a:lnTo>
                  <a:lnTo>
                    <a:pt x="4431" y="2740"/>
                  </a:lnTo>
                  <a:lnTo>
                    <a:pt x="5029" y="2749"/>
                  </a:lnTo>
                  <a:lnTo>
                    <a:pt x="5618" y="2757"/>
                  </a:lnTo>
                  <a:lnTo>
                    <a:pt x="6027" y="2749"/>
                  </a:lnTo>
                  <a:lnTo>
                    <a:pt x="6463" y="2740"/>
                  </a:lnTo>
                  <a:lnTo>
                    <a:pt x="6932" y="2723"/>
                  </a:lnTo>
                  <a:lnTo>
                    <a:pt x="7419" y="2698"/>
                  </a:lnTo>
                  <a:lnTo>
                    <a:pt x="7931" y="2655"/>
                  </a:lnTo>
                  <a:lnTo>
                    <a:pt x="8452" y="2595"/>
                  </a:lnTo>
                  <a:lnTo>
                    <a:pt x="8998" y="2518"/>
                  </a:lnTo>
                  <a:lnTo>
                    <a:pt x="9271" y="2476"/>
                  </a:lnTo>
                  <a:lnTo>
                    <a:pt x="9553" y="2425"/>
                  </a:lnTo>
                  <a:lnTo>
                    <a:pt x="9886" y="2348"/>
                  </a:lnTo>
                  <a:lnTo>
                    <a:pt x="10210" y="2279"/>
                  </a:lnTo>
                  <a:lnTo>
                    <a:pt x="10526" y="2194"/>
                  </a:lnTo>
                  <a:lnTo>
                    <a:pt x="10842" y="2109"/>
                  </a:lnTo>
                  <a:lnTo>
                    <a:pt x="11150" y="2015"/>
                  </a:lnTo>
                  <a:lnTo>
                    <a:pt x="11457" y="1921"/>
                  </a:lnTo>
                  <a:lnTo>
                    <a:pt x="12046" y="1724"/>
                  </a:lnTo>
                  <a:lnTo>
                    <a:pt x="12609" y="1520"/>
                  </a:lnTo>
                  <a:lnTo>
                    <a:pt x="13139" y="1306"/>
                  </a:lnTo>
                  <a:lnTo>
                    <a:pt x="13651" y="1101"/>
                  </a:lnTo>
                  <a:lnTo>
                    <a:pt x="14138" y="896"/>
                  </a:lnTo>
                  <a:lnTo>
                    <a:pt x="14923" y="572"/>
                  </a:lnTo>
                  <a:lnTo>
                    <a:pt x="15299" y="427"/>
                  </a:lnTo>
                  <a:lnTo>
                    <a:pt x="15649" y="290"/>
                  </a:lnTo>
                  <a:lnTo>
                    <a:pt x="15913" y="196"/>
                  </a:lnTo>
                  <a:lnTo>
                    <a:pt x="16093" y="128"/>
                  </a:lnTo>
                  <a:lnTo>
                    <a:pt x="16246" y="77"/>
                  </a:lnTo>
                  <a:lnTo>
                    <a:pt x="16314" y="68"/>
                  </a:lnTo>
                  <a:lnTo>
                    <a:pt x="16374" y="60"/>
                  </a:lnTo>
                  <a:close/>
                  <a:moveTo>
                    <a:pt x="16383" y="0"/>
                  </a:moveTo>
                  <a:lnTo>
                    <a:pt x="16314" y="9"/>
                  </a:lnTo>
                  <a:lnTo>
                    <a:pt x="16238" y="26"/>
                  </a:lnTo>
                  <a:lnTo>
                    <a:pt x="16075" y="77"/>
                  </a:lnTo>
                  <a:lnTo>
                    <a:pt x="15896" y="145"/>
                  </a:lnTo>
                  <a:lnTo>
                    <a:pt x="15632" y="239"/>
                  </a:lnTo>
                  <a:lnTo>
                    <a:pt x="15281" y="376"/>
                  </a:lnTo>
                  <a:lnTo>
                    <a:pt x="14906" y="521"/>
                  </a:lnTo>
                  <a:lnTo>
                    <a:pt x="14112" y="845"/>
                  </a:lnTo>
                  <a:lnTo>
                    <a:pt x="13634" y="1050"/>
                  </a:lnTo>
                  <a:lnTo>
                    <a:pt x="13122" y="1255"/>
                  </a:lnTo>
                  <a:lnTo>
                    <a:pt x="12584" y="1468"/>
                  </a:lnTo>
                  <a:lnTo>
                    <a:pt x="12029" y="1673"/>
                  </a:lnTo>
                  <a:lnTo>
                    <a:pt x="11440" y="1870"/>
                  </a:lnTo>
                  <a:lnTo>
                    <a:pt x="11141" y="1964"/>
                  </a:lnTo>
                  <a:lnTo>
                    <a:pt x="10834" y="2057"/>
                  </a:lnTo>
                  <a:lnTo>
                    <a:pt x="10518" y="2143"/>
                  </a:lnTo>
                  <a:lnTo>
                    <a:pt x="10193" y="2220"/>
                  </a:lnTo>
                  <a:lnTo>
                    <a:pt x="9869" y="2296"/>
                  </a:lnTo>
                  <a:lnTo>
                    <a:pt x="9545" y="2365"/>
                  </a:lnTo>
                  <a:lnTo>
                    <a:pt x="9263" y="2416"/>
                  </a:lnTo>
                  <a:lnTo>
                    <a:pt x="8990" y="2467"/>
                  </a:lnTo>
                  <a:lnTo>
                    <a:pt x="8443" y="2544"/>
                  </a:lnTo>
                  <a:lnTo>
                    <a:pt x="7923" y="2604"/>
                  </a:lnTo>
                  <a:lnTo>
                    <a:pt x="7410" y="2646"/>
                  </a:lnTo>
                  <a:lnTo>
                    <a:pt x="6924" y="2672"/>
                  </a:lnTo>
                  <a:lnTo>
                    <a:pt x="6463" y="2689"/>
                  </a:lnTo>
                  <a:lnTo>
                    <a:pt x="6027" y="2698"/>
                  </a:lnTo>
                  <a:lnTo>
                    <a:pt x="5029" y="2698"/>
                  </a:lnTo>
                  <a:lnTo>
                    <a:pt x="4431" y="2689"/>
                  </a:lnTo>
                  <a:lnTo>
                    <a:pt x="4405" y="2689"/>
                  </a:lnTo>
                  <a:lnTo>
                    <a:pt x="3936" y="2681"/>
                  </a:lnTo>
                  <a:lnTo>
                    <a:pt x="3441" y="2672"/>
                  </a:lnTo>
                  <a:lnTo>
                    <a:pt x="3398" y="2672"/>
                  </a:lnTo>
                  <a:lnTo>
                    <a:pt x="3347" y="2655"/>
                  </a:lnTo>
                  <a:lnTo>
                    <a:pt x="3278" y="2638"/>
                  </a:lnTo>
                  <a:lnTo>
                    <a:pt x="3193" y="2629"/>
                  </a:lnTo>
                  <a:lnTo>
                    <a:pt x="3150" y="2638"/>
                  </a:lnTo>
                  <a:lnTo>
                    <a:pt x="3116" y="2646"/>
                  </a:lnTo>
                  <a:lnTo>
                    <a:pt x="3074" y="2664"/>
                  </a:lnTo>
                  <a:lnTo>
                    <a:pt x="3039" y="2689"/>
                  </a:lnTo>
                  <a:lnTo>
                    <a:pt x="2920" y="2792"/>
                  </a:lnTo>
                  <a:lnTo>
                    <a:pt x="2809" y="2911"/>
                  </a:lnTo>
                  <a:lnTo>
                    <a:pt x="2698" y="3022"/>
                  </a:lnTo>
                  <a:lnTo>
                    <a:pt x="2595" y="3142"/>
                  </a:lnTo>
                  <a:lnTo>
                    <a:pt x="2502" y="3261"/>
                  </a:lnTo>
                  <a:lnTo>
                    <a:pt x="2416" y="3381"/>
                  </a:lnTo>
                  <a:lnTo>
                    <a:pt x="2245" y="3628"/>
                  </a:lnTo>
                  <a:lnTo>
                    <a:pt x="2100" y="3876"/>
                  </a:lnTo>
                  <a:lnTo>
                    <a:pt x="1964" y="4140"/>
                  </a:lnTo>
                  <a:lnTo>
                    <a:pt x="1844" y="4397"/>
                  </a:lnTo>
                  <a:lnTo>
                    <a:pt x="1742" y="4661"/>
                  </a:lnTo>
                  <a:lnTo>
                    <a:pt x="1656" y="4926"/>
                  </a:lnTo>
                  <a:lnTo>
                    <a:pt x="1580" y="5182"/>
                  </a:lnTo>
                  <a:lnTo>
                    <a:pt x="1511" y="5447"/>
                  </a:lnTo>
                  <a:lnTo>
                    <a:pt x="1451" y="5703"/>
                  </a:lnTo>
                  <a:lnTo>
                    <a:pt x="1349" y="6198"/>
                  </a:lnTo>
                  <a:lnTo>
                    <a:pt x="1264" y="6659"/>
                  </a:lnTo>
                  <a:lnTo>
                    <a:pt x="1187" y="7103"/>
                  </a:lnTo>
                  <a:lnTo>
                    <a:pt x="1178" y="7171"/>
                  </a:lnTo>
                  <a:lnTo>
                    <a:pt x="1178" y="7248"/>
                  </a:lnTo>
                  <a:lnTo>
                    <a:pt x="1187" y="7325"/>
                  </a:lnTo>
                  <a:lnTo>
                    <a:pt x="1195" y="7402"/>
                  </a:lnTo>
                  <a:lnTo>
                    <a:pt x="1230" y="7555"/>
                  </a:lnTo>
                  <a:lnTo>
                    <a:pt x="1281" y="7709"/>
                  </a:lnTo>
                  <a:lnTo>
                    <a:pt x="1341" y="7922"/>
                  </a:lnTo>
                  <a:lnTo>
                    <a:pt x="1358" y="8025"/>
                  </a:lnTo>
                  <a:lnTo>
                    <a:pt x="1383" y="8136"/>
                  </a:lnTo>
                  <a:lnTo>
                    <a:pt x="1392" y="8298"/>
                  </a:lnTo>
                  <a:lnTo>
                    <a:pt x="1392" y="8469"/>
                  </a:lnTo>
                  <a:lnTo>
                    <a:pt x="1392" y="8631"/>
                  </a:lnTo>
                  <a:lnTo>
                    <a:pt x="1366" y="8793"/>
                  </a:lnTo>
                  <a:lnTo>
                    <a:pt x="1341" y="8955"/>
                  </a:lnTo>
                  <a:lnTo>
                    <a:pt x="1306" y="9118"/>
                  </a:lnTo>
                  <a:lnTo>
                    <a:pt x="1264" y="9280"/>
                  </a:lnTo>
                  <a:lnTo>
                    <a:pt x="1212" y="9442"/>
                  </a:lnTo>
                  <a:lnTo>
                    <a:pt x="1161" y="9604"/>
                  </a:lnTo>
                  <a:lnTo>
                    <a:pt x="1101" y="9758"/>
                  </a:lnTo>
                  <a:lnTo>
                    <a:pt x="965" y="10074"/>
                  </a:lnTo>
                  <a:lnTo>
                    <a:pt x="820" y="10390"/>
                  </a:lnTo>
                  <a:lnTo>
                    <a:pt x="675" y="10697"/>
                  </a:lnTo>
                  <a:lnTo>
                    <a:pt x="495" y="11064"/>
                  </a:lnTo>
                  <a:lnTo>
                    <a:pt x="333" y="11431"/>
                  </a:lnTo>
                  <a:lnTo>
                    <a:pt x="256" y="11610"/>
                  </a:lnTo>
                  <a:lnTo>
                    <a:pt x="188" y="11790"/>
                  </a:lnTo>
                  <a:lnTo>
                    <a:pt x="128" y="11969"/>
                  </a:lnTo>
                  <a:lnTo>
                    <a:pt x="86" y="12140"/>
                  </a:lnTo>
                  <a:lnTo>
                    <a:pt x="43" y="12319"/>
                  </a:lnTo>
                  <a:lnTo>
                    <a:pt x="17" y="12498"/>
                  </a:lnTo>
                  <a:lnTo>
                    <a:pt x="0" y="12678"/>
                  </a:lnTo>
                  <a:lnTo>
                    <a:pt x="0" y="12848"/>
                  </a:lnTo>
                  <a:lnTo>
                    <a:pt x="9" y="13028"/>
                  </a:lnTo>
                  <a:lnTo>
                    <a:pt x="43" y="13207"/>
                  </a:lnTo>
                  <a:lnTo>
                    <a:pt x="86" y="13386"/>
                  </a:lnTo>
                  <a:lnTo>
                    <a:pt x="154" y="13565"/>
                  </a:lnTo>
                  <a:lnTo>
                    <a:pt x="188" y="13608"/>
                  </a:lnTo>
                  <a:lnTo>
                    <a:pt x="222" y="13642"/>
                  </a:lnTo>
                  <a:lnTo>
                    <a:pt x="273" y="13668"/>
                  </a:lnTo>
                  <a:lnTo>
                    <a:pt x="325" y="13685"/>
                  </a:lnTo>
                  <a:lnTo>
                    <a:pt x="384" y="13693"/>
                  </a:lnTo>
                  <a:lnTo>
                    <a:pt x="734" y="13693"/>
                  </a:lnTo>
                  <a:lnTo>
                    <a:pt x="777" y="13702"/>
                  </a:lnTo>
                  <a:lnTo>
                    <a:pt x="999" y="13753"/>
                  </a:lnTo>
                  <a:lnTo>
                    <a:pt x="1221" y="13804"/>
                  </a:lnTo>
                  <a:lnTo>
                    <a:pt x="1426" y="13864"/>
                  </a:lnTo>
                  <a:lnTo>
                    <a:pt x="1639" y="13915"/>
                  </a:lnTo>
                  <a:lnTo>
                    <a:pt x="1836" y="13950"/>
                  </a:lnTo>
                  <a:lnTo>
                    <a:pt x="1930" y="13958"/>
                  </a:lnTo>
                  <a:lnTo>
                    <a:pt x="2109" y="13958"/>
                  </a:lnTo>
                  <a:lnTo>
                    <a:pt x="2194" y="13941"/>
                  </a:lnTo>
                  <a:lnTo>
                    <a:pt x="2271" y="13915"/>
                  </a:lnTo>
                  <a:lnTo>
                    <a:pt x="2365" y="13881"/>
                  </a:lnTo>
                  <a:lnTo>
                    <a:pt x="2450" y="13830"/>
                  </a:lnTo>
                  <a:lnTo>
                    <a:pt x="2544" y="13770"/>
                  </a:lnTo>
                  <a:lnTo>
                    <a:pt x="2724" y="13625"/>
                  </a:lnTo>
                  <a:lnTo>
                    <a:pt x="2911" y="13471"/>
                  </a:lnTo>
                  <a:lnTo>
                    <a:pt x="3056" y="13343"/>
                  </a:lnTo>
                  <a:lnTo>
                    <a:pt x="3202" y="13232"/>
                  </a:lnTo>
                  <a:lnTo>
                    <a:pt x="3714" y="12857"/>
                  </a:lnTo>
                  <a:lnTo>
                    <a:pt x="3996" y="12652"/>
                  </a:lnTo>
                  <a:lnTo>
                    <a:pt x="4294" y="12447"/>
                  </a:lnTo>
                  <a:lnTo>
                    <a:pt x="4585" y="12259"/>
                  </a:lnTo>
                  <a:lnTo>
                    <a:pt x="4892" y="12063"/>
                  </a:lnTo>
                  <a:lnTo>
                    <a:pt x="5216" y="11866"/>
                  </a:lnTo>
                  <a:lnTo>
                    <a:pt x="5558" y="11670"/>
                  </a:lnTo>
                  <a:lnTo>
                    <a:pt x="5925" y="11482"/>
                  </a:lnTo>
                  <a:lnTo>
                    <a:pt x="6301" y="11295"/>
                  </a:lnTo>
                  <a:lnTo>
                    <a:pt x="6702" y="11124"/>
                  </a:lnTo>
                  <a:lnTo>
                    <a:pt x="7112" y="10953"/>
                  </a:lnTo>
                  <a:lnTo>
                    <a:pt x="7530" y="10799"/>
                  </a:lnTo>
                  <a:lnTo>
                    <a:pt x="7974" y="10654"/>
                  </a:lnTo>
                  <a:lnTo>
                    <a:pt x="8426" y="10535"/>
                  </a:lnTo>
                  <a:lnTo>
                    <a:pt x="8657" y="10475"/>
                  </a:lnTo>
                  <a:lnTo>
                    <a:pt x="8896" y="10424"/>
                  </a:lnTo>
                  <a:lnTo>
                    <a:pt x="9126" y="10381"/>
                  </a:lnTo>
                  <a:lnTo>
                    <a:pt x="9374" y="10338"/>
                  </a:lnTo>
                  <a:lnTo>
                    <a:pt x="9613" y="10304"/>
                  </a:lnTo>
                  <a:lnTo>
                    <a:pt x="9860" y="10279"/>
                  </a:lnTo>
                  <a:lnTo>
                    <a:pt x="10108" y="10253"/>
                  </a:lnTo>
                  <a:lnTo>
                    <a:pt x="10356" y="10236"/>
                  </a:lnTo>
                  <a:lnTo>
                    <a:pt x="10612" y="10227"/>
                  </a:lnTo>
                  <a:lnTo>
                    <a:pt x="10868" y="10219"/>
                  </a:lnTo>
                  <a:lnTo>
                    <a:pt x="11124" y="10227"/>
                  </a:lnTo>
                  <a:lnTo>
                    <a:pt x="11372" y="10236"/>
                  </a:lnTo>
                  <a:lnTo>
                    <a:pt x="11628" y="10253"/>
                  </a:lnTo>
                  <a:lnTo>
                    <a:pt x="11875" y="10279"/>
                  </a:lnTo>
                  <a:lnTo>
                    <a:pt x="12123" y="10304"/>
                  </a:lnTo>
                  <a:lnTo>
                    <a:pt x="12362" y="10338"/>
                  </a:lnTo>
                  <a:lnTo>
                    <a:pt x="12609" y="10390"/>
                  </a:lnTo>
                  <a:lnTo>
                    <a:pt x="12848" y="10441"/>
                  </a:lnTo>
                  <a:lnTo>
                    <a:pt x="13087" y="10492"/>
                  </a:lnTo>
                  <a:lnTo>
                    <a:pt x="13327" y="10560"/>
                  </a:lnTo>
                  <a:lnTo>
                    <a:pt x="13566" y="10629"/>
                  </a:lnTo>
                  <a:lnTo>
                    <a:pt x="13796" y="10705"/>
                  </a:lnTo>
                  <a:lnTo>
                    <a:pt x="14035" y="10791"/>
                  </a:lnTo>
                  <a:lnTo>
                    <a:pt x="14257" y="10876"/>
                  </a:lnTo>
                  <a:lnTo>
                    <a:pt x="14488" y="10979"/>
                  </a:lnTo>
                  <a:lnTo>
                    <a:pt x="14718" y="11081"/>
                  </a:lnTo>
                  <a:lnTo>
                    <a:pt x="14820" y="11132"/>
                  </a:lnTo>
                  <a:lnTo>
                    <a:pt x="14931" y="11201"/>
                  </a:lnTo>
                  <a:lnTo>
                    <a:pt x="15034" y="11269"/>
                  </a:lnTo>
                  <a:lnTo>
                    <a:pt x="15128" y="11337"/>
                  </a:lnTo>
                  <a:lnTo>
                    <a:pt x="15316" y="11491"/>
                  </a:lnTo>
                  <a:lnTo>
                    <a:pt x="15495" y="11636"/>
                  </a:lnTo>
                  <a:lnTo>
                    <a:pt x="15734" y="11841"/>
                  </a:lnTo>
                  <a:lnTo>
                    <a:pt x="15845" y="11926"/>
                  </a:lnTo>
                  <a:lnTo>
                    <a:pt x="15956" y="11995"/>
                  </a:lnTo>
                  <a:lnTo>
                    <a:pt x="16058" y="12046"/>
                  </a:lnTo>
                  <a:lnTo>
                    <a:pt x="16118" y="12071"/>
                  </a:lnTo>
                  <a:lnTo>
                    <a:pt x="16169" y="12080"/>
                  </a:lnTo>
                  <a:lnTo>
                    <a:pt x="16221" y="12088"/>
                  </a:lnTo>
                  <a:lnTo>
                    <a:pt x="16323" y="12088"/>
                  </a:lnTo>
                  <a:lnTo>
                    <a:pt x="16383" y="12071"/>
                  </a:lnTo>
                  <a:lnTo>
                    <a:pt x="16460" y="12046"/>
                  </a:lnTo>
                  <a:lnTo>
                    <a:pt x="16528" y="12003"/>
                  </a:lnTo>
                  <a:lnTo>
                    <a:pt x="16596" y="11960"/>
                  </a:lnTo>
                  <a:lnTo>
                    <a:pt x="16656" y="11909"/>
                  </a:lnTo>
                  <a:lnTo>
                    <a:pt x="16716" y="11849"/>
                  </a:lnTo>
                  <a:lnTo>
                    <a:pt x="16767" y="11781"/>
                  </a:lnTo>
                  <a:lnTo>
                    <a:pt x="16810" y="11713"/>
                  </a:lnTo>
                  <a:lnTo>
                    <a:pt x="16852" y="11636"/>
                  </a:lnTo>
                  <a:lnTo>
                    <a:pt x="16938" y="11474"/>
                  </a:lnTo>
                  <a:lnTo>
                    <a:pt x="17006" y="11286"/>
                  </a:lnTo>
                  <a:lnTo>
                    <a:pt x="17066" y="11098"/>
                  </a:lnTo>
                  <a:lnTo>
                    <a:pt x="17125" y="10902"/>
                  </a:lnTo>
                  <a:lnTo>
                    <a:pt x="17219" y="10603"/>
                  </a:lnTo>
                  <a:lnTo>
                    <a:pt x="17271" y="10449"/>
                  </a:lnTo>
                  <a:lnTo>
                    <a:pt x="17322" y="10304"/>
                  </a:lnTo>
                  <a:lnTo>
                    <a:pt x="17382" y="10159"/>
                  </a:lnTo>
                  <a:lnTo>
                    <a:pt x="17450" y="10022"/>
                  </a:lnTo>
                  <a:lnTo>
                    <a:pt x="17527" y="9886"/>
                  </a:lnTo>
                  <a:lnTo>
                    <a:pt x="17612" y="9758"/>
                  </a:lnTo>
                  <a:lnTo>
                    <a:pt x="17689" y="9681"/>
                  </a:lnTo>
                  <a:lnTo>
                    <a:pt x="17757" y="9604"/>
                  </a:lnTo>
                  <a:lnTo>
                    <a:pt x="17826" y="9544"/>
                  </a:lnTo>
                  <a:lnTo>
                    <a:pt x="17894" y="9476"/>
                  </a:lnTo>
                  <a:lnTo>
                    <a:pt x="17945" y="9399"/>
                  </a:lnTo>
                  <a:lnTo>
                    <a:pt x="17962" y="9357"/>
                  </a:lnTo>
                  <a:lnTo>
                    <a:pt x="17979" y="9314"/>
                  </a:lnTo>
                  <a:lnTo>
                    <a:pt x="18013" y="9135"/>
                  </a:lnTo>
                  <a:lnTo>
                    <a:pt x="18047" y="8947"/>
                  </a:lnTo>
                  <a:lnTo>
                    <a:pt x="18056" y="8750"/>
                  </a:lnTo>
                  <a:lnTo>
                    <a:pt x="18065" y="8546"/>
                  </a:lnTo>
                  <a:lnTo>
                    <a:pt x="18065" y="8341"/>
                  </a:lnTo>
                  <a:lnTo>
                    <a:pt x="18056" y="8136"/>
                  </a:lnTo>
                  <a:lnTo>
                    <a:pt x="18030" y="7700"/>
                  </a:lnTo>
                  <a:lnTo>
                    <a:pt x="18013" y="7402"/>
                  </a:lnTo>
                  <a:lnTo>
                    <a:pt x="17996" y="7103"/>
                  </a:lnTo>
                  <a:lnTo>
                    <a:pt x="17996" y="6787"/>
                  </a:lnTo>
                  <a:lnTo>
                    <a:pt x="17996" y="6471"/>
                  </a:lnTo>
                  <a:lnTo>
                    <a:pt x="18022" y="6147"/>
                  </a:lnTo>
                  <a:lnTo>
                    <a:pt x="18039" y="5976"/>
                  </a:lnTo>
                  <a:lnTo>
                    <a:pt x="18065" y="5814"/>
                  </a:lnTo>
                  <a:lnTo>
                    <a:pt x="18099" y="5643"/>
                  </a:lnTo>
                  <a:lnTo>
                    <a:pt x="18141" y="5481"/>
                  </a:lnTo>
                  <a:lnTo>
                    <a:pt x="18184" y="5310"/>
                  </a:lnTo>
                  <a:lnTo>
                    <a:pt x="18244" y="5139"/>
                  </a:lnTo>
                  <a:lnTo>
                    <a:pt x="18304" y="4994"/>
                  </a:lnTo>
                  <a:lnTo>
                    <a:pt x="18372" y="4858"/>
                  </a:lnTo>
                  <a:lnTo>
                    <a:pt x="18457" y="4730"/>
                  </a:lnTo>
                  <a:lnTo>
                    <a:pt x="18543" y="4601"/>
                  </a:lnTo>
                  <a:lnTo>
                    <a:pt x="18645" y="4482"/>
                  </a:lnTo>
                  <a:lnTo>
                    <a:pt x="18748" y="4371"/>
                  </a:lnTo>
                  <a:lnTo>
                    <a:pt x="18961" y="4140"/>
                  </a:lnTo>
                  <a:lnTo>
                    <a:pt x="19209" y="3884"/>
                  </a:lnTo>
                  <a:lnTo>
                    <a:pt x="19320" y="3756"/>
                  </a:lnTo>
                  <a:lnTo>
                    <a:pt x="19422" y="3620"/>
                  </a:lnTo>
                  <a:lnTo>
                    <a:pt x="19499" y="3483"/>
                  </a:lnTo>
                  <a:lnTo>
                    <a:pt x="19533" y="3415"/>
                  </a:lnTo>
                  <a:lnTo>
                    <a:pt x="19559" y="3347"/>
                  </a:lnTo>
                  <a:lnTo>
                    <a:pt x="19576" y="3270"/>
                  </a:lnTo>
                  <a:lnTo>
                    <a:pt x="19593" y="3193"/>
                  </a:lnTo>
                  <a:lnTo>
                    <a:pt x="19601" y="3116"/>
                  </a:lnTo>
                  <a:lnTo>
                    <a:pt x="19601" y="3039"/>
                  </a:lnTo>
                  <a:lnTo>
                    <a:pt x="19584" y="2868"/>
                  </a:lnTo>
                  <a:lnTo>
                    <a:pt x="19541" y="2715"/>
                  </a:lnTo>
                  <a:lnTo>
                    <a:pt x="19490" y="2570"/>
                  </a:lnTo>
                  <a:lnTo>
                    <a:pt x="19430" y="2433"/>
                  </a:lnTo>
                  <a:lnTo>
                    <a:pt x="19354" y="2296"/>
                  </a:lnTo>
                  <a:lnTo>
                    <a:pt x="19260" y="2177"/>
                  </a:lnTo>
                  <a:lnTo>
                    <a:pt x="19157" y="2066"/>
                  </a:lnTo>
                  <a:lnTo>
                    <a:pt x="19046" y="1955"/>
                  </a:lnTo>
                  <a:lnTo>
                    <a:pt x="18935" y="1853"/>
                  </a:lnTo>
                  <a:lnTo>
                    <a:pt x="18807" y="1759"/>
                  </a:lnTo>
                  <a:lnTo>
                    <a:pt x="18679" y="1665"/>
                  </a:lnTo>
                  <a:lnTo>
                    <a:pt x="18543" y="1571"/>
                  </a:lnTo>
                  <a:lnTo>
                    <a:pt x="18269" y="1409"/>
                  </a:lnTo>
                  <a:lnTo>
                    <a:pt x="17996" y="1255"/>
                  </a:lnTo>
                  <a:lnTo>
                    <a:pt x="17715" y="1093"/>
                  </a:lnTo>
                  <a:lnTo>
                    <a:pt x="17450" y="931"/>
                  </a:lnTo>
                  <a:lnTo>
                    <a:pt x="17330" y="854"/>
                  </a:lnTo>
                  <a:lnTo>
                    <a:pt x="17219" y="768"/>
                  </a:lnTo>
                  <a:lnTo>
                    <a:pt x="17117" y="683"/>
                  </a:lnTo>
                  <a:lnTo>
                    <a:pt x="17032" y="589"/>
                  </a:lnTo>
                  <a:lnTo>
                    <a:pt x="16963" y="504"/>
                  </a:lnTo>
                  <a:lnTo>
                    <a:pt x="16886" y="401"/>
                  </a:lnTo>
                  <a:lnTo>
                    <a:pt x="16810" y="282"/>
                  </a:lnTo>
                  <a:lnTo>
                    <a:pt x="16716" y="171"/>
                  </a:lnTo>
                  <a:lnTo>
                    <a:pt x="16664" y="120"/>
                  </a:lnTo>
                  <a:lnTo>
                    <a:pt x="16613" y="77"/>
                  </a:lnTo>
                  <a:lnTo>
                    <a:pt x="16562" y="43"/>
                  </a:lnTo>
                  <a:lnTo>
                    <a:pt x="16494" y="17"/>
                  </a:lnTo>
                  <a:lnTo>
                    <a:pt x="16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3" name="Google Shape;10093;p44"/>
            <p:cNvSpPr/>
            <p:nvPr/>
          </p:nvSpPr>
          <p:spPr>
            <a:xfrm>
              <a:off x="3907413" y="2063575"/>
              <a:ext cx="490050" cy="348975"/>
            </a:xfrm>
            <a:custGeom>
              <a:avLst/>
              <a:gdLst/>
              <a:ahLst/>
              <a:cxnLst/>
              <a:rect l="l" t="t" r="r" b="b"/>
              <a:pathLst>
                <a:path w="19602" h="13959" fill="none" extrusionOk="0">
                  <a:moveTo>
                    <a:pt x="2023" y="13958"/>
                  </a:moveTo>
                  <a:lnTo>
                    <a:pt x="2023" y="13958"/>
                  </a:lnTo>
                  <a:lnTo>
                    <a:pt x="1930" y="13958"/>
                  </a:lnTo>
                  <a:lnTo>
                    <a:pt x="1836" y="13950"/>
                  </a:lnTo>
                  <a:lnTo>
                    <a:pt x="1639" y="13915"/>
                  </a:lnTo>
                  <a:lnTo>
                    <a:pt x="1426" y="13864"/>
                  </a:lnTo>
                  <a:lnTo>
                    <a:pt x="1221" y="13804"/>
                  </a:lnTo>
                  <a:lnTo>
                    <a:pt x="1221" y="13804"/>
                  </a:lnTo>
                  <a:lnTo>
                    <a:pt x="999" y="13753"/>
                  </a:lnTo>
                  <a:lnTo>
                    <a:pt x="777" y="13702"/>
                  </a:lnTo>
                  <a:lnTo>
                    <a:pt x="777" y="13702"/>
                  </a:lnTo>
                  <a:lnTo>
                    <a:pt x="734" y="13693"/>
                  </a:lnTo>
                  <a:lnTo>
                    <a:pt x="675" y="13693"/>
                  </a:lnTo>
                  <a:lnTo>
                    <a:pt x="564" y="13693"/>
                  </a:lnTo>
                  <a:lnTo>
                    <a:pt x="564" y="13693"/>
                  </a:lnTo>
                  <a:lnTo>
                    <a:pt x="444" y="13693"/>
                  </a:lnTo>
                  <a:lnTo>
                    <a:pt x="384" y="13693"/>
                  </a:lnTo>
                  <a:lnTo>
                    <a:pt x="325" y="13685"/>
                  </a:lnTo>
                  <a:lnTo>
                    <a:pt x="273" y="13668"/>
                  </a:lnTo>
                  <a:lnTo>
                    <a:pt x="222" y="13642"/>
                  </a:lnTo>
                  <a:lnTo>
                    <a:pt x="188" y="13608"/>
                  </a:lnTo>
                  <a:lnTo>
                    <a:pt x="154" y="13565"/>
                  </a:lnTo>
                  <a:lnTo>
                    <a:pt x="154" y="13565"/>
                  </a:lnTo>
                  <a:lnTo>
                    <a:pt x="86" y="13386"/>
                  </a:lnTo>
                  <a:lnTo>
                    <a:pt x="43" y="13207"/>
                  </a:lnTo>
                  <a:lnTo>
                    <a:pt x="9" y="13028"/>
                  </a:lnTo>
                  <a:lnTo>
                    <a:pt x="0" y="12848"/>
                  </a:lnTo>
                  <a:lnTo>
                    <a:pt x="0" y="12678"/>
                  </a:lnTo>
                  <a:lnTo>
                    <a:pt x="17" y="12498"/>
                  </a:lnTo>
                  <a:lnTo>
                    <a:pt x="43" y="12319"/>
                  </a:lnTo>
                  <a:lnTo>
                    <a:pt x="86" y="12140"/>
                  </a:lnTo>
                  <a:lnTo>
                    <a:pt x="128" y="11969"/>
                  </a:lnTo>
                  <a:lnTo>
                    <a:pt x="188" y="11790"/>
                  </a:lnTo>
                  <a:lnTo>
                    <a:pt x="256" y="11610"/>
                  </a:lnTo>
                  <a:lnTo>
                    <a:pt x="333" y="11431"/>
                  </a:lnTo>
                  <a:lnTo>
                    <a:pt x="495" y="11064"/>
                  </a:lnTo>
                  <a:lnTo>
                    <a:pt x="675" y="10697"/>
                  </a:lnTo>
                  <a:lnTo>
                    <a:pt x="675" y="10697"/>
                  </a:lnTo>
                  <a:lnTo>
                    <a:pt x="820" y="10390"/>
                  </a:lnTo>
                  <a:lnTo>
                    <a:pt x="965" y="10074"/>
                  </a:lnTo>
                  <a:lnTo>
                    <a:pt x="1101" y="9758"/>
                  </a:lnTo>
                  <a:lnTo>
                    <a:pt x="1161" y="9604"/>
                  </a:lnTo>
                  <a:lnTo>
                    <a:pt x="1212" y="9442"/>
                  </a:lnTo>
                  <a:lnTo>
                    <a:pt x="1264" y="9280"/>
                  </a:lnTo>
                  <a:lnTo>
                    <a:pt x="1306" y="9118"/>
                  </a:lnTo>
                  <a:lnTo>
                    <a:pt x="1341" y="8955"/>
                  </a:lnTo>
                  <a:lnTo>
                    <a:pt x="1366" y="8793"/>
                  </a:lnTo>
                  <a:lnTo>
                    <a:pt x="1392" y="8631"/>
                  </a:lnTo>
                  <a:lnTo>
                    <a:pt x="1392" y="8469"/>
                  </a:lnTo>
                  <a:lnTo>
                    <a:pt x="1392" y="8298"/>
                  </a:lnTo>
                  <a:lnTo>
                    <a:pt x="1383" y="8136"/>
                  </a:lnTo>
                  <a:lnTo>
                    <a:pt x="1383" y="8136"/>
                  </a:lnTo>
                  <a:lnTo>
                    <a:pt x="1358" y="8025"/>
                  </a:lnTo>
                  <a:lnTo>
                    <a:pt x="1341" y="7922"/>
                  </a:lnTo>
                  <a:lnTo>
                    <a:pt x="1281" y="7709"/>
                  </a:lnTo>
                  <a:lnTo>
                    <a:pt x="1281" y="7709"/>
                  </a:lnTo>
                  <a:lnTo>
                    <a:pt x="1230" y="7555"/>
                  </a:lnTo>
                  <a:lnTo>
                    <a:pt x="1195" y="7402"/>
                  </a:lnTo>
                  <a:lnTo>
                    <a:pt x="1187" y="7325"/>
                  </a:lnTo>
                  <a:lnTo>
                    <a:pt x="1178" y="7248"/>
                  </a:lnTo>
                  <a:lnTo>
                    <a:pt x="1178" y="7171"/>
                  </a:lnTo>
                  <a:lnTo>
                    <a:pt x="1187" y="7103"/>
                  </a:lnTo>
                  <a:lnTo>
                    <a:pt x="1187" y="7103"/>
                  </a:lnTo>
                  <a:lnTo>
                    <a:pt x="1264" y="6659"/>
                  </a:lnTo>
                  <a:lnTo>
                    <a:pt x="1264" y="6659"/>
                  </a:lnTo>
                  <a:lnTo>
                    <a:pt x="1349" y="6198"/>
                  </a:lnTo>
                  <a:lnTo>
                    <a:pt x="1451" y="5703"/>
                  </a:lnTo>
                  <a:lnTo>
                    <a:pt x="1511" y="5447"/>
                  </a:lnTo>
                  <a:lnTo>
                    <a:pt x="1580" y="5182"/>
                  </a:lnTo>
                  <a:lnTo>
                    <a:pt x="1656" y="4926"/>
                  </a:lnTo>
                  <a:lnTo>
                    <a:pt x="1742" y="4661"/>
                  </a:lnTo>
                  <a:lnTo>
                    <a:pt x="1844" y="4397"/>
                  </a:lnTo>
                  <a:lnTo>
                    <a:pt x="1964" y="4140"/>
                  </a:lnTo>
                  <a:lnTo>
                    <a:pt x="2100" y="3876"/>
                  </a:lnTo>
                  <a:lnTo>
                    <a:pt x="2245" y="3628"/>
                  </a:lnTo>
                  <a:lnTo>
                    <a:pt x="2416" y="3381"/>
                  </a:lnTo>
                  <a:lnTo>
                    <a:pt x="2502" y="3261"/>
                  </a:lnTo>
                  <a:lnTo>
                    <a:pt x="2595" y="3142"/>
                  </a:lnTo>
                  <a:lnTo>
                    <a:pt x="2698" y="3022"/>
                  </a:lnTo>
                  <a:lnTo>
                    <a:pt x="2809" y="2911"/>
                  </a:lnTo>
                  <a:lnTo>
                    <a:pt x="2920" y="2792"/>
                  </a:lnTo>
                  <a:lnTo>
                    <a:pt x="3039" y="2689"/>
                  </a:lnTo>
                  <a:lnTo>
                    <a:pt x="3039" y="2689"/>
                  </a:lnTo>
                  <a:lnTo>
                    <a:pt x="3074" y="2664"/>
                  </a:lnTo>
                  <a:lnTo>
                    <a:pt x="3116" y="2646"/>
                  </a:lnTo>
                  <a:lnTo>
                    <a:pt x="3150" y="2638"/>
                  </a:lnTo>
                  <a:lnTo>
                    <a:pt x="3193" y="2629"/>
                  </a:lnTo>
                  <a:lnTo>
                    <a:pt x="3278" y="2638"/>
                  </a:lnTo>
                  <a:lnTo>
                    <a:pt x="3347" y="2655"/>
                  </a:lnTo>
                  <a:lnTo>
                    <a:pt x="3347" y="2655"/>
                  </a:lnTo>
                  <a:lnTo>
                    <a:pt x="3398" y="2672"/>
                  </a:lnTo>
                  <a:lnTo>
                    <a:pt x="3441" y="2672"/>
                  </a:lnTo>
                  <a:lnTo>
                    <a:pt x="3441" y="2672"/>
                  </a:lnTo>
                  <a:lnTo>
                    <a:pt x="3936" y="2681"/>
                  </a:lnTo>
                  <a:lnTo>
                    <a:pt x="4405" y="2689"/>
                  </a:lnTo>
                  <a:lnTo>
                    <a:pt x="4431" y="2689"/>
                  </a:lnTo>
                  <a:lnTo>
                    <a:pt x="4431" y="2689"/>
                  </a:lnTo>
                  <a:lnTo>
                    <a:pt x="5029" y="2698"/>
                  </a:lnTo>
                  <a:lnTo>
                    <a:pt x="5618" y="2698"/>
                  </a:lnTo>
                  <a:lnTo>
                    <a:pt x="5618" y="2698"/>
                  </a:lnTo>
                  <a:lnTo>
                    <a:pt x="6027" y="2698"/>
                  </a:lnTo>
                  <a:lnTo>
                    <a:pt x="6463" y="2689"/>
                  </a:lnTo>
                  <a:lnTo>
                    <a:pt x="6924" y="2672"/>
                  </a:lnTo>
                  <a:lnTo>
                    <a:pt x="7410" y="2646"/>
                  </a:lnTo>
                  <a:lnTo>
                    <a:pt x="7923" y="2604"/>
                  </a:lnTo>
                  <a:lnTo>
                    <a:pt x="8443" y="2544"/>
                  </a:lnTo>
                  <a:lnTo>
                    <a:pt x="8990" y="2467"/>
                  </a:lnTo>
                  <a:lnTo>
                    <a:pt x="9263" y="2416"/>
                  </a:lnTo>
                  <a:lnTo>
                    <a:pt x="9545" y="2365"/>
                  </a:lnTo>
                  <a:lnTo>
                    <a:pt x="9545" y="2365"/>
                  </a:lnTo>
                  <a:lnTo>
                    <a:pt x="9869" y="2296"/>
                  </a:lnTo>
                  <a:lnTo>
                    <a:pt x="10193" y="2220"/>
                  </a:lnTo>
                  <a:lnTo>
                    <a:pt x="10518" y="2143"/>
                  </a:lnTo>
                  <a:lnTo>
                    <a:pt x="10834" y="2057"/>
                  </a:lnTo>
                  <a:lnTo>
                    <a:pt x="11141" y="1964"/>
                  </a:lnTo>
                  <a:lnTo>
                    <a:pt x="11440" y="1870"/>
                  </a:lnTo>
                  <a:lnTo>
                    <a:pt x="12029" y="1673"/>
                  </a:lnTo>
                  <a:lnTo>
                    <a:pt x="12584" y="1468"/>
                  </a:lnTo>
                  <a:lnTo>
                    <a:pt x="13122" y="1255"/>
                  </a:lnTo>
                  <a:lnTo>
                    <a:pt x="13634" y="1050"/>
                  </a:lnTo>
                  <a:lnTo>
                    <a:pt x="14112" y="845"/>
                  </a:lnTo>
                  <a:lnTo>
                    <a:pt x="14112" y="845"/>
                  </a:lnTo>
                  <a:lnTo>
                    <a:pt x="14906" y="521"/>
                  </a:lnTo>
                  <a:lnTo>
                    <a:pt x="15281" y="376"/>
                  </a:lnTo>
                  <a:lnTo>
                    <a:pt x="15632" y="239"/>
                  </a:lnTo>
                  <a:lnTo>
                    <a:pt x="15632" y="239"/>
                  </a:lnTo>
                  <a:lnTo>
                    <a:pt x="15896" y="145"/>
                  </a:lnTo>
                  <a:lnTo>
                    <a:pt x="15896" y="145"/>
                  </a:lnTo>
                  <a:lnTo>
                    <a:pt x="16075" y="77"/>
                  </a:lnTo>
                  <a:lnTo>
                    <a:pt x="16238" y="26"/>
                  </a:lnTo>
                  <a:lnTo>
                    <a:pt x="16314" y="9"/>
                  </a:lnTo>
                  <a:lnTo>
                    <a:pt x="16383" y="0"/>
                  </a:lnTo>
                  <a:lnTo>
                    <a:pt x="16443" y="0"/>
                  </a:lnTo>
                  <a:lnTo>
                    <a:pt x="16494" y="17"/>
                  </a:lnTo>
                  <a:lnTo>
                    <a:pt x="16494" y="17"/>
                  </a:lnTo>
                  <a:lnTo>
                    <a:pt x="16562" y="43"/>
                  </a:lnTo>
                  <a:lnTo>
                    <a:pt x="16613" y="77"/>
                  </a:lnTo>
                  <a:lnTo>
                    <a:pt x="16664" y="120"/>
                  </a:lnTo>
                  <a:lnTo>
                    <a:pt x="16716" y="171"/>
                  </a:lnTo>
                  <a:lnTo>
                    <a:pt x="16810" y="282"/>
                  </a:lnTo>
                  <a:lnTo>
                    <a:pt x="16886" y="401"/>
                  </a:lnTo>
                  <a:lnTo>
                    <a:pt x="16886" y="401"/>
                  </a:lnTo>
                  <a:lnTo>
                    <a:pt x="16963" y="504"/>
                  </a:lnTo>
                  <a:lnTo>
                    <a:pt x="17032" y="589"/>
                  </a:lnTo>
                  <a:lnTo>
                    <a:pt x="17032" y="589"/>
                  </a:lnTo>
                  <a:lnTo>
                    <a:pt x="17117" y="683"/>
                  </a:lnTo>
                  <a:lnTo>
                    <a:pt x="17219" y="768"/>
                  </a:lnTo>
                  <a:lnTo>
                    <a:pt x="17330" y="854"/>
                  </a:lnTo>
                  <a:lnTo>
                    <a:pt x="17450" y="931"/>
                  </a:lnTo>
                  <a:lnTo>
                    <a:pt x="17715" y="1093"/>
                  </a:lnTo>
                  <a:lnTo>
                    <a:pt x="17996" y="1255"/>
                  </a:lnTo>
                  <a:lnTo>
                    <a:pt x="17996" y="1255"/>
                  </a:lnTo>
                  <a:lnTo>
                    <a:pt x="18269" y="1409"/>
                  </a:lnTo>
                  <a:lnTo>
                    <a:pt x="18543" y="1571"/>
                  </a:lnTo>
                  <a:lnTo>
                    <a:pt x="18679" y="1665"/>
                  </a:lnTo>
                  <a:lnTo>
                    <a:pt x="18807" y="1759"/>
                  </a:lnTo>
                  <a:lnTo>
                    <a:pt x="18935" y="1853"/>
                  </a:lnTo>
                  <a:lnTo>
                    <a:pt x="19046" y="1955"/>
                  </a:lnTo>
                  <a:lnTo>
                    <a:pt x="19157" y="2066"/>
                  </a:lnTo>
                  <a:lnTo>
                    <a:pt x="19260" y="2177"/>
                  </a:lnTo>
                  <a:lnTo>
                    <a:pt x="19354" y="2296"/>
                  </a:lnTo>
                  <a:lnTo>
                    <a:pt x="19430" y="2433"/>
                  </a:lnTo>
                  <a:lnTo>
                    <a:pt x="19490" y="2570"/>
                  </a:lnTo>
                  <a:lnTo>
                    <a:pt x="19541" y="2715"/>
                  </a:lnTo>
                  <a:lnTo>
                    <a:pt x="19584" y="2868"/>
                  </a:lnTo>
                  <a:lnTo>
                    <a:pt x="19601" y="3039"/>
                  </a:lnTo>
                  <a:lnTo>
                    <a:pt x="19601" y="3039"/>
                  </a:lnTo>
                  <a:lnTo>
                    <a:pt x="19601" y="3116"/>
                  </a:lnTo>
                  <a:lnTo>
                    <a:pt x="19593" y="3193"/>
                  </a:lnTo>
                  <a:lnTo>
                    <a:pt x="19576" y="3270"/>
                  </a:lnTo>
                  <a:lnTo>
                    <a:pt x="19559" y="3347"/>
                  </a:lnTo>
                  <a:lnTo>
                    <a:pt x="19533" y="3415"/>
                  </a:lnTo>
                  <a:lnTo>
                    <a:pt x="19499" y="3483"/>
                  </a:lnTo>
                  <a:lnTo>
                    <a:pt x="19422" y="3620"/>
                  </a:lnTo>
                  <a:lnTo>
                    <a:pt x="19320" y="3756"/>
                  </a:lnTo>
                  <a:lnTo>
                    <a:pt x="19209" y="3884"/>
                  </a:lnTo>
                  <a:lnTo>
                    <a:pt x="18961" y="4140"/>
                  </a:lnTo>
                  <a:lnTo>
                    <a:pt x="18961" y="4140"/>
                  </a:lnTo>
                  <a:lnTo>
                    <a:pt x="18748" y="4371"/>
                  </a:lnTo>
                  <a:lnTo>
                    <a:pt x="18645" y="4482"/>
                  </a:lnTo>
                  <a:lnTo>
                    <a:pt x="18543" y="4601"/>
                  </a:lnTo>
                  <a:lnTo>
                    <a:pt x="18457" y="4730"/>
                  </a:lnTo>
                  <a:lnTo>
                    <a:pt x="18372" y="4858"/>
                  </a:lnTo>
                  <a:lnTo>
                    <a:pt x="18304" y="4994"/>
                  </a:lnTo>
                  <a:lnTo>
                    <a:pt x="18244" y="5139"/>
                  </a:lnTo>
                  <a:lnTo>
                    <a:pt x="18244" y="5139"/>
                  </a:lnTo>
                  <a:lnTo>
                    <a:pt x="18184" y="5310"/>
                  </a:lnTo>
                  <a:lnTo>
                    <a:pt x="18141" y="5481"/>
                  </a:lnTo>
                  <a:lnTo>
                    <a:pt x="18099" y="5643"/>
                  </a:lnTo>
                  <a:lnTo>
                    <a:pt x="18065" y="5814"/>
                  </a:lnTo>
                  <a:lnTo>
                    <a:pt x="18039" y="5976"/>
                  </a:lnTo>
                  <a:lnTo>
                    <a:pt x="18022" y="6147"/>
                  </a:lnTo>
                  <a:lnTo>
                    <a:pt x="17996" y="6471"/>
                  </a:lnTo>
                  <a:lnTo>
                    <a:pt x="17996" y="6787"/>
                  </a:lnTo>
                  <a:lnTo>
                    <a:pt x="17996" y="7103"/>
                  </a:lnTo>
                  <a:lnTo>
                    <a:pt x="18013" y="7402"/>
                  </a:lnTo>
                  <a:lnTo>
                    <a:pt x="18030" y="7700"/>
                  </a:lnTo>
                  <a:lnTo>
                    <a:pt x="18030" y="7700"/>
                  </a:lnTo>
                  <a:lnTo>
                    <a:pt x="18056" y="8136"/>
                  </a:lnTo>
                  <a:lnTo>
                    <a:pt x="18065" y="8341"/>
                  </a:lnTo>
                  <a:lnTo>
                    <a:pt x="18065" y="8546"/>
                  </a:lnTo>
                  <a:lnTo>
                    <a:pt x="18056" y="8750"/>
                  </a:lnTo>
                  <a:lnTo>
                    <a:pt x="18047" y="8947"/>
                  </a:lnTo>
                  <a:lnTo>
                    <a:pt x="18013" y="9135"/>
                  </a:lnTo>
                  <a:lnTo>
                    <a:pt x="17979" y="9314"/>
                  </a:lnTo>
                  <a:lnTo>
                    <a:pt x="17979" y="9314"/>
                  </a:lnTo>
                  <a:lnTo>
                    <a:pt x="17962" y="9357"/>
                  </a:lnTo>
                  <a:lnTo>
                    <a:pt x="17945" y="9399"/>
                  </a:lnTo>
                  <a:lnTo>
                    <a:pt x="17894" y="9476"/>
                  </a:lnTo>
                  <a:lnTo>
                    <a:pt x="17826" y="9544"/>
                  </a:lnTo>
                  <a:lnTo>
                    <a:pt x="17757" y="9604"/>
                  </a:lnTo>
                  <a:lnTo>
                    <a:pt x="17757" y="9604"/>
                  </a:lnTo>
                  <a:lnTo>
                    <a:pt x="17689" y="9681"/>
                  </a:lnTo>
                  <a:lnTo>
                    <a:pt x="17612" y="9758"/>
                  </a:lnTo>
                  <a:lnTo>
                    <a:pt x="17612" y="9758"/>
                  </a:lnTo>
                  <a:lnTo>
                    <a:pt x="17527" y="9886"/>
                  </a:lnTo>
                  <a:lnTo>
                    <a:pt x="17450" y="10022"/>
                  </a:lnTo>
                  <a:lnTo>
                    <a:pt x="17382" y="10159"/>
                  </a:lnTo>
                  <a:lnTo>
                    <a:pt x="17322" y="10304"/>
                  </a:lnTo>
                  <a:lnTo>
                    <a:pt x="17271" y="10449"/>
                  </a:lnTo>
                  <a:lnTo>
                    <a:pt x="17219" y="10603"/>
                  </a:lnTo>
                  <a:lnTo>
                    <a:pt x="17125" y="10902"/>
                  </a:lnTo>
                  <a:lnTo>
                    <a:pt x="17125" y="10902"/>
                  </a:lnTo>
                  <a:lnTo>
                    <a:pt x="17066" y="11098"/>
                  </a:lnTo>
                  <a:lnTo>
                    <a:pt x="17006" y="11286"/>
                  </a:lnTo>
                  <a:lnTo>
                    <a:pt x="16938" y="11474"/>
                  </a:lnTo>
                  <a:lnTo>
                    <a:pt x="16852" y="11636"/>
                  </a:lnTo>
                  <a:lnTo>
                    <a:pt x="16810" y="11713"/>
                  </a:lnTo>
                  <a:lnTo>
                    <a:pt x="16767" y="11781"/>
                  </a:lnTo>
                  <a:lnTo>
                    <a:pt x="16716" y="11849"/>
                  </a:lnTo>
                  <a:lnTo>
                    <a:pt x="16656" y="11909"/>
                  </a:lnTo>
                  <a:lnTo>
                    <a:pt x="16596" y="11960"/>
                  </a:lnTo>
                  <a:lnTo>
                    <a:pt x="16528" y="12003"/>
                  </a:lnTo>
                  <a:lnTo>
                    <a:pt x="16460" y="12046"/>
                  </a:lnTo>
                  <a:lnTo>
                    <a:pt x="16383" y="12071"/>
                  </a:lnTo>
                  <a:lnTo>
                    <a:pt x="16383" y="12071"/>
                  </a:lnTo>
                  <a:lnTo>
                    <a:pt x="16323" y="12088"/>
                  </a:lnTo>
                  <a:lnTo>
                    <a:pt x="16272" y="12088"/>
                  </a:lnTo>
                  <a:lnTo>
                    <a:pt x="16221" y="12088"/>
                  </a:lnTo>
                  <a:lnTo>
                    <a:pt x="16169" y="12080"/>
                  </a:lnTo>
                  <a:lnTo>
                    <a:pt x="16118" y="12071"/>
                  </a:lnTo>
                  <a:lnTo>
                    <a:pt x="16058" y="12046"/>
                  </a:lnTo>
                  <a:lnTo>
                    <a:pt x="15956" y="11995"/>
                  </a:lnTo>
                  <a:lnTo>
                    <a:pt x="15845" y="11926"/>
                  </a:lnTo>
                  <a:lnTo>
                    <a:pt x="15734" y="11841"/>
                  </a:lnTo>
                  <a:lnTo>
                    <a:pt x="15495" y="11636"/>
                  </a:lnTo>
                  <a:lnTo>
                    <a:pt x="15495" y="11636"/>
                  </a:lnTo>
                  <a:lnTo>
                    <a:pt x="15316" y="11491"/>
                  </a:lnTo>
                  <a:lnTo>
                    <a:pt x="15128" y="11337"/>
                  </a:lnTo>
                  <a:lnTo>
                    <a:pt x="15034" y="11269"/>
                  </a:lnTo>
                  <a:lnTo>
                    <a:pt x="14931" y="11201"/>
                  </a:lnTo>
                  <a:lnTo>
                    <a:pt x="14820" y="11132"/>
                  </a:lnTo>
                  <a:lnTo>
                    <a:pt x="14718" y="11081"/>
                  </a:lnTo>
                  <a:lnTo>
                    <a:pt x="14718" y="11081"/>
                  </a:lnTo>
                  <a:lnTo>
                    <a:pt x="14488" y="10979"/>
                  </a:lnTo>
                  <a:lnTo>
                    <a:pt x="14257" y="10876"/>
                  </a:lnTo>
                  <a:lnTo>
                    <a:pt x="14035" y="10791"/>
                  </a:lnTo>
                  <a:lnTo>
                    <a:pt x="13796" y="10705"/>
                  </a:lnTo>
                  <a:lnTo>
                    <a:pt x="13566" y="10629"/>
                  </a:lnTo>
                  <a:lnTo>
                    <a:pt x="13327" y="10560"/>
                  </a:lnTo>
                  <a:lnTo>
                    <a:pt x="13087" y="10492"/>
                  </a:lnTo>
                  <a:lnTo>
                    <a:pt x="12848" y="10441"/>
                  </a:lnTo>
                  <a:lnTo>
                    <a:pt x="12609" y="10390"/>
                  </a:lnTo>
                  <a:lnTo>
                    <a:pt x="12362" y="10338"/>
                  </a:lnTo>
                  <a:lnTo>
                    <a:pt x="12123" y="10304"/>
                  </a:lnTo>
                  <a:lnTo>
                    <a:pt x="11875" y="10279"/>
                  </a:lnTo>
                  <a:lnTo>
                    <a:pt x="11628" y="10253"/>
                  </a:lnTo>
                  <a:lnTo>
                    <a:pt x="11372" y="10236"/>
                  </a:lnTo>
                  <a:lnTo>
                    <a:pt x="11124" y="10227"/>
                  </a:lnTo>
                  <a:lnTo>
                    <a:pt x="10868" y="10219"/>
                  </a:lnTo>
                  <a:lnTo>
                    <a:pt x="10868" y="10219"/>
                  </a:lnTo>
                  <a:lnTo>
                    <a:pt x="10612" y="10227"/>
                  </a:lnTo>
                  <a:lnTo>
                    <a:pt x="10356" y="10236"/>
                  </a:lnTo>
                  <a:lnTo>
                    <a:pt x="10108" y="10253"/>
                  </a:lnTo>
                  <a:lnTo>
                    <a:pt x="9860" y="10279"/>
                  </a:lnTo>
                  <a:lnTo>
                    <a:pt x="9613" y="10304"/>
                  </a:lnTo>
                  <a:lnTo>
                    <a:pt x="9374" y="10338"/>
                  </a:lnTo>
                  <a:lnTo>
                    <a:pt x="9126" y="10381"/>
                  </a:lnTo>
                  <a:lnTo>
                    <a:pt x="8896" y="10424"/>
                  </a:lnTo>
                  <a:lnTo>
                    <a:pt x="8657" y="10475"/>
                  </a:lnTo>
                  <a:lnTo>
                    <a:pt x="8426" y="10535"/>
                  </a:lnTo>
                  <a:lnTo>
                    <a:pt x="7974" y="10654"/>
                  </a:lnTo>
                  <a:lnTo>
                    <a:pt x="7530" y="10799"/>
                  </a:lnTo>
                  <a:lnTo>
                    <a:pt x="7112" y="10953"/>
                  </a:lnTo>
                  <a:lnTo>
                    <a:pt x="6702" y="11124"/>
                  </a:lnTo>
                  <a:lnTo>
                    <a:pt x="6301" y="11295"/>
                  </a:lnTo>
                  <a:lnTo>
                    <a:pt x="5925" y="11482"/>
                  </a:lnTo>
                  <a:lnTo>
                    <a:pt x="5558" y="11670"/>
                  </a:lnTo>
                  <a:lnTo>
                    <a:pt x="5216" y="11866"/>
                  </a:lnTo>
                  <a:lnTo>
                    <a:pt x="4892" y="12063"/>
                  </a:lnTo>
                  <a:lnTo>
                    <a:pt x="4585" y="12259"/>
                  </a:lnTo>
                  <a:lnTo>
                    <a:pt x="4294" y="12447"/>
                  </a:lnTo>
                  <a:lnTo>
                    <a:pt x="4294" y="12447"/>
                  </a:lnTo>
                  <a:lnTo>
                    <a:pt x="3996" y="12652"/>
                  </a:lnTo>
                  <a:lnTo>
                    <a:pt x="3714" y="12857"/>
                  </a:lnTo>
                  <a:lnTo>
                    <a:pt x="3202" y="13232"/>
                  </a:lnTo>
                  <a:lnTo>
                    <a:pt x="3202" y="13232"/>
                  </a:lnTo>
                  <a:lnTo>
                    <a:pt x="3056" y="13343"/>
                  </a:lnTo>
                  <a:lnTo>
                    <a:pt x="2911" y="13471"/>
                  </a:lnTo>
                  <a:lnTo>
                    <a:pt x="2911" y="13471"/>
                  </a:lnTo>
                  <a:lnTo>
                    <a:pt x="2724" y="13625"/>
                  </a:lnTo>
                  <a:lnTo>
                    <a:pt x="2544" y="13770"/>
                  </a:lnTo>
                  <a:lnTo>
                    <a:pt x="2450" y="13830"/>
                  </a:lnTo>
                  <a:lnTo>
                    <a:pt x="2365" y="13881"/>
                  </a:lnTo>
                  <a:lnTo>
                    <a:pt x="2271" y="13915"/>
                  </a:lnTo>
                  <a:lnTo>
                    <a:pt x="2194" y="13941"/>
                  </a:lnTo>
                  <a:lnTo>
                    <a:pt x="2194" y="13941"/>
                  </a:lnTo>
                  <a:lnTo>
                    <a:pt x="2194" y="13941"/>
                  </a:lnTo>
                  <a:lnTo>
                    <a:pt x="2109" y="13958"/>
                  </a:lnTo>
                  <a:lnTo>
                    <a:pt x="2023" y="1395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4" name="Google Shape;10094;p44"/>
            <p:cNvSpPr/>
            <p:nvPr/>
          </p:nvSpPr>
          <p:spPr>
            <a:xfrm>
              <a:off x="3908688" y="2065050"/>
              <a:ext cx="487475" cy="346425"/>
            </a:xfrm>
            <a:custGeom>
              <a:avLst/>
              <a:gdLst/>
              <a:ahLst/>
              <a:cxnLst/>
              <a:rect l="l" t="t" r="r" b="b"/>
              <a:pathLst>
                <a:path w="19499" h="13857" fill="none" extrusionOk="0">
                  <a:moveTo>
                    <a:pt x="2126" y="13831"/>
                  </a:moveTo>
                  <a:lnTo>
                    <a:pt x="2135" y="13856"/>
                  </a:lnTo>
                  <a:lnTo>
                    <a:pt x="2126" y="13831"/>
                  </a:lnTo>
                  <a:lnTo>
                    <a:pt x="2126" y="13831"/>
                  </a:lnTo>
                  <a:lnTo>
                    <a:pt x="2203" y="13805"/>
                  </a:lnTo>
                  <a:lnTo>
                    <a:pt x="2288" y="13771"/>
                  </a:lnTo>
                  <a:lnTo>
                    <a:pt x="2374" y="13720"/>
                  </a:lnTo>
                  <a:lnTo>
                    <a:pt x="2468" y="13660"/>
                  </a:lnTo>
                  <a:lnTo>
                    <a:pt x="2647" y="13515"/>
                  </a:lnTo>
                  <a:lnTo>
                    <a:pt x="2826" y="13370"/>
                  </a:lnTo>
                  <a:lnTo>
                    <a:pt x="2826" y="13370"/>
                  </a:lnTo>
                  <a:lnTo>
                    <a:pt x="2971" y="13242"/>
                  </a:lnTo>
                  <a:lnTo>
                    <a:pt x="3116" y="13131"/>
                  </a:lnTo>
                  <a:lnTo>
                    <a:pt x="3116" y="13131"/>
                  </a:lnTo>
                  <a:lnTo>
                    <a:pt x="3637" y="12747"/>
                  </a:lnTo>
                  <a:lnTo>
                    <a:pt x="3919" y="12550"/>
                  </a:lnTo>
                  <a:lnTo>
                    <a:pt x="4209" y="12345"/>
                  </a:lnTo>
                  <a:lnTo>
                    <a:pt x="4209" y="12345"/>
                  </a:lnTo>
                  <a:lnTo>
                    <a:pt x="4499" y="12149"/>
                  </a:lnTo>
                  <a:lnTo>
                    <a:pt x="4807" y="11953"/>
                  </a:lnTo>
                  <a:lnTo>
                    <a:pt x="5140" y="11756"/>
                  </a:lnTo>
                  <a:lnTo>
                    <a:pt x="5481" y="11568"/>
                  </a:lnTo>
                  <a:lnTo>
                    <a:pt x="5848" y="11372"/>
                  </a:lnTo>
                  <a:lnTo>
                    <a:pt x="6232" y="11184"/>
                  </a:lnTo>
                  <a:lnTo>
                    <a:pt x="6625" y="11014"/>
                  </a:lnTo>
                  <a:lnTo>
                    <a:pt x="7043" y="10843"/>
                  </a:lnTo>
                  <a:lnTo>
                    <a:pt x="7470" y="10689"/>
                  </a:lnTo>
                  <a:lnTo>
                    <a:pt x="7906" y="10544"/>
                  </a:lnTo>
                  <a:lnTo>
                    <a:pt x="8367" y="10424"/>
                  </a:lnTo>
                  <a:lnTo>
                    <a:pt x="8597" y="10365"/>
                  </a:lnTo>
                  <a:lnTo>
                    <a:pt x="8828" y="10314"/>
                  </a:lnTo>
                  <a:lnTo>
                    <a:pt x="9067" y="10271"/>
                  </a:lnTo>
                  <a:lnTo>
                    <a:pt x="9314" y="10228"/>
                  </a:lnTo>
                  <a:lnTo>
                    <a:pt x="9553" y="10194"/>
                  </a:lnTo>
                  <a:lnTo>
                    <a:pt x="9801" y="10160"/>
                  </a:lnTo>
                  <a:lnTo>
                    <a:pt x="10057" y="10143"/>
                  </a:lnTo>
                  <a:lnTo>
                    <a:pt x="10305" y="10126"/>
                  </a:lnTo>
                  <a:lnTo>
                    <a:pt x="10561" y="10109"/>
                  </a:lnTo>
                  <a:lnTo>
                    <a:pt x="10817" y="10109"/>
                  </a:lnTo>
                  <a:lnTo>
                    <a:pt x="10817" y="10109"/>
                  </a:lnTo>
                  <a:lnTo>
                    <a:pt x="11073" y="10109"/>
                  </a:lnTo>
                  <a:lnTo>
                    <a:pt x="11329" y="10117"/>
                  </a:lnTo>
                  <a:lnTo>
                    <a:pt x="11577" y="10134"/>
                  </a:lnTo>
                  <a:lnTo>
                    <a:pt x="11833" y="10160"/>
                  </a:lnTo>
                  <a:lnTo>
                    <a:pt x="12080" y="10194"/>
                  </a:lnTo>
                  <a:lnTo>
                    <a:pt x="12328" y="10228"/>
                  </a:lnTo>
                  <a:lnTo>
                    <a:pt x="12567" y="10271"/>
                  </a:lnTo>
                  <a:lnTo>
                    <a:pt x="12815" y="10322"/>
                  </a:lnTo>
                  <a:lnTo>
                    <a:pt x="13054" y="10382"/>
                  </a:lnTo>
                  <a:lnTo>
                    <a:pt x="13293" y="10450"/>
                  </a:lnTo>
                  <a:lnTo>
                    <a:pt x="13532" y="10518"/>
                  </a:lnTo>
                  <a:lnTo>
                    <a:pt x="13762" y="10595"/>
                  </a:lnTo>
                  <a:lnTo>
                    <a:pt x="14001" y="10681"/>
                  </a:lnTo>
                  <a:lnTo>
                    <a:pt x="14232" y="10766"/>
                  </a:lnTo>
                  <a:lnTo>
                    <a:pt x="14462" y="10868"/>
                  </a:lnTo>
                  <a:lnTo>
                    <a:pt x="14684" y="10971"/>
                  </a:lnTo>
                  <a:lnTo>
                    <a:pt x="14684" y="10971"/>
                  </a:lnTo>
                  <a:lnTo>
                    <a:pt x="14795" y="11031"/>
                  </a:lnTo>
                  <a:lnTo>
                    <a:pt x="14906" y="11090"/>
                  </a:lnTo>
                  <a:lnTo>
                    <a:pt x="15009" y="11159"/>
                  </a:lnTo>
                  <a:lnTo>
                    <a:pt x="15111" y="11236"/>
                  </a:lnTo>
                  <a:lnTo>
                    <a:pt x="15299" y="11389"/>
                  </a:lnTo>
                  <a:lnTo>
                    <a:pt x="15478" y="11534"/>
                  </a:lnTo>
                  <a:lnTo>
                    <a:pt x="15478" y="11534"/>
                  </a:lnTo>
                  <a:lnTo>
                    <a:pt x="15709" y="11731"/>
                  </a:lnTo>
                  <a:lnTo>
                    <a:pt x="15811" y="11816"/>
                  </a:lnTo>
                  <a:lnTo>
                    <a:pt x="15922" y="11884"/>
                  </a:lnTo>
                  <a:lnTo>
                    <a:pt x="16024" y="11936"/>
                  </a:lnTo>
                  <a:lnTo>
                    <a:pt x="16118" y="11970"/>
                  </a:lnTo>
                  <a:lnTo>
                    <a:pt x="16170" y="11978"/>
                  </a:lnTo>
                  <a:lnTo>
                    <a:pt x="16221" y="11978"/>
                  </a:lnTo>
                  <a:lnTo>
                    <a:pt x="16263" y="11978"/>
                  </a:lnTo>
                  <a:lnTo>
                    <a:pt x="16315" y="11961"/>
                  </a:lnTo>
                  <a:lnTo>
                    <a:pt x="16315" y="11961"/>
                  </a:lnTo>
                  <a:lnTo>
                    <a:pt x="16383" y="11936"/>
                  </a:lnTo>
                  <a:lnTo>
                    <a:pt x="16451" y="11901"/>
                  </a:lnTo>
                  <a:lnTo>
                    <a:pt x="16520" y="11859"/>
                  </a:lnTo>
                  <a:lnTo>
                    <a:pt x="16571" y="11807"/>
                  </a:lnTo>
                  <a:lnTo>
                    <a:pt x="16622" y="11748"/>
                  </a:lnTo>
                  <a:lnTo>
                    <a:pt x="16673" y="11688"/>
                  </a:lnTo>
                  <a:lnTo>
                    <a:pt x="16716" y="11620"/>
                  </a:lnTo>
                  <a:lnTo>
                    <a:pt x="16759" y="11551"/>
                  </a:lnTo>
                  <a:lnTo>
                    <a:pt x="16835" y="11389"/>
                  </a:lnTo>
                  <a:lnTo>
                    <a:pt x="16904" y="11210"/>
                  </a:lnTo>
                  <a:lnTo>
                    <a:pt x="16964" y="11022"/>
                  </a:lnTo>
                  <a:lnTo>
                    <a:pt x="17023" y="10826"/>
                  </a:lnTo>
                  <a:lnTo>
                    <a:pt x="17023" y="10826"/>
                  </a:lnTo>
                  <a:lnTo>
                    <a:pt x="17117" y="10518"/>
                  </a:lnTo>
                  <a:lnTo>
                    <a:pt x="17168" y="10373"/>
                  </a:lnTo>
                  <a:lnTo>
                    <a:pt x="17220" y="10220"/>
                  </a:lnTo>
                  <a:lnTo>
                    <a:pt x="17288" y="10074"/>
                  </a:lnTo>
                  <a:lnTo>
                    <a:pt x="17356" y="9938"/>
                  </a:lnTo>
                  <a:lnTo>
                    <a:pt x="17433" y="9801"/>
                  </a:lnTo>
                  <a:lnTo>
                    <a:pt x="17518" y="9673"/>
                  </a:lnTo>
                  <a:lnTo>
                    <a:pt x="17518" y="9673"/>
                  </a:lnTo>
                  <a:lnTo>
                    <a:pt x="17595" y="9588"/>
                  </a:lnTo>
                  <a:lnTo>
                    <a:pt x="17672" y="9511"/>
                  </a:lnTo>
                  <a:lnTo>
                    <a:pt x="17672" y="9511"/>
                  </a:lnTo>
                  <a:lnTo>
                    <a:pt x="17740" y="9443"/>
                  </a:lnTo>
                  <a:lnTo>
                    <a:pt x="17792" y="9383"/>
                  </a:lnTo>
                  <a:lnTo>
                    <a:pt x="17843" y="9315"/>
                  </a:lnTo>
                  <a:lnTo>
                    <a:pt x="17860" y="9281"/>
                  </a:lnTo>
                  <a:lnTo>
                    <a:pt x="17868" y="9238"/>
                  </a:lnTo>
                  <a:lnTo>
                    <a:pt x="17868" y="9238"/>
                  </a:lnTo>
                  <a:lnTo>
                    <a:pt x="17911" y="9059"/>
                  </a:lnTo>
                  <a:lnTo>
                    <a:pt x="17937" y="8879"/>
                  </a:lnTo>
                  <a:lnTo>
                    <a:pt x="17954" y="8683"/>
                  </a:lnTo>
                  <a:lnTo>
                    <a:pt x="17962" y="8487"/>
                  </a:lnTo>
                  <a:lnTo>
                    <a:pt x="17962" y="8282"/>
                  </a:lnTo>
                  <a:lnTo>
                    <a:pt x="17954" y="8077"/>
                  </a:lnTo>
                  <a:lnTo>
                    <a:pt x="17928" y="7650"/>
                  </a:lnTo>
                  <a:lnTo>
                    <a:pt x="17928" y="7650"/>
                  </a:lnTo>
                  <a:lnTo>
                    <a:pt x="17911" y="7351"/>
                  </a:lnTo>
                  <a:lnTo>
                    <a:pt x="17894" y="7044"/>
                  </a:lnTo>
                  <a:lnTo>
                    <a:pt x="17886" y="6728"/>
                  </a:lnTo>
                  <a:lnTo>
                    <a:pt x="17894" y="6404"/>
                  </a:lnTo>
                  <a:lnTo>
                    <a:pt x="17920" y="6079"/>
                  </a:lnTo>
                  <a:lnTo>
                    <a:pt x="17937" y="5908"/>
                  </a:lnTo>
                  <a:lnTo>
                    <a:pt x="17962" y="5746"/>
                  </a:lnTo>
                  <a:lnTo>
                    <a:pt x="17996" y="5575"/>
                  </a:lnTo>
                  <a:lnTo>
                    <a:pt x="18039" y="5405"/>
                  </a:lnTo>
                  <a:lnTo>
                    <a:pt x="18082" y="5234"/>
                  </a:lnTo>
                  <a:lnTo>
                    <a:pt x="18142" y="5063"/>
                  </a:lnTo>
                  <a:lnTo>
                    <a:pt x="18142" y="5063"/>
                  </a:lnTo>
                  <a:lnTo>
                    <a:pt x="18201" y="4918"/>
                  </a:lnTo>
                  <a:lnTo>
                    <a:pt x="18270" y="4773"/>
                  </a:lnTo>
                  <a:lnTo>
                    <a:pt x="18355" y="4645"/>
                  </a:lnTo>
                  <a:lnTo>
                    <a:pt x="18449" y="4517"/>
                  </a:lnTo>
                  <a:lnTo>
                    <a:pt x="18551" y="4389"/>
                  </a:lnTo>
                  <a:lnTo>
                    <a:pt x="18654" y="4278"/>
                  </a:lnTo>
                  <a:lnTo>
                    <a:pt x="18876" y="4047"/>
                  </a:lnTo>
                  <a:lnTo>
                    <a:pt x="18876" y="4047"/>
                  </a:lnTo>
                  <a:lnTo>
                    <a:pt x="19115" y="3791"/>
                  </a:lnTo>
                  <a:lnTo>
                    <a:pt x="19226" y="3672"/>
                  </a:lnTo>
                  <a:lnTo>
                    <a:pt x="19320" y="3544"/>
                  </a:lnTo>
                  <a:lnTo>
                    <a:pt x="19397" y="3407"/>
                  </a:lnTo>
                  <a:lnTo>
                    <a:pt x="19431" y="3339"/>
                  </a:lnTo>
                  <a:lnTo>
                    <a:pt x="19456" y="3270"/>
                  </a:lnTo>
                  <a:lnTo>
                    <a:pt x="19473" y="3202"/>
                  </a:lnTo>
                  <a:lnTo>
                    <a:pt x="19490" y="3134"/>
                  </a:lnTo>
                  <a:lnTo>
                    <a:pt x="19499" y="3057"/>
                  </a:lnTo>
                  <a:lnTo>
                    <a:pt x="19499" y="2980"/>
                  </a:lnTo>
                  <a:lnTo>
                    <a:pt x="19499" y="2980"/>
                  </a:lnTo>
                  <a:lnTo>
                    <a:pt x="19473" y="2818"/>
                  </a:lnTo>
                  <a:lnTo>
                    <a:pt x="19439" y="2673"/>
                  </a:lnTo>
                  <a:lnTo>
                    <a:pt x="19388" y="2528"/>
                  </a:lnTo>
                  <a:lnTo>
                    <a:pt x="19328" y="2391"/>
                  </a:lnTo>
                  <a:lnTo>
                    <a:pt x="19251" y="2263"/>
                  </a:lnTo>
                  <a:lnTo>
                    <a:pt x="19158" y="2144"/>
                  </a:lnTo>
                  <a:lnTo>
                    <a:pt x="19064" y="2033"/>
                  </a:lnTo>
                  <a:lnTo>
                    <a:pt x="18953" y="1930"/>
                  </a:lnTo>
                  <a:lnTo>
                    <a:pt x="18842" y="1828"/>
                  </a:lnTo>
                  <a:lnTo>
                    <a:pt x="18714" y="1734"/>
                  </a:lnTo>
                  <a:lnTo>
                    <a:pt x="18586" y="1640"/>
                  </a:lnTo>
                  <a:lnTo>
                    <a:pt x="18457" y="1555"/>
                  </a:lnTo>
                  <a:lnTo>
                    <a:pt x="18184" y="1392"/>
                  </a:lnTo>
                  <a:lnTo>
                    <a:pt x="17920" y="1239"/>
                  </a:lnTo>
                  <a:lnTo>
                    <a:pt x="17920" y="1239"/>
                  </a:lnTo>
                  <a:lnTo>
                    <a:pt x="17629" y="1076"/>
                  </a:lnTo>
                  <a:lnTo>
                    <a:pt x="17365" y="914"/>
                  </a:lnTo>
                  <a:lnTo>
                    <a:pt x="17245" y="837"/>
                  </a:lnTo>
                  <a:lnTo>
                    <a:pt x="17134" y="752"/>
                  </a:lnTo>
                  <a:lnTo>
                    <a:pt x="17032" y="658"/>
                  </a:lnTo>
                  <a:lnTo>
                    <a:pt x="16938" y="564"/>
                  </a:lnTo>
                  <a:lnTo>
                    <a:pt x="16938" y="564"/>
                  </a:lnTo>
                  <a:lnTo>
                    <a:pt x="16870" y="479"/>
                  </a:lnTo>
                  <a:lnTo>
                    <a:pt x="16793" y="368"/>
                  </a:lnTo>
                  <a:lnTo>
                    <a:pt x="16793" y="368"/>
                  </a:lnTo>
                  <a:lnTo>
                    <a:pt x="16716" y="257"/>
                  </a:lnTo>
                  <a:lnTo>
                    <a:pt x="16631" y="154"/>
                  </a:lnTo>
                  <a:lnTo>
                    <a:pt x="16579" y="103"/>
                  </a:lnTo>
                  <a:lnTo>
                    <a:pt x="16537" y="61"/>
                  </a:lnTo>
                  <a:lnTo>
                    <a:pt x="16485" y="35"/>
                  </a:lnTo>
                  <a:lnTo>
                    <a:pt x="16426" y="9"/>
                  </a:lnTo>
                  <a:lnTo>
                    <a:pt x="16426" y="9"/>
                  </a:lnTo>
                  <a:lnTo>
                    <a:pt x="16383" y="1"/>
                  </a:lnTo>
                  <a:lnTo>
                    <a:pt x="16323" y="1"/>
                  </a:lnTo>
                  <a:lnTo>
                    <a:pt x="16263" y="9"/>
                  </a:lnTo>
                  <a:lnTo>
                    <a:pt x="16195" y="18"/>
                  </a:lnTo>
                  <a:lnTo>
                    <a:pt x="16042" y="69"/>
                  </a:lnTo>
                  <a:lnTo>
                    <a:pt x="15862" y="137"/>
                  </a:lnTo>
                  <a:lnTo>
                    <a:pt x="15862" y="137"/>
                  </a:lnTo>
                  <a:lnTo>
                    <a:pt x="15598" y="231"/>
                  </a:lnTo>
                  <a:lnTo>
                    <a:pt x="15598" y="231"/>
                  </a:lnTo>
                  <a:lnTo>
                    <a:pt x="15248" y="368"/>
                  </a:lnTo>
                  <a:lnTo>
                    <a:pt x="14872" y="513"/>
                  </a:lnTo>
                  <a:lnTo>
                    <a:pt x="14087" y="837"/>
                  </a:lnTo>
                  <a:lnTo>
                    <a:pt x="14087" y="837"/>
                  </a:lnTo>
                  <a:lnTo>
                    <a:pt x="13600" y="1042"/>
                  </a:lnTo>
                  <a:lnTo>
                    <a:pt x="13088" y="1247"/>
                  </a:lnTo>
                  <a:lnTo>
                    <a:pt x="12558" y="1461"/>
                  </a:lnTo>
                  <a:lnTo>
                    <a:pt x="11995" y="1665"/>
                  </a:lnTo>
                  <a:lnTo>
                    <a:pt x="11406" y="1862"/>
                  </a:lnTo>
                  <a:lnTo>
                    <a:pt x="11099" y="1956"/>
                  </a:lnTo>
                  <a:lnTo>
                    <a:pt x="10791" y="2050"/>
                  </a:lnTo>
                  <a:lnTo>
                    <a:pt x="10475" y="2135"/>
                  </a:lnTo>
                  <a:lnTo>
                    <a:pt x="10159" y="2220"/>
                  </a:lnTo>
                  <a:lnTo>
                    <a:pt x="9835" y="2289"/>
                  </a:lnTo>
                  <a:lnTo>
                    <a:pt x="9502" y="2366"/>
                  </a:lnTo>
                  <a:lnTo>
                    <a:pt x="9502" y="2366"/>
                  </a:lnTo>
                  <a:lnTo>
                    <a:pt x="9220" y="2417"/>
                  </a:lnTo>
                  <a:lnTo>
                    <a:pt x="8947" y="2459"/>
                  </a:lnTo>
                  <a:lnTo>
                    <a:pt x="8401" y="2536"/>
                  </a:lnTo>
                  <a:lnTo>
                    <a:pt x="7880" y="2596"/>
                  </a:lnTo>
                  <a:lnTo>
                    <a:pt x="7368" y="2639"/>
                  </a:lnTo>
                  <a:lnTo>
                    <a:pt x="6881" y="2664"/>
                  </a:lnTo>
                  <a:lnTo>
                    <a:pt x="6412" y="2681"/>
                  </a:lnTo>
                  <a:lnTo>
                    <a:pt x="5976" y="2690"/>
                  </a:lnTo>
                  <a:lnTo>
                    <a:pt x="5567" y="2698"/>
                  </a:lnTo>
                  <a:lnTo>
                    <a:pt x="5567" y="2698"/>
                  </a:lnTo>
                  <a:lnTo>
                    <a:pt x="4978" y="2690"/>
                  </a:lnTo>
                  <a:lnTo>
                    <a:pt x="4380" y="2681"/>
                  </a:lnTo>
                  <a:lnTo>
                    <a:pt x="4354" y="2681"/>
                  </a:lnTo>
                  <a:lnTo>
                    <a:pt x="4354" y="2681"/>
                  </a:lnTo>
                  <a:lnTo>
                    <a:pt x="3885" y="2673"/>
                  </a:lnTo>
                  <a:lnTo>
                    <a:pt x="3390" y="2673"/>
                  </a:lnTo>
                  <a:lnTo>
                    <a:pt x="3390" y="2673"/>
                  </a:lnTo>
                  <a:lnTo>
                    <a:pt x="3338" y="2664"/>
                  </a:lnTo>
                  <a:lnTo>
                    <a:pt x="3287" y="2656"/>
                  </a:lnTo>
                  <a:lnTo>
                    <a:pt x="3287" y="2656"/>
                  </a:lnTo>
                  <a:lnTo>
                    <a:pt x="3219" y="2639"/>
                  </a:lnTo>
                  <a:lnTo>
                    <a:pt x="3151" y="2630"/>
                  </a:lnTo>
                  <a:lnTo>
                    <a:pt x="3116" y="2630"/>
                  </a:lnTo>
                  <a:lnTo>
                    <a:pt x="3082" y="2639"/>
                  </a:lnTo>
                  <a:lnTo>
                    <a:pt x="3048" y="2647"/>
                  </a:lnTo>
                  <a:lnTo>
                    <a:pt x="3023" y="2664"/>
                  </a:lnTo>
                  <a:lnTo>
                    <a:pt x="3023" y="2664"/>
                  </a:lnTo>
                  <a:lnTo>
                    <a:pt x="2903" y="2775"/>
                  </a:lnTo>
                  <a:lnTo>
                    <a:pt x="2792" y="2886"/>
                  </a:lnTo>
                  <a:lnTo>
                    <a:pt x="2690" y="2997"/>
                  </a:lnTo>
                  <a:lnTo>
                    <a:pt x="2587" y="3117"/>
                  </a:lnTo>
                  <a:lnTo>
                    <a:pt x="2493" y="3236"/>
                  </a:lnTo>
                  <a:lnTo>
                    <a:pt x="2408" y="3356"/>
                  </a:lnTo>
                  <a:lnTo>
                    <a:pt x="2237" y="3603"/>
                  </a:lnTo>
                  <a:lnTo>
                    <a:pt x="2092" y="3851"/>
                  </a:lnTo>
                  <a:lnTo>
                    <a:pt x="1964" y="4107"/>
                  </a:lnTo>
                  <a:lnTo>
                    <a:pt x="1844" y="4363"/>
                  </a:lnTo>
                  <a:lnTo>
                    <a:pt x="1742" y="4628"/>
                  </a:lnTo>
                  <a:lnTo>
                    <a:pt x="1657" y="4884"/>
                  </a:lnTo>
                  <a:lnTo>
                    <a:pt x="1580" y="5149"/>
                  </a:lnTo>
                  <a:lnTo>
                    <a:pt x="1511" y="5405"/>
                  </a:lnTo>
                  <a:lnTo>
                    <a:pt x="1452" y="5652"/>
                  </a:lnTo>
                  <a:lnTo>
                    <a:pt x="1349" y="6147"/>
                  </a:lnTo>
                  <a:lnTo>
                    <a:pt x="1272" y="6608"/>
                  </a:lnTo>
                  <a:lnTo>
                    <a:pt x="1272" y="6608"/>
                  </a:lnTo>
                  <a:lnTo>
                    <a:pt x="1196" y="7052"/>
                  </a:lnTo>
                  <a:lnTo>
                    <a:pt x="1196" y="7052"/>
                  </a:lnTo>
                  <a:lnTo>
                    <a:pt x="1187" y="7121"/>
                  </a:lnTo>
                  <a:lnTo>
                    <a:pt x="1187" y="7189"/>
                  </a:lnTo>
                  <a:lnTo>
                    <a:pt x="1187" y="7266"/>
                  </a:lnTo>
                  <a:lnTo>
                    <a:pt x="1204" y="7334"/>
                  </a:lnTo>
                  <a:lnTo>
                    <a:pt x="1238" y="7479"/>
                  </a:lnTo>
                  <a:lnTo>
                    <a:pt x="1281" y="7633"/>
                  </a:lnTo>
                  <a:lnTo>
                    <a:pt x="1281" y="7633"/>
                  </a:lnTo>
                  <a:lnTo>
                    <a:pt x="1341" y="7846"/>
                  </a:lnTo>
                  <a:lnTo>
                    <a:pt x="1366" y="7957"/>
                  </a:lnTo>
                  <a:lnTo>
                    <a:pt x="1383" y="8068"/>
                  </a:lnTo>
                  <a:lnTo>
                    <a:pt x="1383" y="8068"/>
                  </a:lnTo>
                  <a:lnTo>
                    <a:pt x="1400" y="8239"/>
                  </a:lnTo>
                  <a:lnTo>
                    <a:pt x="1400" y="8410"/>
                  </a:lnTo>
                  <a:lnTo>
                    <a:pt x="1392" y="8572"/>
                  </a:lnTo>
                  <a:lnTo>
                    <a:pt x="1375" y="8743"/>
                  </a:lnTo>
                  <a:lnTo>
                    <a:pt x="1349" y="8905"/>
                  </a:lnTo>
                  <a:lnTo>
                    <a:pt x="1315" y="9067"/>
                  </a:lnTo>
                  <a:lnTo>
                    <a:pt x="1272" y="9229"/>
                  </a:lnTo>
                  <a:lnTo>
                    <a:pt x="1221" y="9392"/>
                  </a:lnTo>
                  <a:lnTo>
                    <a:pt x="1161" y="9554"/>
                  </a:lnTo>
                  <a:lnTo>
                    <a:pt x="1102" y="9716"/>
                  </a:lnTo>
                  <a:lnTo>
                    <a:pt x="965" y="10032"/>
                  </a:lnTo>
                  <a:lnTo>
                    <a:pt x="820" y="10348"/>
                  </a:lnTo>
                  <a:lnTo>
                    <a:pt x="675" y="10664"/>
                  </a:lnTo>
                  <a:lnTo>
                    <a:pt x="675" y="10664"/>
                  </a:lnTo>
                  <a:lnTo>
                    <a:pt x="496" y="11022"/>
                  </a:lnTo>
                  <a:lnTo>
                    <a:pt x="333" y="11381"/>
                  </a:lnTo>
                  <a:lnTo>
                    <a:pt x="265" y="11560"/>
                  </a:lnTo>
                  <a:lnTo>
                    <a:pt x="197" y="11739"/>
                  </a:lnTo>
                  <a:lnTo>
                    <a:pt x="137" y="11910"/>
                  </a:lnTo>
                  <a:lnTo>
                    <a:pt x="86" y="12089"/>
                  </a:lnTo>
                  <a:lnTo>
                    <a:pt x="43" y="12260"/>
                  </a:lnTo>
                  <a:lnTo>
                    <a:pt x="17" y="12439"/>
                  </a:lnTo>
                  <a:lnTo>
                    <a:pt x="0" y="12610"/>
                  </a:lnTo>
                  <a:lnTo>
                    <a:pt x="0" y="12789"/>
                  </a:lnTo>
                  <a:lnTo>
                    <a:pt x="17" y="12960"/>
                  </a:lnTo>
                  <a:lnTo>
                    <a:pt x="43" y="13131"/>
                  </a:lnTo>
                  <a:lnTo>
                    <a:pt x="94" y="13310"/>
                  </a:lnTo>
                  <a:lnTo>
                    <a:pt x="154" y="13481"/>
                  </a:lnTo>
                  <a:lnTo>
                    <a:pt x="154" y="13481"/>
                  </a:lnTo>
                  <a:lnTo>
                    <a:pt x="180" y="13515"/>
                  </a:lnTo>
                  <a:lnTo>
                    <a:pt x="214" y="13549"/>
                  </a:lnTo>
                  <a:lnTo>
                    <a:pt x="248" y="13566"/>
                  </a:lnTo>
                  <a:lnTo>
                    <a:pt x="291" y="13575"/>
                  </a:lnTo>
                  <a:lnTo>
                    <a:pt x="393" y="13583"/>
                  </a:lnTo>
                  <a:lnTo>
                    <a:pt x="513" y="13583"/>
                  </a:lnTo>
                  <a:lnTo>
                    <a:pt x="513" y="13583"/>
                  </a:lnTo>
                  <a:lnTo>
                    <a:pt x="632" y="13575"/>
                  </a:lnTo>
                  <a:lnTo>
                    <a:pt x="683" y="13583"/>
                  </a:lnTo>
                  <a:lnTo>
                    <a:pt x="735" y="13583"/>
                  </a:lnTo>
                  <a:lnTo>
                    <a:pt x="735" y="13583"/>
                  </a:lnTo>
                  <a:lnTo>
                    <a:pt x="957" y="13634"/>
                  </a:lnTo>
                  <a:lnTo>
                    <a:pt x="1179" y="13694"/>
                  </a:lnTo>
                  <a:lnTo>
                    <a:pt x="1179" y="13694"/>
                  </a:lnTo>
                  <a:lnTo>
                    <a:pt x="1443" y="13762"/>
                  </a:lnTo>
                  <a:lnTo>
                    <a:pt x="1699" y="13822"/>
                  </a:lnTo>
                  <a:lnTo>
                    <a:pt x="1819" y="13839"/>
                  </a:lnTo>
                  <a:lnTo>
                    <a:pt x="1930" y="13848"/>
                  </a:lnTo>
                  <a:lnTo>
                    <a:pt x="2032" y="13848"/>
                  </a:lnTo>
                  <a:lnTo>
                    <a:pt x="2126" y="1383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5" name="Google Shape;10095;p44"/>
            <p:cNvSpPr/>
            <p:nvPr/>
          </p:nvSpPr>
          <p:spPr>
            <a:xfrm>
              <a:off x="4012613" y="2148300"/>
              <a:ext cx="289225" cy="144300"/>
            </a:xfrm>
            <a:custGeom>
              <a:avLst/>
              <a:gdLst/>
              <a:ahLst/>
              <a:cxnLst/>
              <a:rect l="l" t="t" r="r" b="b"/>
              <a:pathLst>
                <a:path w="11569" h="5772" extrusionOk="0">
                  <a:moveTo>
                    <a:pt x="11441" y="51"/>
                  </a:moveTo>
                  <a:lnTo>
                    <a:pt x="11466" y="60"/>
                  </a:lnTo>
                  <a:lnTo>
                    <a:pt x="11483" y="77"/>
                  </a:lnTo>
                  <a:lnTo>
                    <a:pt x="11509" y="111"/>
                  </a:lnTo>
                  <a:lnTo>
                    <a:pt x="11517" y="154"/>
                  </a:lnTo>
                  <a:lnTo>
                    <a:pt x="11509" y="197"/>
                  </a:lnTo>
                  <a:lnTo>
                    <a:pt x="11492" y="248"/>
                  </a:lnTo>
                  <a:lnTo>
                    <a:pt x="11466" y="290"/>
                  </a:lnTo>
                  <a:lnTo>
                    <a:pt x="11432" y="342"/>
                  </a:lnTo>
                  <a:lnTo>
                    <a:pt x="11347" y="453"/>
                  </a:lnTo>
                  <a:lnTo>
                    <a:pt x="11244" y="606"/>
                  </a:lnTo>
                  <a:lnTo>
                    <a:pt x="11193" y="675"/>
                  </a:lnTo>
                  <a:lnTo>
                    <a:pt x="11159" y="751"/>
                  </a:lnTo>
                  <a:lnTo>
                    <a:pt x="11108" y="905"/>
                  </a:lnTo>
                  <a:lnTo>
                    <a:pt x="11065" y="1059"/>
                  </a:lnTo>
                  <a:lnTo>
                    <a:pt x="11031" y="1212"/>
                  </a:lnTo>
                  <a:lnTo>
                    <a:pt x="10997" y="1366"/>
                  </a:lnTo>
                  <a:lnTo>
                    <a:pt x="10954" y="1665"/>
                  </a:lnTo>
                  <a:lnTo>
                    <a:pt x="10920" y="1964"/>
                  </a:lnTo>
                  <a:lnTo>
                    <a:pt x="10903" y="2245"/>
                  </a:lnTo>
                  <a:lnTo>
                    <a:pt x="10903" y="2527"/>
                  </a:lnTo>
                  <a:lnTo>
                    <a:pt x="10911" y="3065"/>
                  </a:lnTo>
                  <a:lnTo>
                    <a:pt x="10920" y="3466"/>
                  </a:lnTo>
                  <a:lnTo>
                    <a:pt x="10920" y="3663"/>
                  </a:lnTo>
                  <a:lnTo>
                    <a:pt x="10911" y="3842"/>
                  </a:lnTo>
                  <a:lnTo>
                    <a:pt x="10894" y="4021"/>
                  </a:lnTo>
                  <a:lnTo>
                    <a:pt x="10869" y="4183"/>
                  </a:lnTo>
                  <a:lnTo>
                    <a:pt x="10834" y="4346"/>
                  </a:lnTo>
                  <a:lnTo>
                    <a:pt x="10792" y="4499"/>
                  </a:lnTo>
                  <a:lnTo>
                    <a:pt x="10775" y="4533"/>
                  </a:lnTo>
                  <a:lnTo>
                    <a:pt x="10758" y="4568"/>
                  </a:lnTo>
                  <a:lnTo>
                    <a:pt x="10732" y="4593"/>
                  </a:lnTo>
                  <a:lnTo>
                    <a:pt x="10706" y="4619"/>
                  </a:lnTo>
                  <a:lnTo>
                    <a:pt x="10638" y="4653"/>
                  </a:lnTo>
                  <a:lnTo>
                    <a:pt x="10553" y="4679"/>
                  </a:lnTo>
                  <a:lnTo>
                    <a:pt x="10459" y="4696"/>
                  </a:lnTo>
                  <a:lnTo>
                    <a:pt x="10348" y="4696"/>
                  </a:lnTo>
                  <a:lnTo>
                    <a:pt x="10228" y="4687"/>
                  </a:lnTo>
                  <a:lnTo>
                    <a:pt x="10100" y="4670"/>
                  </a:lnTo>
                  <a:lnTo>
                    <a:pt x="9964" y="4644"/>
                  </a:lnTo>
                  <a:lnTo>
                    <a:pt x="9819" y="4610"/>
                  </a:lnTo>
                  <a:lnTo>
                    <a:pt x="9503" y="4525"/>
                  </a:lnTo>
                  <a:lnTo>
                    <a:pt x="9170" y="4414"/>
                  </a:lnTo>
                  <a:lnTo>
                    <a:pt x="8828" y="4303"/>
                  </a:lnTo>
                  <a:lnTo>
                    <a:pt x="8273" y="4124"/>
                  </a:lnTo>
                  <a:lnTo>
                    <a:pt x="7992" y="4038"/>
                  </a:lnTo>
                  <a:lnTo>
                    <a:pt x="7710" y="3961"/>
                  </a:lnTo>
                  <a:lnTo>
                    <a:pt x="7428" y="3893"/>
                  </a:lnTo>
                  <a:lnTo>
                    <a:pt x="7164" y="3842"/>
                  </a:lnTo>
                  <a:lnTo>
                    <a:pt x="6907" y="3808"/>
                  </a:lnTo>
                  <a:lnTo>
                    <a:pt x="6779" y="3799"/>
                  </a:lnTo>
                  <a:lnTo>
                    <a:pt x="6660" y="3791"/>
                  </a:lnTo>
                  <a:lnTo>
                    <a:pt x="6446" y="3799"/>
                  </a:lnTo>
                  <a:lnTo>
                    <a:pt x="6233" y="3816"/>
                  </a:lnTo>
                  <a:lnTo>
                    <a:pt x="6020" y="3850"/>
                  </a:lnTo>
                  <a:lnTo>
                    <a:pt x="5806" y="3893"/>
                  </a:lnTo>
                  <a:lnTo>
                    <a:pt x="5601" y="3944"/>
                  </a:lnTo>
                  <a:lnTo>
                    <a:pt x="5388" y="4004"/>
                  </a:lnTo>
                  <a:lnTo>
                    <a:pt x="5183" y="4072"/>
                  </a:lnTo>
                  <a:lnTo>
                    <a:pt x="4970" y="4141"/>
                  </a:lnTo>
                  <a:lnTo>
                    <a:pt x="4765" y="4226"/>
                  </a:lnTo>
                  <a:lnTo>
                    <a:pt x="4568" y="4311"/>
                  </a:lnTo>
                  <a:lnTo>
                    <a:pt x="4167" y="4491"/>
                  </a:lnTo>
                  <a:lnTo>
                    <a:pt x="3774" y="4679"/>
                  </a:lnTo>
                  <a:lnTo>
                    <a:pt x="3399" y="4875"/>
                  </a:lnTo>
                  <a:lnTo>
                    <a:pt x="2938" y="5105"/>
                  </a:lnTo>
                  <a:lnTo>
                    <a:pt x="2494" y="5319"/>
                  </a:lnTo>
                  <a:lnTo>
                    <a:pt x="2280" y="5413"/>
                  </a:lnTo>
                  <a:lnTo>
                    <a:pt x="2067" y="5498"/>
                  </a:lnTo>
                  <a:lnTo>
                    <a:pt x="1862" y="5566"/>
                  </a:lnTo>
                  <a:lnTo>
                    <a:pt x="1666" y="5626"/>
                  </a:lnTo>
                  <a:lnTo>
                    <a:pt x="1461" y="5677"/>
                  </a:lnTo>
                  <a:lnTo>
                    <a:pt x="1273" y="5703"/>
                  </a:lnTo>
                  <a:lnTo>
                    <a:pt x="1077" y="5720"/>
                  </a:lnTo>
                  <a:lnTo>
                    <a:pt x="897" y="5711"/>
                  </a:lnTo>
                  <a:lnTo>
                    <a:pt x="803" y="5703"/>
                  </a:lnTo>
                  <a:lnTo>
                    <a:pt x="710" y="5686"/>
                  </a:lnTo>
                  <a:lnTo>
                    <a:pt x="624" y="5669"/>
                  </a:lnTo>
                  <a:lnTo>
                    <a:pt x="539" y="5635"/>
                  </a:lnTo>
                  <a:lnTo>
                    <a:pt x="453" y="5609"/>
                  </a:lnTo>
                  <a:lnTo>
                    <a:pt x="368" y="5566"/>
                  </a:lnTo>
                  <a:lnTo>
                    <a:pt x="283" y="5524"/>
                  </a:lnTo>
                  <a:lnTo>
                    <a:pt x="197" y="5472"/>
                  </a:lnTo>
                  <a:lnTo>
                    <a:pt x="172" y="5447"/>
                  </a:lnTo>
                  <a:lnTo>
                    <a:pt x="146" y="5421"/>
                  </a:lnTo>
                  <a:lnTo>
                    <a:pt x="112" y="5370"/>
                  </a:lnTo>
                  <a:lnTo>
                    <a:pt x="95" y="5302"/>
                  </a:lnTo>
                  <a:lnTo>
                    <a:pt x="86" y="5225"/>
                  </a:lnTo>
                  <a:lnTo>
                    <a:pt x="86" y="5140"/>
                  </a:lnTo>
                  <a:lnTo>
                    <a:pt x="103" y="5054"/>
                  </a:lnTo>
                  <a:lnTo>
                    <a:pt x="138" y="4866"/>
                  </a:lnTo>
                  <a:lnTo>
                    <a:pt x="163" y="4747"/>
                  </a:lnTo>
                  <a:lnTo>
                    <a:pt x="180" y="4619"/>
                  </a:lnTo>
                  <a:lnTo>
                    <a:pt x="189" y="4499"/>
                  </a:lnTo>
                  <a:lnTo>
                    <a:pt x="189" y="4380"/>
                  </a:lnTo>
                  <a:lnTo>
                    <a:pt x="155" y="4209"/>
                  </a:lnTo>
                  <a:lnTo>
                    <a:pt x="120" y="4047"/>
                  </a:lnTo>
                  <a:lnTo>
                    <a:pt x="86" y="3885"/>
                  </a:lnTo>
                  <a:lnTo>
                    <a:pt x="69" y="3808"/>
                  </a:lnTo>
                  <a:lnTo>
                    <a:pt x="61" y="3739"/>
                  </a:lnTo>
                  <a:lnTo>
                    <a:pt x="52" y="3552"/>
                  </a:lnTo>
                  <a:lnTo>
                    <a:pt x="52" y="3364"/>
                  </a:lnTo>
                  <a:lnTo>
                    <a:pt x="61" y="3159"/>
                  </a:lnTo>
                  <a:lnTo>
                    <a:pt x="78" y="2963"/>
                  </a:lnTo>
                  <a:lnTo>
                    <a:pt x="95" y="2860"/>
                  </a:lnTo>
                  <a:lnTo>
                    <a:pt x="112" y="2766"/>
                  </a:lnTo>
                  <a:lnTo>
                    <a:pt x="138" y="2681"/>
                  </a:lnTo>
                  <a:lnTo>
                    <a:pt x="172" y="2595"/>
                  </a:lnTo>
                  <a:lnTo>
                    <a:pt x="214" y="2519"/>
                  </a:lnTo>
                  <a:lnTo>
                    <a:pt x="257" y="2450"/>
                  </a:lnTo>
                  <a:lnTo>
                    <a:pt x="317" y="2391"/>
                  </a:lnTo>
                  <a:lnTo>
                    <a:pt x="377" y="2339"/>
                  </a:lnTo>
                  <a:lnTo>
                    <a:pt x="445" y="2297"/>
                  </a:lnTo>
                  <a:lnTo>
                    <a:pt x="522" y="2271"/>
                  </a:lnTo>
                  <a:lnTo>
                    <a:pt x="599" y="2254"/>
                  </a:lnTo>
                  <a:lnTo>
                    <a:pt x="761" y="2254"/>
                  </a:lnTo>
                  <a:lnTo>
                    <a:pt x="846" y="2271"/>
                  </a:lnTo>
                  <a:lnTo>
                    <a:pt x="1034" y="2297"/>
                  </a:lnTo>
                  <a:lnTo>
                    <a:pt x="1222" y="2331"/>
                  </a:lnTo>
                  <a:lnTo>
                    <a:pt x="1316" y="2348"/>
                  </a:lnTo>
                  <a:lnTo>
                    <a:pt x="1871" y="2348"/>
                  </a:lnTo>
                  <a:lnTo>
                    <a:pt x="2366" y="2339"/>
                  </a:lnTo>
                  <a:lnTo>
                    <a:pt x="2895" y="2314"/>
                  </a:lnTo>
                  <a:lnTo>
                    <a:pt x="3458" y="2288"/>
                  </a:lnTo>
                  <a:lnTo>
                    <a:pt x="4039" y="2237"/>
                  </a:lnTo>
                  <a:lnTo>
                    <a:pt x="4645" y="2169"/>
                  </a:lnTo>
                  <a:lnTo>
                    <a:pt x="4961" y="2126"/>
                  </a:lnTo>
                  <a:lnTo>
                    <a:pt x="5277" y="2075"/>
                  </a:lnTo>
                  <a:lnTo>
                    <a:pt x="5601" y="2023"/>
                  </a:lnTo>
                  <a:lnTo>
                    <a:pt x="5926" y="1964"/>
                  </a:lnTo>
                  <a:lnTo>
                    <a:pt x="6310" y="1878"/>
                  </a:lnTo>
                  <a:lnTo>
                    <a:pt x="6685" y="1793"/>
                  </a:lnTo>
                  <a:lnTo>
                    <a:pt x="7061" y="1699"/>
                  </a:lnTo>
                  <a:lnTo>
                    <a:pt x="7420" y="1597"/>
                  </a:lnTo>
                  <a:lnTo>
                    <a:pt x="7778" y="1494"/>
                  </a:lnTo>
                  <a:lnTo>
                    <a:pt x="8128" y="1383"/>
                  </a:lnTo>
                  <a:lnTo>
                    <a:pt x="8461" y="1272"/>
                  </a:lnTo>
                  <a:lnTo>
                    <a:pt x="8794" y="1161"/>
                  </a:lnTo>
                  <a:lnTo>
                    <a:pt x="9426" y="931"/>
                  </a:lnTo>
                  <a:lnTo>
                    <a:pt x="10015" y="700"/>
                  </a:lnTo>
                  <a:lnTo>
                    <a:pt x="10570" y="478"/>
                  </a:lnTo>
                  <a:lnTo>
                    <a:pt x="11073" y="265"/>
                  </a:lnTo>
                  <a:lnTo>
                    <a:pt x="11159" y="214"/>
                  </a:lnTo>
                  <a:lnTo>
                    <a:pt x="11236" y="154"/>
                  </a:lnTo>
                  <a:lnTo>
                    <a:pt x="11321" y="103"/>
                  </a:lnTo>
                  <a:lnTo>
                    <a:pt x="11389" y="60"/>
                  </a:lnTo>
                  <a:lnTo>
                    <a:pt x="11415" y="51"/>
                  </a:lnTo>
                  <a:close/>
                  <a:moveTo>
                    <a:pt x="11415" y="0"/>
                  </a:moveTo>
                  <a:lnTo>
                    <a:pt x="11372" y="9"/>
                  </a:lnTo>
                  <a:lnTo>
                    <a:pt x="11330" y="26"/>
                  </a:lnTo>
                  <a:lnTo>
                    <a:pt x="11287" y="51"/>
                  </a:lnTo>
                  <a:lnTo>
                    <a:pt x="11210" y="111"/>
                  </a:lnTo>
                  <a:lnTo>
                    <a:pt x="11133" y="171"/>
                  </a:lnTo>
                  <a:lnTo>
                    <a:pt x="11056" y="214"/>
                  </a:lnTo>
                  <a:lnTo>
                    <a:pt x="10544" y="427"/>
                  </a:lnTo>
                  <a:lnTo>
                    <a:pt x="9998" y="649"/>
                  </a:lnTo>
                  <a:lnTo>
                    <a:pt x="9409" y="880"/>
                  </a:lnTo>
                  <a:lnTo>
                    <a:pt x="8777" y="1110"/>
                  </a:lnTo>
                  <a:lnTo>
                    <a:pt x="8444" y="1221"/>
                  </a:lnTo>
                  <a:lnTo>
                    <a:pt x="8111" y="1332"/>
                  </a:lnTo>
                  <a:lnTo>
                    <a:pt x="7761" y="1443"/>
                  </a:lnTo>
                  <a:lnTo>
                    <a:pt x="7411" y="1545"/>
                  </a:lnTo>
                  <a:lnTo>
                    <a:pt x="7044" y="1648"/>
                  </a:lnTo>
                  <a:lnTo>
                    <a:pt x="6677" y="1742"/>
                  </a:lnTo>
                  <a:lnTo>
                    <a:pt x="6301" y="1827"/>
                  </a:lnTo>
                  <a:lnTo>
                    <a:pt x="5917" y="1904"/>
                  </a:lnTo>
                  <a:lnTo>
                    <a:pt x="5584" y="1964"/>
                  </a:lnTo>
                  <a:lnTo>
                    <a:pt x="5268" y="2023"/>
                  </a:lnTo>
                  <a:lnTo>
                    <a:pt x="4952" y="2075"/>
                  </a:lnTo>
                  <a:lnTo>
                    <a:pt x="4637" y="2109"/>
                  </a:lnTo>
                  <a:lnTo>
                    <a:pt x="4030" y="2177"/>
                  </a:lnTo>
                  <a:lnTo>
                    <a:pt x="3450" y="2228"/>
                  </a:lnTo>
                  <a:lnTo>
                    <a:pt x="2895" y="2263"/>
                  </a:lnTo>
                  <a:lnTo>
                    <a:pt x="2366" y="2280"/>
                  </a:lnTo>
                  <a:lnTo>
                    <a:pt x="1871" y="2297"/>
                  </a:lnTo>
                  <a:lnTo>
                    <a:pt x="1410" y="2297"/>
                  </a:lnTo>
                  <a:lnTo>
                    <a:pt x="1324" y="2288"/>
                  </a:lnTo>
                  <a:lnTo>
                    <a:pt x="1230" y="2280"/>
                  </a:lnTo>
                  <a:lnTo>
                    <a:pt x="1042" y="2245"/>
                  </a:lnTo>
                  <a:lnTo>
                    <a:pt x="863" y="2211"/>
                  </a:lnTo>
                  <a:lnTo>
                    <a:pt x="769" y="2203"/>
                  </a:lnTo>
                  <a:lnTo>
                    <a:pt x="590" y="2203"/>
                  </a:lnTo>
                  <a:lnTo>
                    <a:pt x="505" y="2220"/>
                  </a:lnTo>
                  <a:lnTo>
                    <a:pt x="428" y="2245"/>
                  </a:lnTo>
                  <a:lnTo>
                    <a:pt x="351" y="2288"/>
                  </a:lnTo>
                  <a:lnTo>
                    <a:pt x="283" y="2348"/>
                  </a:lnTo>
                  <a:lnTo>
                    <a:pt x="223" y="2408"/>
                  </a:lnTo>
                  <a:lnTo>
                    <a:pt x="172" y="2484"/>
                  </a:lnTo>
                  <a:lnTo>
                    <a:pt x="129" y="2561"/>
                  </a:lnTo>
                  <a:lnTo>
                    <a:pt x="95" y="2655"/>
                  </a:lnTo>
                  <a:lnTo>
                    <a:pt x="61" y="2741"/>
                  </a:lnTo>
                  <a:lnTo>
                    <a:pt x="44" y="2843"/>
                  </a:lnTo>
                  <a:lnTo>
                    <a:pt x="27" y="2937"/>
                  </a:lnTo>
                  <a:lnTo>
                    <a:pt x="1" y="3142"/>
                  </a:lnTo>
                  <a:lnTo>
                    <a:pt x="1" y="3355"/>
                  </a:lnTo>
                  <a:lnTo>
                    <a:pt x="1" y="3552"/>
                  </a:lnTo>
                  <a:lnTo>
                    <a:pt x="9" y="3739"/>
                  </a:lnTo>
                  <a:lnTo>
                    <a:pt x="18" y="3816"/>
                  </a:lnTo>
                  <a:lnTo>
                    <a:pt x="27" y="3893"/>
                  </a:lnTo>
                  <a:lnTo>
                    <a:pt x="69" y="4055"/>
                  </a:lnTo>
                  <a:lnTo>
                    <a:pt x="103" y="4218"/>
                  </a:lnTo>
                  <a:lnTo>
                    <a:pt x="138" y="4388"/>
                  </a:lnTo>
                  <a:lnTo>
                    <a:pt x="138" y="4499"/>
                  </a:lnTo>
                  <a:lnTo>
                    <a:pt x="129" y="4619"/>
                  </a:lnTo>
                  <a:lnTo>
                    <a:pt x="103" y="4738"/>
                  </a:lnTo>
                  <a:lnTo>
                    <a:pt x="86" y="4858"/>
                  </a:lnTo>
                  <a:lnTo>
                    <a:pt x="44" y="5054"/>
                  </a:lnTo>
                  <a:lnTo>
                    <a:pt x="35" y="5148"/>
                  </a:lnTo>
                  <a:lnTo>
                    <a:pt x="27" y="5242"/>
                  </a:lnTo>
                  <a:lnTo>
                    <a:pt x="35" y="5319"/>
                  </a:lnTo>
                  <a:lnTo>
                    <a:pt x="61" y="5396"/>
                  </a:lnTo>
                  <a:lnTo>
                    <a:pt x="78" y="5430"/>
                  </a:lnTo>
                  <a:lnTo>
                    <a:pt x="103" y="5464"/>
                  </a:lnTo>
                  <a:lnTo>
                    <a:pt x="138" y="5490"/>
                  </a:lnTo>
                  <a:lnTo>
                    <a:pt x="172" y="5515"/>
                  </a:lnTo>
                  <a:lnTo>
                    <a:pt x="274" y="5583"/>
                  </a:lnTo>
                  <a:lnTo>
                    <a:pt x="377" y="5635"/>
                  </a:lnTo>
                  <a:lnTo>
                    <a:pt x="479" y="5677"/>
                  </a:lnTo>
                  <a:lnTo>
                    <a:pt x="590" y="5711"/>
                  </a:lnTo>
                  <a:lnTo>
                    <a:pt x="701" y="5737"/>
                  </a:lnTo>
                  <a:lnTo>
                    <a:pt x="812" y="5763"/>
                  </a:lnTo>
                  <a:lnTo>
                    <a:pt x="923" y="5771"/>
                  </a:lnTo>
                  <a:lnTo>
                    <a:pt x="1171" y="5771"/>
                  </a:lnTo>
                  <a:lnTo>
                    <a:pt x="1307" y="5754"/>
                  </a:lnTo>
                  <a:lnTo>
                    <a:pt x="1444" y="5737"/>
                  </a:lnTo>
                  <a:lnTo>
                    <a:pt x="1589" y="5703"/>
                  </a:lnTo>
                  <a:lnTo>
                    <a:pt x="1725" y="5669"/>
                  </a:lnTo>
                  <a:lnTo>
                    <a:pt x="1871" y="5626"/>
                  </a:lnTo>
                  <a:lnTo>
                    <a:pt x="2169" y="5515"/>
                  </a:lnTo>
                  <a:lnTo>
                    <a:pt x="2468" y="5387"/>
                  </a:lnTo>
                  <a:lnTo>
                    <a:pt x="2784" y="5242"/>
                  </a:lnTo>
                  <a:lnTo>
                    <a:pt x="3424" y="4918"/>
                  </a:lnTo>
                  <a:lnTo>
                    <a:pt x="3800" y="4730"/>
                  </a:lnTo>
                  <a:lnTo>
                    <a:pt x="4184" y="4542"/>
                  </a:lnTo>
                  <a:lnTo>
                    <a:pt x="4585" y="4363"/>
                  </a:lnTo>
                  <a:lnTo>
                    <a:pt x="4782" y="4277"/>
                  </a:lnTo>
                  <a:lnTo>
                    <a:pt x="4987" y="4192"/>
                  </a:lnTo>
                  <a:lnTo>
                    <a:pt x="5191" y="4124"/>
                  </a:lnTo>
                  <a:lnTo>
                    <a:pt x="5396" y="4055"/>
                  </a:lnTo>
                  <a:lnTo>
                    <a:pt x="5610" y="3996"/>
                  </a:lnTo>
                  <a:lnTo>
                    <a:pt x="5815" y="3944"/>
                  </a:lnTo>
                  <a:lnTo>
                    <a:pt x="6028" y="3902"/>
                  </a:lnTo>
                  <a:lnTo>
                    <a:pt x="6242" y="3876"/>
                  </a:lnTo>
                  <a:lnTo>
                    <a:pt x="6446" y="3850"/>
                  </a:lnTo>
                  <a:lnTo>
                    <a:pt x="6779" y="3850"/>
                  </a:lnTo>
                  <a:lnTo>
                    <a:pt x="6899" y="3859"/>
                  </a:lnTo>
                  <a:lnTo>
                    <a:pt x="7155" y="3893"/>
                  </a:lnTo>
                  <a:lnTo>
                    <a:pt x="7420" y="3944"/>
                  </a:lnTo>
                  <a:lnTo>
                    <a:pt x="7693" y="4013"/>
                  </a:lnTo>
                  <a:lnTo>
                    <a:pt x="7975" y="4089"/>
                  </a:lnTo>
                  <a:lnTo>
                    <a:pt x="8256" y="4175"/>
                  </a:lnTo>
                  <a:lnTo>
                    <a:pt x="8811" y="4354"/>
                  </a:lnTo>
                  <a:lnTo>
                    <a:pt x="9178" y="4474"/>
                  </a:lnTo>
                  <a:lnTo>
                    <a:pt x="9528" y="4585"/>
                  </a:lnTo>
                  <a:lnTo>
                    <a:pt x="9853" y="4670"/>
                  </a:lnTo>
                  <a:lnTo>
                    <a:pt x="9998" y="4704"/>
                  </a:lnTo>
                  <a:lnTo>
                    <a:pt x="10143" y="4730"/>
                  </a:lnTo>
                  <a:lnTo>
                    <a:pt x="10271" y="4747"/>
                  </a:lnTo>
                  <a:lnTo>
                    <a:pt x="10391" y="4755"/>
                  </a:lnTo>
                  <a:lnTo>
                    <a:pt x="10502" y="4747"/>
                  </a:lnTo>
                  <a:lnTo>
                    <a:pt x="10595" y="4730"/>
                  </a:lnTo>
                  <a:lnTo>
                    <a:pt x="10681" y="4696"/>
                  </a:lnTo>
                  <a:lnTo>
                    <a:pt x="10715" y="4679"/>
                  </a:lnTo>
                  <a:lnTo>
                    <a:pt x="10749" y="4653"/>
                  </a:lnTo>
                  <a:lnTo>
                    <a:pt x="10775" y="4627"/>
                  </a:lnTo>
                  <a:lnTo>
                    <a:pt x="10800" y="4593"/>
                  </a:lnTo>
                  <a:lnTo>
                    <a:pt x="10826" y="4559"/>
                  </a:lnTo>
                  <a:lnTo>
                    <a:pt x="10843" y="4516"/>
                  </a:lnTo>
                  <a:lnTo>
                    <a:pt x="10894" y="4363"/>
                  </a:lnTo>
                  <a:lnTo>
                    <a:pt x="10928" y="4200"/>
                  </a:lnTo>
                  <a:lnTo>
                    <a:pt x="10945" y="4030"/>
                  </a:lnTo>
                  <a:lnTo>
                    <a:pt x="10963" y="3850"/>
                  </a:lnTo>
                  <a:lnTo>
                    <a:pt x="10971" y="3663"/>
                  </a:lnTo>
                  <a:lnTo>
                    <a:pt x="10971" y="3475"/>
                  </a:lnTo>
                  <a:lnTo>
                    <a:pt x="10963" y="3065"/>
                  </a:lnTo>
                  <a:lnTo>
                    <a:pt x="10954" y="2536"/>
                  </a:lnTo>
                  <a:lnTo>
                    <a:pt x="10963" y="2254"/>
                  </a:lnTo>
                  <a:lnTo>
                    <a:pt x="10971" y="1964"/>
                  </a:lnTo>
                  <a:lnTo>
                    <a:pt x="11005" y="1673"/>
                  </a:lnTo>
                  <a:lnTo>
                    <a:pt x="11048" y="1375"/>
                  </a:lnTo>
                  <a:lnTo>
                    <a:pt x="11082" y="1230"/>
                  </a:lnTo>
                  <a:lnTo>
                    <a:pt x="11116" y="1076"/>
                  </a:lnTo>
                  <a:lnTo>
                    <a:pt x="11167" y="922"/>
                  </a:lnTo>
                  <a:lnTo>
                    <a:pt x="11210" y="769"/>
                  </a:lnTo>
                  <a:lnTo>
                    <a:pt x="11244" y="700"/>
                  </a:lnTo>
                  <a:lnTo>
                    <a:pt x="11287" y="632"/>
                  </a:lnTo>
                  <a:lnTo>
                    <a:pt x="11389" y="487"/>
                  </a:lnTo>
                  <a:lnTo>
                    <a:pt x="11483" y="367"/>
                  </a:lnTo>
                  <a:lnTo>
                    <a:pt x="11517" y="308"/>
                  </a:lnTo>
                  <a:lnTo>
                    <a:pt x="11552" y="256"/>
                  </a:lnTo>
                  <a:lnTo>
                    <a:pt x="11569" y="197"/>
                  </a:lnTo>
                  <a:lnTo>
                    <a:pt x="11569" y="137"/>
                  </a:lnTo>
                  <a:lnTo>
                    <a:pt x="11560" y="86"/>
                  </a:lnTo>
                  <a:lnTo>
                    <a:pt x="11526" y="34"/>
                  </a:lnTo>
                  <a:lnTo>
                    <a:pt x="11492" y="9"/>
                  </a:lnTo>
                  <a:lnTo>
                    <a:pt x="11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6" name="Google Shape;10096;p44"/>
            <p:cNvSpPr/>
            <p:nvPr/>
          </p:nvSpPr>
          <p:spPr>
            <a:xfrm>
              <a:off x="4012613" y="2148300"/>
              <a:ext cx="289225" cy="144300"/>
            </a:xfrm>
            <a:custGeom>
              <a:avLst/>
              <a:gdLst/>
              <a:ahLst/>
              <a:cxnLst/>
              <a:rect l="l" t="t" r="r" b="b"/>
              <a:pathLst>
                <a:path w="11569" h="5772" fill="none" extrusionOk="0">
                  <a:moveTo>
                    <a:pt x="1042" y="5771"/>
                  </a:moveTo>
                  <a:lnTo>
                    <a:pt x="1042" y="5771"/>
                  </a:lnTo>
                  <a:lnTo>
                    <a:pt x="923" y="5771"/>
                  </a:lnTo>
                  <a:lnTo>
                    <a:pt x="812" y="5763"/>
                  </a:lnTo>
                  <a:lnTo>
                    <a:pt x="701" y="5737"/>
                  </a:lnTo>
                  <a:lnTo>
                    <a:pt x="590" y="5711"/>
                  </a:lnTo>
                  <a:lnTo>
                    <a:pt x="479" y="5677"/>
                  </a:lnTo>
                  <a:lnTo>
                    <a:pt x="377" y="5635"/>
                  </a:lnTo>
                  <a:lnTo>
                    <a:pt x="274" y="5583"/>
                  </a:lnTo>
                  <a:lnTo>
                    <a:pt x="172" y="5515"/>
                  </a:lnTo>
                  <a:lnTo>
                    <a:pt x="172" y="5515"/>
                  </a:lnTo>
                  <a:lnTo>
                    <a:pt x="138" y="5490"/>
                  </a:lnTo>
                  <a:lnTo>
                    <a:pt x="103" y="5464"/>
                  </a:lnTo>
                  <a:lnTo>
                    <a:pt x="78" y="5430"/>
                  </a:lnTo>
                  <a:lnTo>
                    <a:pt x="61" y="5396"/>
                  </a:lnTo>
                  <a:lnTo>
                    <a:pt x="35" y="5319"/>
                  </a:lnTo>
                  <a:lnTo>
                    <a:pt x="27" y="5242"/>
                  </a:lnTo>
                  <a:lnTo>
                    <a:pt x="35" y="5148"/>
                  </a:lnTo>
                  <a:lnTo>
                    <a:pt x="44" y="5054"/>
                  </a:lnTo>
                  <a:lnTo>
                    <a:pt x="86" y="4858"/>
                  </a:lnTo>
                  <a:lnTo>
                    <a:pt x="86" y="4858"/>
                  </a:lnTo>
                  <a:lnTo>
                    <a:pt x="103" y="4738"/>
                  </a:lnTo>
                  <a:lnTo>
                    <a:pt x="129" y="4619"/>
                  </a:lnTo>
                  <a:lnTo>
                    <a:pt x="138" y="4499"/>
                  </a:lnTo>
                  <a:lnTo>
                    <a:pt x="138" y="4388"/>
                  </a:lnTo>
                  <a:lnTo>
                    <a:pt x="138" y="4388"/>
                  </a:lnTo>
                  <a:lnTo>
                    <a:pt x="103" y="4218"/>
                  </a:lnTo>
                  <a:lnTo>
                    <a:pt x="69" y="4055"/>
                  </a:lnTo>
                  <a:lnTo>
                    <a:pt x="69" y="4055"/>
                  </a:lnTo>
                  <a:lnTo>
                    <a:pt x="27" y="3893"/>
                  </a:lnTo>
                  <a:lnTo>
                    <a:pt x="18" y="3816"/>
                  </a:lnTo>
                  <a:lnTo>
                    <a:pt x="9" y="3739"/>
                  </a:lnTo>
                  <a:lnTo>
                    <a:pt x="9" y="3739"/>
                  </a:lnTo>
                  <a:lnTo>
                    <a:pt x="1" y="3552"/>
                  </a:lnTo>
                  <a:lnTo>
                    <a:pt x="1" y="3355"/>
                  </a:lnTo>
                  <a:lnTo>
                    <a:pt x="1" y="3142"/>
                  </a:lnTo>
                  <a:lnTo>
                    <a:pt x="27" y="2937"/>
                  </a:lnTo>
                  <a:lnTo>
                    <a:pt x="44" y="2843"/>
                  </a:lnTo>
                  <a:lnTo>
                    <a:pt x="61" y="2741"/>
                  </a:lnTo>
                  <a:lnTo>
                    <a:pt x="95" y="2655"/>
                  </a:lnTo>
                  <a:lnTo>
                    <a:pt x="129" y="2561"/>
                  </a:lnTo>
                  <a:lnTo>
                    <a:pt x="172" y="2484"/>
                  </a:lnTo>
                  <a:lnTo>
                    <a:pt x="223" y="2408"/>
                  </a:lnTo>
                  <a:lnTo>
                    <a:pt x="283" y="2348"/>
                  </a:lnTo>
                  <a:lnTo>
                    <a:pt x="351" y="2288"/>
                  </a:lnTo>
                  <a:lnTo>
                    <a:pt x="351" y="2288"/>
                  </a:lnTo>
                  <a:lnTo>
                    <a:pt x="428" y="2245"/>
                  </a:lnTo>
                  <a:lnTo>
                    <a:pt x="505" y="2220"/>
                  </a:lnTo>
                  <a:lnTo>
                    <a:pt x="590" y="2203"/>
                  </a:lnTo>
                  <a:lnTo>
                    <a:pt x="675" y="2203"/>
                  </a:lnTo>
                  <a:lnTo>
                    <a:pt x="769" y="2203"/>
                  </a:lnTo>
                  <a:lnTo>
                    <a:pt x="863" y="2211"/>
                  </a:lnTo>
                  <a:lnTo>
                    <a:pt x="1042" y="2245"/>
                  </a:lnTo>
                  <a:lnTo>
                    <a:pt x="1042" y="2245"/>
                  </a:lnTo>
                  <a:lnTo>
                    <a:pt x="1230" y="2280"/>
                  </a:lnTo>
                  <a:lnTo>
                    <a:pt x="1324" y="2288"/>
                  </a:lnTo>
                  <a:lnTo>
                    <a:pt x="1410" y="2297"/>
                  </a:lnTo>
                  <a:lnTo>
                    <a:pt x="1410" y="2297"/>
                  </a:lnTo>
                  <a:lnTo>
                    <a:pt x="1871" y="2297"/>
                  </a:lnTo>
                  <a:lnTo>
                    <a:pt x="2366" y="2280"/>
                  </a:lnTo>
                  <a:lnTo>
                    <a:pt x="2895" y="2263"/>
                  </a:lnTo>
                  <a:lnTo>
                    <a:pt x="3450" y="2228"/>
                  </a:lnTo>
                  <a:lnTo>
                    <a:pt x="4030" y="2177"/>
                  </a:lnTo>
                  <a:lnTo>
                    <a:pt x="4637" y="2109"/>
                  </a:lnTo>
                  <a:lnTo>
                    <a:pt x="4952" y="2075"/>
                  </a:lnTo>
                  <a:lnTo>
                    <a:pt x="5268" y="2023"/>
                  </a:lnTo>
                  <a:lnTo>
                    <a:pt x="5584" y="1964"/>
                  </a:lnTo>
                  <a:lnTo>
                    <a:pt x="5917" y="1904"/>
                  </a:lnTo>
                  <a:lnTo>
                    <a:pt x="5917" y="1904"/>
                  </a:lnTo>
                  <a:lnTo>
                    <a:pt x="6301" y="1827"/>
                  </a:lnTo>
                  <a:lnTo>
                    <a:pt x="6677" y="1742"/>
                  </a:lnTo>
                  <a:lnTo>
                    <a:pt x="7044" y="1648"/>
                  </a:lnTo>
                  <a:lnTo>
                    <a:pt x="7411" y="1545"/>
                  </a:lnTo>
                  <a:lnTo>
                    <a:pt x="7761" y="1443"/>
                  </a:lnTo>
                  <a:lnTo>
                    <a:pt x="8111" y="1332"/>
                  </a:lnTo>
                  <a:lnTo>
                    <a:pt x="8444" y="1221"/>
                  </a:lnTo>
                  <a:lnTo>
                    <a:pt x="8777" y="1110"/>
                  </a:lnTo>
                  <a:lnTo>
                    <a:pt x="9409" y="880"/>
                  </a:lnTo>
                  <a:lnTo>
                    <a:pt x="9998" y="649"/>
                  </a:lnTo>
                  <a:lnTo>
                    <a:pt x="10544" y="427"/>
                  </a:lnTo>
                  <a:lnTo>
                    <a:pt x="11056" y="214"/>
                  </a:lnTo>
                  <a:lnTo>
                    <a:pt x="11056" y="214"/>
                  </a:lnTo>
                  <a:lnTo>
                    <a:pt x="11133" y="171"/>
                  </a:lnTo>
                  <a:lnTo>
                    <a:pt x="11210" y="111"/>
                  </a:lnTo>
                  <a:lnTo>
                    <a:pt x="11210" y="111"/>
                  </a:lnTo>
                  <a:lnTo>
                    <a:pt x="11287" y="51"/>
                  </a:lnTo>
                  <a:lnTo>
                    <a:pt x="11330" y="26"/>
                  </a:lnTo>
                  <a:lnTo>
                    <a:pt x="11372" y="9"/>
                  </a:lnTo>
                  <a:lnTo>
                    <a:pt x="11415" y="0"/>
                  </a:lnTo>
                  <a:lnTo>
                    <a:pt x="11458" y="0"/>
                  </a:lnTo>
                  <a:lnTo>
                    <a:pt x="11492" y="9"/>
                  </a:lnTo>
                  <a:lnTo>
                    <a:pt x="11526" y="34"/>
                  </a:lnTo>
                  <a:lnTo>
                    <a:pt x="11526" y="34"/>
                  </a:lnTo>
                  <a:lnTo>
                    <a:pt x="11560" y="86"/>
                  </a:lnTo>
                  <a:lnTo>
                    <a:pt x="11569" y="137"/>
                  </a:lnTo>
                  <a:lnTo>
                    <a:pt x="11569" y="197"/>
                  </a:lnTo>
                  <a:lnTo>
                    <a:pt x="11552" y="256"/>
                  </a:lnTo>
                  <a:lnTo>
                    <a:pt x="11517" y="308"/>
                  </a:lnTo>
                  <a:lnTo>
                    <a:pt x="11483" y="367"/>
                  </a:lnTo>
                  <a:lnTo>
                    <a:pt x="11389" y="487"/>
                  </a:lnTo>
                  <a:lnTo>
                    <a:pt x="11389" y="487"/>
                  </a:lnTo>
                  <a:lnTo>
                    <a:pt x="11287" y="632"/>
                  </a:lnTo>
                  <a:lnTo>
                    <a:pt x="11244" y="700"/>
                  </a:lnTo>
                  <a:lnTo>
                    <a:pt x="11210" y="769"/>
                  </a:lnTo>
                  <a:lnTo>
                    <a:pt x="11210" y="769"/>
                  </a:lnTo>
                  <a:lnTo>
                    <a:pt x="11167" y="922"/>
                  </a:lnTo>
                  <a:lnTo>
                    <a:pt x="11116" y="1076"/>
                  </a:lnTo>
                  <a:lnTo>
                    <a:pt x="11082" y="1230"/>
                  </a:lnTo>
                  <a:lnTo>
                    <a:pt x="11048" y="1375"/>
                  </a:lnTo>
                  <a:lnTo>
                    <a:pt x="11005" y="1673"/>
                  </a:lnTo>
                  <a:lnTo>
                    <a:pt x="10971" y="1964"/>
                  </a:lnTo>
                  <a:lnTo>
                    <a:pt x="10963" y="2254"/>
                  </a:lnTo>
                  <a:lnTo>
                    <a:pt x="10954" y="2536"/>
                  </a:lnTo>
                  <a:lnTo>
                    <a:pt x="10963" y="3065"/>
                  </a:lnTo>
                  <a:lnTo>
                    <a:pt x="10963" y="3065"/>
                  </a:lnTo>
                  <a:lnTo>
                    <a:pt x="10971" y="3475"/>
                  </a:lnTo>
                  <a:lnTo>
                    <a:pt x="10971" y="3663"/>
                  </a:lnTo>
                  <a:lnTo>
                    <a:pt x="10963" y="3850"/>
                  </a:lnTo>
                  <a:lnTo>
                    <a:pt x="10945" y="4030"/>
                  </a:lnTo>
                  <a:lnTo>
                    <a:pt x="10928" y="4200"/>
                  </a:lnTo>
                  <a:lnTo>
                    <a:pt x="10894" y="4363"/>
                  </a:lnTo>
                  <a:lnTo>
                    <a:pt x="10843" y="4516"/>
                  </a:lnTo>
                  <a:lnTo>
                    <a:pt x="10843" y="4516"/>
                  </a:lnTo>
                  <a:lnTo>
                    <a:pt x="10826" y="4559"/>
                  </a:lnTo>
                  <a:lnTo>
                    <a:pt x="10800" y="4593"/>
                  </a:lnTo>
                  <a:lnTo>
                    <a:pt x="10775" y="4627"/>
                  </a:lnTo>
                  <a:lnTo>
                    <a:pt x="10749" y="4653"/>
                  </a:lnTo>
                  <a:lnTo>
                    <a:pt x="10715" y="4679"/>
                  </a:lnTo>
                  <a:lnTo>
                    <a:pt x="10681" y="4696"/>
                  </a:lnTo>
                  <a:lnTo>
                    <a:pt x="10595" y="4730"/>
                  </a:lnTo>
                  <a:lnTo>
                    <a:pt x="10502" y="4747"/>
                  </a:lnTo>
                  <a:lnTo>
                    <a:pt x="10391" y="4755"/>
                  </a:lnTo>
                  <a:lnTo>
                    <a:pt x="10271" y="4747"/>
                  </a:lnTo>
                  <a:lnTo>
                    <a:pt x="10143" y="4730"/>
                  </a:lnTo>
                  <a:lnTo>
                    <a:pt x="9998" y="4704"/>
                  </a:lnTo>
                  <a:lnTo>
                    <a:pt x="9853" y="4670"/>
                  </a:lnTo>
                  <a:lnTo>
                    <a:pt x="9528" y="4585"/>
                  </a:lnTo>
                  <a:lnTo>
                    <a:pt x="9178" y="4474"/>
                  </a:lnTo>
                  <a:lnTo>
                    <a:pt x="8811" y="4354"/>
                  </a:lnTo>
                  <a:lnTo>
                    <a:pt x="8811" y="4354"/>
                  </a:lnTo>
                  <a:lnTo>
                    <a:pt x="8256" y="4175"/>
                  </a:lnTo>
                  <a:lnTo>
                    <a:pt x="7975" y="4089"/>
                  </a:lnTo>
                  <a:lnTo>
                    <a:pt x="7693" y="4013"/>
                  </a:lnTo>
                  <a:lnTo>
                    <a:pt x="7420" y="3944"/>
                  </a:lnTo>
                  <a:lnTo>
                    <a:pt x="7155" y="3893"/>
                  </a:lnTo>
                  <a:lnTo>
                    <a:pt x="6899" y="3859"/>
                  </a:lnTo>
                  <a:lnTo>
                    <a:pt x="6779" y="3850"/>
                  </a:lnTo>
                  <a:lnTo>
                    <a:pt x="6660" y="3850"/>
                  </a:lnTo>
                  <a:lnTo>
                    <a:pt x="6660" y="3850"/>
                  </a:lnTo>
                  <a:lnTo>
                    <a:pt x="6446" y="3850"/>
                  </a:lnTo>
                  <a:lnTo>
                    <a:pt x="6242" y="3876"/>
                  </a:lnTo>
                  <a:lnTo>
                    <a:pt x="6028" y="3902"/>
                  </a:lnTo>
                  <a:lnTo>
                    <a:pt x="5815" y="3944"/>
                  </a:lnTo>
                  <a:lnTo>
                    <a:pt x="5610" y="3996"/>
                  </a:lnTo>
                  <a:lnTo>
                    <a:pt x="5396" y="4055"/>
                  </a:lnTo>
                  <a:lnTo>
                    <a:pt x="5191" y="4124"/>
                  </a:lnTo>
                  <a:lnTo>
                    <a:pt x="4987" y="4192"/>
                  </a:lnTo>
                  <a:lnTo>
                    <a:pt x="4782" y="4277"/>
                  </a:lnTo>
                  <a:lnTo>
                    <a:pt x="4585" y="4363"/>
                  </a:lnTo>
                  <a:lnTo>
                    <a:pt x="4184" y="4542"/>
                  </a:lnTo>
                  <a:lnTo>
                    <a:pt x="3800" y="4730"/>
                  </a:lnTo>
                  <a:lnTo>
                    <a:pt x="3424" y="4918"/>
                  </a:lnTo>
                  <a:lnTo>
                    <a:pt x="3424" y="4918"/>
                  </a:lnTo>
                  <a:lnTo>
                    <a:pt x="2784" y="5242"/>
                  </a:lnTo>
                  <a:lnTo>
                    <a:pt x="2468" y="5387"/>
                  </a:lnTo>
                  <a:lnTo>
                    <a:pt x="2169" y="5515"/>
                  </a:lnTo>
                  <a:lnTo>
                    <a:pt x="1871" y="5626"/>
                  </a:lnTo>
                  <a:lnTo>
                    <a:pt x="1725" y="5669"/>
                  </a:lnTo>
                  <a:lnTo>
                    <a:pt x="1589" y="5703"/>
                  </a:lnTo>
                  <a:lnTo>
                    <a:pt x="1444" y="5737"/>
                  </a:lnTo>
                  <a:lnTo>
                    <a:pt x="1307" y="5754"/>
                  </a:lnTo>
                  <a:lnTo>
                    <a:pt x="1171" y="5771"/>
                  </a:lnTo>
                  <a:lnTo>
                    <a:pt x="1042" y="577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7" name="Google Shape;10097;p44"/>
            <p:cNvSpPr/>
            <p:nvPr/>
          </p:nvSpPr>
          <p:spPr>
            <a:xfrm>
              <a:off x="4013913" y="2149575"/>
              <a:ext cx="286650" cy="141750"/>
            </a:xfrm>
            <a:custGeom>
              <a:avLst/>
              <a:gdLst/>
              <a:ahLst/>
              <a:cxnLst/>
              <a:rect l="l" t="t" r="r" b="b"/>
              <a:pathLst>
                <a:path w="11466" h="5670" fill="none" extrusionOk="0">
                  <a:moveTo>
                    <a:pt x="623" y="2203"/>
                  </a:moveTo>
                  <a:lnTo>
                    <a:pt x="623" y="2203"/>
                  </a:lnTo>
                  <a:lnTo>
                    <a:pt x="547" y="2203"/>
                  </a:lnTo>
                  <a:lnTo>
                    <a:pt x="470" y="2220"/>
                  </a:lnTo>
                  <a:lnTo>
                    <a:pt x="393" y="2246"/>
                  </a:lnTo>
                  <a:lnTo>
                    <a:pt x="325" y="2288"/>
                  </a:lnTo>
                  <a:lnTo>
                    <a:pt x="325" y="2288"/>
                  </a:lnTo>
                  <a:lnTo>
                    <a:pt x="265" y="2340"/>
                  </a:lnTo>
                  <a:lnTo>
                    <a:pt x="205" y="2399"/>
                  </a:lnTo>
                  <a:lnTo>
                    <a:pt x="162" y="2468"/>
                  </a:lnTo>
                  <a:lnTo>
                    <a:pt x="120" y="2544"/>
                  </a:lnTo>
                  <a:lnTo>
                    <a:pt x="86" y="2630"/>
                  </a:lnTo>
                  <a:lnTo>
                    <a:pt x="60" y="2715"/>
                  </a:lnTo>
                  <a:lnTo>
                    <a:pt x="43" y="2809"/>
                  </a:lnTo>
                  <a:lnTo>
                    <a:pt x="26" y="2912"/>
                  </a:lnTo>
                  <a:lnTo>
                    <a:pt x="9" y="3108"/>
                  </a:lnTo>
                  <a:lnTo>
                    <a:pt x="0" y="3313"/>
                  </a:lnTo>
                  <a:lnTo>
                    <a:pt x="0" y="3501"/>
                  </a:lnTo>
                  <a:lnTo>
                    <a:pt x="9" y="3688"/>
                  </a:lnTo>
                  <a:lnTo>
                    <a:pt x="9" y="3688"/>
                  </a:lnTo>
                  <a:lnTo>
                    <a:pt x="17" y="3757"/>
                  </a:lnTo>
                  <a:lnTo>
                    <a:pt x="34" y="3834"/>
                  </a:lnTo>
                  <a:lnTo>
                    <a:pt x="68" y="3996"/>
                  </a:lnTo>
                  <a:lnTo>
                    <a:pt x="68" y="3996"/>
                  </a:lnTo>
                  <a:lnTo>
                    <a:pt x="103" y="4158"/>
                  </a:lnTo>
                  <a:lnTo>
                    <a:pt x="137" y="4329"/>
                  </a:lnTo>
                  <a:lnTo>
                    <a:pt x="137" y="4329"/>
                  </a:lnTo>
                  <a:lnTo>
                    <a:pt x="137" y="4448"/>
                  </a:lnTo>
                  <a:lnTo>
                    <a:pt x="128" y="4568"/>
                  </a:lnTo>
                  <a:lnTo>
                    <a:pt x="111" y="4696"/>
                  </a:lnTo>
                  <a:lnTo>
                    <a:pt x="86" y="4815"/>
                  </a:lnTo>
                  <a:lnTo>
                    <a:pt x="86" y="4815"/>
                  </a:lnTo>
                  <a:lnTo>
                    <a:pt x="51" y="5003"/>
                  </a:lnTo>
                  <a:lnTo>
                    <a:pt x="34" y="5089"/>
                  </a:lnTo>
                  <a:lnTo>
                    <a:pt x="34" y="5174"/>
                  </a:lnTo>
                  <a:lnTo>
                    <a:pt x="43" y="5251"/>
                  </a:lnTo>
                  <a:lnTo>
                    <a:pt x="60" y="5319"/>
                  </a:lnTo>
                  <a:lnTo>
                    <a:pt x="94" y="5370"/>
                  </a:lnTo>
                  <a:lnTo>
                    <a:pt x="120" y="5396"/>
                  </a:lnTo>
                  <a:lnTo>
                    <a:pt x="145" y="5421"/>
                  </a:lnTo>
                  <a:lnTo>
                    <a:pt x="145" y="5421"/>
                  </a:lnTo>
                  <a:lnTo>
                    <a:pt x="231" y="5473"/>
                  </a:lnTo>
                  <a:lnTo>
                    <a:pt x="316" y="5515"/>
                  </a:lnTo>
                  <a:lnTo>
                    <a:pt x="401" y="5558"/>
                  </a:lnTo>
                  <a:lnTo>
                    <a:pt x="487" y="5584"/>
                  </a:lnTo>
                  <a:lnTo>
                    <a:pt x="572" y="5618"/>
                  </a:lnTo>
                  <a:lnTo>
                    <a:pt x="658" y="5635"/>
                  </a:lnTo>
                  <a:lnTo>
                    <a:pt x="751" y="5652"/>
                  </a:lnTo>
                  <a:lnTo>
                    <a:pt x="845" y="5660"/>
                  </a:lnTo>
                  <a:lnTo>
                    <a:pt x="1025" y="5669"/>
                  </a:lnTo>
                  <a:lnTo>
                    <a:pt x="1221" y="5652"/>
                  </a:lnTo>
                  <a:lnTo>
                    <a:pt x="1409" y="5626"/>
                  </a:lnTo>
                  <a:lnTo>
                    <a:pt x="1614" y="5575"/>
                  </a:lnTo>
                  <a:lnTo>
                    <a:pt x="1810" y="5515"/>
                  </a:lnTo>
                  <a:lnTo>
                    <a:pt x="2015" y="5447"/>
                  </a:lnTo>
                  <a:lnTo>
                    <a:pt x="2228" y="5362"/>
                  </a:lnTo>
                  <a:lnTo>
                    <a:pt x="2442" y="5268"/>
                  </a:lnTo>
                  <a:lnTo>
                    <a:pt x="2886" y="5054"/>
                  </a:lnTo>
                  <a:lnTo>
                    <a:pt x="3347" y="4824"/>
                  </a:lnTo>
                  <a:lnTo>
                    <a:pt x="3347" y="4824"/>
                  </a:lnTo>
                  <a:lnTo>
                    <a:pt x="3722" y="4628"/>
                  </a:lnTo>
                  <a:lnTo>
                    <a:pt x="4115" y="4440"/>
                  </a:lnTo>
                  <a:lnTo>
                    <a:pt x="4516" y="4260"/>
                  </a:lnTo>
                  <a:lnTo>
                    <a:pt x="4713" y="4175"/>
                  </a:lnTo>
                  <a:lnTo>
                    <a:pt x="4918" y="4090"/>
                  </a:lnTo>
                  <a:lnTo>
                    <a:pt x="5131" y="4021"/>
                  </a:lnTo>
                  <a:lnTo>
                    <a:pt x="5336" y="3953"/>
                  </a:lnTo>
                  <a:lnTo>
                    <a:pt x="5549" y="3893"/>
                  </a:lnTo>
                  <a:lnTo>
                    <a:pt x="5754" y="3842"/>
                  </a:lnTo>
                  <a:lnTo>
                    <a:pt x="5968" y="3799"/>
                  </a:lnTo>
                  <a:lnTo>
                    <a:pt x="6181" y="3765"/>
                  </a:lnTo>
                  <a:lnTo>
                    <a:pt x="6394" y="3748"/>
                  </a:lnTo>
                  <a:lnTo>
                    <a:pt x="6608" y="3740"/>
                  </a:lnTo>
                  <a:lnTo>
                    <a:pt x="6608" y="3740"/>
                  </a:lnTo>
                  <a:lnTo>
                    <a:pt x="6727" y="3748"/>
                  </a:lnTo>
                  <a:lnTo>
                    <a:pt x="6855" y="3757"/>
                  </a:lnTo>
                  <a:lnTo>
                    <a:pt x="7112" y="3791"/>
                  </a:lnTo>
                  <a:lnTo>
                    <a:pt x="7376" y="3842"/>
                  </a:lnTo>
                  <a:lnTo>
                    <a:pt x="7658" y="3910"/>
                  </a:lnTo>
                  <a:lnTo>
                    <a:pt x="7940" y="3987"/>
                  </a:lnTo>
                  <a:lnTo>
                    <a:pt x="8221" y="4073"/>
                  </a:lnTo>
                  <a:lnTo>
                    <a:pt x="8776" y="4252"/>
                  </a:lnTo>
                  <a:lnTo>
                    <a:pt x="8776" y="4252"/>
                  </a:lnTo>
                  <a:lnTo>
                    <a:pt x="9118" y="4363"/>
                  </a:lnTo>
                  <a:lnTo>
                    <a:pt x="9451" y="4474"/>
                  </a:lnTo>
                  <a:lnTo>
                    <a:pt x="9767" y="4559"/>
                  </a:lnTo>
                  <a:lnTo>
                    <a:pt x="9912" y="4593"/>
                  </a:lnTo>
                  <a:lnTo>
                    <a:pt x="10048" y="4619"/>
                  </a:lnTo>
                  <a:lnTo>
                    <a:pt x="10176" y="4636"/>
                  </a:lnTo>
                  <a:lnTo>
                    <a:pt x="10296" y="4645"/>
                  </a:lnTo>
                  <a:lnTo>
                    <a:pt x="10407" y="4645"/>
                  </a:lnTo>
                  <a:lnTo>
                    <a:pt x="10501" y="4628"/>
                  </a:lnTo>
                  <a:lnTo>
                    <a:pt x="10586" y="4602"/>
                  </a:lnTo>
                  <a:lnTo>
                    <a:pt x="10654" y="4568"/>
                  </a:lnTo>
                  <a:lnTo>
                    <a:pt x="10680" y="4542"/>
                  </a:lnTo>
                  <a:lnTo>
                    <a:pt x="10706" y="4517"/>
                  </a:lnTo>
                  <a:lnTo>
                    <a:pt x="10723" y="4482"/>
                  </a:lnTo>
                  <a:lnTo>
                    <a:pt x="10740" y="4448"/>
                  </a:lnTo>
                  <a:lnTo>
                    <a:pt x="10740" y="4448"/>
                  </a:lnTo>
                  <a:lnTo>
                    <a:pt x="10782" y="4295"/>
                  </a:lnTo>
                  <a:lnTo>
                    <a:pt x="10817" y="4132"/>
                  </a:lnTo>
                  <a:lnTo>
                    <a:pt x="10842" y="3970"/>
                  </a:lnTo>
                  <a:lnTo>
                    <a:pt x="10859" y="3791"/>
                  </a:lnTo>
                  <a:lnTo>
                    <a:pt x="10868" y="3612"/>
                  </a:lnTo>
                  <a:lnTo>
                    <a:pt x="10868" y="3415"/>
                  </a:lnTo>
                  <a:lnTo>
                    <a:pt x="10859" y="3014"/>
                  </a:lnTo>
                  <a:lnTo>
                    <a:pt x="10859" y="3014"/>
                  </a:lnTo>
                  <a:lnTo>
                    <a:pt x="10851" y="2476"/>
                  </a:lnTo>
                  <a:lnTo>
                    <a:pt x="10851" y="2194"/>
                  </a:lnTo>
                  <a:lnTo>
                    <a:pt x="10868" y="1913"/>
                  </a:lnTo>
                  <a:lnTo>
                    <a:pt x="10902" y="1614"/>
                  </a:lnTo>
                  <a:lnTo>
                    <a:pt x="10945" y="1315"/>
                  </a:lnTo>
                  <a:lnTo>
                    <a:pt x="10979" y="1161"/>
                  </a:lnTo>
                  <a:lnTo>
                    <a:pt x="11013" y="1008"/>
                  </a:lnTo>
                  <a:lnTo>
                    <a:pt x="11056" y="854"/>
                  </a:lnTo>
                  <a:lnTo>
                    <a:pt x="11107" y="700"/>
                  </a:lnTo>
                  <a:lnTo>
                    <a:pt x="11107" y="700"/>
                  </a:lnTo>
                  <a:lnTo>
                    <a:pt x="11141" y="624"/>
                  </a:lnTo>
                  <a:lnTo>
                    <a:pt x="11192" y="555"/>
                  </a:lnTo>
                  <a:lnTo>
                    <a:pt x="11295" y="402"/>
                  </a:lnTo>
                  <a:lnTo>
                    <a:pt x="11295" y="402"/>
                  </a:lnTo>
                  <a:lnTo>
                    <a:pt x="11380" y="291"/>
                  </a:lnTo>
                  <a:lnTo>
                    <a:pt x="11414" y="239"/>
                  </a:lnTo>
                  <a:lnTo>
                    <a:pt x="11440" y="197"/>
                  </a:lnTo>
                  <a:lnTo>
                    <a:pt x="11457" y="146"/>
                  </a:lnTo>
                  <a:lnTo>
                    <a:pt x="11465" y="103"/>
                  </a:lnTo>
                  <a:lnTo>
                    <a:pt x="11457" y="60"/>
                  </a:lnTo>
                  <a:lnTo>
                    <a:pt x="11431" y="26"/>
                  </a:lnTo>
                  <a:lnTo>
                    <a:pt x="11431" y="26"/>
                  </a:lnTo>
                  <a:lnTo>
                    <a:pt x="11414" y="9"/>
                  </a:lnTo>
                  <a:lnTo>
                    <a:pt x="11389" y="0"/>
                  </a:lnTo>
                  <a:lnTo>
                    <a:pt x="11363" y="0"/>
                  </a:lnTo>
                  <a:lnTo>
                    <a:pt x="11337" y="9"/>
                  </a:lnTo>
                  <a:lnTo>
                    <a:pt x="11269" y="52"/>
                  </a:lnTo>
                  <a:lnTo>
                    <a:pt x="11184" y="103"/>
                  </a:lnTo>
                  <a:lnTo>
                    <a:pt x="11184" y="103"/>
                  </a:lnTo>
                  <a:lnTo>
                    <a:pt x="11107" y="163"/>
                  </a:lnTo>
                  <a:lnTo>
                    <a:pt x="11021" y="214"/>
                  </a:lnTo>
                  <a:lnTo>
                    <a:pt x="11021" y="214"/>
                  </a:lnTo>
                  <a:lnTo>
                    <a:pt x="10518" y="427"/>
                  </a:lnTo>
                  <a:lnTo>
                    <a:pt x="9963" y="649"/>
                  </a:lnTo>
                  <a:lnTo>
                    <a:pt x="9374" y="880"/>
                  </a:lnTo>
                  <a:lnTo>
                    <a:pt x="8742" y="1110"/>
                  </a:lnTo>
                  <a:lnTo>
                    <a:pt x="8409" y="1221"/>
                  </a:lnTo>
                  <a:lnTo>
                    <a:pt x="8076" y="1332"/>
                  </a:lnTo>
                  <a:lnTo>
                    <a:pt x="7726" y="1443"/>
                  </a:lnTo>
                  <a:lnTo>
                    <a:pt x="7368" y="1546"/>
                  </a:lnTo>
                  <a:lnTo>
                    <a:pt x="7009" y="1648"/>
                  </a:lnTo>
                  <a:lnTo>
                    <a:pt x="6633" y="1742"/>
                  </a:lnTo>
                  <a:lnTo>
                    <a:pt x="6258" y="1827"/>
                  </a:lnTo>
                  <a:lnTo>
                    <a:pt x="5874" y="1913"/>
                  </a:lnTo>
                  <a:lnTo>
                    <a:pt x="5874" y="1913"/>
                  </a:lnTo>
                  <a:lnTo>
                    <a:pt x="5549" y="1972"/>
                  </a:lnTo>
                  <a:lnTo>
                    <a:pt x="5225" y="2024"/>
                  </a:lnTo>
                  <a:lnTo>
                    <a:pt x="4909" y="2075"/>
                  </a:lnTo>
                  <a:lnTo>
                    <a:pt x="4593" y="2118"/>
                  </a:lnTo>
                  <a:lnTo>
                    <a:pt x="3987" y="2186"/>
                  </a:lnTo>
                  <a:lnTo>
                    <a:pt x="3406" y="2237"/>
                  </a:lnTo>
                  <a:lnTo>
                    <a:pt x="2843" y="2263"/>
                  </a:lnTo>
                  <a:lnTo>
                    <a:pt x="2314" y="2288"/>
                  </a:lnTo>
                  <a:lnTo>
                    <a:pt x="1819" y="2297"/>
                  </a:lnTo>
                  <a:lnTo>
                    <a:pt x="1358" y="2297"/>
                  </a:lnTo>
                  <a:lnTo>
                    <a:pt x="1358" y="2297"/>
                  </a:lnTo>
                  <a:lnTo>
                    <a:pt x="1264" y="2297"/>
                  </a:lnTo>
                  <a:lnTo>
                    <a:pt x="1170" y="2280"/>
                  </a:lnTo>
                  <a:lnTo>
                    <a:pt x="982" y="2246"/>
                  </a:lnTo>
                  <a:lnTo>
                    <a:pt x="982" y="2246"/>
                  </a:lnTo>
                  <a:lnTo>
                    <a:pt x="794" y="2220"/>
                  </a:lnTo>
                  <a:lnTo>
                    <a:pt x="709" y="2203"/>
                  </a:lnTo>
                  <a:lnTo>
                    <a:pt x="623" y="220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8" name="Google Shape;10098;p44"/>
            <p:cNvSpPr/>
            <p:nvPr/>
          </p:nvSpPr>
          <p:spPr>
            <a:xfrm>
              <a:off x="3007188" y="1582300"/>
              <a:ext cx="957875" cy="1075250"/>
            </a:xfrm>
            <a:custGeom>
              <a:avLst/>
              <a:gdLst/>
              <a:ahLst/>
              <a:cxnLst/>
              <a:rect l="l" t="t" r="r" b="b"/>
              <a:pathLst>
                <a:path w="38315" h="43010" extrusionOk="0">
                  <a:moveTo>
                    <a:pt x="29752" y="111"/>
                  </a:moveTo>
                  <a:lnTo>
                    <a:pt x="29956" y="120"/>
                  </a:lnTo>
                  <a:lnTo>
                    <a:pt x="30170" y="128"/>
                  </a:lnTo>
                  <a:lnTo>
                    <a:pt x="30383" y="154"/>
                  </a:lnTo>
                  <a:lnTo>
                    <a:pt x="30597" y="179"/>
                  </a:lnTo>
                  <a:lnTo>
                    <a:pt x="30819" y="213"/>
                  </a:lnTo>
                  <a:lnTo>
                    <a:pt x="31024" y="265"/>
                  </a:lnTo>
                  <a:lnTo>
                    <a:pt x="31246" y="333"/>
                  </a:lnTo>
                  <a:lnTo>
                    <a:pt x="31459" y="418"/>
                  </a:lnTo>
                  <a:lnTo>
                    <a:pt x="31672" y="512"/>
                  </a:lnTo>
                  <a:lnTo>
                    <a:pt x="31877" y="615"/>
                  </a:lnTo>
                  <a:lnTo>
                    <a:pt x="32082" y="717"/>
                  </a:lnTo>
                  <a:lnTo>
                    <a:pt x="32287" y="837"/>
                  </a:lnTo>
                  <a:lnTo>
                    <a:pt x="32680" y="1067"/>
                  </a:lnTo>
                  <a:lnTo>
                    <a:pt x="33371" y="1494"/>
                  </a:lnTo>
                  <a:lnTo>
                    <a:pt x="33721" y="1716"/>
                  </a:lnTo>
                  <a:lnTo>
                    <a:pt x="34071" y="1938"/>
                  </a:lnTo>
                  <a:lnTo>
                    <a:pt x="34421" y="2168"/>
                  </a:lnTo>
                  <a:lnTo>
                    <a:pt x="34771" y="2407"/>
                  </a:lnTo>
                  <a:lnTo>
                    <a:pt x="35113" y="2664"/>
                  </a:lnTo>
                  <a:lnTo>
                    <a:pt x="35454" y="2920"/>
                  </a:lnTo>
                  <a:lnTo>
                    <a:pt x="35779" y="3184"/>
                  </a:lnTo>
                  <a:lnTo>
                    <a:pt x="36103" y="3466"/>
                  </a:lnTo>
                  <a:lnTo>
                    <a:pt x="36410" y="3756"/>
                  </a:lnTo>
                  <a:lnTo>
                    <a:pt x="36701" y="4064"/>
                  </a:lnTo>
                  <a:lnTo>
                    <a:pt x="36846" y="4217"/>
                  </a:lnTo>
                  <a:lnTo>
                    <a:pt x="36982" y="4379"/>
                  </a:lnTo>
                  <a:lnTo>
                    <a:pt x="37119" y="4542"/>
                  </a:lnTo>
                  <a:lnTo>
                    <a:pt x="37247" y="4712"/>
                  </a:lnTo>
                  <a:lnTo>
                    <a:pt x="37375" y="4883"/>
                  </a:lnTo>
                  <a:lnTo>
                    <a:pt x="37495" y="5054"/>
                  </a:lnTo>
                  <a:lnTo>
                    <a:pt x="37614" y="5242"/>
                  </a:lnTo>
                  <a:lnTo>
                    <a:pt x="37725" y="5421"/>
                  </a:lnTo>
                  <a:lnTo>
                    <a:pt x="37862" y="5669"/>
                  </a:lnTo>
                  <a:lnTo>
                    <a:pt x="37973" y="5908"/>
                  </a:lnTo>
                  <a:lnTo>
                    <a:pt x="38058" y="6138"/>
                  </a:lnTo>
                  <a:lnTo>
                    <a:pt x="38135" y="6360"/>
                  </a:lnTo>
                  <a:lnTo>
                    <a:pt x="38178" y="6582"/>
                  </a:lnTo>
                  <a:lnTo>
                    <a:pt x="38195" y="6684"/>
                  </a:lnTo>
                  <a:lnTo>
                    <a:pt x="38203" y="6787"/>
                  </a:lnTo>
                  <a:lnTo>
                    <a:pt x="38212" y="6898"/>
                  </a:lnTo>
                  <a:lnTo>
                    <a:pt x="38212" y="6992"/>
                  </a:lnTo>
                  <a:lnTo>
                    <a:pt x="38203" y="7094"/>
                  </a:lnTo>
                  <a:lnTo>
                    <a:pt x="38195" y="7197"/>
                  </a:lnTo>
                  <a:lnTo>
                    <a:pt x="38178" y="7291"/>
                  </a:lnTo>
                  <a:lnTo>
                    <a:pt x="38152" y="7376"/>
                  </a:lnTo>
                  <a:lnTo>
                    <a:pt x="38126" y="7461"/>
                  </a:lnTo>
                  <a:lnTo>
                    <a:pt x="38101" y="7547"/>
                  </a:lnTo>
                  <a:lnTo>
                    <a:pt x="38067" y="7624"/>
                  </a:lnTo>
                  <a:lnTo>
                    <a:pt x="38032" y="7700"/>
                  </a:lnTo>
                  <a:lnTo>
                    <a:pt x="37947" y="7837"/>
                  </a:lnTo>
                  <a:lnTo>
                    <a:pt x="37853" y="7957"/>
                  </a:lnTo>
                  <a:lnTo>
                    <a:pt x="37742" y="8067"/>
                  </a:lnTo>
                  <a:lnTo>
                    <a:pt x="37623" y="8161"/>
                  </a:lnTo>
                  <a:lnTo>
                    <a:pt x="37486" y="8247"/>
                  </a:lnTo>
                  <a:lnTo>
                    <a:pt x="37350" y="8324"/>
                  </a:lnTo>
                  <a:lnTo>
                    <a:pt x="37204" y="8392"/>
                  </a:lnTo>
                  <a:lnTo>
                    <a:pt x="37051" y="8452"/>
                  </a:lnTo>
                  <a:lnTo>
                    <a:pt x="36897" y="8503"/>
                  </a:lnTo>
                  <a:lnTo>
                    <a:pt x="36564" y="8605"/>
                  </a:lnTo>
                  <a:lnTo>
                    <a:pt x="36231" y="8691"/>
                  </a:lnTo>
                  <a:lnTo>
                    <a:pt x="36077" y="8725"/>
                  </a:lnTo>
                  <a:lnTo>
                    <a:pt x="35531" y="8870"/>
                  </a:lnTo>
                  <a:lnTo>
                    <a:pt x="35010" y="9024"/>
                  </a:lnTo>
                  <a:lnTo>
                    <a:pt x="34524" y="9177"/>
                  </a:lnTo>
                  <a:lnTo>
                    <a:pt x="34054" y="9348"/>
                  </a:lnTo>
                  <a:lnTo>
                    <a:pt x="33610" y="9519"/>
                  </a:lnTo>
                  <a:lnTo>
                    <a:pt x="33183" y="9698"/>
                  </a:lnTo>
                  <a:lnTo>
                    <a:pt x="32782" y="9886"/>
                  </a:lnTo>
                  <a:lnTo>
                    <a:pt x="32398" y="10091"/>
                  </a:lnTo>
                  <a:lnTo>
                    <a:pt x="32116" y="10253"/>
                  </a:lnTo>
                  <a:lnTo>
                    <a:pt x="31843" y="10415"/>
                  </a:lnTo>
                  <a:lnTo>
                    <a:pt x="31578" y="10594"/>
                  </a:lnTo>
                  <a:lnTo>
                    <a:pt x="31322" y="10774"/>
                  </a:lnTo>
                  <a:lnTo>
                    <a:pt x="31083" y="10970"/>
                  </a:lnTo>
                  <a:lnTo>
                    <a:pt x="30853" y="11166"/>
                  </a:lnTo>
                  <a:lnTo>
                    <a:pt x="30631" y="11371"/>
                  </a:lnTo>
                  <a:lnTo>
                    <a:pt x="30426" y="11576"/>
                  </a:lnTo>
                  <a:lnTo>
                    <a:pt x="30230" y="11798"/>
                  </a:lnTo>
                  <a:lnTo>
                    <a:pt x="30050" y="12012"/>
                  </a:lnTo>
                  <a:lnTo>
                    <a:pt x="29880" y="12242"/>
                  </a:lnTo>
                  <a:lnTo>
                    <a:pt x="29726" y="12473"/>
                  </a:lnTo>
                  <a:lnTo>
                    <a:pt x="29581" y="12703"/>
                  </a:lnTo>
                  <a:lnTo>
                    <a:pt x="29453" y="12942"/>
                  </a:lnTo>
                  <a:lnTo>
                    <a:pt x="29333" y="13190"/>
                  </a:lnTo>
                  <a:lnTo>
                    <a:pt x="29231" y="13437"/>
                  </a:lnTo>
                  <a:lnTo>
                    <a:pt x="29137" y="13702"/>
                  </a:lnTo>
                  <a:lnTo>
                    <a:pt x="29060" y="13967"/>
                  </a:lnTo>
                  <a:lnTo>
                    <a:pt x="28983" y="14240"/>
                  </a:lnTo>
                  <a:lnTo>
                    <a:pt x="28915" y="14513"/>
                  </a:lnTo>
                  <a:lnTo>
                    <a:pt x="28821" y="14880"/>
                  </a:lnTo>
                  <a:lnTo>
                    <a:pt x="28710" y="15247"/>
                  </a:lnTo>
                  <a:lnTo>
                    <a:pt x="28650" y="15426"/>
                  </a:lnTo>
                  <a:lnTo>
                    <a:pt x="28582" y="15606"/>
                  </a:lnTo>
                  <a:lnTo>
                    <a:pt x="28514" y="15785"/>
                  </a:lnTo>
                  <a:lnTo>
                    <a:pt x="28428" y="15956"/>
                  </a:lnTo>
                  <a:lnTo>
                    <a:pt x="28326" y="16144"/>
                  </a:lnTo>
                  <a:lnTo>
                    <a:pt x="28215" y="16331"/>
                  </a:lnTo>
                  <a:lnTo>
                    <a:pt x="28095" y="16511"/>
                  </a:lnTo>
                  <a:lnTo>
                    <a:pt x="27967" y="16681"/>
                  </a:lnTo>
                  <a:lnTo>
                    <a:pt x="27831" y="16852"/>
                  </a:lnTo>
                  <a:lnTo>
                    <a:pt x="27694" y="17023"/>
                  </a:lnTo>
                  <a:lnTo>
                    <a:pt x="27412" y="17347"/>
                  </a:lnTo>
                  <a:lnTo>
                    <a:pt x="27054" y="17774"/>
                  </a:lnTo>
                  <a:lnTo>
                    <a:pt x="26883" y="17988"/>
                  </a:lnTo>
                  <a:lnTo>
                    <a:pt x="26721" y="18209"/>
                  </a:lnTo>
                  <a:lnTo>
                    <a:pt x="26618" y="18346"/>
                  </a:lnTo>
                  <a:lnTo>
                    <a:pt x="26533" y="18491"/>
                  </a:lnTo>
                  <a:lnTo>
                    <a:pt x="26439" y="18636"/>
                  </a:lnTo>
                  <a:lnTo>
                    <a:pt x="26362" y="18790"/>
                  </a:lnTo>
                  <a:lnTo>
                    <a:pt x="26209" y="19089"/>
                  </a:lnTo>
                  <a:lnTo>
                    <a:pt x="26072" y="19405"/>
                  </a:lnTo>
                  <a:lnTo>
                    <a:pt x="25961" y="19729"/>
                  </a:lnTo>
                  <a:lnTo>
                    <a:pt x="25859" y="20053"/>
                  </a:lnTo>
                  <a:lnTo>
                    <a:pt x="25782" y="20386"/>
                  </a:lnTo>
                  <a:lnTo>
                    <a:pt x="25722" y="20719"/>
                  </a:lnTo>
                  <a:lnTo>
                    <a:pt x="25688" y="21061"/>
                  </a:lnTo>
                  <a:lnTo>
                    <a:pt x="25662" y="21402"/>
                  </a:lnTo>
                  <a:lnTo>
                    <a:pt x="25662" y="21744"/>
                  </a:lnTo>
                  <a:lnTo>
                    <a:pt x="25688" y="22077"/>
                  </a:lnTo>
                  <a:lnTo>
                    <a:pt x="25722" y="22418"/>
                  </a:lnTo>
                  <a:lnTo>
                    <a:pt x="25782" y="22751"/>
                  </a:lnTo>
                  <a:lnTo>
                    <a:pt x="25825" y="22922"/>
                  </a:lnTo>
                  <a:lnTo>
                    <a:pt x="25859" y="23084"/>
                  </a:lnTo>
                  <a:lnTo>
                    <a:pt x="25910" y="23246"/>
                  </a:lnTo>
                  <a:lnTo>
                    <a:pt x="25961" y="23409"/>
                  </a:lnTo>
                  <a:lnTo>
                    <a:pt x="26029" y="23605"/>
                  </a:lnTo>
                  <a:lnTo>
                    <a:pt x="26106" y="23801"/>
                  </a:lnTo>
                  <a:lnTo>
                    <a:pt x="26268" y="24194"/>
                  </a:lnTo>
                  <a:lnTo>
                    <a:pt x="26397" y="24501"/>
                  </a:lnTo>
                  <a:lnTo>
                    <a:pt x="26516" y="24817"/>
                  </a:lnTo>
                  <a:lnTo>
                    <a:pt x="26618" y="25124"/>
                  </a:lnTo>
                  <a:lnTo>
                    <a:pt x="26661" y="25278"/>
                  </a:lnTo>
                  <a:lnTo>
                    <a:pt x="26704" y="25432"/>
                  </a:lnTo>
                  <a:lnTo>
                    <a:pt x="26738" y="25594"/>
                  </a:lnTo>
                  <a:lnTo>
                    <a:pt x="26764" y="25748"/>
                  </a:lnTo>
                  <a:lnTo>
                    <a:pt x="26781" y="25901"/>
                  </a:lnTo>
                  <a:lnTo>
                    <a:pt x="26781" y="26055"/>
                  </a:lnTo>
                  <a:lnTo>
                    <a:pt x="26781" y="26209"/>
                  </a:lnTo>
                  <a:lnTo>
                    <a:pt x="26764" y="26371"/>
                  </a:lnTo>
                  <a:lnTo>
                    <a:pt x="26738" y="26525"/>
                  </a:lnTo>
                  <a:lnTo>
                    <a:pt x="26695" y="26678"/>
                  </a:lnTo>
                  <a:lnTo>
                    <a:pt x="26644" y="26815"/>
                  </a:lnTo>
                  <a:lnTo>
                    <a:pt x="26584" y="26943"/>
                  </a:lnTo>
                  <a:lnTo>
                    <a:pt x="26516" y="27071"/>
                  </a:lnTo>
                  <a:lnTo>
                    <a:pt x="26439" y="27190"/>
                  </a:lnTo>
                  <a:lnTo>
                    <a:pt x="26354" y="27301"/>
                  </a:lnTo>
                  <a:lnTo>
                    <a:pt x="26268" y="27412"/>
                  </a:lnTo>
                  <a:lnTo>
                    <a:pt x="26175" y="27506"/>
                  </a:lnTo>
                  <a:lnTo>
                    <a:pt x="26072" y="27609"/>
                  </a:lnTo>
                  <a:lnTo>
                    <a:pt x="25970" y="27694"/>
                  </a:lnTo>
                  <a:lnTo>
                    <a:pt x="25867" y="27780"/>
                  </a:lnTo>
                  <a:lnTo>
                    <a:pt x="25645" y="27933"/>
                  </a:lnTo>
                  <a:lnTo>
                    <a:pt x="25432" y="28070"/>
                  </a:lnTo>
                  <a:lnTo>
                    <a:pt x="25227" y="28181"/>
                  </a:lnTo>
                  <a:lnTo>
                    <a:pt x="24996" y="28292"/>
                  </a:lnTo>
                  <a:lnTo>
                    <a:pt x="24774" y="28386"/>
                  </a:lnTo>
                  <a:lnTo>
                    <a:pt x="24544" y="28471"/>
                  </a:lnTo>
                  <a:lnTo>
                    <a:pt x="24305" y="28539"/>
                  </a:lnTo>
                  <a:lnTo>
                    <a:pt x="24066" y="28599"/>
                  </a:lnTo>
                  <a:lnTo>
                    <a:pt x="23827" y="28650"/>
                  </a:lnTo>
                  <a:lnTo>
                    <a:pt x="23588" y="28693"/>
                  </a:lnTo>
                  <a:lnTo>
                    <a:pt x="23340" y="28719"/>
                  </a:lnTo>
                  <a:lnTo>
                    <a:pt x="23093" y="28736"/>
                  </a:lnTo>
                  <a:lnTo>
                    <a:pt x="22845" y="28744"/>
                  </a:lnTo>
                  <a:lnTo>
                    <a:pt x="22606" y="28744"/>
                  </a:lnTo>
                  <a:lnTo>
                    <a:pt x="22358" y="28727"/>
                  </a:lnTo>
                  <a:lnTo>
                    <a:pt x="22111" y="28710"/>
                  </a:lnTo>
                  <a:lnTo>
                    <a:pt x="21863" y="28676"/>
                  </a:lnTo>
                  <a:lnTo>
                    <a:pt x="21624" y="28633"/>
                  </a:lnTo>
                  <a:lnTo>
                    <a:pt x="21377" y="28573"/>
                  </a:lnTo>
                  <a:lnTo>
                    <a:pt x="21138" y="28514"/>
                  </a:lnTo>
                  <a:lnTo>
                    <a:pt x="20907" y="28437"/>
                  </a:lnTo>
                  <a:lnTo>
                    <a:pt x="20668" y="28360"/>
                  </a:lnTo>
                  <a:lnTo>
                    <a:pt x="20446" y="28266"/>
                  </a:lnTo>
                  <a:lnTo>
                    <a:pt x="20216" y="28164"/>
                  </a:lnTo>
                  <a:lnTo>
                    <a:pt x="20002" y="28053"/>
                  </a:lnTo>
                  <a:lnTo>
                    <a:pt x="19780" y="27933"/>
                  </a:lnTo>
                  <a:lnTo>
                    <a:pt x="19575" y="27805"/>
                  </a:lnTo>
                  <a:lnTo>
                    <a:pt x="19371" y="27669"/>
                  </a:lnTo>
                  <a:lnTo>
                    <a:pt x="19174" y="27523"/>
                  </a:lnTo>
                  <a:lnTo>
                    <a:pt x="18978" y="27361"/>
                  </a:lnTo>
                  <a:lnTo>
                    <a:pt x="18799" y="27199"/>
                  </a:lnTo>
                  <a:lnTo>
                    <a:pt x="18619" y="27028"/>
                  </a:lnTo>
                  <a:lnTo>
                    <a:pt x="18457" y="26849"/>
                  </a:lnTo>
                  <a:lnTo>
                    <a:pt x="18295" y="26661"/>
                  </a:lnTo>
                  <a:lnTo>
                    <a:pt x="18150" y="26456"/>
                  </a:lnTo>
                  <a:lnTo>
                    <a:pt x="17970" y="26209"/>
                  </a:lnTo>
                  <a:lnTo>
                    <a:pt x="17783" y="25936"/>
                  </a:lnTo>
                  <a:lnTo>
                    <a:pt x="17680" y="25799"/>
                  </a:lnTo>
                  <a:lnTo>
                    <a:pt x="17578" y="25671"/>
                  </a:lnTo>
                  <a:lnTo>
                    <a:pt x="17467" y="25551"/>
                  </a:lnTo>
                  <a:lnTo>
                    <a:pt x="17347" y="25440"/>
                  </a:lnTo>
                  <a:lnTo>
                    <a:pt x="17219" y="25338"/>
                  </a:lnTo>
                  <a:lnTo>
                    <a:pt x="17083" y="25253"/>
                  </a:lnTo>
                  <a:lnTo>
                    <a:pt x="16980" y="25201"/>
                  </a:lnTo>
                  <a:lnTo>
                    <a:pt x="16886" y="25159"/>
                  </a:lnTo>
                  <a:lnTo>
                    <a:pt x="16784" y="25124"/>
                  </a:lnTo>
                  <a:lnTo>
                    <a:pt x="16681" y="25090"/>
                  </a:lnTo>
                  <a:lnTo>
                    <a:pt x="16579" y="25073"/>
                  </a:lnTo>
                  <a:lnTo>
                    <a:pt x="16476" y="25065"/>
                  </a:lnTo>
                  <a:lnTo>
                    <a:pt x="16374" y="25056"/>
                  </a:lnTo>
                  <a:lnTo>
                    <a:pt x="16272" y="25056"/>
                  </a:lnTo>
                  <a:lnTo>
                    <a:pt x="16169" y="25065"/>
                  </a:lnTo>
                  <a:lnTo>
                    <a:pt x="16067" y="25082"/>
                  </a:lnTo>
                  <a:lnTo>
                    <a:pt x="15964" y="25099"/>
                  </a:lnTo>
                  <a:lnTo>
                    <a:pt x="15862" y="25124"/>
                  </a:lnTo>
                  <a:lnTo>
                    <a:pt x="15759" y="25159"/>
                  </a:lnTo>
                  <a:lnTo>
                    <a:pt x="15657" y="25201"/>
                  </a:lnTo>
                  <a:lnTo>
                    <a:pt x="15452" y="25287"/>
                  </a:lnTo>
                  <a:lnTo>
                    <a:pt x="15247" y="25398"/>
                  </a:lnTo>
                  <a:lnTo>
                    <a:pt x="15059" y="25526"/>
                  </a:lnTo>
                  <a:lnTo>
                    <a:pt x="14872" y="25662"/>
                  </a:lnTo>
                  <a:lnTo>
                    <a:pt x="14684" y="25825"/>
                  </a:lnTo>
                  <a:lnTo>
                    <a:pt x="14513" y="25987"/>
                  </a:lnTo>
                  <a:lnTo>
                    <a:pt x="14342" y="26166"/>
                  </a:lnTo>
                  <a:lnTo>
                    <a:pt x="14189" y="26345"/>
                  </a:lnTo>
                  <a:lnTo>
                    <a:pt x="14043" y="26542"/>
                  </a:lnTo>
                  <a:lnTo>
                    <a:pt x="13890" y="26772"/>
                  </a:lnTo>
                  <a:lnTo>
                    <a:pt x="13736" y="27020"/>
                  </a:lnTo>
                  <a:lnTo>
                    <a:pt x="13591" y="27259"/>
                  </a:lnTo>
                  <a:lnTo>
                    <a:pt x="13446" y="27515"/>
                  </a:lnTo>
                  <a:lnTo>
                    <a:pt x="13318" y="27771"/>
                  </a:lnTo>
                  <a:lnTo>
                    <a:pt x="13198" y="28027"/>
                  </a:lnTo>
                  <a:lnTo>
                    <a:pt x="13087" y="28292"/>
                  </a:lnTo>
                  <a:lnTo>
                    <a:pt x="12976" y="28556"/>
                  </a:lnTo>
                  <a:lnTo>
                    <a:pt x="12882" y="28830"/>
                  </a:lnTo>
                  <a:lnTo>
                    <a:pt x="12797" y="29103"/>
                  </a:lnTo>
                  <a:lnTo>
                    <a:pt x="12712" y="29376"/>
                  </a:lnTo>
                  <a:lnTo>
                    <a:pt x="12643" y="29658"/>
                  </a:lnTo>
                  <a:lnTo>
                    <a:pt x="12575" y="29931"/>
                  </a:lnTo>
                  <a:lnTo>
                    <a:pt x="12524" y="30213"/>
                  </a:lnTo>
                  <a:lnTo>
                    <a:pt x="12473" y="30503"/>
                  </a:lnTo>
                  <a:lnTo>
                    <a:pt x="12438" y="30785"/>
                  </a:lnTo>
                  <a:lnTo>
                    <a:pt x="12404" y="31075"/>
                  </a:lnTo>
                  <a:lnTo>
                    <a:pt x="12387" y="31357"/>
                  </a:lnTo>
                  <a:lnTo>
                    <a:pt x="12370" y="31647"/>
                  </a:lnTo>
                  <a:lnTo>
                    <a:pt x="12370" y="31929"/>
                  </a:lnTo>
                  <a:lnTo>
                    <a:pt x="12370" y="32219"/>
                  </a:lnTo>
                  <a:lnTo>
                    <a:pt x="12387" y="32509"/>
                  </a:lnTo>
                  <a:lnTo>
                    <a:pt x="12404" y="32791"/>
                  </a:lnTo>
                  <a:lnTo>
                    <a:pt x="12438" y="33081"/>
                  </a:lnTo>
                  <a:lnTo>
                    <a:pt x="12481" y="33363"/>
                  </a:lnTo>
                  <a:lnTo>
                    <a:pt x="12524" y="33644"/>
                  </a:lnTo>
                  <a:lnTo>
                    <a:pt x="12584" y="33926"/>
                  </a:lnTo>
                  <a:lnTo>
                    <a:pt x="12643" y="34199"/>
                  </a:lnTo>
                  <a:lnTo>
                    <a:pt x="12720" y="34481"/>
                  </a:lnTo>
                  <a:lnTo>
                    <a:pt x="12806" y="34754"/>
                  </a:lnTo>
                  <a:lnTo>
                    <a:pt x="12899" y="35019"/>
                  </a:lnTo>
                  <a:lnTo>
                    <a:pt x="13002" y="35292"/>
                  </a:lnTo>
                  <a:lnTo>
                    <a:pt x="13121" y="35582"/>
                  </a:lnTo>
                  <a:lnTo>
                    <a:pt x="13267" y="35941"/>
                  </a:lnTo>
                  <a:lnTo>
                    <a:pt x="13335" y="36120"/>
                  </a:lnTo>
                  <a:lnTo>
                    <a:pt x="13395" y="36299"/>
                  </a:lnTo>
                  <a:lnTo>
                    <a:pt x="13446" y="36487"/>
                  </a:lnTo>
                  <a:lnTo>
                    <a:pt x="13480" y="36675"/>
                  </a:lnTo>
                  <a:lnTo>
                    <a:pt x="13506" y="36863"/>
                  </a:lnTo>
                  <a:lnTo>
                    <a:pt x="13514" y="37051"/>
                  </a:lnTo>
                  <a:lnTo>
                    <a:pt x="13506" y="37196"/>
                  </a:lnTo>
                  <a:lnTo>
                    <a:pt x="13489" y="37341"/>
                  </a:lnTo>
                  <a:lnTo>
                    <a:pt x="13463" y="37486"/>
                  </a:lnTo>
                  <a:lnTo>
                    <a:pt x="13429" y="37623"/>
                  </a:lnTo>
                  <a:lnTo>
                    <a:pt x="13395" y="37768"/>
                  </a:lnTo>
                  <a:lnTo>
                    <a:pt x="13343" y="37913"/>
                  </a:lnTo>
                  <a:lnTo>
                    <a:pt x="13249" y="38195"/>
                  </a:lnTo>
                  <a:lnTo>
                    <a:pt x="13053" y="38724"/>
                  </a:lnTo>
                  <a:lnTo>
                    <a:pt x="12848" y="39245"/>
                  </a:lnTo>
                  <a:lnTo>
                    <a:pt x="12643" y="39774"/>
                  </a:lnTo>
                  <a:lnTo>
                    <a:pt x="12421" y="40286"/>
                  </a:lnTo>
                  <a:lnTo>
                    <a:pt x="12191" y="40807"/>
                  </a:lnTo>
                  <a:lnTo>
                    <a:pt x="11960" y="41311"/>
                  </a:lnTo>
                  <a:lnTo>
                    <a:pt x="11713" y="41823"/>
                  </a:lnTo>
                  <a:lnTo>
                    <a:pt x="11465" y="42318"/>
                  </a:lnTo>
                  <a:lnTo>
                    <a:pt x="11380" y="42480"/>
                  </a:lnTo>
                  <a:lnTo>
                    <a:pt x="11286" y="42617"/>
                  </a:lnTo>
                  <a:lnTo>
                    <a:pt x="11235" y="42685"/>
                  </a:lnTo>
                  <a:lnTo>
                    <a:pt x="11184" y="42736"/>
                  </a:lnTo>
                  <a:lnTo>
                    <a:pt x="11124" y="42788"/>
                  </a:lnTo>
                  <a:lnTo>
                    <a:pt x="11055" y="42830"/>
                  </a:lnTo>
                  <a:lnTo>
                    <a:pt x="10996" y="42856"/>
                  </a:lnTo>
                  <a:lnTo>
                    <a:pt x="10936" y="42882"/>
                  </a:lnTo>
                  <a:lnTo>
                    <a:pt x="10868" y="42890"/>
                  </a:lnTo>
                  <a:lnTo>
                    <a:pt x="10799" y="42899"/>
                  </a:lnTo>
                  <a:lnTo>
                    <a:pt x="10731" y="42899"/>
                  </a:lnTo>
                  <a:lnTo>
                    <a:pt x="10671" y="42890"/>
                  </a:lnTo>
                  <a:lnTo>
                    <a:pt x="10526" y="42864"/>
                  </a:lnTo>
                  <a:lnTo>
                    <a:pt x="10390" y="42822"/>
                  </a:lnTo>
                  <a:lnTo>
                    <a:pt x="10253" y="42762"/>
                  </a:lnTo>
                  <a:lnTo>
                    <a:pt x="10116" y="42685"/>
                  </a:lnTo>
                  <a:lnTo>
                    <a:pt x="9980" y="42608"/>
                  </a:lnTo>
                  <a:lnTo>
                    <a:pt x="9647" y="42412"/>
                  </a:lnTo>
                  <a:lnTo>
                    <a:pt x="9322" y="42216"/>
                  </a:lnTo>
                  <a:lnTo>
                    <a:pt x="9007" y="42002"/>
                  </a:lnTo>
                  <a:lnTo>
                    <a:pt x="8691" y="41789"/>
                  </a:lnTo>
                  <a:lnTo>
                    <a:pt x="8392" y="41575"/>
                  </a:lnTo>
                  <a:lnTo>
                    <a:pt x="8110" y="41345"/>
                  </a:lnTo>
                  <a:lnTo>
                    <a:pt x="7837" y="41114"/>
                  </a:lnTo>
                  <a:lnTo>
                    <a:pt x="7581" y="40867"/>
                  </a:lnTo>
                  <a:lnTo>
                    <a:pt x="7461" y="40747"/>
                  </a:lnTo>
                  <a:lnTo>
                    <a:pt x="7342" y="40619"/>
                  </a:lnTo>
                  <a:lnTo>
                    <a:pt x="7231" y="40491"/>
                  </a:lnTo>
                  <a:lnTo>
                    <a:pt x="7128" y="40355"/>
                  </a:lnTo>
                  <a:lnTo>
                    <a:pt x="7026" y="40218"/>
                  </a:lnTo>
                  <a:lnTo>
                    <a:pt x="6932" y="40081"/>
                  </a:lnTo>
                  <a:lnTo>
                    <a:pt x="6847" y="39945"/>
                  </a:lnTo>
                  <a:lnTo>
                    <a:pt x="6770" y="39808"/>
                  </a:lnTo>
                  <a:lnTo>
                    <a:pt x="6693" y="39663"/>
                  </a:lnTo>
                  <a:lnTo>
                    <a:pt x="6625" y="39509"/>
                  </a:lnTo>
                  <a:lnTo>
                    <a:pt x="6565" y="39364"/>
                  </a:lnTo>
                  <a:lnTo>
                    <a:pt x="6514" y="39211"/>
                  </a:lnTo>
                  <a:lnTo>
                    <a:pt x="6471" y="39048"/>
                  </a:lnTo>
                  <a:lnTo>
                    <a:pt x="6437" y="38886"/>
                  </a:lnTo>
                  <a:lnTo>
                    <a:pt x="6411" y="38724"/>
                  </a:lnTo>
                  <a:lnTo>
                    <a:pt x="6394" y="38562"/>
                  </a:lnTo>
                  <a:lnTo>
                    <a:pt x="6386" y="38383"/>
                  </a:lnTo>
                  <a:lnTo>
                    <a:pt x="6386" y="38203"/>
                  </a:lnTo>
                  <a:lnTo>
                    <a:pt x="6394" y="38015"/>
                  </a:lnTo>
                  <a:lnTo>
                    <a:pt x="6403" y="37836"/>
                  </a:lnTo>
                  <a:lnTo>
                    <a:pt x="6454" y="37478"/>
                  </a:lnTo>
                  <a:lnTo>
                    <a:pt x="6505" y="37119"/>
                  </a:lnTo>
                  <a:lnTo>
                    <a:pt x="6582" y="36615"/>
                  </a:lnTo>
                  <a:lnTo>
                    <a:pt x="6616" y="36359"/>
                  </a:lnTo>
                  <a:lnTo>
                    <a:pt x="6633" y="36112"/>
                  </a:lnTo>
                  <a:lnTo>
                    <a:pt x="6633" y="35958"/>
                  </a:lnTo>
                  <a:lnTo>
                    <a:pt x="6633" y="35804"/>
                  </a:lnTo>
                  <a:lnTo>
                    <a:pt x="6616" y="35506"/>
                  </a:lnTo>
                  <a:lnTo>
                    <a:pt x="6582" y="35207"/>
                  </a:lnTo>
                  <a:lnTo>
                    <a:pt x="6531" y="34908"/>
                  </a:lnTo>
                  <a:lnTo>
                    <a:pt x="6471" y="34618"/>
                  </a:lnTo>
                  <a:lnTo>
                    <a:pt x="6386" y="34327"/>
                  </a:lnTo>
                  <a:lnTo>
                    <a:pt x="6292" y="34037"/>
                  </a:lnTo>
                  <a:lnTo>
                    <a:pt x="6189" y="33755"/>
                  </a:lnTo>
                  <a:lnTo>
                    <a:pt x="6070" y="33474"/>
                  </a:lnTo>
                  <a:lnTo>
                    <a:pt x="5950" y="33192"/>
                  </a:lnTo>
                  <a:lnTo>
                    <a:pt x="5814" y="32910"/>
                  </a:lnTo>
                  <a:lnTo>
                    <a:pt x="5677" y="32637"/>
                  </a:lnTo>
                  <a:lnTo>
                    <a:pt x="5387" y="32082"/>
                  </a:lnTo>
                  <a:lnTo>
                    <a:pt x="5088" y="31544"/>
                  </a:lnTo>
                  <a:lnTo>
                    <a:pt x="4730" y="30887"/>
                  </a:lnTo>
                  <a:lnTo>
                    <a:pt x="4414" y="30272"/>
                  </a:lnTo>
                  <a:lnTo>
                    <a:pt x="4106" y="29649"/>
                  </a:lnTo>
                  <a:lnTo>
                    <a:pt x="3816" y="29017"/>
                  </a:lnTo>
                  <a:lnTo>
                    <a:pt x="3543" y="28377"/>
                  </a:lnTo>
                  <a:lnTo>
                    <a:pt x="3287" y="27737"/>
                  </a:lnTo>
                  <a:lnTo>
                    <a:pt x="3031" y="27088"/>
                  </a:lnTo>
                  <a:lnTo>
                    <a:pt x="2792" y="26439"/>
                  </a:lnTo>
                  <a:lnTo>
                    <a:pt x="2561" y="25782"/>
                  </a:lnTo>
                  <a:lnTo>
                    <a:pt x="2348" y="25124"/>
                  </a:lnTo>
                  <a:lnTo>
                    <a:pt x="2134" y="24467"/>
                  </a:lnTo>
                  <a:lnTo>
                    <a:pt x="1929" y="23801"/>
                  </a:lnTo>
                  <a:lnTo>
                    <a:pt x="1724" y="23144"/>
                  </a:lnTo>
                  <a:lnTo>
                    <a:pt x="1340" y="21821"/>
                  </a:lnTo>
                  <a:lnTo>
                    <a:pt x="965" y="20497"/>
                  </a:lnTo>
                  <a:lnTo>
                    <a:pt x="777" y="19823"/>
                  </a:lnTo>
                  <a:lnTo>
                    <a:pt x="598" y="19131"/>
                  </a:lnTo>
                  <a:lnTo>
                    <a:pt x="512" y="18781"/>
                  </a:lnTo>
                  <a:lnTo>
                    <a:pt x="427" y="18423"/>
                  </a:lnTo>
                  <a:lnTo>
                    <a:pt x="350" y="18064"/>
                  </a:lnTo>
                  <a:lnTo>
                    <a:pt x="282" y="17706"/>
                  </a:lnTo>
                  <a:lnTo>
                    <a:pt x="222" y="17347"/>
                  </a:lnTo>
                  <a:lnTo>
                    <a:pt x="179" y="16980"/>
                  </a:lnTo>
                  <a:lnTo>
                    <a:pt x="137" y="16613"/>
                  </a:lnTo>
                  <a:lnTo>
                    <a:pt x="120" y="16246"/>
                  </a:lnTo>
                  <a:lnTo>
                    <a:pt x="111" y="15879"/>
                  </a:lnTo>
                  <a:lnTo>
                    <a:pt x="111" y="15512"/>
                  </a:lnTo>
                  <a:lnTo>
                    <a:pt x="137" y="15145"/>
                  </a:lnTo>
                  <a:lnTo>
                    <a:pt x="179" y="14778"/>
                  </a:lnTo>
                  <a:lnTo>
                    <a:pt x="231" y="14504"/>
                  </a:lnTo>
                  <a:lnTo>
                    <a:pt x="282" y="14231"/>
                  </a:lnTo>
                  <a:lnTo>
                    <a:pt x="350" y="13958"/>
                  </a:lnTo>
                  <a:lnTo>
                    <a:pt x="427" y="13676"/>
                  </a:lnTo>
                  <a:lnTo>
                    <a:pt x="521" y="13395"/>
                  </a:lnTo>
                  <a:lnTo>
                    <a:pt x="623" y="13121"/>
                  </a:lnTo>
                  <a:lnTo>
                    <a:pt x="734" y="12840"/>
                  </a:lnTo>
                  <a:lnTo>
                    <a:pt x="854" y="12558"/>
                  </a:lnTo>
                  <a:lnTo>
                    <a:pt x="990" y="12268"/>
                  </a:lnTo>
                  <a:lnTo>
                    <a:pt x="1144" y="11986"/>
                  </a:lnTo>
                  <a:lnTo>
                    <a:pt x="1298" y="11696"/>
                  </a:lnTo>
                  <a:lnTo>
                    <a:pt x="1468" y="11405"/>
                  </a:lnTo>
                  <a:lnTo>
                    <a:pt x="1656" y="11107"/>
                  </a:lnTo>
                  <a:lnTo>
                    <a:pt x="1853" y="10816"/>
                  </a:lnTo>
                  <a:lnTo>
                    <a:pt x="2057" y="10518"/>
                  </a:lnTo>
                  <a:lnTo>
                    <a:pt x="2271" y="10210"/>
                  </a:lnTo>
                  <a:lnTo>
                    <a:pt x="2612" y="9775"/>
                  </a:lnTo>
                  <a:lnTo>
                    <a:pt x="2954" y="9357"/>
                  </a:lnTo>
                  <a:lnTo>
                    <a:pt x="3304" y="8947"/>
                  </a:lnTo>
                  <a:lnTo>
                    <a:pt x="3662" y="8554"/>
                  </a:lnTo>
                  <a:lnTo>
                    <a:pt x="4021" y="8170"/>
                  </a:lnTo>
                  <a:lnTo>
                    <a:pt x="4397" y="7803"/>
                  </a:lnTo>
                  <a:lnTo>
                    <a:pt x="4772" y="7444"/>
                  </a:lnTo>
                  <a:lnTo>
                    <a:pt x="5156" y="7103"/>
                  </a:lnTo>
                  <a:lnTo>
                    <a:pt x="5541" y="6770"/>
                  </a:lnTo>
                  <a:lnTo>
                    <a:pt x="5933" y="6445"/>
                  </a:lnTo>
                  <a:lnTo>
                    <a:pt x="6334" y="6138"/>
                  </a:lnTo>
                  <a:lnTo>
                    <a:pt x="6727" y="5839"/>
                  </a:lnTo>
                  <a:lnTo>
                    <a:pt x="7128" y="5549"/>
                  </a:lnTo>
                  <a:lnTo>
                    <a:pt x="7538" y="5276"/>
                  </a:lnTo>
                  <a:lnTo>
                    <a:pt x="7939" y="5011"/>
                  </a:lnTo>
                  <a:lnTo>
                    <a:pt x="8349" y="4764"/>
                  </a:lnTo>
                  <a:lnTo>
                    <a:pt x="8750" y="4516"/>
                  </a:lnTo>
                  <a:lnTo>
                    <a:pt x="9160" y="4286"/>
                  </a:lnTo>
                  <a:lnTo>
                    <a:pt x="9561" y="4064"/>
                  </a:lnTo>
                  <a:lnTo>
                    <a:pt x="9971" y="3850"/>
                  </a:lnTo>
                  <a:lnTo>
                    <a:pt x="10372" y="3645"/>
                  </a:lnTo>
                  <a:lnTo>
                    <a:pt x="10774" y="3449"/>
                  </a:lnTo>
                  <a:lnTo>
                    <a:pt x="11166" y="3261"/>
                  </a:lnTo>
                  <a:lnTo>
                    <a:pt x="11559" y="3090"/>
                  </a:lnTo>
                  <a:lnTo>
                    <a:pt x="11952" y="2920"/>
                  </a:lnTo>
                  <a:lnTo>
                    <a:pt x="12336" y="2766"/>
                  </a:lnTo>
                  <a:lnTo>
                    <a:pt x="12720" y="2612"/>
                  </a:lnTo>
                  <a:lnTo>
                    <a:pt x="13087" y="2467"/>
                  </a:lnTo>
                  <a:lnTo>
                    <a:pt x="13463" y="2339"/>
                  </a:lnTo>
                  <a:lnTo>
                    <a:pt x="13821" y="2211"/>
                  </a:lnTo>
                  <a:lnTo>
                    <a:pt x="14521" y="1981"/>
                  </a:lnTo>
                  <a:lnTo>
                    <a:pt x="15281" y="1750"/>
                  </a:lnTo>
                  <a:lnTo>
                    <a:pt x="16058" y="1537"/>
                  </a:lnTo>
                  <a:lnTo>
                    <a:pt x="16861" y="1332"/>
                  </a:lnTo>
                  <a:lnTo>
                    <a:pt x="17672" y="1152"/>
                  </a:lnTo>
                  <a:lnTo>
                    <a:pt x="18500" y="982"/>
                  </a:lnTo>
                  <a:lnTo>
                    <a:pt x="19345" y="828"/>
                  </a:lnTo>
                  <a:lnTo>
                    <a:pt x="20216" y="692"/>
                  </a:lnTo>
                  <a:lnTo>
                    <a:pt x="21104" y="563"/>
                  </a:lnTo>
                  <a:lnTo>
                    <a:pt x="22017" y="461"/>
                  </a:lnTo>
                  <a:lnTo>
                    <a:pt x="22956" y="367"/>
                  </a:lnTo>
                  <a:lnTo>
                    <a:pt x="23912" y="290"/>
                  </a:lnTo>
                  <a:lnTo>
                    <a:pt x="24903" y="222"/>
                  </a:lnTo>
                  <a:lnTo>
                    <a:pt x="25910" y="171"/>
                  </a:lnTo>
                  <a:lnTo>
                    <a:pt x="26951" y="137"/>
                  </a:lnTo>
                  <a:lnTo>
                    <a:pt x="28010" y="120"/>
                  </a:lnTo>
                  <a:lnTo>
                    <a:pt x="29111" y="111"/>
                  </a:lnTo>
                  <a:close/>
                  <a:moveTo>
                    <a:pt x="29359" y="0"/>
                  </a:moveTo>
                  <a:lnTo>
                    <a:pt x="28241" y="9"/>
                  </a:lnTo>
                  <a:lnTo>
                    <a:pt x="27156" y="26"/>
                  </a:lnTo>
                  <a:lnTo>
                    <a:pt x="26098" y="60"/>
                  </a:lnTo>
                  <a:lnTo>
                    <a:pt x="25065" y="102"/>
                  </a:lnTo>
                  <a:lnTo>
                    <a:pt x="24057" y="171"/>
                  </a:lnTo>
                  <a:lnTo>
                    <a:pt x="23084" y="248"/>
                  </a:lnTo>
                  <a:lnTo>
                    <a:pt x="22128" y="341"/>
                  </a:lnTo>
                  <a:lnTo>
                    <a:pt x="21197" y="444"/>
                  </a:lnTo>
                  <a:lnTo>
                    <a:pt x="20284" y="572"/>
                  </a:lnTo>
                  <a:lnTo>
                    <a:pt x="19405" y="709"/>
                  </a:lnTo>
                  <a:lnTo>
                    <a:pt x="18534" y="862"/>
                  </a:lnTo>
                  <a:lnTo>
                    <a:pt x="17689" y="1033"/>
                  </a:lnTo>
                  <a:lnTo>
                    <a:pt x="16861" y="1221"/>
                  </a:lnTo>
                  <a:lnTo>
                    <a:pt x="16058" y="1426"/>
                  </a:lnTo>
                  <a:lnTo>
                    <a:pt x="15264" y="1639"/>
                  </a:lnTo>
                  <a:lnTo>
                    <a:pt x="14487" y="1878"/>
                  </a:lnTo>
                  <a:lnTo>
                    <a:pt x="13787" y="2109"/>
                  </a:lnTo>
                  <a:lnTo>
                    <a:pt x="13420" y="2237"/>
                  </a:lnTo>
                  <a:lnTo>
                    <a:pt x="13053" y="2365"/>
                  </a:lnTo>
                  <a:lnTo>
                    <a:pt x="12677" y="2510"/>
                  </a:lnTo>
                  <a:lnTo>
                    <a:pt x="12293" y="2664"/>
                  </a:lnTo>
                  <a:lnTo>
                    <a:pt x="11909" y="2826"/>
                  </a:lnTo>
                  <a:lnTo>
                    <a:pt x="11516" y="2988"/>
                  </a:lnTo>
                  <a:lnTo>
                    <a:pt x="11124" y="3167"/>
                  </a:lnTo>
                  <a:lnTo>
                    <a:pt x="10723" y="3355"/>
                  </a:lnTo>
                  <a:lnTo>
                    <a:pt x="10321" y="3551"/>
                  </a:lnTo>
                  <a:lnTo>
                    <a:pt x="9920" y="3748"/>
                  </a:lnTo>
                  <a:lnTo>
                    <a:pt x="9510" y="3970"/>
                  </a:lnTo>
                  <a:lnTo>
                    <a:pt x="9100" y="4192"/>
                  </a:lnTo>
                  <a:lnTo>
                    <a:pt x="8691" y="4422"/>
                  </a:lnTo>
                  <a:lnTo>
                    <a:pt x="8289" y="4670"/>
                  </a:lnTo>
                  <a:lnTo>
                    <a:pt x="7880" y="4926"/>
                  </a:lnTo>
                  <a:lnTo>
                    <a:pt x="7470" y="5191"/>
                  </a:lnTo>
                  <a:lnTo>
                    <a:pt x="7069" y="5464"/>
                  </a:lnTo>
                  <a:lnTo>
                    <a:pt x="6667" y="5754"/>
                  </a:lnTo>
                  <a:lnTo>
                    <a:pt x="6266" y="6053"/>
                  </a:lnTo>
                  <a:lnTo>
                    <a:pt x="5865" y="6360"/>
                  </a:lnTo>
                  <a:lnTo>
                    <a:pt x="5472" y="6684"/>
                  </a:lnTo>
                  <a:lnTo>
                    <a:pt x="5080" y="7017"/>
                  </a:lnTo>
                  <a:lnTo>
                    <a:pt x="4695" y="7367"/>
                  </a:lnTo>
                  <a:lnTo>
                    <a:pt x="4320" y="7726"/>
                  </a:lnTo>
                  <a:lnTo>
                    <a:pt x="3944" y="8093"/>
                  </a:lnTo>
                  <a:lnTo>
                    <a:pt x="3577" y="8477"/>
                  </a:lnTo>
                  <a:lnTo>
                    <a:pt x="3218" y="8879"/>
                  </a:lnTo>
                  <a:lnTo>
                    <a:pt x="2868" y="9288"/>
                  </a:lnTo>
                  <a:lnTo>
                    <a:pt x="2527" y="9715"/>
                  </a:lnTo>
                  <a:lnTo>
                    <a:pt x="2185" y="10151"/>
                  </a:lnTo>
                  <a:lnTo>
                    <a:pt x="1964" y="10449"/>
                  </a:lnTo>
                  <a:lnTo>
                    <a:pt x="1759" y="10757"/>
                  </a:lnTo>
                  <a:lnTo>
                    <a:pt x="1562" y="11055"/>
                  </a:lnTo>
                  <a:lnTo>
                    <a:pt x="1374" y="11346"/>
                  </a:lnTo>
                  <a:lnTo>
                    <a:pt x="1204" y="11645"/>
                  </a:lnTo>
                  <a:lnTo>
                    <a:pt x="1042" y="11935"/>
                  </a:lnTo>
                  <a:lnTo>
                    <a:pt x="896" y="12225"/>
                  </a:lnTo>
                  <a:lnTo>
                    <a:pt x="760" y="12515"/>
                  </a:lnTo>
                  <a:lnTo>
                    <a:pt x="632" y="12797"/>
                  </a:lnTo>
                  <a:lnTo>
                    <a:pt x="521" y="13087"/>
                  </a:lnTo>
                  <a:lnTo>
                    <a:pt x="418" y="13369"/>
                  </a:lnTo>
                  <a:lnTo>
                    <a:pt x="324" y="13651"/>
                  </a:lnTo>
                  <a:lnTo>
                    <a:pt x="248" y="13932"/>
                  </a:lnTo>
                  <a:lnTo>
                    <a:pt x="179" y="14206"/>
                  </a:lnTo>
                  <a:lnTo>
                    <a:pt x="120" y="14487"/>
                  </a:lnTo>
                  <a:lnTo>
                    <a:pt x="77" y="14761"/>
                  </a:lnTo>
                  <a:lnTo>
                    <a:pt x="34" y="15136"/>
                  </a:lnTo>
                  <a:lnTo>
                    <a:pt x="9" y="15503"/>
                  </a:lnTo>
                  <a:lnTo>
                    <a:pt x="0" y="15879"/>
                  </a:lnTo>
                  <a:lnTo>
                    <a:pt x="9" y="16246"/>
                  </a:lnTo>
                  <a:lnTo>
                    <a:pt x="34" y="16613"/>
                  </a:lnTo>
                  <a:lnTo>
                    <a:pt x="68" y="16989"/>
                  </a:lnTo>
                  <a:lnTo>
                    <a:pt x="120" y="17356"/>
                  </a:lnTo>
                  <a:lnTo>
                    <a:pt x="179" y="17723"/>
                  </a:lnTo>
                  <a:lnTo>
                    <a:pt x="239" y="18081"/>
                  </a:lnTo>
                  <a:lnTo>
                    <a:pt x="316" y="18440"/>
                  </a:lnTo>
                  <a:lnTo>
                    <a:pt x="401" y="18799"/>
                  </a:lnTo>
                  <a:lnTo>
                    <a:pt x="487" y="19157"/>
                  </a:lnTo>
                  <a:lnTo>
                    <a:pt x="674" y="19849"/>
                  </a:lnTo>
                  <a:lnTo>
                    <a:pt x="862" y="20532"/>
                  </a:lnTo>
                  <a:lnTo>
                    <a:pt x="1238" y="21846"/>
                  </a:lnTo>
                  <a:lnTo>
                    <a:pt x="1622" y="23178"/>
                  </a:lnTo>
                  <a:lnTo>
                    <a:pt x="1827" y="23835"/>
                  </a:lnTo>
                  <a:lnTo>
                    <a:pt x="2032" y="24501"/>
                  </a:lnTo>
                  <a:lnTo>
                    <a:pt x="2245" y="25159"/>
                  </a:lnTo>
                  <a:lnTo>
                    <a:pt x="2467" y="25816"/>
                  </a:lnTo>
                  <a:lnTo>
                    <a:pt x="2689" y="26473"/>
                  </a:lnTo>
                  <a:lnTo>
                    <a:pt x="2928" y="27131"/>
                  </a:lnTo>
                  <a:lnTo>
                    <a:pt x="3184" y="27780"/>
                  </a:lnTo>
                  <a:lnTo>
                    <a:pt x="3449" y="28420"/>
                  </a:lnTo>
                  <a:lnTo>
                    <a:pt x="3722" y="29060"/>
                  </a:lnTo>
                  <a:lnTo>
                    <a:pt x="4012" y="29692"/>
                  </a:lnTo>
                  <a:lnTo>
                    <a:pt x="4311" y="30324"/>
                  </a:lnTo>
                  <a:lnTo>
                    <a:pt x="4636" y="30938"/>
                  </a:lnTo>
                  <a:lnTo>
                    <a:pt x="4994" y="31596"/>
                  </a:lnTo>
                  <a:lnTo>
                    <a:pt x="5293" y="32133"/>
                  </a:lnTo>
                  <a:lnTo>
                    <a:pt x="5575" y="32680"/>
                  </a:lnTo>
                  <a:lnTo>
                    <a:pt x="5711" y="32953"/>
                  </a:lnTo>
                  <a:lnTo>
                    <a:pt x="5848" y="33226"/>
                  </a:lnTo>
                  <a:lnTo>
                    <a:pt x="5967" y="33508"/>
                  </a:lnTo>
                  <a:lnTo>
                    <a:pt x="6078" y="33781"/>
                  </a:lnTo>
                  <a:lnTo>
                    <a:pt x="6189" y="34063"/>
                  </a:lnTo>
                  <a:lnTo>
                    <a:pt x="6283" y="34344"/>
                  </a:lnTo>
                  <a:lnTo>
                    <a:pt x="6360" y="34635"/>
                  </a:lnTo>
                  <a:lnTo>
                    <a:pt x="6428" y="34925"/>
                  </a:lnTo>
                  <a:lnTo>
                    <a:pt x="6480" y="35215"/>
                  </a:lnTo>
                  <a:lnTo>
                    <a:pt x="6514" y="35506"/>
                  </a:lnTo>
                  <a:lnTo>
                    <a:pt x="6531" y="35804"/>
                  </a:lnTo>
                  <a:lnTo>
                    <a:pt x="6522" y="36103"/>
                  </a:lnTo>
                  <a:lnTo>
                    <a:pt x="6505" y="36351"/>
                  </a:lnTo>
                  <a:lnTo>
                    <a:pt x="6480" y="36607"/>
                  </a:lnTo>
                  <a:lnTo>
                    <a:pt x="6403" y="37102"/>
                  </a:lnTo>
                  <a:lnTo>
                    <a:pt x="6343" y="37461"/>
                  </a:lnTo>
                  <a:lnTo>
                    <a:pt x="6300" y="37828"/>
                  </a:lnTo>
                  <a:lnTo>
                    <a:pt x="6283" y="38015"/>
                  </a:lnTo>
                  <a:lnTo>
                    <a:pt x="6275" y="38203"/>
                  </a:lnTo>
                  <a:lnTo>
                    <a:pt x="6275" y="38383"/>
                  </a:lnTo>
                  <a:lnTo>
                    <a:pt x="6283" y="38570"/>
                  </a:lnTo>
                  <a:lnTo>
                    <a:pt x="6300" y="38741"/>
                  </a:lnTo>
                  <a:lnTo>
                    <a:pt x="6334" y="38912"/>
                  </a:lnTo>
                  <a:lnTo>
                    <a:pt x="6369" y="39074"/>
                  </a:lnTo>
                  <a:lnTo>
                    <a:pt x="6411" y="39236"/>
                  </a:lnTo>
                  <a:lnTo>
                    <a:pt x="6463" y="39390"/>
                  </a:lnTo>
                  <a:lnTo>
                    <a:pt x="6522" y="39544"/>
                  </a:lnTo>
                  <a:lnTo>
                    <a:pt x="6591" y="39697"/>
                  </a:lnTo>
                  <a:lnTo>
                    <a:pt x="6667" y="39842"/>
                  </a:lnTo>
                  <a:lnTo>
                    <a:pt x="6744" y="39987"/>
                  </a:lnTo>
                  <a:lnTo>
                    <a:pt x="6838" y="40133"/>
                  </a:lnTo>
                  <a:lnTo>
                    <a:pt x="6932" y="40269"/>
                  </a:lnTo>
                  <a:lnTo>
                    <a:pt x="7035" y="40406"/>
                  </a:lnTo>
                  <a:lnTo>
                    <a:pt x="7137" y="40542"/>
                  </a:lnTo>
                  <a:lnTo>
                    <a:pt x="7248" y="40679"/>
                  </a:lnTo>
                  <a:lnTo>
                    <a:pt x="7367" y="40807"/>
                  </a:lnTo>
                  <a:lnTo>
                    <a:pt x="7487" y="40935"/>
                  </a:lnTo>
                  <a:lnTo>
                    <a:pt x="7752" y="41183"/>
                  </a:lnTo>
                  <a:lnTo>
                    <a:pt x="8025" y="41422"/>
                  </a:lnTo>
                  <a:lnTo>
                    <a:pt x="8315" y="41652"/>
                  </a:lnTo>
                  <a:lnTo>
                    <a:pt x="8622" y="41874"/>
                  </a:lnTo>
                  <a:lnTo>
                    <a:pt x="8938" y="42088"/>
                  </a:lnTo>
                  <a:lnTo>
                    <a:pt x="9263" y="42301"/>
                  </a:lnTo>
                  <a:lnTo>
                    <a:pt x="9587" y="42506"/>
                  </a:lnTo>
                  <a:lnTo>
                    <a:pt x="9929" y="42702"/>
                  </a:lnTo>
                  <a:lnTo>
                    <a:pt x="10133" y="42822"/>
                  </a:lnTo>
                  <a:lnTo>
                    <a:pt x="10236" y="42873"/>
                  </a:lnTo>
                  <a:lnTo>
                    <a:pt x="10347" y="42916"/>
                  </a:lnTo>
                  <a:lnTo>
                    <a:pt x="10449" y="42958"/>
                  </a:lnTo>
                  <a:lnTo>
                    <a:pt x="10560" y="42984"/>
                  </a:lnTo>
                  <a:lnTo>
                    <a:pt x="10663" y="43001"/>
                  </a:lnTo>
                  <a:lnTo>
                    <a:pt x="10774" y="43010"/>
                  </a:lnTo>
                  <a:lnTo>
                    <a:pt x="10859" y="43001"/>
                  </a:lnTo>
                  <a:lnTo>
                    <a:pt x="10944" y="42992"/>
                  </a:lnTo>
                  <a:lnTo>
                    <a:pt x="11030" y="42967"/>
                  </a:lnTo>
                  <a:lnTo>
                    <a:pt x="11107" y="42924"/>
                  </a:lnTo>
                  <a:lnTo>
                    <a:pt x="11184" y="42882"/>
                  </a:lnTo>
                  <a:lnTo>
                    <a:pt x="11252" y="42822"/>
                  </a:lnTo>
                  <a:lnTo>
                    <a:pt x="11312" y="42762"/>
                  </a:lnTo>
                  <a:lnTo>
                    <a:pt x="11371" y="42694"/>
                  </a:lnTo>
                  <a:lnTo>
                    <a:pt x="11423" y="42617"/>
                  </a:lnTo>
                  <a:lnTo>
                    <a:pt x="11465" y="42540"/>
                  </a:lnTo>
                  <a:lnTo>
                    <a:pt x="11559" y="42369"/>
                  </a:lnTo>
                  <a:lnTo>
                    <a:pt x="11815" y="41866"/>
                  </a:lnTo>
                  <a:lnTo>
                    <a:pt x="12054" y="41362"/>
                  </a:lnTo>
                  <a:lnTo>
                    <a:pt x="12293" y="40850"/>
                  </a:lnTo>
                  <a:lnTo>
                    <a:pt x="12524" y="40329"/>
                  </a:lnTo>
                  <a:lnTo>
                    <a:pt x="12737" y="39808"/>
                  </a:lnTo>
                  <a:lnTo>
                    <a:pt x="12951" y="39287"/>
                  </a:lnTo>
                  <a:lnTo>
                    <a:pt x="13156" y="38767"/>
                  </a:lnTo>
                  <a:lnTo>
                    <a:pt x="13352" y="38237"/>
                  </a:lnTo>
                  <a:lnTo>
                    <a:pt x="13454" y="37939"/>
                  </a:lnTo>
                  <a:lnTo>
                    <a:pt x="13497" y="37793"/>
                  </a:lnTo>
                  <a:lnTo>
                    <a:pt x="13540" y="37648"/>
                  </a:lnTo>
                  <a:lnTo>
                    <a:pt x="13574" y="37503"/>
                  </a:lnTo>
                  <a:lnTo>
                    <a:pt x="13599" y="37350"/>
                  </a:lnTo>
                  <a:lnTo>
                    <a:pt x="13617" y="37204"/>
                  </a:lnTo>
                  <a:lnTo>
                    <a:pt x="13625" y="37051"/>
                  </a:lnTo>
                  <a:lnTo>
                    <a:pt x="13617" y="36854"/>
                  </a:lnTo>
                  <a:lnTo>
                    <a:pt x="13591" y="36658"/>
                  </a:lnTo>
                  <a:lnTo>
                    <a:pt x="13548" y="36470"/>
                  </a:lnTo>
                  <a:lnTo>
                    <a:pt x="13497" y="36282"/>
                  </a:lnTo>
                  <a:lnTo>
                    <a:pt x="13437" y="36095"/>
                  </a:lnTo>
                  <a:lnTo>
                    <a:pt x="13369" y="35907"/>
                  </a:lnTo>
                  <a:lnTo>
                    <a:pt x="13215" y="35540"/>
                  </a:lnTo>
                  <a:lnTo>
                    <a:pt x="13096" y="35249"/>
                  </a:lnTo>
                  <a:lnTo>
                    <a:pt x="13002" y="34985"/>
                  </a:lnTo>
                  <a:lnTo>
                    <a:pt x="12908" y="34720"/>
                  </a:lnTo>
                  <a:lnTo>
                    <a:pt x="12823" y="34447"/>
                  </a:lnTo>
                  <a:lnTo>
                    <a:pt x="12754" y="34174"/>
                  </a:lnTo>
                  <a:lnTo>
                    <a:pt x="12686" y="33901"/>
                  </a:lnTo>
                  <a:lnTo>
                    <a:pt x="12635" y="33627"/>
                  </a:lnTo>
                  <a:lnTo>
                    <a:pt x="12584" y="33346"/>
                  </a:lnTo>
                  <a:lnTo>
                    <a:pt x="12549" y="33064"/>
                  </a:lnTo>
                  <a:lnTo>
                    <a:pt x="12515" y="32782"/>
                  </a:lnTo>
                  <a:lnTo>
                    <a:pt x="12498" y="32500"/>
                  </a:lnTo>
                  <a:lnTo>
                    <a:pt x="12481" y="32219"/>
                  </a:lnTo>
                  <a:lnTo>
                    <a:pt x="12481" y="31929"/>
                  </a:lnTo>
                  <a:lnTo>
                    <a:pt x="12481" y="31647"/>
                  </a:lnTo>
                  <a:lnTo>
                    <a:pt x="12498" y="31365"/>
                  </a:lnTo>
                  <a:lnTo>
                    <a:pt x="12515" y="31083"/>
                  </a:lnTo>
                  <a:lnTo>
                    <a:pt x="12549" y="30802"/>
                  </a:lnTo>
                  <a:lnTo>
                    <a:pt x="12584" y="30520"/>
                  </a:lnTo>
                  <a:lnTo>
                    <a:pt x="12626" y="30238"/>
                  </a:lnTo>
                  <a:lnTo>
                    <a:pt x="12686" y="29956"/>
                  </a:lnTo>
                  <a:lnTo>
                    <a:pt x="12746" y="29683"/>
                  </a:lnTo>
                  <a:lnTo>
                    <a:pt x="12823" y="29402"/>
                  </a:lnTo>
                  <a:lnTo>
                    <a:pt x="12899" y="29137"/>
                  </a:lnTo>
                  <a:lnTo>
                    <a:pt x="12985" y="28864"/>
                  </a:lnTo>
                  <a:lnTo>
                    <a:pt x="13079" y="28599"/>
                  </a:lnTo>
                  <a:lnTo>
                    <a:pt x="13181" y="28334"/>
                  </a:lnTo>
                  <a:lnTo>
                    <a:pt x="13301" y="28070"/>
                  </a:lnTo>
                  <a:lnTo>
                    <a:pt x="13420" y="27814"/>
                  </a:lnTo>
                  <a:lnTo>
                    <a:pt x="13548" y="27566"/>
                  </a:lnTo>
                  <a:lnTo>
                    <a:pt x="13685" y="27319"/>
                  </a:lnTo>
                  <a:lnTo>
                    <a:pt x="13821" y="27071"/>
                  </a:lnTo>
                  <a:lnTo>
                    <a:pt x="13975" y="26840"/>
                  </a:lnTo>
                  <a:lnTo>
                    <a:pt x="14137" y="26601"/>
                  </a:lnTo>
                  <a:lnTo>
                    <a:pt x="14274" y="26422"/>
                  </a:lnTo>
                  <a:lnTo>
                    <a:pt x="14419" y="26243"/>
                  </a:lnTo>
                  <a:lnTo>
                    <a:pt x="14581" y="26072"/>
                  </a:lnTo>
                  <a:lnTo>
                    <a:pt x="14752" y="25910"/>
                  </a:lnTo>
                  <a:lnTo>
                    <a:pt x="14923" y="25756"/>
                  </a:lnTo>
                  <a:lnTo>
                    <a:pt x="15102" y="25620"/>
                  </a:lnTo>
                  <a:lnTo>
                    <a:pt x="15290" y="25500"/>
                  </a:lnTo>
                  <a:lnTo>
                    <a:pt x="15478" y="25389"/>
                  </a:lnTo>
                  <a:lnTo>
                    <a:pt x="15674" y="25304"/>
                  </a:lnTo>
                  <a:lnTo>
                    <a:pt x="15870" y="25235"/>
                  </a:lnTo>
                  <a:lnTo>
                    <a:pt x="15964" y="25210"/>
                  </a:lnTo>
                  <a:lnTo>
                    <a:pt x="16067" y="25193"/>
                  </a:lnTo>
                  <a:lnTo>
                    <a:pt x="16161" y="25176"/>
                  </a:lnTo>
                  <a:lnTo>
                    <a:pt x="16263" y="25167"/>
                  </a:lnTo>
                  <a:lnTo>
                    <a:pt x="16459" y="25167"/>
                  </a:lnTo>
                  <a:lnTo>
                    <a:pt x="16553" y="25176"/>
                  </a:lnTo>
                  <a:lnTo>
                    <a:pt x="16656" y="25201"/>
                  </a:lnTo>
                  <a:lnTo>
                    <a:pt x="16750" y="25227"/>
                  </a:lnTo>
                  <a:lnTo>
                    <a:pt x="16844" y="25253"/>
                  </a:lnTo>
                  <a:lnTo>
                    <a:pt x="16937" y="25295"/>
                  </a:lnTo>
                  <a:lnTo>
                    <a:pt x="17031" y="25346"/>
                  </a:lnTo>
                  <a:lnTo>
                    <a:pt x="17159" y="25432"/>
                  </a:lnTo>
                  <a:lnTo>
                    <a:pt x="17279" y="25526"/>
                  </a:lnTo>
                  <a:lnTo>
                    <a:pt x="17398" y="25637"/>
                  </a:lnTo>
                  <a:lnTo>
                    <a:pt x="17501" y="25748"/>
                  </a:lnTo>
                  <a:lnTo>
                    <a:pt x="17603" y="25876"/>
                  </a:lnTo>
                  <a:lnTo>
                    <a:pt x="17697" y="26004"/>
                  </a:lnTo>
                  <a:lnTo>
                    <a:pt x="17885" y="26268"/>
                  </a:lnTo>
                  <a:lnTo>
                    <a:pt x="18064" y="26525"/>
                  </a:lnTo>
                  <a:lnTo>
                    <a:pt x="18209" y="26721"/>
                  </a:lnTo>
                  <a:lnTo>
                    <a:pt x="18372" y="26917"/>
                  </a:lnTo>
                  <a:lnTo>
                    <a:pt x="18542" y="27105"/>
                  </a:lnTo>
                  <a:lnTo>
                    <a:pt x="18722" y="27276"/>
                  </a:lnTo>
                  <a:lnTo>
                    <a:pt x="18910" y="27447"/>
                  </a:lnTo>
                  <a:lnTo>
                    <a:pt x="19106" y="27600"/>
                  </a:lnTo>
                  <a:lnTo>
                    <a:pt x="19302" y="27754"/>
                  </a:lnTo>
                  <a:lnTo>
                    <a:pt x="19516" y="27890"/>
                  </a:lnTo>
                  <a:lnTo>
                    <a:pt x="19729" y="28027"/>
                  </a:lnTo>
                  <a:lnTo>
                    <a:pt x="19943" y="28147"/>
                  </a:lnTo>
                  <a:lnTo>
                    <a:pt x="20173" y="28258"/>
                  </a:lnTo>
                  <a:lnTo>
                    <a:pt x="20404" y="28360"/>
                  </a:lnTo>
                  <a:lnTo>
                    <a:pt x="20634" y="28454"/>
                  </a:lnTo>
                  <a:lnTo>
                    <a:pt x="20873" y="28539"/>
                  </a:lnTo>
                  <a:lnTo>
                    <a:pt x="21112" y="28616"/>
                  </a:lnTo>
                  <a:lnTo>
                    <a:pt x="21351" y="28684"/>
                  </a:lnTo>
                  <a:lnTo>
                    <a:pt x="21599" y="28736"/>
                  </a:lnTo>
                  <a:lnTo>
                    <a:pt x="21846" y="28778"/>
                  </a:lnTo>
                  <a:lnTo>
                    <a:pt x="22102" y="28812"/>
                  </a:lnTo>
                  <a:lnTo>
                    <a:pt x="22350" y="28838"/>
                  </a:lnTo>
                  <a:lnTo>
                    <a:pt x="22598" y="28855"/>
                  </a:lnTo>
                  <a:lnTo>
                    <a:pt x="22854" y="28855"/>
                  </a:lnTo>
                  <a:lnTo>
                    <a:pt x="23101" y="28847"/>
                  </a:lnTo>
                  <a:lnTo>
                    <a:pt x="23349" y="28830"/>
                  </a:lnTo>
                  <a:lnTo>
                    <a:pt x="23605" y="28795"/>
                  </a:lnTo>
                  <a:lnTo>
                    <a:pt x="23852" y="28761"/>
                  </a:lnTo>
                  <a:lnTo>
                    <a:pt x="24092" y="28710"/>
                  </a:lnTo>
                  <a:lnTo>
                    <a:pt x="24339" y="28642"/>
                  </a:lnTo>
                  <a:lnTo>
                    <a:pt x="24578" y="28573"/>
                  </a:lnTo>
                  <a:lnTo>
                    <a:pt x="24809" y="28488"/>
                  </a:lnTo>
                  <a:lnTo>
                    <a:pt x="25048" y="28386"/>
                  </a:lnTo>
                  <a:lnTo>
                    <a:pt x="25270" y="28283"/>
                  </a:lnTo>
                  <a:lnTo>
                    <a:pt x="25492" y="28164"/>
                  </a:lnTo>
                  <a:lnTo>
                    <a:pt x="25714" y="28027"/>
                  </a:lnTo>
                  <a:lnTo>
                    <a:pt x="25825" y="27950"/>
                  </a:lnTo>
                  <a:lnTo>
                    <a:pt x="25936" y="27865"/>
                  </a:lnTo>
                  <a:lnTo>
                    <a:pt x="26046" y="27780"/>
                  </a:lnTo>
                  <a:lnTo>
                    <a:pt x="26149" y="27677"/>
                  </a:lnTo>
                  <a:lnTo>
                    <a:pt x="26251" y="27583"/>
                  </a:lnTo>
                  <a:lnTo>
                    <a:pt x="26354" y="27472"/>
                  </a:lnTo>
                  <a:lnTo>
                    <a:pt x="26448" y="27361"/>
                  </a:lnTo>
                  <a:lnTo>
                    <a:pt x="26533" y="27242"/>
                  </a:lnTo>
                  <a:lnTo>
                    <a:pt x="26610" y="27122"/>
                  </a:lnTo>
                  <a:lnTo>
                    <a:pt x="26687" y="26986"/>
                  </a:lnTo>
                  <a:lnTo>
                    <a:pt x="26747" y="26849"/>
                  </a:lnTo>
                  <a:lnTo>
                    <a:pt x="26798" y="26704"/>
                  </a:lnTo>
                  <a:lnTo>
                    <a:pt x="26840" y="26550"/>
                  </a:lnTo>
                  <a:lnTo>
                    <a:pt x="26866" y="26388"/>
                  </a:lnTo>
                  <a:lnTo>
                    <a:pt x="26883" y="26226"/>
                  </a:lnTo>
                  <a:lnTo>
                    <a:pt x="26892" y="26064"/>
                  </a:lnTo>
                  <a:lnTo>
                    <a:pt x="26883" y="25901"/>
                  </a:lnTo>
                  <a:lnTo>
                    <a:pt x="26875" y="25748"/>
                  </a:lnTo>
                  <a:lnTo>
                    <a:pt x="26849" y="25585"/>
                  </a:lnTo>
                  <a:lnTo>
                    <a:pt x="26815" y="25423"/>
                  </a:lnTo>
                  <a:lnTo>
                    <a:pt x="26772" y="25261"/>
                  </a:lnTo>
                  <a:lnTo>
                    <a:pt x="26729" y="25107"/>
                  </a:lnTo>
                  <a:lnTo>
                    <a:pt x="26618" y="24783"/>
                  </a:lnTo>
                  <a:lnTo>
                    <a:pt x="26499" y="24467"/>
                  </a:lnTo>
                  <a:lnTo>
                    <a:pt x="26371" y="24151"/>
                  </a:lnTo>
                  <a:lnTo>
                    <a:pt x="26209" y="23767"/>
                  </a:lnTo>
                  <a:lnTo>
                    <a:pt x="26132" y="23571"/>
                  </a:lnTo>
                  <a:lnTo>
                    <a:pt x="26064" y="23374"/>
                  </a:lnTo>
                  <a:lnTo>
                    <a:pt x="26012" y="23221"/>
                  </a:lnTo>
                  <a:lnTo>
                    <a:pt x="25970" y="23059"/>
                  </a:lnTo>
                  <a:lnTo>
                    <a:pt x="25893" y="22734"/>
                  </a:lnTo>
                  <a:lnTo>
                    <a:pt x="25833" y="22401"/>
                  </a:lnTo>
                  <a:lnTo>
                    <a:pt x="25790" y="22068"/>
                  </a:lnTo>
                  <a:lnTo>
                    <a:pt x="25773" y="21735"/>
                  </a:lnTo>
                  <a:lnTo>
                    <a:pt x="25773" y="21402"/>
                  </a:lnTo>
                  <a:lnTo>
                    <a:pt x="25790" y="21069"/>
                  </a:lnTo>
                  <a:lnTo>
                    <a:pt x="25833" y="20736"/>
                  </a:lnTo>
                  <a:lnTo>
                    <a:pt x="25893" y="20404"/>
                  </a:lnTo>
                  <a:lnTo>
                    <a:pt x="25970" y="20079"/>
                  </a:lnTo>
                  <a:lnTo>
                    <a:pt x="26064" y="19763"/>
                  </a:lnTo>
                  <a:lnTo>
                    <a:pt x="26175" y="19447"/>
                  </a:lnTo>
                  <a:lnTo>
                    <a:pt x="26303" y="19140"/>
                  </a:lnTo>
                  <a:lnTo>
                    <a:pt x="26456" y="18841"/>
                  </a:lnTo>
                  <a:lnTo>
                    <a:pt x="26618" y="18551"/>
                  </a:lnTo>
                  <a:lnTo>
                    <a:pt x="26712" y="18406"/>
                  </a:lnTo>
                  <a:lnTo>
                    <a:pt x="26806" y="18269"/>
                  </a:lnTo>
                  <a:lnTo>
                    <a:pt x="26968" y="18056"/>
                  </a:lnTo>
                  <a:lnTo>
                    <a:pt x="27139" y="17842"/>
                  </a:lnTo>
                  <a:lnTo>
                    <a:pt x="27498" y="17424"/>
                  </a:lnTo>
                  <a:lnTo>
                    <a:pt x="27780" y="17091"/>
                  </a:lnTo>
                  <a:lnTo>
                    <a:pt x="27916" y="16920"/>
                  </a:lnTo>
                  <a:lnTo>
                    <a:pt x="28053" y="16750"/>
                  </a:lnTo>
                  <a:lnTo>
                    <a:pt x="28181" y="16570"/>
                  </a:lnTo>
                  <a:lnTo>
                    <a:pt x="28309" y="16383"/>
                  </a:lnTo>
                  <a:lnTo>
                    <a:pt x="28420" y="16195"/>
                  </a:lnTo>
                  <a:lnTo>
                    <a:pt x="28531" y="15998"/>
                  </a:lnTo>
                  <a:lnTo>
                    <a:pt x="28608" y="15828"/>
                  </a:lnTo>
                  <a:lnTo>
                    <a:pt x="28684" y="15648"/>
                  </a:lnTo>
                  <a:lnTo>
                    <a:pt x="28753" y="15469"/>
                  </a:lnTo>
                  <a:lnTo>
                    <a:pt x="28812" y="15281"/>
                  </a:lnTo>
                  <a:lnTo>
                    <a:pt x="28923" y="14906"/>
                  </a:lnTo>
                  <a:lnTo>
                    <a:pt x="29017" y="14539"/>
                  </a:lnTo>
                  <a:lnTo>
                    <a:pt x="29086" y="14274"/>
                  </a:lnTo>
                  <a:lnTo>
                    <a:pt x="29163" y="14001"/>
                  </a:lnTo>
                  <a:lnTo>
                    <a:pt x="29239" y="13736"/>
                  </a:lnTo>
                  <a:lnTo>
                    <a:pt x="29333" y="13471"/>
                  </a:lnTo>
                  <a:lnTo>
                    <a:pt x="29436" y="13232"/>
                  </a:lnTo>
                  <a:lnTo>
                    <a:pt x="29547" y="12993"/>
                  </a:lnTo>
                  <a:lnTo>
                    <a:pt x="29675" y="12754"/>
                  </a:lnTo>
                  <a:lnTo>
                    <a:pt x="29820" y="12524"/>
                  </a:lnTo>
                  <a:lnTo>
                    <a:pt x="29974" y="12302"/>
                  </a:lnTo>
                  <a:lnTo>
                    <a:pt x="30136" y="12080"/>
                  </a:lnTo>
                  <a:lnTo>
                    <a:pt x="30315" y="11858"/>
                  </a:lnTo>
                  <a:lnTo>
                    <a:pt x="30511" y="11653"/>
                  </a:lnTo>
                  <a:lnTo>
                    <a:pt x="30716" y="11448"/>
                  </a:lnTo>
                  <a:lnTo>
                    <a:pt x="30930" y="11243"/>
                  </a:lnTo>
                  <a:lnTo>
                    <a:pt x="31152" y="11047"/>
                  </a:lnTo>
                  <a:lnTo>
                    <a:pt x="31391" y="10859"/>
                  </a:lnTo>
                  <a:lnTo>
                    <a:pt x="31638" y="10680"/>
                  </a:lnTo>
                  <a:lnTo>
                    <a:pt x="31903" y="10509"/>
                  </a:lnTo>
                  <a:lnTo>
                    <a:pt x="32168" y="10338"/>
                  </a:lnTo>
                  <a:lnTo>
                    <a:pt x="32449" y="10185"/>
                  </a:lnTo>
                  <a:lnTo>
                    <a:pt x="32833" y="9988"/>
                  </a:lnTo>
                  <a:lnTo>
                    <a:pt x="33235" y="9801"/>
                  </a:lnTo>
                  <a:lnTo>
                    <a:pt x="33653" y="9621"/>
                  </a:lnTo>
                  <a:lnTo>
                    <a:pt x="34088" y="9450"/>
                  </a:lnTo>
                  <a:lnTo>
                    <a:pt x="34558" y="9280"/>
                  </a:lnTo>
                  <a:lnTo>
                    <a:pt x="35045" y="9126"/>
                  </a:lnTo>
                  <a:lnTo>
                    <a:pt x="35565" y="8972"/>
                  </a:lnTo>
                  <a:lnTo>
                    <a:pt x="36103" y="8827"/>
                  </a:lnTo>
                  <a:lnTo>
                    <a:pt x="36257" y="8793"/>
                  </a:lnTo>
                  <a:lnTo>
                    <a:pt x="36590" y="8708"/>
                  </a:lnTo>
                  <a:lnTo>
                    <a:pt x="36931" y="8605"/>
                  </a:lnTo>
                  <a:lnTo>
                    <a:pt x="37093" y="8554"/>
                  </a:lnTo>
                  <a:lnTo>
                    <a:pt x="37247" y="8486"/>
                  </a:lnTo>
                  <a:lnTo>
                    <a:pt x="37401" y="8418"/>
                  </a:lnTo>
                  <a:lnTo>
                    <a:pt x="37546" y="8332"/>
                  </a:lnTo>
                  <a:lnTo>
                    <a:pt x="37691" y="8247"/>
                  </a:lnTo>
                  <a:lnTo>
                    <a:pt x="37819" y="8144"/>
                  </a:lnTo>
                  <a:lnTo>
                    <a:pt x="37930" y="8025"/>
                  </a:lnTo>
                  <a:lnTo>
                    <a:pt x="38041" y="7897"/>
                  </a:lnTo>
                  <a:lnTo>
                    <a:pt x="38084" y="7820"/>
                  </a:lnTo>
                  <a:lnTo>
                    <a:pt x="38126" y="7752"/>
                  </a:lnTo>
                  <a:lnTo>
                    <a:pt x="38169" y="7666"/>
                  </a:lnTo>
                  <a:lnTo>
                    <a:pt x="38203" y="7589"/>
                  </a:lnTo>
                  <a:lnTo>
                    <a:pt x="38229" y="7496"/>
                  </a:lnTo>
                  <a:lnTo>
                    <a:pt x="38263" y="7410"/>
                  </a:lnTo>
                  <a:lnTo>
                    <a:pt x="38280" y="7308"/>
                  </a:lnTo>
                  <a:lnTo>
                    <a:pt x="38297" y="7205"/>
                  </a:lnTo>
                  <a:lnTo>
                    <a:pt x="38314" y="7103"/>
                  </a:lnTo>
                  <a:lnTo>
                    <a:pt x="38314" y="7000"/>
                  </a:lnTo>
                  <a:lnTo>
                    <a:pt x="38314" y="6898"/>
                  </a:lnTo>
                  <a:lnTo>
                    <a:pt x="38314" y="6787"/>
                  </a:lnTo>
                  <a:lnTo>
                    <a:pt x="38306" y="6676"/>
                  </a:lnTo>
                  <a:lnTo>
                    <a:pt x="38289" y="6565"/>
                  </a:lnTo>
                  <a:lnTo>
                    <a:pt x="38263" y="6454"/>
                  </a:lnTo>
                  <a:lnTo>
                    <a:pt x="38237" y="6343"/>
                  </a:lnTo>
                  <a:lnTo>
                    <a:pt x="38169" y="6113"/>
                  </a:lnTo>
                  <a:lnTo>
                    <a:pt x="38075" y="5873"/>
                  </a:lnTo>
                  <a:lnTo>
                    <a:pt x="37956" y="5626"/>
                  </a:lnTo>
                  <a:lnTo>
                    <a:pt x="37819" y="5370"/>
                  </a:lnTo>
                  <a:lnTo>
                    <a:pt x="37708" y="5182"/>
                  </a:lnTo>
                  <a:lnTo>
                    <a:pt x="37589" y="5003"/>
                  </a:lnTo>
                  <a:lnTo>
                    <a:pt x="37460" y="4823"/>
                  </a:lnTo>
                  <a:lnTo>
                    <a:pt x="37341" y="4644"/>
                  </a:lnTo>
                  <a:lnTo>
                    <a:pt x="37204" y="4482"/>
                  </a:lnTo>
                  <a:lnTo>
                    <a:pt x="37068" y="4311"/>
                  </a:lnTo>
                  <a:lnTo>
                    <a:pt x="36931" y="4149"/>
                  </a:lnTo>
                  <a:lnTo>
                    <a:pt x="36786" y="3987"/>
                  </a:lnTo>
                  <a:lnTo>
                    <a:pt x="36487" y="3688"/>
                  </a:lnTo>
                  <a:lnTo>
                    <a:pt x="36180" y="3389"/>
                  </a:lnTo>
                  <a:lnTo>
                    <a:pt x="35856" y="3107"/>
                  </a:lnTo>
                  <a:lnTo>
                    <a:pt x="35523" y="2834"/>
                  </a:lnTo>
                  <a:lnTo>
                    <a:pt x="35190" y="2578"/>
                  </a:lnTo>
                  <a:lnTo>
                    <a:pt x="34840" y="2331"/>
                  </a:lnTo>
                  <a:lnTo>
                    <a:pt x="34490" y="2083"/>
                  </a:lnTo>
                  <a:lnTo>
                    <a:pt x="34140" y="1853"/>
                  </a:lnTo>
                  <a:lnTo>
                    <a:pt x="33781" y="1622"/>
                  </a:lnTo>
                  <a:lnTo>
                    <a:pt x="33431" y="1400"/>
                  </a:lnTo>
                  <a:lnTo>
                    <a:pt x="32731" y="973"/>
                  </a:lnTo>
                  <a:lnTo>
                    <a:pt x="32338" y="743"/>
                  </a:lnTo>
                  <a:lnTo>
                    <a:pt x="32133" y="623"/>
                  </a:lnTo>
                  <a:lnTo>
                    <a:pt x="31928" y="512"/>
                  </a:lnTo>
                  <a:lnTo>
                    <a:pt x="31715" y="410"/>
                  </a:lnTo>
                  <a:lnTo>
                    <a:pt x="31502" y="316"/>
                  </a:lnTo>
                  <a:lnTo>
                    <a:pt x="31280" y="231"/>
                  </a:lnTo>
                  <a:lnTo>
                    <a:pt x="31058" y="162"/>
                  </a:lnTo>
                  <a:lnTo>
                    <a:pt x="30836" y="111"/>
                  </a:lnTo>
                  <a:lnTo>
                    <a:pt x="30622" y="68"/>
                  </a:lnTo>
                  <a:lnTo>
                    <a:pt x="30400" y="43"/>
                  </a:lnTo>
                  <a:lnTo>
                    <a:pt x="30178" y="26"/>
                  </a:lnTo>
                  <a:lnTo>
                    <a:pt x="29965" y="9"/>
                  </a:lnTo>
                  <a:lnTo>
                    <a:pt x="29760" y="9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9" name="Google Shape;10099;p44"/>
            <p:cNvSpPr/>
            <p:nvPr/>
          </p:nvSpPr>
          <p:spPr>
            <a:xfrm>
              <a:off x="3082513" y="1657625"/>
              <a:ext cx="790975" cy="899625"/>
            </a:xfrm>
            <a:custGeom>
              <a:avLst/>
              <a:gdLst/>
              <a:ahLst/>
              <a:cxnLst/>
              <a:rect l="l" t="t" r="r" b="b"/>
              <a:pathLst>
                <a:path w="31639" h="35985" extrusionOk="0">
                  <a:moveTo>
                    <a:pt x="26337" y="52"/>
                  </a:moveTo>
                  <a:lnTo>
                    <a:pt x="26568" y="60"/>
                  </a:lnTo>
                  <a:lnTo>
                    <a:pt x="26815" y="60"/>
                  </a:lnTo>
                  <a:lnTo>
                    <a:pt x="27054" y="77"/>
                  </a:lnTo>
                  <a:lnTo>
                    <a:pt x="27157" y="86"/>
                  </a:lnTo>
                  <a:lnTo>
                    <a:pt x="27234" y="103"/>
                  </a:lnTo>
                  <a:lnTo>
                    <a:pt x="27319" y="137"/>
                  </a:lnTo>
                  <a:lnTo>
                    <a:pt x="27413" y="180"/>
                  </a:lnTo>
                  <a:lnTo>
                    <a:pt x="27635" y="291"/>
                  </a:lnTo>
                  <a:lnTo>
                    <a:pt x="27883" y="436"/>
                  </a:lnTo>
                  <a:lnTo>
                    <a:pt x="28130" y="581"/>
                  </a:lnTo>
                  <a:lnTo>
                    <a:pt x="28258" y="666"/>
                  </a:lnTo>
                  <a:lnTo>
                    <a:pt x="28403" y="743"/>
                  </a:lnTo>
                  <a:lnTo>
                    <a:pt x="28719" y="888"/>
                  </a:lnTo>
                  <a:lnTo>
                    <a:pt x="29052" y="1034"/>
                  </a:lnTo>
                  <a:lnTo>
                    <a:pt x="29402" y="1187"/>
                  </a:lnTo>
                  <a:lnTo>
                    <a:pt x="29846" y="1375"/>
                  </a:lnTo>
                  <a:lnTo>
                    <a:pt x="30273" y="1563"/>
                  </a:lnTo>
                  <a:lnTo>
                    <a:pt x="30478" y="1665"/>
                  </a:lnTo>
                  <a:lnTo>
                    <a:pt x="30666" y="1768"/>
                  </a:lnTo>
                  <a:lnTo>
                    <a:pt x="30845" y="1870"/>
                  </a:lnTo>
                  <a:lnTo>
                    <a:pt x="31016" y="1981"/>
                  </a:lnTo>
                  <a:lnTo>
                    <a:pt x="31161" y="2101"/>
                  </a:lnTo>
                  <a:lnTo>
                    <a:pt x="31289" y="2220"/>
                  </a:lnTo>
                  <a:lnTo>
                    <a:pt x="31349" y="2280"/>
                  </a:lnTo>
                  <a:lnTo>
                    <a:pt x="31400" y="2340"/>
                  </a:lnTo>
                  <a:lnTo>
                    <a:pt x="31442" y="2408"/>
                  </a:lnTo>
                  <a:lnTo>
                    <a:pt x="31485" y="2476"/>
                  </a:lnTo>
                  <a:lnTo>
                    <a:pt x="31519" y="2545"/>
                  </a:lnTo>
                  <a:lnTo>
                    <a:pt x="31545" y="2613"/>
                  </a:lnTo>
                  <a:lnTo>
                    <a:pt x="31562" y="2681"/>
                  </a:lnTo>
                  <a:lnTo>
                    <a:pt x="31579" y="2758"/>
                  </a:lnTo>
                  <a:lnTo>
                    <a:pt x="31579" y="2835"/>
                  </a:lnTo>
                  <a:lnTo>
                    <a:pt x="31579" y="2912"/>
                  </a:lnTo>
                  <a:lnTo>
                    <a:pt x="31571" y="2989"/>
                  </a:lnTo>
                  <a:lnTo>
                    <a:pt x="31553" y="3074"/>
                  </a:lnTo>
                  <a:lnTo>
                    <a:pt x="31528" y="3151"/>
                  </a:lnTo>
                  <a:lnTo>
                    <a:pt x="31494" y="3228"/>
                  </a:lnTo>
                  <a:lnTo>
                    <a:pt x="31460" y="3296"/>
                  </a:lnTo>
                  <a:lnTo>
                    <a:pt x="31425" y="3364"/>
                  </a:lnTo>
                  <a:lnTo>
                    <a:pt x="31340" y="3484"/>
                  </a:lnTo>
                  <a:lnTo>
                    <a:pt x="31246" y="3595"/>
                  </a:lnTo>
                  <a:lnTo>
                    <a:pt x="31135" y="3689"/>
                  </a:lnTo>
                  <a:lnTo>
                    <a:pt x="31016" y="3765"/>
                  </a:lnTo>
                  <a:lnTo>
                    <a:pt x="30888" y="3834"/>
                  </a:lnTo>
                  <a:lnTo>
                    <a:pt x="30742" y="3893"/>
                  </a:lnTo>
                  <a:lnTo>
                    <a:pt x="30597" y="3945"/>
                  </a:lnTo>
                  <a:lnTo>
                    <a:pt x="30444" y="3987"/>
                  </a:lnTo>
                  <a:lnTo>
                    <a:pt x="30281" y="4030"/>
                  </a:lnTo>
                  <a:lnTo>
                    <a:pt x="30119" y="4056"/>
                  </a:lnTo>
                  <a:lnTo>
                    <a:pt x="29778" y="4107"/>
                  </a:lnTo>
                  <a:lnTo>
                    <a:pt x="29436" y="4150"/>
                  </a:lnTo>
                  <a:lnTo>
                    <a:pt x="29026" y="4192"/>
                  </a:lnTo>
                  <a:lnTo>
                    <a:pt x="28830" y="4226"/>
                  </a:lnTo>
                  <a:lnTo>
                    <a:pt x="28642" y="4252"/>
                  </a:lnTo>
                  <a:lnTo>
                    <a:pt x="28463" y="4295"/>
                  </a:lnTo>
                  <a:lnTo>
                    <a:pt x="28284" y="4346"/>
                  </a:lnTo>
                  <a:lnTo>
                    <a:pt x="28122" y="4406"/>
                  </a:lnTo>
                  <a:lnTo>
                    <a:pt x="27976" y="4474"/>
                  </a:lnTo>
                  <a:lnTo>
                    <a:pt x="27575" y="4704"/>
                  </a:lnTo>
                  <a:lnTo>
                    <a:pt x="27191" y="4944"/>
                  </a:lnTo>
                  <a:lnTo>
                    <a:pt x="26815" y="5191"/>
                  </a:lnTo>
                  <a:lnTo>
                    <a:pt x="26465" y="5456"/>
                  </a:lnTo>
                  <a:lnTo>
                    <a:pt x="26124" y="5729"/>
                  </a:lnTo>
                  <a:lnTo>
                    <a:pt x="25791" y="6019"/>
                  </a:lnTo>
                  <a:lnTo>
                    <a:pt x="25484" y="6309"/>
                  </a:lnTo>
                  <a:lnTo>
                    <a:pt x="25185" y="6617"/>
                  </a:lnTo>
                  <a:lnTo>
                    <a:pt x="24912" y="6933"/>
                  </a:lnTo>
                  <a:lnTo>
                    <a:pt x="24647" y="7257"/>
                  </a:lnTo>
                  <a:lnTo>
                    <a:pt x="24399" y="7590"/>
                  </a:lnTo>
                  <a:lnTo>
                    <a:pt x="24177" y="7931"/>
                  </a:lnTo>
                  <a:lnTo>
                    <a:pt x="23964" y="8281"/>
                  </a:lnTo>
                  <a:lnTo>
                    <a:pt x="23776" y="8640"/>
                  </a:lnTo>
                  <a:lnTo>
                    <a:pt x="23605" y="8999"/>
                  </a:lnTo>
                  <a:lnTo>
                    <a:pt x="23529" y="9186"/>
                  </a:lnTo>
                  <a:lnTo>
                    <a:pt x="23452" y="9366"/>
                  </a:lnTo>
                  <a:lnTo>
                    <a:pt x="23324" y="9741"/>
                  </a:lnTo>
                  <a:lnTo>
                    <a:pt x="23213" y="10100"/>
                  </a:lnTo>
                  <a:lnTo>
                    <a:pt x="23119" y="10441"/>
                  </a:lnTo>
                  <a:lnTo>
                    <a:pt x="23033" y="10766"/>
                  </a:lnTo>
                  <a:lnTo>
                    <a:pt x="22974" y="11013"/>
                  </a:lnTo>
                  <a:lnTo>
                    <a:pt x="22905" y="11252"/>
                  </a:lnTo>
                  <a:lnTo>
                    <a:pt x="22837" y="11457"/>
                  </a:lnTo>
                  <a:lnTo>
                    <a:pt x="22812" y="11543"/>
                  </a:lnTo>
                  <a:lnTo>
                    <a:pt x="22777" y="11611"/>
                  </a:lnTo>
                  <a:lnTo>
                    <a:pt x="22735" y="11688"/>
                  </a:lnTo>
                  <a:lnTo>
                    <a:pt x="22675" y="11773"/>
                  </a:lnTo>
                  <a:lnTo>
                    <a:pt x="22530" y="11969"/>
                  </a:lnTo>
                  <a:lnTo>
                    <a:pt x="22351" y="12183"/>
                  </a:lnTo>
                  <a:lnTo>
                    <a:pt x="22154" y="12405"/>
                  </a:lnTo>
                  <a:lnTo>
                    <a:pt x="21949" y="12652"/>
                  </a:lnTo>
                  <a:lnTo>
                    <a:pt x="21736" y="12909"/>
                  </a:lnTo>
                  <a:lnTo>
                    <a:pt x="21514" y="13190"/>
                  </a:lnTo>
                  <a:lnTo>
                    <a:pt x="21292" y="13489"/>
                  </a:lnTo>
                  <a:lnTo>
                    <a:pt x="21147" y="13703"/>
                  </a:lnTo>
                  <a:lnTo>
                    <a:pt x="21010" y="13916"/>
                  </a:lnTo>
                  <a:lnTo>
                    <a:pt x="20874" y="14138"/>
                  </a:lnTo>
                  <a:lnTo>
                    <a:pt x="20754" y="14360"/>
                  </a:lnTo>
                  <a:lnTo>
                    <a:pt x="20635" y="14590"/>
                  </a:lnTo>
                  <a:lnTo>
                    <a:pt x="20524" y="14821"/>
                  </a:lnTo>
                  <a:lnTo>
                    <a:pt x="20413" y="15060"/>
                  </a:lnTo>
                  <a:lnTo>
                    <a:pt x="20319" y="15299"/>
                  </a:lnTo>
                  <a:lnTo>
                    <a:pt x="20225" y="15538"/>
                  </a:lnTo>
                  <a:lnTo>
                    <a:pt x="20139" y="15777"/>
                  </a:lnTo>
                  <a:lnTo>
                    <a:pt x="20071" y="16025"/>
                  </a:lnTo>
                  <a:lnTo>
                    <a:pt x="19994" y="16272"/>
                  </a:lnTo>
                  <a:lnTo>
                    <a:pt x="19935" y="16528"/>
                  </a:lnTo>
                  <a:lnTo>
                    <a:pt x="19883" y="16776"/>
                  </a:lnTo>
                  <a:lnTo>
                    <a:pt x="19832" y="17032"/>
                  </a:lnTo>
                  <a:lnTo>
                    <a:pt x="19789" y="17280"/>
                  </a:lnTo>
                  <a:lnTo>
                    <a:pt x="19755" y="17536"/>
                  </a:lnTo>
                  <a:lnTo>
                    <a:pt x="19730" y="17792"/>
                  </a:lnTo>
                  <a:lnTo>
                    <a:pt x="19713" y="18048"/>
                  </a:lnTo>
                  <a:lnTo>
                    <a:pt x="19704" y="18313"/>
                  </a:lnTo>
                  <a:lnTo>
                    <a:pt x="19696" y="18569"/>
                  </a:lnTo>
                  <a:lnTo>
                    <a:pt x="19704" y="18825"/>
                  </a:lnTo>
                  <a:lnTo>
                    <a:pt x="19713" y="19081"/>
                  </a:lnTo>
                  <a:lnTo>
                    <a:pt x="19730" y="19337"/>
                  </a:lnTo>
                  <a:lnTo>
                    <a:pt x="19755" y="19593"/>
                  </a:lnTo>
                  <a:lnTo>
                    <a:pt x="19789" y="19849"/>
                  </a:lnTo>
                  <a:lnTo>
                    <a:pt x="19832" y="20105"/>
                  </a:lnTo>
                  <a:lnTo>
                    <a:pt x="19875" y="20353"/>
                  </a:lnTo>
                  <a:lnTo>
                    <a:pt x="19935" y="20609"/>
                  </a:lnTo>
                  <a:lnTo>
                    <a:pt x="19994" y="20857"/>
                  </a:lnTo>
                  <a:lnTo>
                    <a:pt x="20071" y="21104"/>
                  </a:lnTo>
                  <a:lnTo>
                    <a:pt x="20148" y="21352"/>
                  </a:lnTo>
                  <a:lnTo>
                    <a:pt x="20242" y="21608"/>
                  </a:lnTo>
                  <a:lnTo>
                    <a:pt x="20336" y="21855"/>
                  </a:lnTo>
                  <a:lnTo>
                    <a:pt x="20515" y="22308"/>
                  </a:lnTo>
                  <a:lnTo>
                    <a:pt x="20549" y="22359"/>
                  </a:lnTo>
                  <a:lnTo>
                    <a:pt x="20583" y="22419"/>
                  </a:lnTo>
                  <a:lnTo>
                    <a:pt x="20626" y="22470"/>
                  </a:lnTo>
                  <a:lnTo>
                    <a:pt x="20652" y="22530"/>
                  </a:lnTo>
                  <a:lnTo>
                    <a:pt x="20669" y="22581"/>
                  </a:lnTo>
                  <a:lnTo>
                    <a:pt x="20669" y="22607"/>
                  </a:lnTo>
                  <a:lnTo>
                    <a:pt x="20660" y="22632"/>
                  </a:lnTo>
                  <a:lnTo>
                    <a:pt x="20643" y="22666"/>
                  </a:lnTo>
                  <a:lnTo>
                    <a:pt x="20618" y="22692"/>
                  </a:lnTo>
                  <a:lnTo>
                    <a:pt x="20592" y="22718"/>
                  </a:lnTo>
                  <a:lnTo>
                    <a:pt x="20566" y="22743"/>
                  </a:lnTo>
                  <a:lnTo>
                    <a:pt x="20489" y="22769"/>
                  </a:lnTo>
                  <a:lnTo>
                    <a:pt x="20413" y="22786"/>
                  </a:lnTo>
                  <a:lnTo>
                    <a:pt x="20319" y="22794"/>
                  </a:lnTo>
                  <a:lnTo>
                    <a:pt x="20216" y="22794"/>
                  </a:lnTo>
                  <a:lnTo>
                    <a:pt x="20011" y="22786"/>
                  </a:lnTo>
                  <a:lnTo>
                    <a:pt x="19781" y="22777"/>
                  </a:lnTo>
                  <a:lnTo>
                    <a:pt x="19610" y="22769"/>
                  </a:lnTo>
                  <a:lnTo>
                    <a:pt x="19448" y="22760"/>
                  </a:lnTo>
                  <a:lnTo>
                    <a:pt x="19277" y="22735"/>
                  </a:lnTo>
                  <a:lnTo>
                    <a:pt x="19115" y="22701"/>
                  </a:lnTo>
                  <a:lnTo>
                    <a:pt x="18953" y="22658"/>
                  </a:lnTo>
                  <a:lnTo>
                    <a:pt x="18799" y="22615"/>
                  </a:lnTo>
                  <a:lnTo>
                    <a:pt x="18645" y="22555"/>
                  </a:lnTo>
                  <a:lnTo>
                    <a:pt x="18492" y="22487"/>
                  </a:lnTo>
                  <a:lnTo>
                    <a:pt x="18347" y="22419"/>
                  </a:lnTo>
                  <a:lnTo>
                    <a:pt x="18210" y="22333"/>
                  </a:lnTo>
                  <a:lnTo>
                    <a:pt x="18082" y="22248"/>
                  </a:lnTo>
                  <a:lnTo>
                    <a:pt x="17954" y="22154"/>
                  </a:lnTo>
                  <a:lnTo>
                    <a:pt x="17834" y="22060"/>
                  </a:lnTo>
                  <a:lnTo>
                    <a:pt x="17732" y="21949"/>
                  </a:lnTo>
                  <a:lnTo>
                    <a:pt x="17630" y="21838"/>
                  </a:lnTo>
                  <a:lnTo>
                    <a:pt x="17536" y="21719"/>
                  </a:lnTo>
                  <a:lnTo>
                    <a:pt x="17425" y="21557"/>
                  </a:lnTo>
                  <a:lnTo>
                    <a:pt x="17408" y="21531"/>
                  </a:lnTo>
                  <a:lnTo>
                    <a:pt x="17271" y="21326"/>
                  </a:lnTo>
                  <a:lnTo>
                    <a:pt x="17109" y="21104"/>
                  </a:lnTo>
                  <a:lnTo>
                    <a:pt x="16921" y="20865"/>
                  </a:lnTo>
                  <a:lnTo>
                    <a:pt x="16708" y="20618"/>
                  </a:lnTo>
                  <a:lnTo>
                    <a:pt x="16588" y="20489"/>
                  </a:lnTo>
                  <a:lnTo>
                    <a:pt x="16469" y="20370"/>
                  </a:lnTo>
                  <a:lnTo>
                    <a:pt x="16332" y="20242"/>
                  </a:lnTo>
                  <a:lnTo>
                    <a:pt x="16187" y="20122"/>
                  </a:lnTo>
                  <a:lnTo>
                    <a:pt x="16033" y="19994"/>
                  </a:lnTo>
                  <a:lnTo>
                    <a:pt x="15871" y="19883"/>
                  </a:lnTo>
                  <a:lnTo>
                    <a:pt x="15700" y="19764"/>
                  </a:lnTo>
                  <a:lnTo>
                    <a:pt x="15521" y="19661"/>
                  </a:lnTo>
                  <a:lnTo>
                    <a:pt x="15273" y="19525"/>
                  </a:lnTo>
                  <a:lnTo>
                    <a:pt x="15009" y="19414"/>
                  </a:lnTo>
                  <a:lnTo>
                    <a:pt x="14744" y="19311"/>
                  </a:lnTo>
                  <a:lnTo>
                    <a:pt x="14471" y="19235"/>
                  </a:lnTo>
                  <a:lnTo>
                    <a:pt x="14189" y="19166"/>
                  </a:lnTo>
                  <a:lnTo>
                    <a:pt x="13907" y="19124"/>
                  </a:lnTo>
                  <a:lnTo>
                    <a:pt x="13626" y="19098"/>
                  </a:lnTo>
                  <a:lnTo>
                    <a:pt x="13335" y="19089"/>
                  </a:lnTo>
                  <a:lnTo>
                    <a:pt x="13173" y="19089"/>
                  </a:lnTo>
                  <a:lnTo>
                    <a:pt x="13011" y="19098"/>
                  </a:lnTo>
                  <a:lnTo>
                    <a:pt x="12849" y="19115"/>
                  </a:lnTo>
                  <a:lnTo>
                    <a:pt x="12687" y="19132"/>
                  </a:lnTo>
                  <a:lnTo>
                    <a:pt x="12524" y="19158"/>
                  </a:lnTo>
                  <a:lnTo>
                    <a:pt x="12362" y="19192"/>
                  </a:lnTo>
                  <a:lnTo>
                    <a:pt x="12200" y="19226"/>
                  </a:lnTo>
                  <a:lnTo>
                    <a:pt x="12038" y="19269"/>
                  </a:lnTo>
                  <a:lnTo>
                    <a:pt x="11876" y="19320"/>
                  </a:lnTo>
                  <a:lnTo>
                    <a:pt x="11722" y="19380"/>
                  </a:lnTo>
                  <a:lnTo>
                    <a:pt x="11560" y="19431"/>
                  </a:lnTo>
                  <a:lnTo>
                    <a:pt x="11406" y="19499"/>
                  </a:lnTo>
                  <a:lnTo>
                    <a:pt x="11244" y="19567"/>
                  </a:lnTo>
                  <a:lnTo>
                    <a:pt x="11090" y="19644"/>
                  </a:lnTo>
                  <a:lnTo>
                    <a:pt x="10937" y="19721"/>
                  </a:lnTo>
                  <a:lnTo>
                    <a:pt x="10783" y="19806"/>
                  </a:lnTo>
                  <a:lnTo>
                    <a:pt x="10484" y="19994"/>
                  </a:lnTo>
                  <a:lnTo>
                    <a:pt x="10194" y="20199"/>
                  </a:lnTo>
                  <a:lnTo>
                    <a:pt x="9904" y="20421"/>
                  </a:lnTo>
                  <a:lnTo>
                    <a:pt x="9630" y="20669"/>
                  </a:lnTo>
                  <a:lnTo>
                    <a:pt x="9357" y="20925"/>
                  </a:lnTo>
                  <a:lnTo>
                    <a:pt x="9101" y="21207"/>
                  </a:lnTo>
                  <a:lnTo>
                    <a:pt x="8853" y="21505"/>
                  </a:lnTo>
                  <a:lnTo>
                    <a:pt x="8623" y="21813"/>
                  </a:lnTo>
                  <a:lnTo>
                    <a:pt x="8410" y="22129"/>
                  </a:lnTo>
                  <a:lnTo>
                    <a:pt x="8205" y="22453"/>
                  </a:lnTo>
                  <a:lnTo>
                    <a:pt x="8008" y="22777"/>
                  </a:lnTo>
                  <a:lnTo>
                    <a:pt x="7820" y="23110"/>
                  </a:lnTo>
                  <a:lnTo>
                    <a:pt x="7650" y="23452"/>
                  </a:lnTo>
                  <a:lnTo>
                    <a:pt x="7488" y="23793"/>
                  </a:lnTo>
                  <a:lnTo>
                    <a:pt x="7334" y="24143"/>
                  </a:lnTo>
                  <a:lnTo>
                    <a:pt x="7197" y="24493"/>
                  </a:lnTo>
                  <a:lnTo>
                    <a:pt x="7069" y="24843"/>
                  </a:lnTo>
                  <a:lnTo>
                    <a:pt x="6950" y="25210"/>
                  </a:lnTo>
                  <a:lnTo>
                    <a:pt x="6839" y="25569"/>
                  </a:lnTo>
                  <a:lnTo>
                    <a:pt x="6745" y="25936"/>
                  </a:lnTo>
                  <a:lnTo>
                    <a:pt x="6659" y="26303"/>
                  </a:lnTo>
                  <a:lnTo>
                    <a:pt x="6591" y="26670"/>
                  </a:lnTo>
                  <a:lnTo>
                    <a:pt x="6523" y="27046"/>
                  </a:lnTo>
                  <a:lnTo>
                    <a:pt x="6472" y="27422"/>
                  </a:lnTo>
                  <a:lnTo>
                    <a:pt x="6437" y="27797"/>
                  </a:lnTo>
                  <a:lnTo>
                    <a:pt x="6412" y="28173"/>
                  </a:lnTo>
                  <a:lnTo>
                    <a:pt x="6395" y="28548"/>
                  </a:lnTo>
                  <a:lnTo>
                    <a:pt x="6386" y="28924"/>
                  </a:lnTo>
                  <a:lnTo>
                    <a:pt x="6395" y="29300"/>
                  </a:lnTo>
                  <a:lnTo>
                    <a:pt x="6412" y="29675"/>
                  </a:lnTo>
                  <a:lnTo>
                    <a:pt x="6437" y="30059"/>
                  </a:lnTo>
                  <a:lnTo>
                    <a:pt x="6480" y="30435"/>
                  </a:lnTo>
                  <a:lnTo>
                    <a:pt x="6540" y="30811"/>
                  </a:lnTo>
                  <a:lnTo>
                    <a:pt x="6600" y="31178"/>
                  </a:lnTo>
                  <a:lnTo>
                    <a:pt x="6677" y="31553"/>
                  </a:lnTo>
                  <a:lnTo>
                    <a:pt x="6762" y="31921"/>
                  </a:lnTo>
                  <a:lnTo>
                    <a:pt x="6864" y="32288"/>
                  </a:lnTo>
                  <a:lnTo>
                    <a:pt x="6975" y="32655"/>
                  </a:lnTo>
                  <a:lnTo>
                    <a:pt x="7103" y="33013"/>
                  </a:lnTo>
                  <a:lnTo>
                    <a:pt x="7240" y="33372"/>
                  </a:lnTo>
                  <a:lnTo>
                    <a:pt x="7377" y="33705"/>
                  </a:lnTo>
                  <a:lnTo>
                    <a:pt x="7428" y="33807"/>
                  </a:lnTo>
                  <a:lnTo>
                    <a:pt x="7479" y="33918"/>
                  </a:lnTo>
                  <a:lnTo>
                    <a:pt x="7496" y="33978"/>
                  </a:lnTo>
                  <a:lnTo>
                    <a:pt x="7505" y="34029"/>
                  </a:lnTo>
                  <a:lnTo>
                    <a:pt x="7505" y="34063"/>
                  </a:lnTo>
                  <a:lnTo>
                    <a:pt x="7496" y="34097"/>
                  </a:lnTo>
                  <a:lnTo>
                    <a:pt x="7470" y="34149"/>
                  </a:lnTo>
                  <a:lnTo>
                    <a:pt x="7453" y="34191"/>
                  </a:lnTo>
                  <a:lnTo>
                    <a:pt x="7291" y="34618"/>
                  </a:lnTo>
                  <a:lnTo>
                    <a:pt x="7129" y="35045"/>
                  </a:lnTo>
                  <a:lnTo>
                    <a:pt x="6958" y="35472"/>
                  </a:lnTo>
                  <a:lnTo>
                    <a:pt x="6788" y="35890"/>
                  </a:lnTo>
                  <a:lnTo>
                    <a:pt x="6651" y="35771"/>
                  </a:lnTo>
                  <a:lnTo>
                    <a:pt x="6548" y="35660"/>
                  </a:lnTo>
                  <a:lnTo>
                    <a:pt x="6463" y="35566"/>
                  </a:lnTo>
                  <a:lnTo>
                    <a:pt x="6412" y="35489"/>
                  </a:lnTo>
                  <a:lnTo>
                    <a:pt x="6369" y="35421"/>
                  </a:lnTo>
                  <a:lnTo>
                    <a:pt x="6344" y="35370"/>
                  </a:lnTo>
                  <a:lnTo>
                    <a:pt x="6335" y="35327"/>
                  </a:lnTo>
                  <a:lnTo>
                    <a:pt x="6327" y="35301"/>
                  </a:lnTo>
                  <a:lnTo>
                    <a:pt x="6327" y="35173"/>
                  </a:lnTo>
                  <a:lnTo>
                    <a:pt x="6352" y="34994"/>
                  </a:lnTo>
                  <a:lnTo>
                    <a:pt x="6412" y="34584"/>
                  </a:lnTo>
                  <a:lnTo>
                    <a:pt x="6463" y="34277"/>
                  </a:lnTo>
                  <a:lnTo>
                    <a:pt x="6506" y="33952"/>
                  </a:lnTo>
                  <a:lnTo>
                    <a:pt x="6548" y="33602"/>
                  </a:lnTo>
                  <a:lnTo>
                    <a:pt x="6574" y="33227"/>
                  </a:lnTo>
                  <a:lnTo>
                    <a:pt x="6583" y="32996"/>
                  </a:lnTo>
                  <a:lnTo>
                    <a:pt x="6583" y="32774"/>
                  </a:lnTo>
                  <a:lnTo>
                    <a:pt x="6574" y="32544"/>
                  </a:lnTo>
                  <a:lnTo>
                    <a:pt x="6557" y="32322"/>
                  </a:lnTo>
                  <a:lnTo>
                    <a:pt x="6540" y="32108"/>
                  </a:lnTo>
                  <a:lnTo>
                    <a:pt x="6514" y="31886"/>
                  </a:lnTo>
                  <a:lnTo>
                    <a:pt x="6489" y="31673"/>
                  </a:lnTo>
                  <a:lnTo>
                    <a:pt x="6446" y="31460"/>
                  </a:lnTo>
                  <a:lnTo>
                    <a:pt x="6412" y="31246"/>
                  </a:lnTo>
                  <a:lnTo>
                    <a:pt x="6361" y="31041"/>
                  </a:lnTo>
                  <a:lnTo>
                    <a:pt x="6258" y="30640"/>
                  </a:lnTo>
                  <a:lnTo>
                    <a:pt x="6139" y="30239"/>
                  </a:lnTo>
                  <a:lnTo>
                    <a:pt x="6002" y="29855"/>
                  </a:lnTo>
                  <a:lnTo>
                    <a:pt x="5848" y="29470"/>
                  </a:lnTo>
                  <a:lnTo>
                    <a:pt x="5695" y="29103"/>
                  </a:lnTo>
                  <a:lnTo>
                    <a:pt x="5533" y="28745"/>
                  </a:lnTo>
                  <a:lnTo>
                    <a:pt x="5362" y="28403"/>
                  </a:lnTo>
                  <a:lnTo>
                    <a:pt x="5183" y="28062"/>
                  </a:lnTo>
                  <a:lnTo>
                    <a:pt x="5012" y="27729"/>
                  </a:lnTo>
                  <a:lnTo>
                    <a:pt x="4670" y="27106"/>
                  </a:lnTo>
                  <a:lnTo>
                    <a:pt x="4653" y="27080"/>
                  </a:lnTo>
                  <a:lnTo>
                    <a:pt x="4329" y="26474"/>
                  </a:lnTo>
                  <a:lnTo>
                    <a:pt x="4030" y="25910"/>
                  </a:lnTo>
                  <a:lnTo>
                    <a:pt x="3757" y="25338"/>
                  </a:lnTo>
                  <a:lnTo>
                    <a:pt x="3484" y="24749"/>
                  </a:lnTo>
                  <a:lnTo>
                    <a:pt x="3236" y="24160"/>
                  </a:lnTo>
                  <a:lnTo>
                    <a:pt x="2989" y="23554"/>
                  </a:lnTo>
                  <a:lnTo>
                    <a:pt x="2758" y="22948"/>
                  </a:lnTo>
                  <a:lnTo>
                    <a:pt x="2536" y="22333"/>
                  </a:lnTo>
                  <a:lnTo>
                    <a:pt x="2323" y="21719"/>
                  </a:lnTo>
                  <a:lnTo>
                    <a:pt x="2109" y="21096"/>
                  </a:lnTo>
                  <a:lnTo>
                    <a:pt x="1913" y="20464"/>
                  </a:lnTo>
                  <a:lnTo>
                    <a:pt x="1717" y="19841"/>
                  </a:lnTo>
                  <a:lnTo>
                    <a:pt x="1529" y="19209"/>
                  </a:lnTo>
                  <a:lnTo>
                    <a:pt x="1162" y="17945"/>
                  </a:lnTo>
                  <a:lnTo>
                    <a:pt x="803" y="16682"/>
                  </a:lnTo>
                  <a:lnTo>
                    <a:pt x="641" y="16093"/>
                  </a:lnTo>
                  <a:lnTo>
                    <a:pt x="479" y="15512"/>
                  </a:lnTo>
                  <a:lnTo>
                    <a:pt x="334" y="14923"/>
                  </a:lnTo>
                  <a:lnTo>
                    <a:pt x="274" y="14633"/>
                  </a:lnTo>
                  <a:lnTo>
                    <a:pt x="214" y="14351"/>
                  </a:lnTo>
                  <a:lnTo>
                    <a:pt x="163" y="14061"/>
                  </a:lnTo>
                  <a:lnTo>
                    <a:pt x="120" y="13779"/>
                  </a:lnTo>
                  <a:lnTo>
                    <a:pt x="86" y="13506"/>
                  </a:lnTo>
                  <a:lnTo>
                    <a:pt x="60" y="13233"/>
                  </a:lnTo>
                  <a:lnTo>
                    <a:pt x="52" y="12960"/>
                  </a:lnTo>
                  <a:lnTo>
                    <a:pt x="52" y="12695"/>
                  </a:lnTo>
                  <a:lnTo>
                    <a:pt x="69" y="12439"/>
                  </a:lnTo>
                  <a:lnTo>
                    <a:pt x="94" y="12183"/>
                  </a:lnTo>
                  <a:lnTo>
                    <a:pt x="129" y="12004"/>
                  </a:lnTo>
                  <a:lnTo>
                    <a:pt x="163" y="11824"/>
                  </a:lnTo>
                  <a:lnTo>
                    <a:pt x="214" y="11637"/>
                  </a:lnTo>
                  <a:lnTo>
                    <a:pt x="265" y="11449"/>
                  </a:lnTo>
                  <a:lnTo>
                    <a:pt x="334" y="11261"/>
                  </a:lnTo>
                  <a:lnTo>
                    <a:pt x="410" y="11065"/>
                  </a:lnTo>
                  <a:lnTo>
                    <a:pt x="487" y="10868"/>
                  </a:lnTo>
                  <a:lnTo>
                    <a:pt x="581" y="10672"/>
                  </a:lnTo>
                  <a:lnTo>
                    <a:pt x="684" y="10467"/>
                  </a:lnTo>
                  <a:lnTo>
                    <a:pt x="786" y="10262"/>
                  </a:lnTo>
                  <a:lnTo>
                    <a:pt x="906" y="10057"/>
                  </a:lnTo>
                  <a:lnTo>
                    <a:pt x="1034" y="9844"/>
                  </a:lnTo>
                  <a:lnTo>
                    <a:pt x="1170" y="9630"/>
                  </a:lnTo>
                  <a:lnTo>
                    <a:pt x="1315" y="9408"/>
                  </a:lnTo>
                  <a:lnTo>
                    <a:pt x="1469" y="9186"/>
                  </a:lnTo>
                  <a:lnTo>
                    <a:pt x="1631" y="8964"/>
                  </a:lnTo>
                  <a:lnTo>
                    <a:pt x="1921" y="8589"/>
                  </a:lnTo>
                  <a:lnTo>
                    <a:pt x="2220" y="8222"/>
                  </a:lnTo>
                  <a:lnTo>
                    <a:pt x="2528" y="7872"/>
                  </a:lnTo>
                  <a:lnTo>
                    <a:pt x="2835" y="7530"/>
                  </a:lnTo>
                  <a:lnTo>
                    <a:pt x="3159" y="7197"/>
                  </a:lnTo>
                  <a:lnTo>
                    <a:pt x="3484" y="6873"/>
                  </a:lnTo>
                  <a:lnTo>
                    <a:pt x="3808" y="6566"/>
                  </a:lnTo>
                  <a:lnTo>
                    <a:pt x="4141" y="6267"/>
                  </a:lnTo>
                  <a:lnTo>
                    <a:pt x="4483" y="5976"/>
                  </a:lnTo>
                  <a:lnTo>
                    <a:pt x="4824" y="5695"/>
                  </a:lnTo>
                  <a:lnTo>
                    <a:pt x="5174" y="5430"/>
                  </a:lnTo>
                  <a:lnTo>
                    <a:pt x="5524" y="5165"/>
                  </a:lnTo>
                  <a:lnTo>
                    <a:pt x="5874" y="4918"/>
                  </a:lnTo>
                  <a:lnTo>
                    <a:pt x="6233" y="4679"/>
                  </a:lnTo>
                  <a:lnTo>
                    <a:pt x="6583" y="4448"/>
                  </a:lnTo>
                  <a:lnTo>
                    <a:pt x="6941" y="4226"/>
                  </a:lnTo>
                  <a:lnTo>
                    <a:pt x="7300" y="4013"/>
                  </a:lnTo>
                  <a:lnTo>
                    <a:pt x="7658" y="3808"/>
                  </a:lnTo>
                  <a:lnTo>
                    <a:pt x="8017" y="3620"/>
                  </a:lnTo>
                  <a:lnTo>
                    <a:pt x="8375" y="3432"/>
                  </a:lnTo>
                  <a:lnTo>
                    <a:pt x="8725" y="3253"/>
                  </a:lnTo>
                  <a:lnTo>
                    <a:pt x="9084" y="3082"/>
                  </a:lnTo>
                  <a:lnTo>
                    <a:pt x="9434" y="2920"/>
                  </a:lnTo>
                  <a:lnTo>
                    <a:pt x="9784" y="2767"/>
                  </a:lnTo>
                  <a:lnTo>
                    <a:pt x="10125" y="2621"/>
                  </a:lnTo>
                  <a:lnTo>
                    <a:pt x="10467" y="2476"/>
                  </a:lnTo>
                  <a:lnTo>
                    <a:pt x="11133" y="2220"/>
                  </a:lnTo>
                  <a:lnTo>
                    <a:pt x="11782" y="1990"/>
                  </a:lnTo>
                  <a:lnTo>
                    <a:pt x="12396" y="1785"/>
                  </a:lnTo>
                  <a:lnTo>
                    <a:pt x="13105" y="1571"/>
                  </a:lnTo>
                  <a:lnTo>
                    <a:pt x="13831" y="1375"/>
                  </a:lnTo>
                  <a:lnTo>
                    <a:pt x="14565" y="1187"/>
                  </a:lnTo>
                  <a:lnTo>
                    <a:pt x="15325" y="1016"/>
                  </a:lnTo>
                  <a:lnTo>
                    <a:pt x="16093" y="863"/>
                  </a:lnTo>
                  <a:lnTo>
                    <a:pt x="16887" y="718"/>
                  </a:lnTo>
                  <a:lnTo>
                    <a:pt x="17698" y="590"/>
                  </a:lnTo>
                  <a:lnTo>
                    <a:pt x="18526" y="479"/>
                  </a:lnTo>
                  <a:lnTo>
                    <a:pt x="19380" y="376"/>
                  </a:lnTo>
                  <a:lnTo>
                    <a:pt x="20250" y="291"/>
                  </a:lnTo>
                  <a:lnTo>
                    <a:pt x="21147" y="223"/>
                  </a:lnTo>
                  <a:lnTo>
                    <a:pt x="22069" y="163"/>
                  </a:lnTo>
                  <a:lnTo>
                    <a:pt x="23016" y="112"/>
                  </a:lnTo>
                  <a:lnTo>
                    <a:pt x="23990" y="77"/>
                  </a:lnTo>
                  <a:lnTo>
                    <a:pt x="24988" y="60"/>
                  </a:lnTo>
                  <a:lnTo>
                    <a:pt x="26013" y="52"/>
                  </a:lnTo>
                  <a:close/>
                  <a:moveTo>
                    <a:pt x="26013" y="1"/>
                  </a:moveTo>
                  <a:lnTo>
                    <a:pt x="24988" y="9"/>
                  </a:lnTo>
                  <a:lnTo>
                    <a:pt x="23990" y="26"/>
                  </a:lnTo>
                  <a:lnTo>
                    <a:pt x="23016" y="60"/>
                  </a:lnTo>
                  <a:lnTo>
                    <a:pt x="22069" y="103"/>
                  </a:lnTo>
                  <a:lnTo>
                    <a:pt x="21147" y="163"/>
                  </a:lnTo>
                  <a:lnTo>
                    <a:pt x="20242" y="240"/>
                  </a:lnTo>
                  <a:lnTo>
                    <a:pt x="19371" y="325"/>
                  </a:lnTo>
                  <a:lnTo>
                    <a:pt x="18517" y="427"/>
                  </a:lnTo>
                  <a:lnTo>
                    <a:pt x="17689" y="538"/>
                  </a:lnTo>
                  <a:lnTo>
                    <a:pt x="16878" y="666"/>
                  </a:lnTo>
                  <a:lnTo>
                    <a:pt x="16084" y="812"/>
                  </a:lnTo>
                  <a:lnTo>
                    <a:pt x="15307" y="965"/>
                  </a:lnTo>
                  <a:lnTo>
                    <a:pt x="14556" y="1136"/>
                  </a:lnTo>
                  <a:lnTo>
                    <a:pt x="13813" y="1324"/>
                  </a:lnTo>
                  <a:lnTo>
                    <a:pt x="13088" y="1520"/>
                  </a:lnTo>
                  <a:lnTo>
                    <a:pt x="12379" y="1734"/>
                  </a:lnTo>
                  <a:lnTo>
                    <a:pt x="11765" y="1938"/>
                  </a:lnTo>
                  <a:lnTo>
                    <a:pt x="11116" y="2169"/>
                  </a:lnTo>
                  <a:lnTo>
                    <a:pt x="10441" y="2425"/>
                  </a:lnTo>
                  <a:lnTo>
                    <a:pt x="10100" y="2570"/>
                  </a:lnTo>
                  <a:lnTo>
                    <a:pt x="9758" y="2715"/>
                  </a:lnTo>
                  <a:lnTo>
                    <a:pt x="9408" y="2869"/>
                  </a:lnTo>
                  <a:lnTo>
                    <a:pt x="9058" y="3031"/>
                  </a:lnTo>
                  <a:lnTo>
                    <a:pt x="8700" y="3202"/>
                  </a:lnTo>
                  <a:lnTo>
                    <a:pt x="8350" y="3381"/>
                  </a:lnTo>
                  <a:lnTo>
                    <a:pt x="7991" y="3569"/>
                  </a:lnTo>
                  <a:lnTo>
                    <a:pt x="7633" y="3765"/>
                  </a:lnTo>
                  <a:lnTo>
                    <a:pt x="7274" y="3970"/>
                  </a:lnTo>
                  <a:lnTo>
                    <a:pt x="6916" y="4184"/>
                  </a:lnTo>
                  <a:lnTo>
                    <a:pt x="6557" y="4406"/>
                  </a:lnTo>
                  <a:lnTo>
                    <a:pt x="6198" y="4636"/>
                  </a:lnTo>
                  <a:lnTo>
                    <a:pt x="5840" y="4875"/>
                  </a:lnTo>
                  <a:lnTo>
                    <a:pt x="5490" y="5123"/>
                  </a:lnTo>
                  <a:lnTo>
                    <a:pt x="5140" y="5387"/>
                  </a:lnTo>
                  <a:lnTo>
                    <a:pt x="4790" y="5652"/>
                  </a:lnTo>
                  <a:lnTo>
                    <a:pt x="4448" y="5934"/>
                  </a:lnTo>
                  <a:lnTo>
                    <a:pt x="4107" y="6224"/>
                  </a:lnTo>
                  <a:lnTo>
                    <a:pt x="3774" y="6523"/>
                  </a:lnTo>
                  <a:lnTo>
                    <a:pt x="3441" y="6839"/>
                  </a:lnTo>
                  <a:lnTo>
                    <a:pt x="3117" y="7155"/>
                  </a:lnTo>
                  <a:lnTo>
                    <a:pt x="2801" y="7488"/>
                  </a:lnTo>
                  <a:lnTo>
                    <a:pt x="2485" y="7838"/>
                  </a:lnTo>
                  <a:lnTo>
                    <a:pt x="2178" y="8188"/>
                  </a:lnTo>
                  <a:lnTo>
                    <a:pt x="1879" y="8555"/>
                  </a:lnTo>
                  <a:lnTo>
                    <a:pt x="1588" y="8930"/>
                  </a:lnTo>
                  <a:lnTo>
                    <a:pt x="1426" y="9161"/>
                  </a:lnTo>
                  <a:lnTo>
                    <a:pt x="1273" y="9383"/>
                  </a:lnTo>
                  <a:lnTo>
                    <a:pt x="1127" y="9605"/>
                  </a:lnTo>
                  <a:lnTo>
                    <a:pt x="991" y="9818"/>
                  </a:lnTo>
                  <a:lnTo>
                    <a:pt x="863" y="10032"/>
                  </a:lnTo>
                  <a:lnTo>
                    <a:pt x="743" y="10236"/>
                  </a:lnTo>
                  <a:lnTo>
                    <a:pt x="632" y="10441"/>
                  </a:lnTo>
                  <a:lnTo>
                    <a:pt x="530" y="10646"/>
                  </a:lnTo>
                  <a:lnTo>
                    <a:pt x="436" y="10851"/>
                  </a:lnTo>
                  <a:lnTo>
                    <a:pt x="359" y="11047"/>
                  </a:lnTo>
                  <a:lnTo>
                    <a:pt x="282" y="11244"/>
                  </a:lnTo>
                  <a:lnTo>
                    <a:pt x="214" y="11432"/>
                  </a:lnTo>
                  <a:lnTo>
                    <a:pt x="163" y="11619"/>
                  </a:lnTo>
                  <a:lnTo>
                    <a:pt x="112" y="11807"/>
                  </a:lnTo>
                  <a:lnTo>
                    <a:pt x="69" y="11995"/>
                  </a:lnTo>
                  <a:lnTo>
                    <a:pt x="43" y="12174"/>
                  </a:lnTo>
                  <a:lnTo>
                    <a:pt x="18" y="12430"/>
                  </a:lnTo>
                  <a:lnTo>
                    <a:pt x="1" y="12695"/>
                  </a:lnTo>
                  <a:lnTo>
                    <a:pt x="1" y="12960"/>
                  </a:lnTo>
                  <a:lnTo>
                    <a:pt x="9" y="13233"/>
                  </a:lnTo>
                  <a:lnTo>
                    <a:pt x="35" y="13506"/>
                  </a:lnTo>
                  <a:lnTo>
                    <a:pt x="69" y="13788"/>
                  </a:lnTo>
                  <a:lnTo>
                    <a:pt x="112" y="14070"/>
                  </a:lnTo>
                  <a:lnTo>
                    <a:pt x="163" y="14351"/>
                  </a:lnTo>
                  <a:lnTo>
                    <a:pt x="214" y="14642"/>
                  </a:lnTo>
                  <a:lnTo>
                    <a:pt x="282" y="14932"/>
                  </a:lnTo>
                  <a:lnTo>
                    <a:pt x="427" y="15521"/>
                  </a:lnTo>
                  <a:lnTo>
                    <a:pt x="581" y="16110"/>
                  </a:lnTo>
                  <a:lnTo>
                    <a:pt x="752" y="16699"/>
                  </a:lnTo>
                  <a:lnTo>
                    <a:pt x="1110" y="17962"/>
                  </a:lnTo>
                  <a:lnTo>
                    <a:pt x="1477" y="19226"/>
                  </a:lnTo>
                  <a:lnTo>
                    <a:pt x="1665" y="19858"/>
                  </a:lnTo>
                  <a:lnTo>
                    <a:pt x="1862" y="20481"/>
                  </a:lnTo>
                  <a:lnTo>
                    <a:pt x="2058" y="21113"/>
                  </a:lnTo>
                  <a:lnTo>
                    <a:pt x="2271" y="21736"/>
                  </a:lnTo>
                  <a:lnTo>
                    <a:pt x="2485" y="22359"/>
                  </a:lnTo>
                  <a:lnTo>
                    <a:pt x="2707" y="22974"/>
                  </a:lnTo>
                  <a:lnTo>
                    <a:pt x="2937" y="23580"/>
                  </a:lnTo>
                  <a:lnTo>
                    <a:pt x="3185" y="24177"/>
                  </a:lnTo>
                  <a:lnTo>
                    <a:pt x="3441" y="24775"/>
                  </a:lnTo>
                  <a:lnTo>
                    <a:pt x="3706" y="25364"/>
                  </a:lnTo>
                  <a:lnTo>
                    <a:pt x="3987" y="25936"/>
                  </a:lnTo>
                  <a:lnTo>
                    <a:pt x="4278" y="26500"/>
                  </a:lnTo>
                  <a:lnTo>
                    <a:pt x="4602" y="27106"/>
                  </a:lnTo>
                  <a:lnTo>
                    <a:pt x="4619" y="27131"/>
                  </a:lnTo>
                  <a:lnTo>
                    <a:pt x="4961" y="27754"/>
                  </a:lnTo>
                  <a:lnTo>
                    <a:pt x="5140" y="28087"/>
                  </a:lnTo>
                  <a:lnTo>
                    <a:pt x="5311" y="28420"/>
                  </a:lnTo>
                  <a:lnTo>
                    <a:pt x="5481" y="28770"/>
                  </a:lnTo>
                  <a:lnTo>
                    <a:pt x="5644" y="29129"/>
                  </a:lnTo>
                  <a:lnTo>
                    <a:pt x="5797" y="29487"/>
                  </a:lnTo>
                  <a:lnTo>
                    <a:pt x="5951" y="29863"/>
                  </a:lnTo>
                  <a:lnTo>
                    <a:pt x="6079" y="30256"/>
                  </a:lnTo>
                  <a:lnTo>
                    <a:pt x="6207" y="30649"/>
                  </a:lnTo>
                  <a:lnTo>
                    <a:pt x="6309" y="31050"/>
                  </a:lnTo>
                  <a:lnTo>
                    <a:pt x="6352" y="31263"/>
                  </a:lnTo>
                  <a:lnTo>
                    <a:pt x="6395" y="31468"/>
                  </a:lnTo>
                  <a:lnTo>
                    <a:pt x="6429" y="31682"/>
                  </a:lnTo>
                  <a:lnTo>
                    <a:pt x="6463" y="31895"/>
                  </a:lnTo>
                  <a:lnTo>
                    <a:pt x="6489" y="32108"/>
                  </a:lnTo>
                  <a:lnTo>
                    <a:pt x="6506" y="32330"/>
                  </a:lnTo>
                  <a:lnTo>
                    <a:pt x="6523" y="32544"/>
                  </a:lnTo>
                  <a:lnTo>
                    <a:pt x="6523" y="32774"/>
                  </a:lnTo>
                  <a:lnTo>
                    <a:pt x="6523" y="32996"/>
                  </a:lnTo>
                  <a:lnTo>
                    <a:pt x="6523" y="33227"/>
                  </a:lnTo>
                  <a:lnTo>
                    <a:pt x="6497" y="33594"/>
                  </a:lnTo>
                  <a:lnTo>
                    <a:pt x="6455" y="33944"/>
                  </a:lnTo>
                  <a:lnTo>
                    <a:pt x="6412" y="34268"/>
                  </a:lnTo>
                  <a:lnTo>
                    <a:pt x="6361" y="34576"/>
                  </a:lnTo>
                  <a:lnTo>
                    <a:pt x="6301" y="34985"/>
                  </a:lnTo>
                  <a:lnTo>
                    <a:pt x="6275" y="35173"/>
                  </a:lnTo>
                  <a:lnTo>
                    <a:pt x="6275" y="35250"/>
                  </a:lnTo>
                  <a:lnTo>
                    <a:pt x="6275" y="35301"/>
                  </a:lnTo>
                  <a:lnTo>
                    <a:pt x="6275" y="35344"/>
                  </a:lnTo>
                  <a:lnTo>
                    <a:pt x="6292" y="35387"/>
                  </a:lnTo>
                  <a:lnTo>
                    <a:pt x="6327" y="35455"/>
                  </a:lnTo>
                  <a:lnTo>
                    <a:pt x="6369" y="35523"/>
                  </a:lnTo>
                  <a:lnTo>
                    <a:pt x="6437" y="35609"/>
                  </a:lnTo>
                  <a:lnTo>
                    <a:pt x="6523" y="35711"/>
                  </a:lnTo>
                  <a:lnTo>
                    <a:pt x="6634" y="35830"/>
                  </a:lnTo>
                  <a:lnTo>
                    <a:pt x="6779" y="35959"/>
                  </a:lnTo>
                  <a:lnTo>
                    <a:pt x="6805" y="35984"/>
                  </a:lnTo>
                  <a:lnTo>
                    <a:pt x="6822" y="35950"/>
                  </a:lnTo>
                  <a:lnTo>
                    <a:pt x="7001" y="35515"/>
                  </a:lnTo>
                  <a:lnTo>
                    <a:pt x="7172" y="35079"/>
                  </a:lnTo>
                  <a:lnTo>
                    <a:pt x="7342" y="34644"/>
                  </a:lnTo>
                  <a:lnTo>
                    <a:pt x="7505" y="34208"/>
                  </a:lnTo>
                  <a:lnTo>
                    <a:pt x="7513" y="34174"/>
                  </a:lnTo>
                  <a:lnTo>
                    <a:pt x="7547" y="34106"/>
                  </a:lnTo>
                  <a:lnTo>
                    <a:pt x="7556" y="34072"/>
                  </a:lnTo>
                  <a:lnTo>
                    <a:pt x="7564" y="34029"/>
                  </a:lnTo>
                  <a:lnTo>
                    <a:pt x="7556" y="33969"/>
                  </a:lnTo>
                  <a:lnTo>
                    <a:pt x="7530" y="33910"/>
                  </a:lnTo>
                  <a:lnTo>
                    <a:pt x="7470" y="33782"/>
                  </a:lnTo>
                  <a:lnTo>
                    <a:pt x="7428" y="33688"/>
                  </a:lnTo>
                  <a:lnTo>
                    <a:pt x="7291" y="33355"/>
                  </a:lnTo>
                  <a:lnTo>
                    <a:pt x="7155" y="32996"/>
                  </a:lnTo>
                  <a:lnTo>
                    <a:pt x="7027" y="32638"/>
                  </a:lnTo>
                  <a:lnTo>
                    <a:pt x="6916" y="32271"/>
                  </a:lnTo>
                  <a:lnTo>
                    <a:pt x="6822" y="31903"/>
                  </a:lnTo>
                  <a:lnTo>
                    <a:pt x="6728" y="31536"/>
                  </a:lnTo>
                  <a:lnTo>
                    <a:pt x="6651" y="31169"/>
                  </a:lnTo>
                  <a:lnTo>
                    <a:pt x="6591" y="30802"/>
                  </a:lnTo>
                  <a:lnTo>
                    <a:pt x="6540" y="30427"/>
                  </a:lnTo>
                  <a:lnTo>
                    <a:pt x="6497" y="30051"/>
                  </a:lnTo>
                  <a:lnTo>
                    <a:pt x="6463" y="29675"/>
                  </a:lnTo>
                  <a:lnTo>
                    <a:pt x="6446" y="29300"/>
                  </a:lnTo>
                  <a:lnTo>
                    <a:pt x="6437" y="28924"/>
                  </a:lnTo>
                  <a:lnTo>
                    <a:pt x="6446" y="28548"/>
                  </a:lnTo>
                  <a:lnTo>
                    <a:pt x="6463" y="28173"/>
                  </a:lnTo>
                  <a:lnTo>
                    <a:pt x="6489" y="27797"/>
                  </a:lnTo>
                  <a:lnTo>
                    <a:pt x="6531" y="27422"/>
                  </a:lnTo>
                  <a:lnTo>
                    <a:pt x="6583" y="27054"/>
                  </a:lnTo>
                  <a:lnTo>
                    <a:pt x="6642" y="26679"/>
                  </a:lnTo>
                  <a:lnTo>
                    <a:pt x="6711" y="26312"/>
                  </a:lnTo>
                  <a:lnTo>
                    <a:pt x="6796" y="25945"/>
                  </a:lnTo>
                  <a:lnTo>
                    <a:pt x="6890" y="25586"/>
                  </a:lnTo>
                  <a:lnTo>
                    <a:pt x="7001" y="25219"/>
                  </a:lnTo>
                  <a:lnTo>
                    <a:pt x="7120" y="24869"/>
                  </a:lnTo>
                  <a:lnTo>
                    <a:pt x="7249" y="24510"/>
                  </a:lnTo>
                  <a:lnTo>
                    <a:pt x="7385" y="24160"/>
                  </a:lnTo>
                  <a:lnTo>
                    <a:pt x="7539" y="23819"/>
                  </a:lnTo>
                  <a:lnTo>
                    <a:pt x="7701" y="23477"/>
                  </a:lnTo>
                  <a:lnTo>
                    <a:pt x="7872" y="23136"/>
                  </a:lnTo>
                  <a:lnTo>
                    <a:pt x="8051" y="22803"/>
                  </a:lnTo>
                  <a:lnTo>
                    <a:pt x="8247" y="22479"/>
                  </a:lnTo>
                  <a:lnTo>
                    <a:pt x="8452" y="22163"/>
                  </a:lnTo>
                  <a:lnTo>
                    <a:pt x="8666" y="21847"/>
                  </a:lnTo>
                  <a:lnTo>
                    <a:pt x="8896" y="21540"/>
                  </a:lnTo>
                  <a:lnTo>
                    <a:pt x="9144" y="21241"/>
                  </a:lnTo>
                  <a:lnTo>
                    <a:pt x="9400" y="20968"/>
                  </a:lnTo>
                  <a:lnTo>
                    <a:pt x="9664" y="20711"/>
                  </a:lnTo>
                  <a:lnTo>
                    <a:pt x="9938" y="20464"/>
                  </a:lnTo>
                  <a:lnTo>
                    <a:pt x="10219" y="20242"/>
                  </a:lnTo>
                  <a:lnTo>
                    <a:pt x="10510" y="20046"/>
                  </a:lnTo>
                  <a:lnTo>
                    <a:pt x="10808" y="19858"/>
                  </a:lnTo>
                  <a:lnTo>
                    <a:pt x="11116" y="19696"/>
                  </a:lnTo>
                  <a:lnTo>
                    <a:pt x="11269" y="19619"/>
                  </a:lnTo>
                  <a:lnTo>
                    <a:pt x="11423" y="19550"/>
                  </a:lnTo>
                  <a:lnTo>
                    <a:pt x="11577" y="19482"/>
                  </a:lnTo>
                  <a:lnTo>
                    <a:pt x="11739" y="19431"/>
                  </a:lnTo>
                  <a:lnTo>
                    <a:pt x="11893" y="19371"/>
                  </a:lnTo>
                  <a:lnTo>
                    <a:pt x="12055" y="19328"/>
                  </a:lnTo>
                  <a:lnTo>
                    <a:pt x="12209" y="19286"/>
                  </a:lnTo>
                  <a:lnTo>
                    <a:pt x="12371" y="19243"/>
                  </a:lnTo>
                  <a:lnTo>
                    <a:pt x="12533" y="19217"/>
                  </a:lnTo>
                  <a:lnTo>
                    <a:pt x="12695" y="19192"/>
                  </a:lnTo>
                  <a:lnTo>
                    <a:pt x="12857" y="19166"/>
                  </a:lnTo>
                  <a:lnTo>
                    <a:pt x="13020" y="19149"/>
                  </a:lnTo>
                  <a:lnTo>
                    <a:pt x="13182" y="19141"/>
                  </a:lnTo>
                  <a:lnTo>
                    <a:pt x="13335" y="19141"/>
                  </a:lnTo>
                  <a:lnTo>
                    <a:pt x="13626" y="19149"/>
                  </a:lnTo>
                  <a:lnTo>
                    <a:pt x="13899" y="19175"/>
                  </a:lnTo>
                  <a:lnTo>
                    <a:pt x="14181" y="19226"/>
                  </a:lnTo>
                  <a:lnTo>
                    <a:pt x="14454" y="19286"/>
                  </a:lnTo>
                  <a:lnTo>
                    <a:pt x="14727" y="19363"/>
                  </a:lnTo>
                  <a:lnTo>
                    <a:pt x="14992" y="19465"/>
                  </a:lnTo>
                  <a:lnTo>
                    <a:pt x="15248" y="19576"/>
                  </a:lnTo>
                  <a:lnTo>
                    <a:pt x="15495" y="19704"/>
                  </a:lnTo>
                  <a:lnTo>
                    <a:pt x="15675" y="19815"/>
                  </a:lnTo>
                  <a:lnTo>
                    <a:pt x="15845" y="19926"/>
                  </a:lnTo>
                  <a:lnTo>
                    <a:pt x="15999" y="20046"/>
                  </a:lnTo>
                  <a:lnTo>
                    <a:pt x="16153" y="20165"/>
                  </a:lnTo>
                  <a:lnTo>
                    <a:pt x="16298" y="20285"/>
                  </a:lnTo>
                  <a:lnTo>
                    <a:pt x="16426" y="20404"/>
                  </a:lnTo>
                  <a:lnTo>
                    <a:pt x="16554" y="20532"/>
                  </a:lnTo>
                  <a:lnTo>
                    <a:pt x="16673" y="20660"/>
                  </a:lnTo>
                  <a:lnTo>
                    <a:pt x="16878" y="20908"/>
                  </a:lnTo>
                  <a:lnTo>
                    <a:pt x="17066" y="21138"/>
                  </a:lnTo>
                  <a:lnTo>
                    <a:pt x="17220" y="21360"/>
                  </a:lnTo>
                  <a:lnTo>
                    <a:pt x="17356" y="21557"/>
                  </a:lnTo>
                  <a:lnTo>
                    <a:pt x="17373" y="21582"/>
                  </a:lnTo>
                  <a:lnTo>
                    <a:pt x="17493" y="21753"/>
                  </a:lnTo>
                  <a:lnTo>
                    <a:pt x="17587" y="21872"/>
                  </a:lnTo>
                  <a:lnTo>
                    <a:pt x="17689" y="21983"/>
                  </a:lnTo>
                  <a:lnTo>
                    <a:pt x="17800" y="22094"/>
                  </a:lnTo>
                  <a:lnTo>
                    <a:pt x="17920" y="22197"/>
                  </a:lnTo>
                  <a:lnTo>
                    <a:pt x="18048" y="22291"/>
                  </a:lnTo>
                  <a:lnTo>
                    <a:pt x="18184" y="22385"/>
                  </a:lnTo>
                  <a:lnTo>
                    <a:pt x="18321" y="22462"/>
                  </a:lnTo>
                  <a:lnTo>
                    <a:pt x="18466" y="22538"/>
                  </a:lnTo>
                  <a:lnTo>
                    <a:pt x="18620" y="22607"/>
                  </a:lnTo>
                  <a:lnTo>
                    <a:pt x="18774" y="22658"/>
                  </a:lnTo>
                  <a:lnTo>
                    <a:pt x="18936" y="22709"/>
                  </a:lnTo>
                  <a:lnTo>
                    <a:pt x="19106" y="22752"/>
                  </a:lnTo>
                  <a:lnTo>
                    <a:pt x="19269" y="22786"/>
                  </a:lnTo>
                  <a:lnTo>
                    <a:pt x="19439" y="22812"/>
                  </a:lnTo>
                  <a:lnTo>
                    <a:pt x="19610" y="22829"/>
                  </a:lnTo>
                  <a:lnTo>
                    <a:pt x="19781" y="22829"/>
                  </a:lnTo>
                  <a:lnTo>
                    <a:pt x="20011" y="22837"/>
                  </a:lnTo>
                  <a:lnTo>
                    <a:pt x="20225" y="22854"/>
                  </a:lnTo>
                  <a:lnTo>
                    <a:pt x="20327" y="22846"/>
                  </a:lnTo>
                  <a:lnTo>
                    <a:pt x="20430" y="22837"/>
                  </a:lnTo>
                  <a:lnTo>
                    <a:pt x="20515" y="22820"/>
                  </a:lnTo>
                  <a:lnTo>
                    <a:pt x="20600" y="22786"/>
                  </a:lnTo>
                  <a:lnTo>
                    <a:pt x="20635" y="22760"/>
                  </a:lnTo>
                  <a:lnTo>
                    <a:pt x="20660" y="22726"/>
                  </a:lnTo>
                  <a:lnTo>
                    <a:pt x="20686" y="22692"/>
                  </a:lnTo>
                  <a:lnTo>
                    <a:pt x="20711" y="22658"/>
                  </a:lnTo>
                  <a:lnTo>
                    <a:pt x="20720" y="22624"/>
                  </a:lnTo>
                  <a:lnTo>
                    <a:pt x="20720" y="22581"/>
                  </a:lnTo>
                  <a:lnTo>
                    <a:pt x="20720" y="22547"/>
                  </a:lnTo>
                  <a:lnTo>
                    <a:pt x="20703" y="22513"/>
                  </a:lnTo>
                  <a:lnTo>
                    <a:pt x="20669" y="22453"/>
                  </a:lnTo>
                  <a:lnTo>
                    <a:pt x="20626" y="22385"/>
                  </a:lnTo>
                  <a:lnTo>
                    <a:pt x="20592" y="22333"/>
                  </a:lnTo>
                  <a:lnTo>
                    <a:pt x="20566" y="22282"/>
                  </a:lnTo>
                  <a:lnTo>
                    <a:pt x="20387" y="21830"/>
                  </a:lnTo>
                  <a:lnTo>
                    <a:pt x="20293" y="21591"/>
                  </a:lnTo>
                  <a:lnTo>
                    <a:pt x="20199" y="21335"/>
                  </a:lnTo>
                  <a:lnTo>
                    <a:pt x="20122" y="21087"/>
                  </a:lnTo>
                  <a:lnTo>
                    <a:pt x="20054" y="20839"/>
                  </a:lnTo>
                  <a:lnTo>
                    <a:pt x="19986" y="20592"/>
                  </a:lnTo>
                  <a:lnTo>
                    <a:pt x="19935" y="20344"/>
                  </a:lnTo>
                  <a:lnTo>
                    <a:pt x="19883" y="20097"/>
                  </a:lnTo>
                  <a:lnTo>
                    <a:pt x="19841" y="19841"/>
                  </a:lnTo>
                  <a:lnTo>
                    <a:pt x="19806" y="19585"/>
                  </a:lnTo>
                  <a:lnTo>
                    <a:pt x="19781" y="19337"/>
                  </a:lnTo>
                  <a:lnTo>
                    <a:pt x="19764" y="19081"/>
                  </a:lnTo>
                  <a:lnTo>
                    <a:pt x="19755" y="18825"/>
                  </a:lnTo>
                  <a:lnTo>
                    <a:pt x="19755" y="18569"/>
                  </a:lnTo>
                  <a:lnTo>
                    <a:pt x="19755" y="18313"/>
                  </a:lnTo>
                  <a:lnTo>
                    <a:pt x="19764" y="18056"/>
                  </a:lnTo>
                  <a:lnTo>
                    <a:pt x="19789" y="17800"/>
                  </a:lnTo>
                  <a:lnTo>
                    <a:pt x="19815" y="17544"/>
                  </a:lnTo>
                  <a:lnTo>
                    <a:pt x="19849" y="17288"/>
                  </a:lnTo>
                  <a:lnTo>
                    <a:pt x="19883" y="17040"/>
                  </a:lnTo>
                  <a:lnTo>
                    <a:pt x="19935" y="16784"/>
                  </a:lnTo>
                  <a:lnTo>
                    <a:pt x="19986" y="16537"/>
                  </a:lnTo>
                  <a:lnTo>
                    <a:pt x="20054" y="16289"/>
                  </a:lnTo>
                  <a:lnTo>
                    <a:pt x="20122" y="16042"/>
                  </a:lnTo>
                  <a:lnTo>
                    <a:pt x="20191" y="15794"/>
                  </a:lnTo>
                  <a:lnTo>
                    <a:pt x="20276" y="15555"/>
                  </a:lnTo>
                  <a:lnTo>
                    <a:pt x="20370" y="15316"/>
                  </a:lnTo>
                  <a:lnTo>
                    <a:pt x="20464" y="15077"/>
                  </a:lnTo>
                  <a:lnTo>
                    <a:pt x="20566" y="14846"/>
                  </a:lnTo>
                  <a:lnTo>
                    <a:pt x="20677" y="14616"/>
                  </a:lnTo>
                  <a:lnTo>
                    <a:pt x="20797" y="14385"/>
                  </a:lnTo>
                  <a:lnTo>
                    <a:pt x="20925" y="14164"/>
                  </a:lnTo>
                  <a:lnTo>
                    <a:pt x="21053" y="13942"/>
                  </a:lnTo>
                  <a:lnTo>
                    <a:pt x="21189" y="13728"/>
                  </a:lnTo>
                  <a:lnTo>
                    <a:pt x="21335" y="13515"/>
                  </a:lnTo>
                  <a:lnTo>
                    <a:pt x="21557" y="13216"/>
                  </a:lnTo>
                  <a:lnTo>
                    <a:pt x="21779" y="12943"/>
                  </a:lnTo>
                  <a:lnTo>
                    <a:pt x="21992" y="12687"/>
                  </a:lnTo>
                  <a:lnTo>
                    <a:pt x="22197" y="12439"/>
                  </a:lnTo>
                  <a:lnTo>
                    <a:pt x="22393" y="12217"/>
                  </a:lnTo>
                  <a:lnTo>
                    <a:pt x="22572" y="11995"/>
                  </a:lnTo>
                  <a:lnTo>
                    <a:pt x="22726" y="11799"/>
                  </a:lnTo>
                  <a:lnTo>
                    <a:pt x="22777" y="11713"/>
                  </a:lnTo>
                  <a:lnTo>
                    <a:pt x="22829" y="11637"/>
                  </a:lnTo>
                  <a:lnTo>
                    <a:pt x="22854" y="11560"/>
                  </a:lnTo>
                  <a:lnTo>
                    <a:pt x="22888" y="11474"/>
                  </a:lnTo>
                  <a:lnTo>
                    <a:pt x="22957" y="11269"/>
                  </a:lnTo>
                  <a:lnTo>
                    <a:pt x="23025" y="11030"/>
                  </a:lnTo>
                  <a:lnTo>
                    <a:pt x="23085" y="10774"/>
                  </a:lnTo>
                  <a:lnTo>
                    <a:pt x="23170" y="10458"/>
                  </a:lnTo>
                  <a:lnTo>
                    <a:pt x="23264" y="10117"/>
                  </a:lnTo>
                  <a:lnTo>
                    <a:pt x="23375" y="9758"/>
                  </a:lnTo>
                  <a:lnTo>
                    <a:pt x="23503" y="9391"/>
                  </a:lnTo>
                  <a:lnTo>
                    <a:pt x="23657" y="9024"/>
                  </a:lnTo>
                  <a:lnTo>
                    <a:pt x="23827" y="8666"/>
                  </a:lnTo>
                  <a:lnTo>
                    <a:pt x="24015" y="8307"/>
                  </a:lnTo>
                  <a:lnTo>
                    <a:pt x="24220" y="7966"/>
                  </a:lnTo>
                  <a:lnTo>
                    <a:pt x="24451" y="7624"/>
                  </a:lnTo>
                  <a:lnTo>
                    <a:pt x="24690" y="7291"/>
                  </a:lnTo>
                  <a:lnTo>
                    <a:pt x="24954" y="6967"/>
                  </a:lnTo>
                  <a:lnTo>
                    <a:pt x="25228" y="6651"/>
                  </a:lnTo>
                  <a:lnTo>
                    <a:pt x="25518" y="6352"/>
                  </a:lnTo>
                  <a:lnTo>
                    <a:pt x="25834" y="6053"/>
                  </a:lnTo>
                  <a:lnTo>
                    <a:pt x="26158" y="5772"/>
                  </a:lnTo>
                  <a:lnTo>
                    <a:pt x="26500" y="5498"/>
                  </a:lnTo>
                  <a:lnTo>
                    <a:pt x="26850" y="5234"/>
                  </a:lnTo>
                  <a:lnTo>
                    <a:pt x="27217" y="4986"/>
                  </a:lnTo>
                  <a:lnTo>
                    <a:pt x="27601" y="4747"/>
                  </a:lnTo>
                  <a:lnTo>
                    <a:pt x="28002" y="4525"/>
                  </a:lnTo>
                  <a:lnTo>
                    <a:pt x="28147" y="4457"/>
                  </a:lnTo>
                  <a:lnTo>
                    <a:pt x="28309" y="4397"/>
                  </a:lnTo>
                  <a:lnTo>
                    <a:pt x="28480" y="4346"/>
                  </a:lnTo>
                  <a:lnTo>
                    <a:pt x="28659" y="4312"/>
                  </a:lnTo>
                  <a:lnTo>
                    <a:pt x="28839" y="4278"/>
                  </a:lnTo>
                  <a:lnTo>
                    <a:pt x="29035" y="4252"/>
                  </a:lnTo>
                  <a:lnTo>
                    <a:pt x="29436" y="4201"/>
                  </a:lnTo>
                  <a:lnTo>
                    <a:pt x="29786" y="4158"/>
                  </a:lnTo>
                  <a:lnTo>
                    <a:pt x="30136" y="4107"/>
                  </a:lnTo>
                  <a:lnTo>
                    <a:pt x="30307" y="4081"/>
                  </a:lnTo>
                  <a:lnTo>
                    <a:pt x="30469" y="4039"/>
                  </a:lnTo>
                  <a:lnTo>
                    <a:pt x="30623" y="3996"/>
                  </a:lnTo>
                  <a:lnTo>
                    <a:pt x="30777" y="3945"/>
                  </a:lnTo>
                  <a:lnTo>
                    <a:pt x="30922" y="3885"/>
                  </a:lnTo>
                  <a:lnTo>
                    <a:pt x="31050" y="3808"/>
                  </a:lnTo>
                  <a:lnTo>
                    <a:pt x="31178" y="3723"/>
                  </a:lnTo>
                  <a:lnTo>
                    <a:pt x="31289" y="3629"/>
                  </a:lnTo>
                  <a:lnTo>
                    <a:pt x="31391" y="3518"/>
                  </a:lnTo>
                  <a:lnTo>
                    <a:pt x="31434" y="3458"/>
                  </a:lnTo>
                  <a:lnTo>
                    <a:pt x="31477" y="3390"/>
                  </a:lnTo>
                  <a:lnTo>
                    <a:pt x="31511" y="3321"/>
                  </a:lnTo>
                  <a:lnTo>
                    <a:pt x="31545" y="3245"/>
                  </a:lnTo>
                  <a:lnTo>
                    <a:pt x="31579" y="3168"/>
                  </a:lnTo>
                  <a:lnTo>
                    <a:pt x="31605" y="3091"/>
                  </a:lnTo>
                  <a:lnTo>
                    <a:pt x="31622" y="2997"/>
                  </a:lnTo>
                  <a:lnTo>
                    <a:pt x="31630" y="2920"/>
                  </a:lnTo>
                  <a:lnTo>
                    <a:pt x="31639" y="2835"/>
                  </a:lnTo>
                  <a:lnTo>
                    <a:pt x="31630" y="2758"/>
                  </a:lnTo>
                  <a:lnTo>
                    <a:pt x="31622" y="2681"/>
                  </a:lnTo>
                  <a:lnTo>
                    <a:pt x="31605" y="2604"/>
                  </a:lnTo>
                  <a:lnTo>
                    <a:pt x="31571" y="2536"/>
                  </a:lnTo>
                  <a:lnTo>
                    <a:pt x="31545" y="2459"/>
                  </a:lnTo>
                  <a:lnTo>
                    <a:pt x="31502" y="2391"/>
                  </a:lnTo>
                  <a:lnTo>
                    <a:pt x="31451" y="2323"/>
                  </a:lnTo>
                  <a:lnTo>
                    <a:pt x="31400" y="2254"/>
                  </a:lnTo>
                  <a:lnTo>
                    <a:pt x="31349" y="2195"/>
                  </a:lnTo>
                  <a:lnTo>
                    <a:pt x="31212" y="2067"/>
                  </a:lnTo>
                  <a:lnTo>
                    <a:pt x="31058" y="1956"/>
                  </a:lnTo>
                  <a:lnTo>
                    <a:pt x="30896" y="1836"/>
                  </a:lnTo>
                  <a:lnTo>
                    <a:pt x="30708" y="1725"/>
                  </a:lnTo>
                  <a:lnTo>
                    <a:pt x="30512" y="1623"/>
                  </a:lnTo>
                  <a:lnTo>
                    <a:pt x="30307" y="1520"/>
                  </a:lnTo>
                  <a:lnTo>
                    <a:pt x="29872" y="1324"/>
                  </a:lnTo>
                  <a:lnTo>
                    <a:pt x="29428" y="1136"/>
                  </a:lnTo>
                  <a:lnTo>
                    <a:pt x="29078" y="991"/>
                  </a:lnTo>
                  <a:lnTo>
                    <a:pt x="28745" y="837"/>
                  </a:lnTo>
                  <a:lnTo>
                    <a:pt x="28429" y="692"/>
                  </a:lnTo>
                  <a:lnTo>
                    <a:pt x="28292" y="615"/>
                  </a:lnTo>
                  <a:lnTo>
                    <a:pt x="28156" y="538"/>
                  </a:lnTo>
                  <a:lnTo>
                    <a:pt x="27908" y="393"/>
                  </a:lnTo>
                  <a:lnTo>
                    <a:pt x="27661" y="248"/>
                  </a:lnTo>
                  <a:lnTo>
                    <a:pt x="27430" y="129"/>
                  </a:lnTo>
                  <a:lnTo>
                    <a:pt x="27336" y="86"/>
                  </a:lnTo>
                  <a:lnTo>
                    <a:pt x="27251" y="52"/>
                  </a:lnTo>
                  <a:lnTo>
                    <a:pt x="27165" y="35"/>
                  </a:lnTo>
                  <a:lnTo>
                    <a:pt x="27063" y="26"/>
                  </a:lnTo>
                  <a:lnTo>
                    <a:pt x="26824" y="9"/>
                  </a:lnTo>
                  <a:lnTo>
                    <a:pt x="26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0" name="Google Shape;10100;p44"/>
            <p:cNvSpPr/>
            <p:nvPr/>
          </p:nvSpPr>
          <p:spPr>
            <a:xfrm>
              <a:off x="3156988" y="1687725"/>
              <a:ext cx="548125" cy="506900"/>
            </a:xfrm>
            <a:custGeom>
              <a:avLst/>
              <a:gdLst/>
              <a:ahLst/>
              <a:cxnLst/>
              <a:rect l="l" t="t" r="r" b="b"/>
              <a:pathLst>
                <a:path w="21925" h="20276" extrusionOk="0">
                  <a:moveTo>
                    <a:pt x="19286" y="60"/>
                  </a:moveTo>
                  <a:lnTo>
                    <a:pt x="19440" y="69"/>
                  </a:lnTo>
                  <a:lnTo>
                    <a:pt x="19593" y="77"/>
                  </a:lnTo>
                  <a:lnTo>
                    <a:pt x="19739" y="86"/>
                  </a:lnTo>
                  <a:lnTo>
                    <a:pt x="19884" y="111"/>
                  </a:lnTo>
                  <a:lnTo>
                    <a:pt x="20020" y="137"/>
                  </a:lnTo>
                  <a:lnTo>
                    <a:pt x="20165" y="171"/>
                  </a:lnTo>
                  <a:lnTo>
                    <a:pt x="20294" y="214"/>
                  </a:lnTo>
                  <a:lnTo>
                    <a:pt x="20422" y="265"/>
                  </a:lnTo>
                  <a:lnTo>
                    <a:pt x="20541" y="316"/>
                  </a:lnTo>
                  <a:lnTo>
                    <a:pt x="20652" y="376"/>
                  </a:lnTo>
                  <a:lnTo>
                    <a:pt x="20755" y="436"/>
                  </a:lnTo>
                  <a:lnTo>
                    <a:pt x="20866" y="513"/>
                  </a:lnTo>
                  <a:lnTo>
                    <a:pt x="20959" y="589"/>
                  </a:lnTo>
                  <a:lnTo>
                    <a:pt x="21053" y="666"/>
                  </a:lnTo>
                  <a:lnTo>
                    <a:pt x="21147" y="760"/>
                  </a:lnTo>
                  <a:lnTo>
                    <a:pt x="21233" y="854"/>
                  </a:lnTo>
                  <a:lnTo>
                    <a:pt x="21318" y="956"/>
                  </a:lnTo>
                  <a:lnTo>
                    <a:pt x="21395" y="1059"/>
                  </a:lnTo>
                  <a:lnTo>
                    <a:pt x="21472" y="1170"/>
                  </a:lnTo>
                  <a:lnTo>
                    <a:pt x="21540" y="1289"/>
                  </a:lnTo>
                  <a:lnTo>
                    <a:pt x="21608" y="1417"/>
                  </a:lnTo>
                  <a:lnTo>
                    <a:pt x="21668" y="1545"/>
                  </a:lnTo>
                  <a:lnTo>
                    <a:pt x="21719" y="1682"/>
                  </a:lnTo>
                  <a:lnTo>
                    <a:pt x="21770" y="1827"/>
                  </a:lnTo>
                  <a:lnTo>
                    <a:pt x="21813" y="1947"/>
                  </a:lnTo>
                  <a:lnTo>
                    <a:pt x="21839" y="2066"/>
                  </a:lnTo>
                  <a:lnTo>
                    <a:pt x="21856" y="2177"/>
                  </a:lnTo>
                  <a:lnTo>
                    <a:pt x="21864" y="2288"/>
                  </a:lnTo>
                  <a:lnTo>
                    <a:pt x="21864" y="2399"/>
                  </a:lnTo>
                  <a:lnTo>
                    <a:pt x="21864" y="2510"/>
                  </a:lnTo>
                  <a:lnTo>
                    <a:pt x="21847" y="2613"/>
                  </a:lnTo>
                  <a:lnTo>
                    <a:pt x="21830" y="2715"/>
                  </a:lnTo>
                  <a:lnTo>
                    <a:pt x="21796" y="2818"/>
                  </a:lnTo>
                  <a:lnTo>
                    <a:pt x="21762" y="2920"/>
                  </a:lnTo>
                  <a:lnTo>
                    <a:pt x="21719" y="3022"/>
                  </a:lnTo>
                  <a:lnTo>
                    <a:pt x="21668" y="3116"/>
                  </a:lnTo>
                  <a:lnTo>
                    <a:pt x="21617" y="3219"/>
                  </a:lnTo>
                  <a:lnTo>
                    <a:pt x="21557" y="3313"/>
                  </a:lnTo>
                  <a:lnTo>
                    <a:pt x="21420" y="3500"/>
                  </a:lnTo>
                  <a:lnTo>
                    <a:pt x="21267" y="3680"/>
                  </a:lnTo>
                  <a:lnTo>
                    <a:pt x="21087" y="3859"/>
                  </a:lnTo>
                  <a:lnTo>
                    <a:pt x="20900" y="4038"/>
                  </a:lnTo>
                  <a:lnTo>
                    <a:pt x="20703" y="4209"/>
                  </a:lnTo>
                  <a:lnTo>
                    <a:pt x="20490" y="4380"/>
                  </a:lnTo>
                  <a:lnTo>
                    <a:pt x="20268" y="4559"/>
                  </a:lnTo>
                  <a:lnTo>
                    <a:pt x="19815" y="4901"/>
                  </a:lnTo>
                  <a:lnTo>
                    <a:pt x="19483" y="5148"/>
                  </a:lnTo>
                  <a:lnTo>
                    <a:pt x="19150" y="5404"/>
                  </a:lnTo>
                  <a:lnTo>
                    <a:pt x="18834" y="5660"/>
                  </a:lnTo>
                  <a:lnTo>
                    <a:pt x="18689" y="5788"/>
                  </a:lnTo>
                  <a:lnTo>
                    <a:pt x="18543" y="5925"/>
                  </a:lnTo>
                  <a:lnTo>
                    <a:pt x="18398" y="6062"/>
                  </a:lnTo>
                  <a:lnTo>
                    <a:pt x="18270" y="6198"/>
                  </a:lnTo>
                  <a:lnTo>
                    <a:pt x="18151" y="6343"/>
                  </a:lnTo>
                  <a:lnTo>
                    <a:pt x="18031" y="6488"/>
                  </a:lnTo>
                  <a:lnTo>
                    <a:pt x="17929" y="6634"/>
                  </a:lnTo>
                  <a:lnTo>
                    <a:pt x="17835" y="6787"/>
                  </a:lnTo>
                  <a:lnTo>
                    <a:pt x="17758" y="6941"/>
                  </a:lnTo>
                  <a:lnTo>
                    <a:pt x="17690" y="7103"/>
                  </a:lnTo>
                  <a:lnTo>
                    <a:pt x="17596" y="7351"/>
                  </a:lnTo>
                  <a:lnTo>
                    <a:pt x="17519" y="7590"/>
                  </a:lnTo>
                  <a:lnTo>
                    <a:pt x="17374" y="8034"/>
                  </a:lnTo>
                  <a:lnTo>
                    <a:pt x="17263" y="8443"/>
                  </a:lnTo>
                  <a:lnTo>
                    <a:pt x="17169" y="8819"/>
                  </a:lnTo>
                  <a:lnTo>
                    <a:pt x="17152" y="8887"/>
                  </a:lnTo>
                  <a:lnTo>
                    <a:pt x="17135" y="8956"/>
                  </a:lnTo>
                  <a:lnTo>
                    <a:pt x="17109" y="9032"/>
                  </a:lnTo>
                  <a:lnTo>
                    <a:pt x="17084" y="9075"/>
                  </a:lnTo>
                  <a:lnTo>
                    <a:pt x="17049" y="9118"/>
                  </a:lnTo>
                  <a:lnTo>
                    <a:pt x="16981" y="9186"/>
                  </a:lnTo>
                  <a:lnTo>
                    <a:pt x="16921" y="9254"/>
                  </a:lnTo>
                  <a:lnTo>
                    <a:pt x="16682" y="9528"/>
                  </a:lnTo>
                  <a:lnTo>
                    <a:pt x="16426" y="9835"/>
                  </a:lnTo>
                  <a:lnTo>
                    <a:pt x="16162" y="10176"/>
                  </a:lnTo>
                  <a:lnTo>
                    <a:pt x="15880" y="10552"/>
                  </a:lnTo>
                  <a:lnTo>
                    <a:pt x="15795" y="10680"/>
                  </a:lnTo>
                  <a:lnTo>
                    <a:pt x="15718" y="10817"/>
                  </a:lnTo>
                  <a:lnTo>
                    <a:pt x="15649" y="10953"/>
                  </a:lnTo>
                  <a:lnTo>
                    <a:pt x="15581" y="11098"/>
                  </a:lnTo>
                  <a:lnTo>
                    <a:pt x="15521" y="11244"/>
                  </a:lnTo>
                  <a:lnTo>
                    <a:pt x="15470" y="11389"/>
                  </a:lnTo>
                  <a:lnTo>
                    <a:pt x="15427" y="11542"/>
                  </a:lnTo>
                  <a:lnTo>
                    <a:pt x="15385" y="11705"/>
                  </a:lnTo>
                  <a:lnTo>
                    <a:pt x="15308" y="12020"/>
                  </a:lnTo>
                  <a:lnTo>
                    <a:pt x="15248" y="12345"/>
                  </a:lnTo>
                  <a:lnTo>
                    <a:pt x="15197" y="12669"/>
                  </a:lnTo>
                  <a:lnTo>
                    <a:pt x="15146" y="13002"/>
                  </a:lnTo>
                  <a:lnTo>
                    <a:pt x="15077" y="13438"/>
                  </a:lnTo>
                  <a:lnTo>
                    <a:pt x="15009" y="13864"/>
                  </a:lnTo>
                  <a:lnTo>
                    <a:pt x="14958" y="14069"/>
                  </a:lnTo>
                  <a:lnTo>
                    <a:pt x="14915" y="14274"/>
                  </a:lnTo>
                  <a:lnTo>
                    <a:pt x="14855" y="14471"/>
                  </a:lnTo>
                  <a:lnTo>
                    <a:pt x="14796" y="14650"/>
                  </a:lnTo>
                  <a:lnTo>
                    <a:pt x="14719" y="14829"/>
                  </a:lnTo>
                  <a:lnTo>
                    <a:pt x="14633" y="15000"/>
                  </a:lnTo>
                  <a:lnTo>
                    <a:pt x="14540" y="15162"/>
                  </a:lnTo>
                  <a:lnTo>
                    <a:pt x="14437" y="15307"/>
                  </a:lnTo>
                  <a:lnTo>
                    <a:pt x="14318" y="15452"/>
                  </a:lnTo>
                  <a:lnTo>
                    <a:pt x="14181" y="15572"/>
                  </a:lnTo>
                  <a:lnTo>
                    <a:pt x="14104" y="15632"/>
                  </a:lnTo>
                  <a:lnTo>
                    <a:pt x="14027" y="15691"/>
                  </a:lnTo>
                  <a:lnTo>
                    <a:pt x="13942" y="15734"/>
                  </a:lnTo>
                  <a:lnTo>
                    <a:pt x="13857" y="15785"/>
                  </a:lnTo>
                  <a:lnTo>
                    <a:pt x="13746" y="15836"/>
                  </a:lnTo>
                  <a:lnTo>
                    <a:pt x="13626" y="15871"/>
                  </a:lnTo>
                  <a:lnTo>
                    <a:pt x="13515" y="15896"/>
                  </a:lnTo>
                  <a:lnTo>
                    <a:pt x="13396" y="15913"/>
                  </a:lnTo>
                  <a:lnTo>
                    <a:pt x="13276" y="15913"/>
                  </a:lnTo>
                  <a:lnTo>
                    <a:pt x="13157" y="15896"/>
                  </a:lnTo>
                  <a:lnTo>
                    <a:pt x="13037" y="15879"/>
                  </a:lnTo>
                  <a:lnTo>
                    <a:pt x="12918" y="15854"/>
                  </a:lnTo>
                  <a:lnTo>
                    <a:pt x="12798" y="15819"/>
                  </a:lnTo>
                  <a:lnTo>
                    <a:pt x="12678" y="15777"/>
                  </a:lnTo>
                  <a:lnTo>
                    <a:pt x="12431" y="15674"/>
                  </a:lnTo>
                  <a:lnTo>
                    <a:pt x="12175" y="15555"/>
                  </a:lnTo>
                  <a:lnTo>
                    <a:pt x="11927" y="15427"/>
                  </a:lnTo>
                  <a:lnTo>
                    <a:pt x="11543" y="15230"/>
                  </a:lnTo>
                  <a:lnTo>
                    <a:pt x="11347" y="15145"/>
                  </a:lnTo>
                  <a:lnTo>
                    <a:pt x="11150" y="15068"/>
                  </a:lnTo>
                  <a:lnTo>
                    <a:pt x="10954" y="15000"/>
                  </a:lnTo>
                  <a:lnTo>
                    <a:pt x="10758" y="14940"/>
                  </a:lnTo>
                  <a:lnTo>
                    <a:pt x="10655" y="14923"/>
                  </a:lnTo>
                  <a:lnTo>
                    <a:pt x="10561" y="14906"/>
                  </a:lnTo>
                  <a:lnTo>
                    <a:pt x="10459" y="14897"/>
                  </a:lnTo>
                  <a:lnTo>
                    <a:pt x="10356" y="14897"/>
                  </a:lnTo>
                  <a:lnTo>
                    <a:pt x="10109" y="14906"/>
                  </a:lnTo>
                  <a:lnTo>
                    <a:pt x="9853" y="14914"/>
                  </a:lnTo>
                  <a:lnTo>
                    <a:pt x="9605" y="14940"/>
                  </a:lnTo>
                  <a:lnTo>
                    <a:pt x="9349" y="14966"/>
                  </a:lnTo>
                  <a:lnTo>
                    <a:pt x="9101" y="15008"/>
                  </a:lnTo>
                  <a:lnTo>
                    <a:pt x="8845" y="15051"/>
                  </a:lnTo>
                  <a:lnTo>
                    <a:pt x="8598" y="15111"/>
                  </a:lnTo>
                  <a:lnTo>
                    <a:pt x="8350" y="15171"/>
                  </a:lnTo>
                  <a:lnTo>
                    <a:pt x="8103" y="15239"/>
                  </a:lnTo>
                  <a:lnTo>
                    <a:pt x="7864" y="15316"/>
                  </a:lnTo>
                  <a:lnTo>
                    <a:pt x="7616" y="15410"/>
                  </a:lnTo>
                  <a:lnTo>
                    <a:pt x="7377" y="15504"/>
                  </a:lnTo>
                  <a:lnTo>
                    <a:pt x="7138" y="15606"/>
                  </a:lnTo>
                  <a:lnTo>
                    <a:pt x="6899" y="15708"/>
                  </a:lnTo>
                  <a:lnTo>
                    <a:pt x="6668" y="15828"/>
                  </a:lnTo>
                  <a:lnTo>
                    <a:pt x="6438" y="15956"/>
                  </a:lnTo>
                  <a:lnTo>
                    <a:pt x="6207" y="16084"/>
                  </a:lnTo>
                  <a:lnTo>
                    <a:pt x="5985" y="16229"/>
                  </a:lnTo>
                  <a:lnTo>
                    <a:pt x="5755" y="16374"/>
                  </a:lnTo>
                  <a:lnTo>
                    <a:pt x="5542" y="16528"/>
                  </a:lnTo>
                  <a:lnTo>
                    <a:pt x="5320" y="16682"/>
                  </a:lnTo>
                  <a:lnTo>
                    <a:pt x="5106" y="16852"/>
                  </a:lnTo>
                  <a:lnTo>
                    <a:pt x="4901" y="17023"/>
                  </a:lnTo>
                  <a:lnTo>
                    <a:pt x="4696" y="17211"/>
                  </a:lnTo>
                  <a:lnTo>
                    <a:pt x="4491" y="17390"/>
                  </a:lnTo>
                  <a:lnTo>
                    <a:pt x="4295" y="17587"/>
                  </a:lnTo>
                  <a:lnTo>
                    <a:pt x="4107" y="17791"/>
                  </a:lnTo>
                  <a:lnTo>
                    <a:pt x="3919" y="17996"/>
                  </a:lnTo>
                  <a:lnTo>
                    <a:pt x="3732" y="18210"/>
                  </a:lnTo>
                  <a:lnTo>
                    <a:pt x="3552" y="18423"/>
                  </a:lnTo>
                  <a:lnTo>
                    <a:pt x="3382" y="18654"/>
                  </a:lnTo>
                  <a:lnTo>
                    <a:pt x="3211" y="18884"/>
                  </a:lnTo>
                  <a:lnTo>
                    <a:pt x="3168" y="18944"/>
                  </a:lnTo>
                  <a:lnTo>
                    <a:pt x="3134" y="19012"/>
                  </a:lnTo>
                  <a:lnTo>
                    <a:pt x="3066" y="19157"/>
                  </a:lnTo>
                  <a:lnTo>
                    <a:pt x="3006" y="19320"/>
                  </a:lnTo>
                  <a:lnTo>
                    <a:pt x="2955" y="19482"/>
                  </a:lnTo>
                  <a:lnTo>
                    <a:pt x="2852" y="19772"/>
                  </a:lnTo>
                  <a:lnTo>
                    <a:pt x="2801" y="19900"/>
                  </a:lnTo>
                  <a:lnTo>
                    <a:pt x="2741" y="20011"/>
                  </a:lnTo>
                  <a:lnTo>
                    <a:pt x="2707" y="20062"/>
                  </a:lnTo>
                  <a:lnTo>
                    <a:pt x="2673" y="20105"/>
                  </a:lnTo>
                  <a:lnTo>
                    <a:pt x="2630" y="20139"/>
                  </a:lnTo>
                  <a:lnTo>
                    <a:pt x="2588" y="20173"/>
                  </a:lnTo>
                  <a:lnTo>
                    <a:pt x="2545" y="20199"/>
                  </a:lnTo>
                  <a:lnTo>
                    <a:pt x="2494" y="20216"/>
                  </a:lnTo>
                  <a:lnTo>
                    <a:pt x="2443" y="20225"/>
                  </a:lnTo>
                  <a:lnTo>
                    <a:pt x="2383" y="20225"/>
                  </a:lnTo>
                  <a:lnTo>
                    <a:pt x="2272" y="20207"/>
                  </a:lnTo>
                  <a:lnTo>
                    <a:pt x="2161" y="20182"/>
                  </a:lnTo>
                  <a:lnTo>
                    <a:pt x="2058" y="20148"/>
                  </a:lnTo>
                  <a:lnTo>
                    <a:pt x="1965" y="20114"/>
                  </a:lnTo>
                  <a:lnTo>
                    <a:pt x="1871" y="20062"/>
                  </a:lnTo>
                  <a:lnTo>
                    <a:pt x="1785" y="20011"/>
                  </a:lnTo>
                  <a:lnTo>
                    <a:pt x="1708" y="19943"/>
                  </a:lnTo>
                  <a:lnTo>
                    <a:pt x="1640" y="19875"/>
                  </a:lnTo>
                  <a:lnTo>
                    <a:pt x="1572" y="19798"/>
                  </a:lnTo>
                  <a:lnTo>
                    <a:pt x="1504" y="19712"/>
                  </a:lnTo>
                  <a:lnTo>
                    <a:pt x="1444" y="19627"/>
                  </a:lnTo>
                  <a:lnTo>
                    <a:pt x="1393" y="19533"/>
                  </a:lnTo>
                  <a:lnTo>
                    <a:pt x="1341" y="19431"/>
                  </a:lnTo>
                  <a:lnTo>
                    <a:pt x="1299" y="19320"/>
                  </a:lnTo>
                  <a:lnTo>
                    <a:pt x="1222" y="19098"/>
                  </a:lnTo>
                  <a:lnTo>
                    <a:pt x="1153" y="18850"/>
                  </a:lnTo>
                  <a:lnTo>
                    <a:pt x="1102" y="18585"/>
                  </a:lnTo>
                  <a:lnTo>
                    <a:pt x="1060" y="18312"/>
                  </a:lnTo>
                  <a:lnTo>
                    <a:pt x="1025" y="18031"/>
                  </a:lnTo>
                  <a:lnTo>
                    <a:pt x="1000" y="17740"/>
                  </a:lnTo>
                  <a:lnTo>
                    <a:pt x="983" y="17441"/>
                  </a:lnTo>
                  <a:lnTo>
                    <a:pt x="949" y="16835"/>
                  </a:lnTo>
                  <a:lnTo>
                    <a:pt x="914" y="16255"/>
                  </a:lnTo>
                  <a:lnTo>
                    <a:pt x="897" y="15973"/>
                  </a:lnTo>
                  <a:lnTo>
                    <a:pt x="872" y="15691"/>
                  </a:lnTo>
                  <a:lnTo>
                    <a:pt x="838" y="15418"/>
                  </a:lnTo>
                  <a:lnTo>
                    <a:pt x="803" y="15154"/>
                  </a:lnTo>
                  <a:lnTo>
                    <a:pt x="752" y="14906"/>
                  </a:lnTo>
                  <a:lnTo>
                    <a:pt x="692" y="14667"/>
                  </a:lnTo>
                  <a:lnTo>
                    <a:pt x="445" y="13771"/>
                  </a:lnTo>
                  <a:lnTo>
                    <a:pt x="334" y="13318"/>
                  </a:lnTo>
                  <a:lnTo>
                    <a:pt x="223" y="12874"/>
                  </a:lnTo>
                  <a:lnTo>
                    <a:pt x="138" y="12447"/>
                  </a:lnTo>
                  <a:lnTo>
                    <a:pt x="103" y="12242"/>
                  </a:lnTo>
                  <a:lnTo>
                    <a:pt x="78" y="12046"/>
                  </a:lnTo>
                  <a:lnTo>
                    <a:pt x="61" y="11867"/>
                  </a:lnTo>
                  <a:lnTo>
                    <a:pt x="61" y="11696"/>
                  </a:lnTo>
                  <a:lnTo>
                    <a:pt x="61" y="11542"/>
                  </a:lnTo>
                  <a:lnTo>
                    <a:pt x="69" y="11406"/>
                  </a:lnTo>
                  <a:lnTo>
                    <a:pt x="95" y="11295"/>
                  </a:lnTo>
                  <a:lnTo>
                    <a:pt x="129" y="11150"/>
                  </a:lnTo>
                  <a:lnTo>
                    <a:pt x="197" y="10979"/>
                  </a:lnTo>
                  <a:lnTo>
                    <a:pt x="291" y="10765"/>
                  </a:lnTo>
                  <a:lnTo>
                    <a:pt x="411" y="10518"/>
                  </a:lnTo>
                  <a:lnTo>
                    <a:pt x="582" y="10236"/>
                  </a:lnTo>
                  <a:lnTo>
                    <a:pt x="786" y="9912"/>
                  </a:lnTo>
                  <a:lnTo>
                    <a:pt x="1051" y="9545"/>
                  </a:lnTo>
                  <a:lnTo>
                    <a:pt x="1299" y="9229"/>
                  </a:lnTo>
                  <a:lnTo>
                    <a:pt x="1546" y="8921"/>
                  </a:lnTo>
                  <a:lnTo>
                    <a:pt x="1802" y="8614"/>
                  </a:lnTo>
                  <a:lnTo>
                    <a:pt x="2067" y="8332"/>
                  </a:lnTo>
                  <a:lnTo>
                    <a:pt x="2340" y="8051"/>
                  </a:lnTo>
                  <a:lnTo>
                    <a:pt x="2613" y="7778"/>
                  </a:lnTo>
                  <a:lnTo>
                    <a:pt x="2895" y="7513"/>
                  </a:lnTo>
                  <a:lnTo>
                    <a:pt x="3185" y="7257"/>
                  </a:lnTo>
                  <a:lnTo>
                    <a:pt x="3476" y="7018"/>
                  </a:lnTo>
                  <a:lnTo>
                    <a:pt x="3766" y="6779"/>
                  </a:lnTo>
                  <a:lnTo>
                    <a:pt x="4065" y="6548"/>
                  </a:lnTo>
                  <a:lnTo>
                    <a:pt x="4363" y="6326"/>
                  </a:lnTo>
                  <a:lnTo>
                    <a:pt x="4671" y="6121"/>
                  </a:lnTo>
                  <a:lnTo>
                    <a:pt x="4978" y="5916"/>
                  </a:lnTo>
                  <a:lnTo>
                    <a:pt x="5285" y="5720"/>
                  </a:lnTo>
                  <a:lnTo>
                    <a:pt x="5593" y="5524"/>
                  </a:lnTo>
                  <a:lnTo>
                    <a:pt x="5900" y="5344"/>
                  </a:lnTo>
                  <a:lnTo>
                    <a:pt x="6207" y="5174"/>
                  </a:lnTo>
                  <a:lnTo>
                    <a:pt x="6515" y="5003"/>
                  </a:lnTo>
                  <a:lnTo>
                    <a:pt x="6822" y="4849"/>
                  </a:lnTo>
                  <a:lnTo>
                    <a:pt x="7129" y="4696"/>
                  </a:lnTo>
                  <a:lnTo>
                    <a:pt x="7437" y="4551"/>
                  </a:lnTo>
                  <a:lnTo>
                    <a:pt x="8043" y="4277"/>
                  </a:lnTo>
                  <a:lnTo>
                    <a:pt x="8640" y="4030"/>
                  </a:lnTo>
                  <a:lnTo>
                    <a:pt x="9221" y="3808"/>
                  </a:lnTo>
                  <a:lnTo>
                    <a:pt x="9776" y="3603"/>
                  </a:lnTo>
                  <a:lnTo>
                    <a:pt x="10322" y="3424"/>
                  </a:lnTo>
                  <a:lnTo>
                    <a:pt x="10621" y="3321"/>
                  </a:lnTo>
                  <a:lnTo>
                    <a:pt x="10945" y="3202"/>
                  </a:lnTo>
                  <a:lnTo>
                    <a:pt x="11278" y="3057"/>
                  </a:lnTo>
                  <a:lnTo>
                    <a:pt x="11637" y="2903"/>
                  </a:lnTo>
                  <a:lnTo>
                    <a:pt x="12388" y="2553"/>
                  </a:lnTo>
                  <a:lnTo>
                    <a:pt x="13174" y="2169"/>
                  </a:lnTo>
                  <a:lnTo>
                    <a:pt x="13933" y="1802"/>
                  </a:lnTo>
                  <a:lnTo>
                    <a:pt x="14710" y="1435"/>
                  </a:lnTo>
                  <a:lnTo>
                    <a:pt x="15103" y="1255"/>
                  </a:lnTo>
                  <a:lnTo>
                    <a:pt x="15504" y="1084"/>
                  </a:lnTo>
                  <a:lnTo>
                    <a:pt x="15905" y="914"/>
                  </a:lnTo>
                  <a:lnTo>
                    <a:pt x="16307" y="760"/>
                  </a:lnTo>
                  <a:lnTo>
                    <a:pt x="16699" y="606"/>
                  </a:lnTo>
                  <a:lnTo>
                    <a:pt x="17092" y="478"/>
                  </a:lnTo>
                  <a:lnTo>
                    <a:pt x="17476" y="359"/>
                  </a:lnTo>
                  <a:lnTo>
                    <a:pt x="17860" y="256"/>
                  </a:lnTo>
                  <a:lnTo>
                    <a:pt x="18236" y="171"/>
                  </a:lnTo>
                  <a:lnTo>
                    <a:pt x="18595" y="111"/>
                  </a:lnTo>
                  <a:lnTo>
                    <a:pt x="18774" y="94"/>
                  </a:lnTo>
                  <a:lnTo>
                    <a:pt x="18945" y="77"/>
                  </a:lnTo>
                  <a:lnTo>
                    <a:pt x="19124" y="69"/>
                  </a:lnTo>
                  <a:lnTo>
                    <a:pt x="19286" y="60"/>
                  </a:lnTo>
                  <a:close/>
                  <a:moveTo>
                    <a:pt x="19312" y="0"/>
                  </a:moveTo>
                  <a:lnTo>
                    <a:pt x="19107" y="9"/>
                  </a:lnTo>
                  <a:lnTo>
                    <a:pt x="18893" y="17"/>
                  </a:lnTo>
                  <a:lnTo>
                    <a:pt x="18680" y="43"/>
                  </a:lnTo>
                  <a:lnTo>
                    <a:pt x="18467" y="69"/>
                  </a:lnTo>
                  <a:lnTo>
                    <a:pt x="18236" y="111"/>
                  </a:lnTo>
                  <a:lnTo>
                    <a:pt x="18014" y="154"/>
                  </a:lnTo>
                  <a:lnTo>
                    <a:pt x="17784" y="214"/>
                  </a:lnTo>
                  <a:lnTo>
                    <a:pt x="17553" y="273"/>
                  </a:lnTo>
                  <a:lnTo>
                    <a:pt x="17314" y="342"/>
                  </a:lnTo>
                  <a:lnTo>
                    <a:pt x="17075" y="419"/>
                  </a:lnTo>
                  <a:lnTo>
                    <a:pt x="16597" y="581"/>
                  </a:lnTo>
                  <a:lnTo>
                    <a:pt x="16102" y="769"/>
                  </a:lnTo>
                  <a:lnTo>
                    <a:pt x="15615" y="974"/>
                  </a:lnTo>
                  <a:lnTo>
                    <a:pt x="15120" y="1195"/>
                  </a:lnTo>
                  <a:lnTo>
                    <a:pt x="14616" y="1417"/>
                  </a:lnTo>
                  <a:lnTo>
                    <a:pt x="14121" y="1648"/>
                  </a:lnTo>
                  <a:lnTo>
                    <a:pt x="13148" y="2126"/>
                  </a:lnTo>
                  <a:lnTo>
                    <a:pt x="12363" y="2502"/>
                  </a:lnTo>
                  <a:lnTo>
                    <a:pt x="11620" y="2852"/>
                  </a:lnTo>
                  <a:lnTo>
                    <a:pt x="11261" y="3005"/>
                  </a:lnTo>
                  <a:lnTo>
                    <a:pt x="10928" y="3150"/>
                  </a:lnTo>
                  <a:lnTo>
                    <a:pt x="10604" y="3270"/>
                  </a:lnTo>
                  <a:lnTo>
                    <a:pt x="10305" y="3372"/>
                  </a:lnTo>
                  <a:lnTo>
                    <a:pt x="9759" y="3552"/>
                  </a:lnTo>
                  <a:lnTo>
                    <a:pt x="9195" y="3757"/>
                  </a:lnTo>
                  <a:lnTo>
                    <a:pt x="8615" y="3979"/>
                  </a:lnTo>
                  <a:lnTo>
                    <a:pt x="8026" y="4226"/>
                  </a:lnTo>
                  <a:lnTo>
                    <a:pt x="7411" y="4499"/>
                  </a:lnTo>
                  <a:lnTo>
                    <a:pt x="7104" y="4644"/>
                  </a:lnTo>
                  <a:lnTo>
                    <a:pt x="6796" y="4798"/>
                  </a:lnTo>
                  <a:lnTo>
                    <a:pt x="6489" y="4960"/>
                  </a:lnTo>
                  <a:lnTo>
                    <a:pt x="6182" y="5123"/>
                  </a:lnTo>
                  <a:lnTo>
                    <a:pt x="5874" y="5302"/>
                  </a:lnTo>
                  <a:lnTo>
                    <a:pt x="5559" y="5481"/>
                  </a:lnTo>
                  <a:lnTo>
                    <a:pt x="5251" y="5669"/>
                  </a:lnTo>
                  <a:lnTo>
                    <a:pt x="4944" y="5865"/>
                  </a:lnTo>
                  <a:lnTo>
                    <a:pt x="4637" y="6070"/>
                  </a:lnTo>
                  <a:lnTo>
                    <a:pt x="4338" y="6284"/>
                  </a:lnTo>
                  <a:lnTo>
                    <a:pt x="4030" y="6506"/>
                  </a:lnTo>
                  <a:lnTo>
                    <a:pt x="3732" y="6736"/>
                  </a:lnTo>
                  <a:lnTo>
                    <a:pt x="3441" y="6975"/>
                  </a:lnTo>
                  <a:lnTo>
                    <a:pt x="3151" y="7223"/>
                  </a:lnTo>
                  <a:lnTo>
                    <a:pt x="2861" y="7479"/>
                  </a:lnTo>
                  <a:lnTo>
                    <a:pt x="2579" y="7735"/>
                  </a:lnTo>
                  <a:lnTo>
                    <a:pt x="2297" y="8008"/>
                  </a:lnTo>
                  <a:lnTo>
                    <a:pt x="2033" y="8290"/>
                  </a:lnTo>
                  <a:lnTo>
                    <a:pt x="1760" y="8580"/>
                  </a:lnTo>
                  <a:lnTo>
                    <a:pt x="1504" y="8879"/>
                  </a:lnTo>
                  <a:lnTo>
                    <a:pt x="1256" y="9195"/>
                  </a:lnTo>
                  <a:lnTo>
                    <a:pt x="1008" y="9511"/>
                  </a:lnTo>
                  <a:lnTo>
                    <a:pt x="744" y="9878"/>
                  </a:lnTo>
                  <a:lnTo>
                    <a:pt x="530" y="10211"/>
                  </a:lnTo>
                  <a:lnTo>
                    <a:pt x="360" y="10501"/>
                  </a:lnTo>
                  <a:lnTo>
                    <a:pt x="240" y="10748"/>
                  </a:lnTo>
                  <a:lnTo>
                    <a:pt x="146" y="10962"/>
                  </a:lnTo>
                  <a:lnTo>
                    <a:pt x="78" y="11141"/>
                  </a:lnTo>
                  <a:lnTo>
                    <a:pt x="44" y="11286"/>
                  </a:lnTo>
                  <a:lnTo>
                    <a:pt x="18" y="11397"/>
                  </a:lnTo>
                  <a:lnTo>
                    <a:pt x="1" y="11542"/>
                  </a:lnTo>
                  <a:lnTo>
                    <a:pt x="1" y="11696"/>
                  </a:lnTo>
                  <a:lnTo>
                    <a:pt x="10" y="11867"/>
                  </a:lnTo>
                  <a:lnTo>
                    <a:pt x="27" y="12046"/>
                  </a:lnTo>
                  <a:lnTo>
                    <a:pt x="52" y="12242"/>
                  </a:lnTo>
                  <a:lnTo>
                    <a:pt x="86" y="12447"/>
                  </a:lnTo>
                  <a:lnTo>
                    <a:pt x="172" y="12874"/>
                  </a:lnTo>
                  <a:lnTo>
                    <a:pt x="274" y="13327"/>
                  </a:lnTo>
                  <a:lnTo>
                    <a:pt x="394" y="13788"/>
                  </a:lnTo>
                  <a:lnTo>
                    <a:pt x="641" y="14684"/>
                  </a:lnTo>
                  <a:lnTo>
                    <a:pt x="701" y="14914"/>
                  </a:lnTo>
                  <a:lnTo>
                    <a:pt x="752" y="15162"/>
                  </a:lnTo>
                  <a:lnTo>
                    <a:pt x="786" y="15427"/>
                  </a:lnTo>
                  <a:lnTo>
                    <a:pt x="821" y="15700"/>
                  </a:lnTo>
                  <a:lnTo>
                    <a:pt x="838" y="15982"/>
                  </a:lnTo>
                  <a:lnTo>
                    <a:pt x="863" y="16263"/>
                  </a:lnTo>
                  <a:lnTo>
                    <a:pt x="897" y="16844"/>
                  </a:lnTo>
                  <a:lnTo>
                    <a:pt x="932" y="17450"/>
                  </a:lnTo>
                  <a:lnTo>
                    <a:pt x="949" y="17757"/>
                  </a:lnTo>
                  <a:lnTo>
                    <a:pt x="974" y="18048"/>
                  </a:lnTo>
                  <a:lnTo>
                    <a:pt x="1008" y="18338"/>
                  </a:lnTo>
                  <a:lnTo>
                    <a:pt x="1051" y="18620"/>
                  </a:lnTo>
                  <a:lnTo>
                    <a:pt x="1111" y="18884"/>
                  </a:lnTo>
                  <a:lnTo>
                    <a:pt x="1171" y="19132"/>
                  </a:lnTo>
                  <a:lnTo>
                    <a:pt x="1213" y="19251"/>
                  </a:lnTo>
                  <a:lnTo>
                    <a:pt x="1256" y="19362"/>
                  </a:lnTo>
                  <a:lnTo>
                    <a:pt x="1299" y="19465"/>
                  </a:lnTo>
                  <a:lnTo>
                    <a:pt x="1350" y="19567"/>
                  </a:lnTo>
                  <a:lnTo>
                    <a:pt x="1410" y="19670"/>
                  </a:lnTo>
                  <a:lnTo>
                    <a:pt x="1469" y="19755"/>
                  </a:lnTo>
                  <a:lnTo>
                    <a:pt x="1538" y="19840"/>
                  </a:lnTo>
                  <a:lnTo>
                    <a:pt x="1606" y="19926"/>
                  </a:lnTo>
                  <a:lnTo>
                    <a:pt x="1683" y="19994"/>
                  </a:lnTo>
                  <a:lnTo>
                    <a:pt x="1760" y="20054"/>
                  </a:lnTo>
                  <a:lnTo>
                    <a:pt x="1845" y="20114"/>
                  </a:lnTo>
                  <a:lnTo>
                    <a:pt x="1939" y="20165"/>
                  </a:lnTo>
                  <a:lnTo>
                    <a:pt x="2041" y="20207"/>
                  </a:lnTo>
                  <a:lnTo>
                    <a:pt x="2144" y="20233"/>
                  </a:lnTo>
                  <a:lnTo>
                    <a:pt x="2255" y="20259"/>
                  </a:lnTo>
                  <a:lnTo>
                    <a:pt x="2374" y="20276"/>
                  </a:lnTo>
                  <a:lnTo>
                    <a:pt x="2417" y="20276"/>
                  </a:lnTo>
                  <a:lnTo>
                    <a:pt x="2477" y="20267"/>
                  </a:lnTo>
                  <a:lnTo>
                    <a:pt x="2528" y="20259"/>
                  </a:lnTo>
                  <a:lnTo>
                    <a:pt x="2579" y="20233"/>
                  </a:lnTo>
                  <a:lnTo>
                    <a:pt x="2630" y="20207"/>
                  </a:lnTo>
                  <a:lnTo>
                    <a:pt x="2673" y="20173"/>
                  </a:lnTo>
                  <a:lnTo>
                    <a:pt x="2716" y="20131"/>
                  </a:lnTo>
                  <a:lnTo>
                    <a:pt x="2750" y="20088"/>
                  </a:lnTo>
                  <a:lnTo>
                    <a:pt x="2784" y="20028"/>
                  </a:lnTo>
                  <a:lnTo>
                    <a:pt x="2852" y="19917"/>
                  </a:lnTo>
                  <a:lnTo>
                    <a:pt x="2904" y="19781"/>
                  </a:lnTo>
                  <a:lnTo>
                    <a:pt x="3006" y="19499"/>
                  </a:lnTo>
                  <a:lnTo>
                    <a:pt x="3057" y="19337"/>
                  </a:lnTo>
                  <a:lnTo>
                    <a:pt x="3117" y="19183"/>
                  </a:lnTo>
                  <a:lnTo>
                    <a:pt x="3177" y="19038"/>
                  </a:lnTo>
                  <a:lnTo>
                    <a:pt x="3219" y="18970"/>
                  </a:lnTo>
                  <a:lnTo>
                    <a:pt x="3254" y="18910"/>
                  </a:lnTo>
                  <a:lnTo>
                    <a:pt x="3424" y="18679"/>
                  </a:lnTo>
                  <a:lnTo>
                    <a:pt x="3595" y="18457"/>
                  </a:lnTo>
                  <a:lnTo>
                    <a:pt x="3774" y="18244"/>
                  </a:lnTo>
                  <a:lnTo>
                    <a:pt x="3954" y="18031"/>
                  </a:lnTo>
                  <a:lnTo>
                    <a:pt x="4141" y="17826"/>
                  </a:lnTo>
                  <a:lnTo>
                    <a:pt x="4338" y="17629"/>
                  </a:lnTo>
                  <a:lnTo>
                    <a:pt x="4534" y="17433"/>
                  </a:lnTo>
                  <a:lnTo>
                    <a:pt x="4731" y="17245"/>
                  </a:lnTo>
                  <a:lnTo>
                    <a:pt x="4935" y="17066"/>
                  </a:lnTo>
                  <a:lnTo>
                    <a:pt x="5140" y="16895"/>
                  </a:lnTo>
                  <a:lnTo>
                    <a:pt x="5354" y="16733"/>
                  </a:lnTo>
                  <a:lnTo>
                    <a:pt x="5567" y="16571"/>
                  </a:lnTo>
                  <a:lnTo>
                    <a:pt x="5789" y="16417"/>
                  </a:lnTo>
                  <a:lnTo>
                    <a:pt x="6011" y="16272"/>
                  </a:lnTo>
                  <a:lnTo>
                    <a:pt x="6233" y="16135"/>
                  </a:lnTo>
                  <a:lnTo>
                    <a:pt x="6464" y="15999"/>
                  </a:lnTo>
                  <a:lnTo>
                    <a:pt x="6694" y="15879"/>
                  </a:lnTo>
                  <a:lnTo>
                    <a:pt x="6925" y="15760"/>
                  </a:lnTo>
                  <a:lnTo>
                    <a:pt x="7155" y="15657"/>
                  </a:lnTo>
                  <a:lnTo>
                    <a:pt x="7394" y="15555"/>
                  </a:lnTo>
                  <a:lnTo>
                    <a:pt x="7633" y="15461"/>
                  </a:lnTo>
                  <a:lnTo>
                    <a:pt x="7881" y="15375"/>
                  </a:lnTo>
                  <a:lnTo>
                    <a:pt x="8120" y="15290"/>
                  </a:lnTo>
                  <a:lnTo>
                    <a:pt x="8367" y="15222"/>
                  </a:lnTo>
                  <a:lnTo>
                    <a:pt x="8606" y="15162"/>
                  </a:lnTo>
                  <a:lnTo>
                    <a:pt x="8854" y="15102"/>
                  </a:lnTo>
                  <a:lnTo>
                    <a:pt x="9110" y="15060"/>
                  </a:lnTo>
                  <a:lnTo>
                    <a:pt x="9358" y="15017"/>
                  </a:lnTo>
                  <a:lnTo>
                    <a:pt x="9605" y="14991"/>
                  </a:lnTo>
                  <a:lnTo>
                    <a:pt x="9861" y="14966"/>
                  </a:lnTo>
                  <a:lnTo>
                    <a:pt x="10109" y="14957"/>
                  </a:lnTo>
                  <a:lnTo>
                    <a:pt x="10356" y="14949"/>
                  </a:lnTo>
                  <a:lnTo>
                    <a:pt x="10459" y="14957"/>
                  </a:lnTo>
                  <a:lnTo>
                    <a:pt x="10553" y="14966"/>
                  </a:lnTo>
                  <a:lnTo>
                    <a:pt x="10749" y="15000"/>
                  </a:lnTo>
                  <a:lnTo>
                    <a:pt x="10945" y="15051"/>
                  </a:lnTo>
                  <a:lnTo>
                    <a:pt x="11133" y="15119"/>
                  </a:lnTo>
                  <a:lnTo>
                    <a:pt x="11330" y="15196"/>
                  </a:lnTo>
                  <a:lnTo>
                    <a:pt x="11517" y="15282"/>
                  </a:lnTo>
                  <a:lnTo>
                    <a:pt x="11902" y="15469"/>
                  </a:lnTo>
                  <a:lnTo>
                    <a:pt x="12158" y="15606"/>
                  </a:lnTo>
                  <a:lnTo>
                    <a:pt x="12414" y="15726"/>
                  </a:lnTo>
                  <a:lnTo>
                    <a:pt x="12661" y="15828"/>
                  </a:lnTo>
                  <a:lnTo>
                    <a:pt x="12789" y="15871"/>
                  </a:lnTo>
                  <a:lnTo>
                    <a:pt x="12909" y="15905"/>
                  </a:lnTo>
                  <a:lnTo>
                    <a:pt x="13037" y="15939"/>
                  </a:lnTo>
                  <a:lnTo>
                    <a:pt x="13157" y="15956"/>
                  </a:lnTo>
                  <a:lnTo>
                    <a:pt x="13285" y="15965"/>
                  </a:lnTo>
                  <a:lnTo>
                    <a:pt x="13404" y="15965"/>
                  </a:lnTo>
                  <a:lnTo>
                    <a:pt x="13524" y="15947"/>
                  </a:lnTo>
                  <a:lnTo>
                    <a:pt x="13643" y="15922"/>
                  </a:lnTo>
                  <a:lnTo>
                    <a:pt x="13763" y="15888"/>
                  </a:lnTo>
                  <a:lnTo>
                    <a:pt x="13882" y="15836"/>
                  </a:lnTo>
                  <a:lnTo>
                    <a:pt x="13968" y="15785"/>
                  </a:lnTo>
                  <a:lnTo>
                    <a:pt x="14053" y="15734"/>
                  </a:lnTo>
                  <a:lnTo>
                    <a:pt x="14138" y="15674"/>
                  </a:lnTo>
                  <a:lnTo>
                    <a:pt x="14215" y="15615"/>
                  </a:lnTo>
                  <a:lnTo>
                    <a:pt x="14352" y="15486"/>
                  </a:lnTo>
                  <a:lnTo>
                    <a:pt x="14471" y="15350"/>
                  </a:lnTo>
                  <a:lnTo>
                    <a:pt x="14582" y="15196"/>
                  </a:lnTo>
                  <a:lnTo>
                    <a:pt x="14685" y="15034"/>
                  </a:lnTo>
                  <a:lnTo>
                    <a:pt x="14770" y="14863"/>
                  </a:lnTo>
                  <a:lnTo>
                    <a:pt x="14838" y="14684"/>
                  </a:lnTo>
                  <a:lnTo>
                    <a:pt x="14907" y="14496"/>
                  </a:lnTo>
                  <a:lnTo>
                    <a:pt x="14966" y="14300"/>
                  </a:lnTo>
                  <a:lnTo>
                    <a:pt x="15009" y="14095"/>
                  </a:lnTo>
                  <a:lnTo>
                    <a:pt x="15060" y="13882"/>
                  </a:lnTo>
                  <a:lnTo>
                    <a:pt x="15129" y="13455"/>
                  </a:lnTo>
                  <a:lnTo>
                    <a:pt x="15197" y="13011"/>
                  </a:lnTo>
                  <a:lnTo>
                    <a:pt x="15248" y="12686"/>
                  </a:lnTo>
                  <a:lnTo>
                    <a:pt x="15299" y="12353"/>
                  </a:lnTo>
                  <a:lnTo>
                    <a:pt x="15359" y="12038"/>
                  </a:lnTo>
                  <a:lnTo>
                    <a:pt x="15436" y="11722"/>
                  </a:lnTo>
                  <a:lnTo>
                    <a:pt x="15479" y="11568"/>
                  </a:lnTo>
                  <a:lnTo>
                    <a:pt x="15521" y="11414"/>
                  </a:lnTo>
                  <a:lnTo>
                    <a:pt x="15573" y="11261"/>
                  </a:lnTo>
                  <a:lnTo>
                    <a:pt x="15632" y="11124"/>
                  </a:lnTo>
                  <a:lnTo>
                    <a:pt x="15692" y="10979"/>
                  </a:lnTo>
                  <a:lnTo>
                    <a:pt x="15760" y="10842"/>
                  </a:lnTo>
                  <a:lnTo>
                    <a:pt x="15837" y="10714"/>
                  </a:lnTo>
                  <a:lnTo>
                    <a:pt x="15923" y="10586"/>
                  </a:lnTo>
                  <a:lnTo>
                    <a:pt x="16204" y="10211"/>
                  </a:lnTo>
                  <a:lnTo>
                    <a:pt x="16469" y="9869"/>
                  </a:lnTo>
                  <a:lnTo>
                    <a:pt x="16725" y="9562"/>
                  </a:lnTo>
                  <a:lnTo>
                    <a:pt x="16964" y="9289"/>
                  </a:lnTo>
                  <a:lnTo>
                    <a:pt x="17015" y="9229"/>
                  </a:lnTo>
                  <a:lnTo>
                    <a:pt x="17092" y="9152"/>
                  </a:lnTo>
                  <a:lnTo>
                    <a:pt x="17126" y="9101"/>
                  </a:lnTo>
                  <a:lnTo>
                    <a:pt x="17160" y="9058"/>
                  </a:lnTo>
                  <a:lnTo>
                    <a:pt x="17178" y="9015"/>
                  </a:lnTo>
                  <a:lnTo>
                    <a:pt x="17186" y="8973"/>
                  </a:lnTo>
                  <a:lnTo>
                    <a:pt x="17203" y="8896"/>
                  </a:lnTo>
                  <a:lnTo>
                    <a:pt x="17220" y="8828"/>
                  </a:lnTo>
                  <a:lnTo>
                    <a:pt x="17314" y="8460"/>
                  </a:lnTo>
                  <a:lnTo>
                    <a:pt x="17425" y="8051"/>
                  </a:lnTo>
                  <a:lnTo>
                    <a:pt x="17570" y="7607"/>
                  </a:lnTo>
                  <a:lnTo>
                    <a:pt x="17647" y="7368"/>
                  </a:lnTo>
                  <a:lnTo>
                    <a:pt x="17741" y="7120"/>
                  </a:lnTo>
                  <a:lnTo>
                    <a:pt x="17801" y="6967"/>
                  </a:lnTo>
                  <a:lnTo>
                    <a:pt x="17886" y="6813"/>
                  </a:lnTo>
                  <a:lnTo>
                    <a:pt x="17980" y="6668"/>
                  </a:lnTo>
                  <a:lnTo>
                    <a:pt x="18082" y="6514"/>
                  </a:lnTo>
                  <a:lnTo>
                    <a:pt x="18193" y="6377"/>
                  </a:lnTo>
                  <a:lnTo>
                    <a:pt x="18313" y="6232"/>
                  </a:lnTo>
                  <a:lnTo>
                    <a:pt x="18441" y="6096"/>
                  </a:lnTo>
                  <a:lnTo>
                    <a:pt x="18586" y="5959"/>
                  </a:lnTo>
                  <a:lnTo>
                    <a:pt x="18731" y="5831"/>
                  </a:lnTo>
                  <a:lnTo>
                    <a:pt x="18876" y="5694"/>
                  </a:lnTo>
                  <a:lnTo>
                    <a:pt x="19192" y="5438"/>
                  </a:lnTo>
                  <a:lnTo>
                    <a:pt x="19517" y="5191"/>
                  </a:lnTo>
                  <a:lnTo>
                    <a:pt x="19841" y="4943"/>
                  </a:lnTo>
                  <a:lnTo>
                    <a:pt x="20311" y="4593"/>
                  </a:lnTo>
                  <a:lnTo>
                    <a:pt x="20533" y="4422"/>
                  </a:lnTo>
                  <a:lnTo>
                    <a:pt x="20746" y="4243"/>
                  </a:lnTo>
                  <a:lnTo>
                    <a:pt x="20951" y="4072"/>
                  </a:lnTo>
                  <a:lnTo>
                    <a:pt x="21139" y="3893"/>
                  </a:lnTo>
                  <a:lnTo>
                    <a:pt x="21318" y="3705"/>
                  </a:lnTo>
                  <a:lnTo>
                    <a:pt x="21472" y="3518"/>
                  </a:lnTo>
                  <a:lnTo>
                    <a:pt x="21608" y="3330"/>
                  </a:lnTo>
                  <a:lnTo>
                    <a:pt x="21677" y="3236"/>
                  </a:lnTo>
                  <a:lnTo>
                    <a:pt x="21728" y="3133"/>
                  </a:lnTo>
                  <a:lnTo>
                    <a:pt x="21779" y="3031"/>
                  </a:lnTo>
                  <a:lnTo>
                    <a:pt x="21822" y="2928"/>
                  </a:lnTo>
                  <a:lnTo>
                    <a:pt x="21856" y="2826"/>
                  </a:lnTo>
                  <a:lnTo>
                    <a:pt x="21881" y="2724"/>
                  </a:lnTo>
                  <a:lnTo>
                    <a:pt x="21907" y="2621"/>
                  </a:lnTo>
                  <a:lnTo>
                    <a:pt x="21916" y="2510"/>
                  </a:lnTo>
                  <a:lnTo>
                    <a:pt x="21924" y="2399"/>
                  </a:lnTo>
                  <a:lnTo>
                    <a:pt x="21924" y="2288"/>
                  </a:lnTo>
                  <a:lnTo>
                    <a:pt x="21907" y="2169"/>
                  </a:lnTo>
                  <a:lnTo>
                    <a:pt x="21890" y="2049"/>
                  </a:lnTo>
                  <a:lnTo>
                    <a:pt x="21864" y="1930"/>
                  </a:lnTo>
                  <a:lnTo>
                    <a:pt x="21822" y="1810"/>
                  </a:lnTo>
                  <a:lnTo>
                    <a:pt x="21770" y="1665"/>
                  </a:lnTo>
                  <a:lnTo>
                    <a:pt x="21711" y="1528"/>
                  </a:lnTo>
                  <a:lnTo>
                    <a:pt x="21651" y="1392"/>
                  </a:lnTo>
                  <a:lnTo>
                    <a:pt x="21583" y="1264"/>
                  </a:lnTo>
                  <a:lnTo>
                    <a:pt x="21514" y="1144"/>
                  </a:lnTo>
                  <a:lnTo>
                    <a:pt x="21437" y="1025"/>
                  </a:lnTo>
                  <a:lnTo>
                    <a:pt x="21361" y="922"/>
                  </a:lnTo>
                  <a:lnTo>
                    <a:pt x="21275" y="820"/>
                  </a:lnTo>
                  <a:lnTo>
                    <a:pt x="21190" y="717"/>
                  </a:lnTo>
                  <a:lnTo>
                    <a:pt x="21096" y="632"/>
                  </a:lnTo>
                  <a:lnTo>
                    <a:pt x="20994" y="547"/>
                  </a:lnTo>
                  <a:lnTo>
                    <a:pt x="20891" y="461"/>
                  </a:lnTo>
                  <a:lnTo>
                    <a:pt x="20789" y="393"/>
                  </a:lnTo>
                  <a:lnTo>
                    <a:pt x="20678" y="325"/>
                  </a:lnTo>
                  <a:lnTo>
                    <a:pt x="20567" y="265"/>
                  </a:lnTo>
                  <a:lnTo>
                    <a:pt x="20447" y="214"/>
                  </a:lnTo>
                  <a:lnTo>
                    <a:pt x="20268" y="154"/>
                  </a:lnTo>
                  <a:lnTo>
                    <a:pt x="20089" y="94"/>
                  </a:lnTo>
                  <a:lnTo>
                    <a:pt x="19901" y="60"/>
                  </a:lnTo>
                  <a:lnTo>
                    <a:pt x="19713" y="26"/>
                  </a:lnTo>
                  <a:lnTo>
                    <a:pt x="19517" y="9"/>
                  </a:lnTo>
                  <a:lnTo>
                    <a:pt x="19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1" name="Google Shape;10101;p44"/>
            <p:cNvSpPr/>
            <p:nvPr/>
          </p:nvSpPr>
          <p:spPr>
            <a:xfrm>
              <a:off x="3232138" y="1781850"/>
              <a:ext cx="335950" cy="266575"/>
            </a:xfrm>
            <a:custGeom>
              <a:avLst/>
              <a:gdLst/>
              <a:ahLst/>
              <a:cxnLst/>
              <a:rect l="l" t="t" r="r" b="b"/>
              <a:pathLst>
                <a:path w="13438" h="10663" extrusionOk="0">
                  <a:moveTo>
                    <a:pt x="13079" y="51"/>
                  </a:moveTo>
                  <a:lnTo>
                    <a:pt x="13139" y="68"/>
                  </a:lnTo>
                  <a:lnTo>
                    <a:pt x="13198" y="103"/>
                  </a:lnTo>
                  <a:lnTo>
                    <a:pt x="13250" y="145"/>
                  </a:lnTo>
                  <a:lnTo>
                    <a:pt x="13301" y="205"/>
                  </a:lnTo>
                  <a:lnTo>
                    <a:pt x="13343" y="273"/>
                  </a:lnTo>
                  <a:lnTo>
                    <a:pt x="13369" y="342"/>
                  </a:lnTo>
                  <a:lnTo>
                    <a:pt x="13378" y="410"/>
                  </a:lnTo>
                  <a:lnTo>
                    <a:pt x="13378" y="478"/>
                  </a:lnTo>
                  <a:lnTo>
                    <a:pt x="13369" y="546"/>
                  </a:lnTo>
                  <a:lnTo>
                    <a:pt x="13343" y="606"/>
                  </a:lnTo>
                  <a:lnTo>
                    <a:pt x="13309" y="675"/>
                  </a:lnTo>
                  <a:lnTo>
                    <a:pt x="13267" y="743"/>
                  </a:lnTo>
                  <a:lnTo>
                    <a:pt x="13224" y="811"/>
                  </a:lnTo>
                  <a:lnTo>
                    <a:pt x="13164" y="888"/>
                  </a:lnTo>
                  <a:lnTo>
                    <a:pt x="13028" y="1025"/>
                  </a:lnTo>
                  <a:lnTo>
                    <a:pt x="12874" y="1170"/>
                  </a:lnTo>
                  <a:lnTo>
                    <a:pt x="12712" y="1315"/>
                  </a:lnTo>
                  <a:lnTo>
                    <a:pt x="12464" y="1537"/>
                  </a:lnTo>
                  <a:lnTo>
                    <a:pt x="12336" y="1656"/>
                  </a:lnTo>
                  <a:lnTo>
                    <a:pt x="12225" y="1776"/>
                  </a:lnTo>
                  <a:lnTo>
                    <a:pt x="12123" y="1895"/>
                  </a:lnTo>
                  <a:lnTo>
                    <a:pt x="12029" y="2015"/>
                  </a:lnTo>
                  <a:lnTo>
                    <a:pt x="11952" y="2143"/>
                  </a:lnTo>
                  <a:lnTo>
                    <a:pt x="11892" y="2280"/>
                  </a:lnTo>
                  <a:lnTo>
                    <a:pt x="11824" y="2476"/>
                  </a:lnTo>
                  <a:lnTo>
                    <a:pt x="11756" y="2672"/>
                  </a:lnTo>
                  <a:lnTo>
                    <a:pt x="11653" y="3056"/>
                  </a:lnTo>
                  <a:lnTo>
                    <a:pt x="11593" y="3270"/>
                  </a:lnTo>
                  <a:lnTo>
                    <a:pt x="11534" y="3475"/>
                  </a:lnTo>
                  <a:lnTo>
                    <a:pt x="11465" y="3671"/>
                  </a:lnTo>
                  <a:lnTo>
                    <a:pt x="11431" y="3765"/>
                  </a:lnTo>
                  <a:lnTo>
                    <a:pt x="11388" y="3850"/>
                  </a:lnTo>
                  <a:lnTo>
                    <a:pt x="11346" y="3927"/>
                  </a:lnTo>
                  <a:lnTo>
                    <a:pt x="11295" y="4004"/>
                  </a:lnTo>
                  <a:lnTo>
                    <a:pt x="11175" y="4166"/>
                  </a:lnTo>
                  <a:lnTo>
                    <a:pt x="11047" y="4328"/>
                  </a:lnTo>
                  <a:lnTo>
                    <a:pt x="10902" y="4491"/>
                  </a:lnTo>
                  <a:lnTo>
                    <a:pt x="10671" y="4764"/>
                  </a:lnTo>
                  <a:lnTo>
                    <a:pt x="10552" y="4909"/>
                  </a:lnTo>
                  <a:lnTo>
                    <a:pt x="10432" y="5063"/>
                  </a:lnTo>
                  <a:lnTo>
                    <a:pt x="10364" y="5174"/>
                  </a:lnTo>
                  <a:lnTo>
                    <a:pt x="10304" y="5276"/>
                  </a:lnTo>
                  <a:lnTo>
                    <a:pt x="10244" y="5387"/>
                  </a:lnTo>
                  <a:lnTo>
                    <a:pt x="10202" y="5498"/>
                  </a:lnTo>
                  <a:lnTo>
                    <a:pt x="10151" y="5617"/>
                  </a:lnTo>
                  <a:lnTo>
                    <a:pt x="10108" y="5728"/>
                  </a:lnTo>
                  <a:lnTo>
                    <a:pt x="10048" y="5968"/>
                  </a:lnTo>
                  <a:lnTo>
                    <a:pt x="9988" y="6207"/>
                  </a:lnTo>
                  <a:lnTo>
                    <a:pt x="9946" y="6454"/>
                  </a:lnTo>
                  <a:lnTo>
                    <a:pt x="9886" y="6924"/>
                  </a:lnTo>
                  <a:lnTo>
                    <a:pt x="9852" y="7188"/>
                  </a:lnTo>
                  <a:lnTo>
                    <a:pt x="9809" y="7436"/>
                  </a:lnTo>
                  <a:lnTo>
                    <a:pt x="9766" y="7675"/>
                  </a:lnTo>
                  <a:lnTo>
                    <a:pt x="9741" y="7786"/>
                  </a:lnTo>
                  <a:lnTo>
                    <a:pt x="9707" y="7888"/>
                  </a:lnTo>
                  <a:lnTo>
                    <a:pt x="9672" y="7991"/>
                  </a:lnTo>
                  <a:lnTo>
                    <a:pt x="9630" y="8093"/>
                  </a:lnTo>
                  <a:lnTo>
                    <a:pt x="9579" y="8179"/>
                  </a:lnTo>
                  <a:lnTo>
                    <a:pt x="9527" y="8264"/>
                  </a:lnTo>
                  <a:lnTo>
                    <a:pt x="9468" y="8341"/>
                  </a:lnTo>
                  <a:lnTo>
                    <a:pt x="9399" y="8409"/>
                  </a:lnTo>
                  <a:lnTo>
                    <a:pt x="9322" y="8477"/>
                  </a:lnTo>
                  <a:lnTo>
                    <a:pt x="9237" y="8529"/>
                  </a:lnTo>
                  <a:lnTo>
                    <a:pt x="9186" y="8563"/>
                  </a:lnTo>
                  <a:lnTo>
                    <a:pt x="9135" y="8580"/>
                  </a:lnTo>
                  <a:lnTo>
                    <a:pt x="9075" y="8588"/>
                  </a:lnTo>
                  <a:lnTo>
                    <a:pt x="9024" y="8597"/>
                  </a:lnTo>
                  <a:lnTo>
                    <a:pt x="8913" y="8597"/>
                  </a:lnTo>
                  <a:lnTo>
                    <a:pt x="8793" y="8580"/>
                  </a:lnTo>
                  <a:lnTo>
                    <a:pt x="8674" y="8554"/>
                  </a:lnTo>
                  <a:lnTo>
                    <a:pt x="8546" y="8512"/>
                  </a:lnTo>
                  <a:lnTo>
                    <a:pt x="8272" y="8401"/>
                  </a:lnTo>
                  <a:lnTo>
                    <a:pt x="8050" y="8307"/>
                  </a:lnTo>
                  <a:lnTo>
                    <a:pt x="7820" y="8230"/>
                  </a:lnTo>
                  <a:lnTo>
                    <a:pt x="7709" y="8196"/>
                  </a:lnTo>
                  <a:lnTo>
                    <a:pt x="7589" y="8170"/>
                  </a:lnTo>
                  <a:lnTo>
                    <a:pt x="7470" y="8153"/>
                  </a:lnTo>
                  <a:lnTo>
                    <a:pt x="7350" y="8144"/>
                  </a:lnTo>
                  <a:lnTo>
                    <a:pt x="7154" y="8153"/>
                  </a:lnTo>
                  <a:lnTo>
                    <a:pt x="6958" y="8179"/>
                  </a:lnTo>
                  <a:lnTo>
                    <a:pt x="6761" y="8213"/>
                  </a:lnTo>
                  <a:lnTo>
                    <a:pt x="6565" y="8255"/>
                  </a:lnTo>
                  <a:lnTo>
                    <a:pt x="6369" y="8315"/>
                  </a:lnTo>
                  <a:lnTo>
                    <a:pt x="6172" y="8383"/>
                  </a:lnTo>
                  <a:lnTo>
                    <a:pt x="5984" y="8460"/>
                  </a:lnTo>
                  <a:lnTo>
                    <a:pt x="5797" y="8546"/>
                  </a:lnTo>
                  <a:lnTo>
                    <a:pt x="5609" y="8640"/>
                  </a:lnTo>
                  <a:lnTo>
                    <a:pt x="5421" y="8734"/>
                  </a:lnTo>
                  <a:lnTo>
                    <a:pt x="5045" y="8947"/>
                  </a:lnTo>
                  <a:lnTo>
                    <a:pt x="4678" y="9177"/>
                  </a:lnTo>
                  <a:lnTo>
                    <a:pt x="4311" y="9408"/>
                  </a:lnTo>
                  <a:lnTo>
                    <a:pt x="3850" y="9698"/>
                  </a:lnTo>
                  <a:lnTo>
                    <a:pt x="3628" y="9835"/>
                  </a:lnTo>
                  <a:lnTo>
                    <a:pt x="3398" y="9971"/>
                  </a:lnTo>
                  <a:lnTo>
                    <a:pt x="3176" y="10099"/>
                  </a:lnTo>
                  <a:lnTo>
                    <a:pt x="2945" y="10210"/>
                  </a:lnTo>
                  <a:lnTo>
                    <a:pt x="2723" y="10313"/>
                  </a:lnTo>
                  <a:lnTo>
                    <a:pt x="2493" y="10407"/>
                  </a:lnTo>
                  <a:lnTo>
                    <a:pt x="2271" y="10484"/>
                  </a:lnTo>
                  <a:lnTo>
                    <a:pt x="2040" y="10543"/>
                  </a:lnTo>
                  <a:lnTo>
                    <a:pt x="1810" y="10586"/>
                  </a:lnTo>
                  <a:lnTo>
                    <a:pt x="1699" y="10603"/>
                  </a:lnTo>
                  <a:lnTo>
                    <a:pt x="1579" y="10612"/>
                  </a:lnTo>
                  <a:lnTo>
                    <a:pt x="1349" y="10612"/>
                  </a:lnTo>
                  <a:lnTo>
                    <a:pt x="1229" y="10603"/>
                  </a:lnTo>
                  <a:lnTo>
                    <a:pt x="1118" y="10586"/>
                  </a:lnTo>
                  <a:lnTo>
                    <a:pt x="999" y="10560"/>
                  </a:lnTo>
                  <a:lnTo>
                    <a:pt x="879" y="10535"/>
                  </a:lnTo>
                  <a:lnTo>
                    <a:pt x="760" y="10501"/>
                  </a:lnTo>
                  <a:lnTo>
                    <a:pt x="640" y="10458"/>
                  </a:lnTo>
                  <a:lnTo>
                    <a:pt x="623" y="10449"/>
                  </a:lnTo>
                  <a:lnTo>
                    <a:pt x="606" y="10432"/>
                  </a:lnTo>
                  <a:lnTo>
                    <a:pt x="589" y="10390"/>
                  </a:lnTo>
                  <a:lnTo>
                    <a:pt x="581" y="10330"/>
                  </a:lnTo>
                  <a:lnTo>
                    <a:pt x="581" y="10253"/>
                  </a:lnTo>
                  <a:lnTo>
                    <a:pt x="572" y="10168"/>
                  </a:lnTo>
                  <a:lnTo>
                    <a:pt x="563" y="10091"/>
                  </a:lnTo>
                  <a:lnTo>
                    <a:pt x="487" y="9860"/>
                  </a:lnTo>
                  <a:lnTo>
                    <a:pt x="393" y="9596"/>
                  </a:lnTo>
                  <a:lnTo>
                    <a:pt x="256" y="9212"/>
                  </a:lnTo>
                  <a:lnTo>
                    <a:pt x="196" y="9015"/>
                  </a:lnTo>
                  <a:lnTo>
                    <a:pt x="137" y="8810"/>
                  </a:lnTo>
                  <a:lnTo>
                    <a:pt x="94" y="8623"/>
                  </a:lnTo>
                  <a:lnTo>
                    <a:pt x="60" y="8435"/>
                  </a:lnTo>
                  <a:lnTo>
                    <a:pt x="51" y="8349"/>
                  </a:lnTo>
                  <a:lnTo>
                    <a:pt x="51" y="8273"/>
                  </a:lnTo>
                  <a:lnTo>
                    <a:pt x="51" y="8196"/>
                  </a:lnTo>
                  <a:lnTo>
                    <a:pt x="60" y="8119"/>
                  </a:lnTo>
                  <a:lnTo>
                    <a:pt x="77" y="8085"/>
                  </a:lnTo>
                  <a:lnTo>
                    <a:pt x="85" y="8042"/>
                  </a:lnTo>
                  <a:lnTo>
                    <a:pt x="137" y="7957"/>
                  </a:lnTo>
                  <a:lnTo>
                    <a:pt x="213" y="7854"/>
                  </a:lnTo>
                  <a:lnTo>
                    <a:pt x="299" y="7743"/>
                  </a:lnTo>
                  <a:lnTo>
                    <a:pt x="435" y="7564"/>
                  </a:lnTo>
                  <a:lnTo>
                    <a:pt x="640" y="7299"/>
                  </a:lnTo>
                  <a:lnTo>
                    <a:pt x="845" y="7052"/>
                  </a:lnTo>
                  <a:lnTo>
                    <a:pt x="1059" y="6804"/>
                  </a:lnTo>
                  <a:lnTo>
                    <a:pt x="1272" y="6565"/>
                  </a:lnTo>
                  <a:lnTo>
                    <a:pt x="1494" y="6343"/>
                  </a:lnTo>
                  <a:lnTo>
                    <a:pt x="1725" y="6121"/>
                  </a:lnTo>
                  <a:lnTo>
                    <a:pt x="1964" y="5899"/>
                  </a:lnTo>
                  <a:lnTo>
                    <a:pt x="2194" y="5694"/>
                  </a:lnTo>
                  <a:lnTo>
                    <a:pt x="2442" y="5489"/>
                  </a:lnTo>
                  <a:lnTo>
                    <a:pt x="2681" y="5302"/>
                  </a:lnTo>
                  <a:lnTo>
                    <a:pt x="2937" y="5114"/>
                  </a:lnTo>
                  <a:lnTo>
                    <a:pt x="3184" y="4926"/>
                  </a:lnTo>
                  <a:lnTo>
                    <a:pt x="3440" y="4755"/>
                  </a:lnTo>
                  <a:lnTo>
                    <a:pt x="3697" y="4585"/>
                  </a:lnTo>
                  <a:lnTo>
                    <a:pt x="3953" y="4422"/>
                  </a:lnTo>
                  <a:lnTo>
                    <a:pt x="4209" y="4269"/>
                  </a:lnTo>
                  <a:lnTo>
                    <a:pt x="4473" y="4115"/>
                  </a:lnTo>
                  <a:lnTo>
                    <a:pt x="4730" y="3970"/>
                  </a:lnTo>
                  <a:lnTo>
                    <a:pt x="5250" y="3697"/>
                  </a:lnTo>
                  <a:lnTo>
                    <a:pt x="5771" y="3449"/>
                  </a:lnTo>
                  <a:lnTo>
                    <a:pt x="6283" y="3227"/>
                  </a:lnTo>
                  <a:lnTo>
                    <a:pt x="6787" y="3014"/>
                  </a:lnTo>
                  <a:lnTo>
                    <a:pt x="7274" y="2826"/>
                  </a:lnTo>
                  <a:lnTo>
                    <a:pt x="7752" y="2655"/>
                  </a:lnTo>
                  <a:lnTo>
                    <a:pt x="8213" y="2510"/>
                  </a:lnTo>
                  <a:lnTo>
                    <a:pt x="8588" y="2382"/>
                  </a:lnTo>
                  <a:lnTo>
                    <a:pt x="8972" y="2237"/>
                  </a:lnTo>
                  <a:lnTo>
                    <a:pt x="9374" y="2075"/>
                  </a:lnTo>
                  <a:lnTo>
                    <a:pt x="9775" y="1895"/>
                  </a:lnTo>
                  <a:lnTo>
                    <a:pt x="10185" y="1708"/>
                  </a:lnTo>
                  <a:lnTo>
                    <a:pt x="10612" y="1511"/>
                  </a:lnTo>
                  <a:lnTo>
                    <a:pt x="11474" y="1093"/>
                  </a:lnTo>
                  <a:lnTo>
                    <a:pt x="11542" y="1050"/>
                  </a:lnTo>
                  <a:lnTo>
                    <a:pt x="11610" y="1007"/>
                  </a:lnTo>
                  <a:lnTo>
                    <a:pt x="11764" y="905"/>
                  </a:lnTo>
                  <a:lnTo>
                    <a:pt x="11918" y="777"/>
                  </a:lnTo>
                  <a:lnTo>
                    <a:pt x="12080" y="640"/>
                  </a:lnTo>
                  <a:lnTo>
                    <a:pt x="12345" y="418"/>
                  </a:lnTo>
                  <a:lnTo>
                    <a:pt x="12473" y="316"/>
                  </a:lnTo>
                  <a:lnTo>
                    <a:pt x="12601" y="222"/>
                  </a:lnTo>
                  <a:lnTo>
                    <a:pt x="12729" y="145"/>
                  </a:lnTo>
                  <a:lnTo>
                    <a:pt x="12857" y="85"/>
                  </a:lnTo>
                  <a:lnTo>
                    <a:pt x="12917" y="68"/>
                  </a:lnTo>
                  <a:lnTo>
                    <a:pt x="12968" y="60"/>
                  </a:lnTo>
                  <a:lnTo>
                    <a:pt x="13028" y="51"/>
                  </a:lnTo>
                  <a:close/>
                  <a:moveTo>
                    <a:pt x="12968" y="0"/>
                  </a:moveTo>
                  <a:lnTo>
                    <a:pt x="12908" y="17"/>
                  </a:lnTo>
                  <a:lnTo>
                    <a:pt x="12848" y="34"/>
                  </a:lnTo>
                  <a:lnTo>
                    <a:pt x="12720" y="85"/>
                  </a:lnTo>
                  <a:lnTo>
                    <a:pt x="12592" y="171"/>
                  </a:lnTo>
                  <a:lnTo>
                    <a:pt x="12456" y="256"/>
                  </a:lnTo>
                  <a:lnTo>
                    <a:pt x="12319" y="367"/>
                  </a:lnTo>
                  <a:lnTo>
                    <a:pt x="12046" y="598"/>
                  </a:lnTo>
                  <a:lnTo>
                    <a:pt x="11884" y="734"/>
                  </a:lnTo>
                  <a:lnTo>
                    <a:pt x="11730" y="854"/>
                  </a:lnTo>
                  <a:lnTo>
                    <a:pt x="11585" y="965"/>
                  </a:lnTo>
                  <a:lnTo>
                    <a:pt x="11516" y="1007"/>
                  </a:lnTo>
                  <a:lnTo>
                    <a:pt x="11448" y="1042"/>
                  </a:lnTo>
                  <a:lnTo>
                    <a:pt x="10586" y="1460"/>
                  </a:lnTo>
                  <a:lnTo>
                    <a:pt x="10168" y="1656"/>
                  </a:lnTo>
                  <a:lnTo>
                    <a:pt x="9758" y="1844"/>
                  </a:lnTo>
                  <a:lnTo>
                    <a:pt x="9348" y="2023"/>
                  </a:lnTo>
                  <a:lnTo>
                    <a:pt x="8955" y="2186"/>
                  </a:lnTo>
                  <a:lnTo>
                    <a:pt x="8571" y="2331"/>
                  </a:lnTo>
                  <a:lnTo>
                    <a:pt x="8196" y="2459"/>
                  </a:lnTo>
                  <a:lnTo>
                    <a:pt x="7735" y="2604"/>
                  </a:lnTo>
                  <a:lnTo>
                    <a:pt x="7257" y="2775"/>
                  </a:lnTo>
                  <a:lnTo>
                    <a:pt x="6761" y="2962"/>
                  </a:lnTo>
                  <a:lnTo>
                    <a:pt x="6258" y="3176"/>
                  </a:lnTo>
                  <a:lnTo>
                    <a:pt x="5745" y="3406"/>
                  </a:lnTo>
                  <a:lnTo>
                    <a:pt x="5225" y="3654"/>
                  </a:lnTo>
                  <a:lnTo>
                    <a:pt x="4704" y="3927"/>
                  </a:lnTo>
                  <a:lnTo>
                    <a:pt x="4439" y="4072"/>
                  </a:lnTo>
                  <a:lnTo>
                    <a:pt x="4183" y="4217"/>
                  </a:lnTo>
                  <a:lnTo>
                    <a:pt x="3919" y="4380"/>
                  </a:lnTo>
                  <a:lnTo>
                    <a:pt x="3662" y="4542"/>
                  </a:lnTo>
                  <a:lnTo>
                    <a:pt x="3406" y="4713"/>
                  </a:lnTo>
                  <a:lnTo>
                    <a:pt x="3150" y="4883"/>
                  </a:lnTo>
                  <a:lnTo>
                    <a:pt x="2903" y="5071"/>
                  </a:lnTo>
                  <a:lnTo>
                    <a:pt x="2647" y="5259"/>
                  </a:lnTo>
                  <a:lnTo>
                    <a:pt x="2407" y="5455"/>
                  </a:lnTo>
                  <a:lnTo>
                    <a:pt x="2160" y="5652"/>
                  </a:lnTo>
                  <a:lnTo>
                    <a:pt x="1921" y="5865"/>
                  </a:lnTo>
                  <a:lnTo>
                    <a:pt x="1690" y="6078"/>
                  </a:lnTo>
                  <a:lnTo>
                    <a:pt x="1460" y="6300"/>
                  </a:lnTo>
                  <a:lnTo>
                    <a:pt x="1238" y="6531"/>
                  </a:lnTo>
                  <a:lnTo>
                    <a:pt x="1016" y="6770"/>
                  </a:lnTo>
                  <a:lnTo>
                    <a:pt x="803" y="7018"/>
                  </a:lnTo>
                  <a:lnTo>
                    <a:pt x="598" y="7265"/>
                  </a:lnTo>
                  <a:lnTo>
                    <a:pt x="393" y="7530"/>
                  </a:lnTo>
                  <a:lnTo>
                    <a:pt x="256" y="7709"/>
                  </a:lnTo>
                  <a:lnTo>
                    <a:pt x="162" y="7829"/>
                  </a:lnTo>
                  <a:lnTo>
                    <a:pt x="94" y="7931"/>
                  </a:lnTo>
                  <a:lnTo>
                    <a:pt x="34" y="8025"/>
                  </a:lnTo>
                  <a:lnTo>
                    <a:pt x="17" y="8068"/>
                  </a:lnTo>
                  <a:lnTo>
                    <a:pt x="9" y="8110"/>
                  </a:lnTo>
                  <a:lnTo>
                    <a:pt x="0" y="8187"/>
                  </a:lnTo>
                  <a:lnTo>
                    <a:pt x="0" y="8264"/>
                  </a:lnTo>
                  <a:lnTo>
                    <a:pt x="0" y="8349"/>
                  </a:lnTo>
                  <a:lnTo>
                    <a:pt x="9" y="8435"/>
                  </a:lnTo>
                  <a:lnTo>
                    <a:pt x="34" y="8623"/>
                  </a:lnTo>
                  <a:lnTo>
                    <a:pt x="85" y="8819"/>
                  </a:lnTo>
                  <a:lnTo>
                    <a:pt x="137" y="9024"/>
                  </a:lnTo>
                  <a:lnTo>
                    <a:pt x="205" y="9229"/>
                  </a:lnTo>
                  <a:lnTo>
                    <a:pt x="342" y="9613"/>
                  </a:lnTo>
                  <a:lnTo>
                    <a:pt x="435" y="9877"/>
                  </a:lnTo>
                  <a:lnTo>
                    <a:pt x="512" y="10108"/>
                  </a:lnTo>
                  <a:lnTo>
                    <a:pt x="521" y="10176"/>
                  </a:lnTo>
                  <a:lnTo>
                    <a:pt x="521" y="10253"/>
                  </a:lnTo>
                  <a:lnTo>
                    <a:pt x="521" y="10330"/>
                  </a:lnTo>
                  <a:lnTo>
                    <a:pt x="538" y="10407"/>
                  </a:lnTo>
                  <a:lnTo>
                    <a:pt x="546" y="10441"/>
                  </a:lnTo>
                  <a:lnTo>
                    <a:pt x="563" y="10475"/>
                  </a:lnTo>
                  <a:lnTo>
                    <a:pt x="589" y="10492"/>
                  </a:lnTo>
                  <a:lnTo>
                    <a:pt x="623" y="10509"/>
                  </a:lnTo>
                  <a:lnTo>
                    <a:pt x="837" y="10578"/>
                  </a:lnTo>
                  <a:lnTo>
                    <a:pt x="1050" y="10629"/>
                  </a:lnTo>
                  <a:lnTo>
                    <a:pt x="1255" y="10654"/>
                  </a:lnTo>
                  <a:lnTo>
                    <a:pt x="1468" y="10663"/>
                  </a:lnTo>
                  <a:lnTo>
                    <a:pt x="1648" y="10663"/>
                  </a:lnTo>
                  <a:lnTo>
                    <a:pt x="1827" y="10637"/>
                  </a:lnTo>
                  <a:lnTo>
                    <a:pt x="2006" y="10603"/>
                  </a:lnTo>
                  <a:lnTo>
                    <a:pt x="2194" y="10560"/>
                  </a:lnTo>
                  <a:lnTo>
                    <a:pt x="2373" y="10509"/>
                  </a:lnTo>
                  <a:lnTo>
                    <a:pt x="2553" y="10449"/>
                  </a:lnTo>
                  <a:lnTo>
                    <a:pt x="2732" y="10373"/>
                  </a:lnTo>
                  <a:lnTo>
                    <a:pt x="2903" y="10296"/>
                  </a:lnTo>
                  <a:lnTo>
                    <a:pt x="3082" y="10202"/>
                  </a:lnTo>
                  <a:lnTo>
                    <a:pt x="3261" y="10108"/>
                  </a:lnTo>
                  <a:lnTo>
                    <a:pt x="3620" y="9903"/>
                  </a:lnTo>
                  <a:lnTo>
                    <a:pt x="3978" y="9681"/>
                  </a:lnTo>
                  <a:lnTo>
                    <a:pt x="4337" y="9451"/>
                  </a:lnTo>
                  <a:lnTo>
                    <a:pt x="4704" y="9220"/>
                  </a:lnTo>
                  <a:lnTo>
                    <a:pt x="5071" y="8998"/>
                  </a:lnTo>
                  <a:lnTo>
                    <a:pt x="5438" y="8785"/>
                  </a:lnTo>
                  <a:lnTo>
                    <a:pt x="5626" y="8691"/>
                  </a:lnTo>
                  <a:lnTo>
                    <a:pt x="5814" y="8597"/>
                  </a:lnTo>
                  <a:lnTo>
                    <a:pt x="6002" y="8512"/>
                  </a:lnTo>
                  <a:lnTo>
                    <a:pt x="6189" y="8435"/>
                  </a:lnTo>
                  <a:lnTo>
                    <a:pt x="6386" y="8366"/>
                  </a:lnTo>
                  <a:lnTo>
                    <a:pt x="6574" y="8315"/>
                  </a:lnTo>
                  <a:lnTo>
                    <a:pt x="6770" y="8264"/>
                  </a:lnTo>
                  <a:lnTo>
                    <a:pt x="6958" y="8230"/>
                  </a:lnTo>
                  <a:lnTo>
                    <a:pt x="7154" y="8213"/>
                  </a:lnTo>
                  <a:lnTo>
                    <a:pt x="7350" y="8204"/>
                  </a:lnTo>
                  <a:lnTo>
                    <a:pt x="7470" y="8204"/>
                  </a:lnTo>
                  <a:lnTo>
                    <a:pt x="7581" y="8221"/>
                  </a:lnTo>
                  <a:lnTo>
                    <a:pt x="7700" y="8247"/>
                  </a:lnTo>
                  <a:lnTo>
                    <a:pt x="7811" y="8281"/>
                  </a:lnTo>
                  <a:lnTo>
                    <a:pt x="8033" y="8358"/>
                  </a:lnTo>
                  <a:lnTo>
                    <a:pt x="8247" y="8452"/>
                  </a:lnTo>
                  <a:lnTo>
                    <a:pt x="8520" y="8554"/>
                  </a:lnTo>
                  <a:lnTo>
                    <a:pt x="8657" y="8605"/>
                  </a:lnTo>
                  <a:lnTo>
                    <a:pt x="8785" y="8640"/>
                  </a:lnTo>
                  <a:lnTo>
                    <a:pt x="8913" y="8657"/>
                  </a:lnTo>
                  <a:lnTo>
                    <a:pt x="9032" y="8657"/>
                  </a:lnTo>
                  <a:lnTo>
                    <a:pt x="9092" y="8648"/>
                  </a:lnTo>
                  <a:lnTo>
                    <a:pt x="9152" y="8631"/>
                  </a:lnTo>
                  <a:lnTo>
                    <a:pt x="9211" y="8605"/>
                  </a:lnTo>
                  <a:lnTo>
                    <a:pt x="9263" y="8580"/>
                  </a:lnTo>
                  <a:lnTo>
                    <a:pt x="9357" y="8520"/>
                  </a:lnTo>
                  <a:lnTo>
                    <a:pt x="9433" y="8452"/>
                  </a:lnTo>
                  <a:lnTo>
                    <a:pt x="9502" y="8375"/>
                  </a:lnTo>
                  <a:lnTo>
                    <a:pt x="9570" y="8298"/>
                  </a:lnTo>
                  <a:lnTo>
                    <a:pt x="9621" y="8213"/>
                  </a:lnTo>
                  <a:lnTo>
                    <a:pt x="9672" y="8110"/>
                  </a:lnTo>
                  <a:lnTo>
                    <a:pt x="9715" y="8016"/>
                  </a:lnTo>
                  <a:lnTo>
                    <a:pt x="9758" y="7905"/>
                  </a:lnTo>
                  <a:lnTo>
                    <a:pt x="9792" y="7794"/>
                  </a:lnTo>
                  <a:lnTo>
                    <a:pt x="9818" y="7683"/>
                  </a:lnTo>
                  <a:lnTo>
                    <a:pt x="9869" y="7444"/>
                  </a:lnTo>
                  <a:lnTo>
                    <a:pt x="9903" y="7188"/>
                  </a:lnTo>
                  <a:lnTo>
                    <a:pt x="9937" y="6932"/>
                  </a:lnTo>
                  <a:lnTo>
                    <a:pt x="10005" y="6463"/>
                  </a:lnTo>
                  <a:lnTo>
                    <a:pt x="10040" y="6224"/>
                  </a:lnTo>
                  <a:lnTo>
                    <a:pt x="10099" y="5985"/>
                  </a:lnTo>
                  <a:lnTo>
                    <a:pt x="10159" y="5754"/>
                  </a:lnTo>
                  <a:lnTo>
                    <a:pt x="10202" y="5635"/>
                  </a:lnTo>
                  <a:lnTo>
                    <a:pt x="10244" y="5524"/>
                  </a:lnTo>
                  <a:lnTo>
                    <a:pt x="10296" y="5413"/>
                  </a:lnTo>
                  <a:lnTo>
                    <a:pt x="10355" y="5302"/>
                  </a:lnTo>
                  <a:lnTo>
                    <a:pt x="10415" y="5199"/>
                  </a:lnTo>
                  <a:lnTo>
                    <a:pt x="10484" y="5097"/>
                  </a:lnTo>
                  <a:lnTo>
                    <a:pt x="10594" y="4943"/>
                  </a:lnTo>
                  <a:lnTo>
                    <a:pt x="10705" y="4798"/>
                  </a:lnTo>
                  <a:lnTo>
                    <a:pt x="10945" y="4525"/>
                  </a:lnTo>
                  <a:lnTo>
                    <a:pt x="11090" y="4363"/>
                  </a:lnTo>
                  <a:lnTo>
                    <a:pt x="11218" y="4200"/>
                  </a:lnTo>
                  <a:lnTo>
                    <a:pt x="11337" y="4038"/>
                  </a:lnTo>
                  <a:lnTo>
                    <a:pt x="11388" y="3953"/>
                  </a:lnTo>
                  <a:lnTo>
                    <a:pt x="11440" y="3876"/>
                  </a:lnTo>
                  <a:lnTo>
                    <a:pt x="11482" y="3782"/>
                  </a:lnTo>
                  <a:lnTo>
                    <a:pt x="11516" y="3697"/>
                  </a:lnTo>
                  <a:lnTo>
                    <a:pt x="11585" y="3500"/>
                  </a:lnTo>
                  <a:lnTo>
                    <a:pt x="11653" y="3287"/>
                  </a:lnTo>
                  <a:lnTo>
                    <a:pt x="11704" y="3065"/>
                  </a:lnTo>
                  <a:lnTo>
                    <a:pt x="11807" y="2689"/>
                  </a:lnTo>
                  <a:lnTo>
                    <a:pt x="11875" y="2493"/>
                  </a:lnTo>
                  <a:lnTo>
                    <a:pt x="11943" y="2297"/>
                  </a:lnTo>
                  <a:lnTo>
                    <a:pt x="12003" y="2169"/>
                  </a:lnTo>
                  <a:lnTo>
                    <a:pt x="12080" y="2049"/>
                  </a:lnTo>
                  <a:lnTo>
                    <a:pt x="12165" y="1921"/>
                  </a:lnTo>
                  <a:lnTo>
                    <a:pt x="12268" y="1801"/>
                  </a:lnTo>
                  <a:lnTo>
                    <a:pt x="12379" y="1690"/>
                  </a:lnTo>
                  <a:lnTo>
                    <a:pt x="12498" y="1579"/>
                  </a:lnTo>
                  <a:lnTo>
                    <a:pt x="12746" y="1358"/>
                  </a:lnTo>
                  <a:lnTo>
                    <a:pt x="12917" y="1204"/>
                  </a:lnTo>
                  <a:lnTo>
                    <a:pt x="13070" y="1059"/>
                  </a:lnTo>
                  <a:lnTo>
                    <a:pt x="13207" y="914"/>
                  </a:lnTo>
                  <a:lnTo>
                    <a:pt x="13267" y="837"/>
                  </a:lnTo>
                  <a:lnTo>
                    <a:pt x="13318" y="768"/>
                  </a:lnTo>
                  <a:lnTo>
                    <a:pt x="13360" y="692"/>
                  </a:lnTo>
                  <a:lnTo>
                    <a:pt x="13395" y="623"/>
                  </a:lnTo>
                  <a:lnTo>
                    <a:pt x="13420" y="546"/>
                  </a:lnTo>
                  <a:lnTo>
                    <a:pt x="13437" y="470"/>
                  </a:lnTo>
                  <a:lnTo>
                    <a:pt x="13437" y="401"/>
                  </a:lnTo>
                  <a:lnTo>
                    <a:pt x="13420" y="325"/>
                  </a:lnTo>
                  <a:lnTo>
                    <a:pt x="13386" y="248"/>
                  </a:lnTo>
                  <a:lnTo>
                    <a:pt x="13343" y="171"/>
                  </a:lnTo>
                  <a:lnTo>
                    <a:pt x="13292" y="103"/>
                  </a:lnTo>
                  <a:lnTo>
                    <a:pt x="13232" y="51"/>
                  </a:lnTo>
                  <a:lnTo>
                    <a:pt x="13164" y="17"/>
                  </a:lnTo>
                  <a:lnTo>
                    <a:pt x="13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2" name="Google Shape;10102;p44"/>
            <p:cNvSpPr/>
            <p:nvPr/>
          </p:nvSpPr>
          <p:spPr>
            <a:xfrm>
              <a:off x="4409388" y="2323100"/>
              <a:ext cx="1707200" cy="1508075"/>
            </a:xfrm>
            <a:custGeom>
              <a:avLst/>
              <a:gdLst/>
              <a:ahLst/>
              <a:cxnLst/>
              <a:rect l="l" t="t" r="r" b="b"/>
              <a:pathLst>
                <a:path w="68288" h="60323" extrusionOk="0">
                  <a:moveTo>
                    <a:pt x="11687" y="111"/>
                  </a:moveTo>
                  <a:lnTo>
                    <a:pt x="11850" y="120"/>
                  </a:lnTo>
                  <a:lnTo>
                    <a:pt x="11995" y="145"/>
                  </a:lnTo>
                  <a:lnTo>
                    <a:pt x="12157" y="179"/>
                  </a:lnTo>
                  <a:lnTo>
                    <a:pt x="12311" y="222"/>
                  </a:lnTo>
                  <a:lnTo>
                    <a:pt x="12464" y="282"/>
                  </a:lnTo>
                  <a:lnTo>
                    <a:pt x="12618" y="350"/>
                  </a:lnTo>
                  <a:lnTo>
                    <a:pt x="12772" y="427"/>
                  </a:lnTo>
                  <a:lnTo>
                    <a:pt x="12917" y="512"/>
                  </a:lnTo>
                  <a:lnTo>
                    <a:pt x="13062" y="606"/>
                  </a:lnTo>
                  <a:lnTo>
                    <a:pt x="13199" y="717"/>
                  </a:lnTo>
                  <a:lnTo>
                    <a:pt x="13335" y="828"/>
                  </a:lnTo>
                  <a:lnTo>
                    <a:pt x="13463" y="948"/>
                  </a:lnTo>
                  <a:lnTo>
                    <a:pt x="13583" y="1067"/>
                  </a:lnTo>
                  <a:lnTo>
                    <a:pt x="13702" y="1204"/>
                  </a:lnTo>
                  <a:lnTo>
                    <a:pt x="13805" y="1340"/>
                  </a:lnTo>
                  <a:lnTo>
                    <a:pt x="13899" y="1477"/>
                  </a:lnTo>
                  <a:lnTo>
                    <a:pt x="13992" y="1631"/>
                  </a:lnTo>
                  <a:lnTo>
                    <a:pt x="14069" y="1776"/>
                  </a:lnTo>
                  <a:lnTo>
                    <a:pt x="14180" y="2032"/>
                  </a:lnTo>
                  <a:lnTo>
                    <a:pt x="14274" y="2288"/>
                  </a:lnTo>
                  <a:lnTo>
                    <a:pt x="14368" y="2553"/>
                  </a:lnTo>
                  <a:lnTo>
                    <a:pt x="14445" y="2826"/>
                  </a:lnTo>
                  <a:lnTo>
                    <a:pt x="14513" y="3099"/>
                  </a:lnTo>
                  <a:lnTo>
                    <a:pt x="14573" y="3372"/>
                  </a:lnTo>
                  <a:lnTo>
                    <a:pt x="14684" y="3910"/>
                  </a:lnTo>
                  <a:lnTo>
                    <a:pt x="14795" y="4439"/>
                  </a:lnTo>
                  <a:lnTo>
                    <a:pt x="14855" y="4704"/>
                  </a:lnTo>
                  <a:lnTo>
                    <a:pt x="14923" y="4960"/>
                  </a:lnTo>
                  <a:lnTo>
                    <a:pt x="14991" y="5225"/>
                  </a:lnTo>
                  <a:lnTo>
                    <a:pt x="15077" y="5481"/>
                  </a:lnTo>
                  <a:lnTo>
                    <a:pt x="15171" y="5737"/>
                  </a:lnTo>
                  <a:lnTo>
                    <a:pt x="15273" y="5985"/>
                  </a:lnTo>
                  <a:lnTo>
                    <a:pt x="15367" y="6181"/>
                  </a:lnTo>
                  <a:lnTo>
                    <a:pt x="15469" y="6369"/>
                  </a:lnTo>
                  <a:lnTo>
                    <a:pt x="15580" y="6548"/>
                  </a:lnTo>
                  <a:lnTo>
                    <a:pt x="15700" y="6727"/>
                  </a:lnTo>
                  <a:lnTo>
                    <a:pt x="15828" y="6898"/>
                  </a:lnTo>
                  <a:lnTo>
                    <a:pt x="15965" y="7060"/>
                  </a:lnTo>
                  <a:lnTo>
                    <a:pt x="16101" y="7222"/>
                  </a:lnTo>
                  <a:lnTo>
                    <a:pt x="16255" y="7376"/>
                  </a:lnTo>
                  <a:lnTo>
                    <a:pt x="16408" y="7521"/>
                  </a:lnTo>
                  <a:lnTo>
                    <a:pt x="16579" y="7666"/>
                  </a:lnTo>
                  <a:lnTo>
                    <a:pt x="16741" y="7803"/>
                  </a:lnTo>
                  <a:lnTo>
                    <a:pt x="16921" y="7931"/>
                  </a:lnTo>
                  <a:lnTo>
                    <a:pt x="17100" y="8050"/>
                  </a:lnTo>
                  <a:lnTo>
                    <a:pt x="17288" y="8170"/>
                  </a:lnTo>
                  <a:lnTo>
                    <a:pt x="17476" y="8281"/>
                  </a:lnTo>
                  <a:lnTo>
                    <a:pt x="17672" y="8383"/>
                  </a:lnTo>
                  <a:lnTo>
                    <a:pt x="17877" y="8477"/>
                  </a:lnTo>
                  <a:lnTo>
                    <a:pt x="18082" y="8563"/>
                  </a:lnTo>
                  <a:lnTo>
                    <a:pt x="18287" y="8640"/>
                  </a:lnTo>
                  <a:lnTo>
                    <a:pt x="18492" y="8708"/>
                  </a:lnTo>
                  <a:lnTo>
                    <a:pt x="18705" y="8768"/>
                  </a:lnTo>
                  <a:lnTo>
                    <a:pt x="18927" y="8827"/>
                  </a:lnTo>
                  <a:lnTo>
                    <a:pt x="19140" y="8870"/>
                  </a:lnTo>
                  <a:lnTo>
                    <a:pt x="19362" y="8904"/>
                  </a:lnTo>
                  <a:lnTo>
                    <a:pt x="19584" y="8938"/>
                  </a:lnTo>
                  <a:lnTo>
                    <a:pt x="19798" y="8955"/>
                  </a:lnTo>
                  <a:lnTo>
                    <a:pt x="20028" y="8964"/>
                  </a:lnTo>
                  <a:lnTo>
                    <a:pt x="20250" y="8964"/>
                  </a:lnTo>
                  <a:lnTo>
                    <a:pt x="20472" y="8955"/>
                  </a:lnTo>
                  <a:lnTo>
                    <a:pt x="20694" y="8938"/>
                  </a:lnTo>
                  <a:lnTo>
                    <a:pt x="20916" y="8913"/>
                  </a:lnTo>
                  <a:lnTo>
                    <a:pt x="21138" y="8870"/>
                  </a:lnTo>
                  <a:lnTo>
                    <a:pt x="21343" y="8827"/>
                  </a:lnTo>
                  <a:lnTo>
                    <a:pt x="21548" y="8776"/>
                  </a:lnTo>
                  <a:lnTo>
                    <a:pt x="21753" y="8716"/>
                  </a:lnTo>
                  <a:lnTo>
                    <a:pt x="21958" y="8648"/>
                  </a:lnTo>
                  <a:lnTo>
                    <a:pt x="22154" y="8571"/>
                  </a:lnTo>
                  <a:lnTo>
                    <a:pt x="22350" y="8486"/>
                  </a:lnTo>
                  <a:lnTo>
                    <a:pt x="22547" y="8392"/>
                  </a:lnTo>
                  <a:lnTo>
                    <a:pt x="22743" y="8298"/>
                  </a:lnTo>
                  <a:lnTo>
                    <a:pt x="22931" y="8187"/>
                  </a:lnTo>
                  <a:lnTo>
                    <a:pt x="23110" y="8076"/>
                  </a:lnTo>
                  <a:lnTo>
                    <a:pt x="23289" y="7957"/>
                  </a:lnTo>
                  <a:lnTo>
                    <a:pt x="23469" y="7837"/>
                  </a:lnTo>
                  <a:lnTo>
                    <a:pt x="23639" y="7700"/>
                  </a:lnTo>
                  <a:lnTo>
                    <a:pt x="23810" y="7564"/>
                  </a:lnTo>
                  <a:lnTo>
                    <a:pt x="23981" y="7419"/>
                  </a:lnTo>
                  <a:lnTo>
                    <a:pt x="24134" y="7274"/>
                  </a:lnTo>
                  <a:lnTo>
                    <a:pt x="24297" y="7120"/>
                  </a:lnTo>
                  <a:lnTo>
                    <a:pt x="24442" y="6958"/>
                  </a:lnTo>
                  <a:lnTo>
                    <a:pt x="24587" y="6787"/>
                  </a:lnTo>
                  <a:lnTo>
                    <a:pt x="24732" y="6616"/>
                  </a:lnTo>
                  <a:lnTo>
                    <a:pt x="24869" y="6446"/>
                  </a:lnTo>
                  <a:lnTo>
                    <a:pt x="24997" y="6266"/>
                  </a:lnTo>
                  <a:lnTo>
                    <a:pt x="25125" y="6078"/>
                  </a:lnTo>
                  <a:lnTo>
                    <a:pt x="25236" y="5891"/>
                  </a:lnTo>
                  <a:lnTo>
                    <a:pt x="25355" y="5694"/>
                  </a:lnTo>
                  <a:lnTo>
                    <a:pt x="25458" y="5498"/>
                  </a:lnTo>
                  <a:lnTo>
                    <a:pt x="25560" y="5302"/>
                  </a:lnTo>
                  <a:lnTo>
                    <a:pt x="25646" y="5097"/>
                  </a:lnTo>
                  <a:lnTo>
                    <a:pt x="25731" y="4883"/>
                  </a:lnTo>
                  <a:lnTo>
                    <a:pt x="25816" y="4678"/>
                  </a:lnTo>
                  <a:lnTo>
                    <a:pt x="25885" y="4456"/>
                  </a:lnTo>
                  <a:lnTo>
                    <a:pt x="25953" y="4243"/>
                  </a:lnTo>
                  <a:lnTo>
                    <a:pt x="26030" y="3936"/>
                  </a:lnTo>
                  <a:lnTo>
                    <a:pt x="26089" y="3722"/>
                  </a:lnTo>
                  <a:lnTo>
                    <a:pt x="26149" y="3500"/>
                  </a:lnTo>
                  <a:lnTo>
                    <a:pt x="26218" y="3287"/>
                  </a:lnTo>
                  <a:lnTo>
                    <a:pt x="26294" y="3082"/>
                  </a:lnTo>
                  <a:lnTo>
                    <a:pt x="26388" y="2886"/>
                  </a:lnTo>
                  <a:lnTo>
                    <a:pt x="26439" y="2792"/>
                  </a:lnTo>
                  <a:lnTo>
                    <a:pt x="26499" y="2706"/>
                  </a:lnTo>
                  <a:lnTo>
                    <a:pt x="26559" y="2621"/>
                  </a:lnTo>
                  <a:lnTo>
                    <a:pt x="26627" y="2536"/>
                  </a:lnTo>
                  <a:lnTo>
                    <a:pt x="26704" y="2459"/>
                  </a:lnTo>
                  <a:lnTo>
                    <a:pt x="26790" y="2390"/>
                  </a:lnTo>
                  <a:lnTo>
                    <a:pt x="26858" y="2339"/>
                  </a:lnTo>
                  <a:lnTo>
                    <a:pt x="26935" y="2288"/>
                  </a:lnTo>
                  <a:lnTo>
                    <a:pt x="27011" y="2245"/>
                  </a:lnTo>
                  <a:lnTo>
                    <a:pt x="27097" y="2211"/>
                  </a:lnTo>
                  <a:lnTo>
                    <a:pt x="27182" y="2177"/>
                  </a:lnTo>
                  <a:lnTo>
                    <a:pt x="27259" y="2151"/>
                  </a:lnTo>
                  <a:lnTo>
                    <a:pt x="27353" y="2134"/>
                  </a:lnTo>
                  <a:lnTo>
                    <a:pt x="27438" y="2117"/>
                  </a:lnTo>
                  <a:lnTo>
                    <a:pt x="27618" y="2100"/>
                  </a:lnTo>
                  <a:lnTo>
                    <a:pt x="27797" y="2109"/>
                  </a:lnTo>
                  <a:lnTo>
                    <a:pt x="27985" y="2126"/>
                  </a:lnTo>
                  <a:lnTo>
                    <a:pt x="28173" y="2168"/>
                  </a:lnTo>
                  <a:lnTo>
                    <a:pt x="28352" y="2228"/>
                  </a:lnTo>
                  <a:lnTo>
                    <a:pt x="28540" y="2297"/>
                  </a:lnTo>
                  <a:lnTo>
                    <a:pt x="28719" y="2382"/>
                  </a:lnTo>
                  <a:lnTo>
                    <a:pt x="28898" y="2476"/>
                  </a:lnTo>
                  <a:lnTo>
                    <a:pt x="29069" y="2587"/>
                  </a:lnTo>
                  <a:lnTo>
                    <a:pt x="29231" y="2706"/>
                  </a:lnTo>
                  <a:lnTo>
                    <a:pt x="29393" y="2834"/>
                  </a:lnTo>
                  <a:lnTo>
                    <a:pt x="29538" y="2971"/>
                  </a:lnTo>
                  <a:lnTo>
                    <a:pt x="29718" y="3150"/>
                  </a:lnTo>
                  <a:lnTo>
                    <a:pt x="29888" y="3338"/>
                  </a:lnTo>
                  <a:lnTo>
                    <a:pt x="30221" y="3722"/>
                  </a:lnTo>
                  <a:lnTo>
                    <a:pt x="30571" y="4132"/>
                  </a:lnTo>
                  <a:lnTo>
                    <a:pt x="30759" y="4328"/>
                  </a:lnTo>
                  <a:lnTo>
                    <a:pt x="30947" y="4525"/>
                  </a:lnTo>
                  <a:lnTo>
                    <a:pt x="31152" y="4704"/>
                  </a:lnTo>
                  <a:lnTo>
                    <a:pt x="31357" y="4875"/>
                  </a:lnTo>
                  <a:lnTo>
                    <a:pt x="31468" y="4952"/>
                  </a:lnTo>
                  <a:lnTo>
                    <a:pt x="31579" y="5020"/>
                  </a:lnTo>
                  <a:lnTo>
                    <a:pt x="31698" y="5088"/>
                  </a:lnTo>
                  <a:lnTo>
                    <a:pt x="31818" y="5156"/>
                  </a:lnTo>
                  <a:lnTo>
                    <a:pt x="31980" y="5225"/>
                  </a:lnTo>
                  <a:lnTo>
                    <a:pt x="32142" y="5293"/>
                  </a:lnTo>
                  <a:lnTo>
                    <a:pt x="32313" y="5353"/>
                  </a:lnTo>
                  <a:lnTo>
                    <a:pt x="32492" y="5395"/>
                  </a:lnTo>
                  <a:lnTo>
                    <a:pt x="32842" y="5481"/>
                  </a:lnTo>
                  <a:lnTo>
                    <a:pt x="33192" y="5549"/>
                  </a:lnTo>
                  <a:lnTo>
                    <a:pt x="33628" y="5643"/>
                  </a:lnTo>
                  <a:lnTo>
                    <a:pt x="33841" y="5694"/>
                  </a:lnTo>
                  <a:lnTo>
                    <a:pt x="34055" y="5754"/>
                  </a:lnTo>
                  <a:lnTo>
                    <a:pt x="34251" y="5822"/>
                  </a:lnTo>
                  <a:lnTo>
                    <a:pt x="34447" y="5899"/>
                  </a:lnTo>
                  <a:lnTo>
                    <a:pt x="34635" y="6002"/>
                  </a:lnTo>
                  <a:lnTo>
                    <a:pt x="34729" y="6053"/>
                  </a:lnTo>
                  <a:lnTo>
                    <a:pt x="34823" y="6113"/>
                  </a:lnTo>
                  <a:lnTo>
                    <a:pt x="34925" y="6198"/>
                  </a:lnTo>
                  <a:lnTo>
                    <a:pt x="35019" y="6283"/>
                  </a:lnTo>
                  <a:lnTo>
                    <a:pt x="35113" y="6369"/>
                  </a:lnTo>
                  <a:lnTo>
                    <a:pt x="35198" y="6463"/>
                  </a:lnTo>
                  <a:lnTo>
                    <a:pt x="35275" y="6565"/>
                  </a:lnTo>
                  <a:lnTo>
                    <a:pt x="35352" y="6667"/>
                  </a:lnTo>
                  <a:lnTo>
                    <a:pt x="35420" y="6778"/>
                  </a:lnTo>
                  <a:lnTo>
                    <a:pt x="35480" y="6881"/>
                  </a:lnTo>
                  <a:lnTo>
                    <a:pt x="35531" y="7000"/>
                  </a:lnTo>
                  <a:lnTo>
                    <a:pt x="35583" y="7120"/>
                  </a:lnTo>
                  <a:lnTo>
                    <a:pt x="35625" y="7239"/>
                  </a:lnTo>
                  <a:lnTo>
                    <a:pt x="35668" y="7359"/>
                  </a:lnTo>
                  <a:lnTo>
                    <a:pt x="35702" y="7487"/>
                  </a:lnTo>
                  <a:lnTo>
                    <a:pt x="35728" y="7607"/>
                  </a:lnTo>
                  <a:lnTo>
                    <a:pt x="35770" y="7871"/>
                  </a:lnTo>
                  <a:lnTo>
                    <a:pt x="35796" y="8136"/>
                  </a:lnTo>
                  <a:lnTo>
                    <a:pt x="35805" y="8400"/>
                  </a:lnTo>
                  <a:lnTo>
                    <a:pt x="35796" y="8665"/>
                  </a:lnTo>
                  <a:lnTo>
                    <a:pt x="35770" y="8938"/>
                  </a:lnTo>
                  <a:lnTo>
                    <a:pt x="35736" y="9203"/>
                  </a:lnTo>
                  <a:lnTo>
                    <a:pt x="35694" y="9459"/>
                  </a:lnTo>
                  <a:lnTo>
                    <a:pt x="35634" y="9707"/>
                  </a:lnTo>
                  <a:lnTo>
                    <a:pt x="35566" y="9946"/>
                  </a:lnTo>
                  <a:lnTo>
                    <a:pt x="35480" y="10244"/>
                  </a:lnTo>
                  <a:lnTo>
                    <a:pt x="35378" y="10535"/>
                  </a:lnTo>
                  <a:lnTo>
                    <a:pt x="35164" y="11115"/>
                  </a:lnTo>
                  <a:lnTo>
                    <a:pt x="35036" y="11465"/>
                  </a:lnTo>
                  <a:lnTo>
                    <a:pt x="34908" y="11824"/>
                  </a:lnTo>
                  <a:lnTo>
                    <a:pt x="34789" y="12182"/>
                  </a:lnTo>
                  <a:lnTo>
                    <a:pt x="34678" y="12549"/>
                  </a:lnTo>
                  <a:lnTo>
                    <a:pt x="34635" y="12729"/>
                  </a:lnTo>
                  <a:lnTo>
                    <a:pt x="34592" y="12917"/>
                  </a:lnTo>
                  <a:lnTo>
                    <a:pt x="34558" y="13104"/>
                  </a:lnTo>
                  <a:lnTo>
                    <a:pt x="34533" y="13292"/>
                  </a:lnTo>
                  <a:lnTo>
                    <a:pt x="34507" y="13471"/>
                  </a:lnTo>
                  <a:lnTo>
                    <a:pt x="34498" y="13659"/>
                  </a:lnTo>
                  <a:lnTo>
                    <a:pt x="34490" y="13856"/>
                  </a:lnTo>
                  <a:lnTo>
                    <a:pt x="34490" y="14043"/>
                  </a:lnTo>
                  <a:lnTo>
                    <a:pt x="34507" y="14257"/>
                  </a:lnTo>
                  <a:lnTo>
                    <a:pt x="34533" y="14470"/>
                  </a:lnTo>
                  <a:lnTo>
                    <a:pt x="34567" y="14684"/>
                  </a:lnTo>
                  <a:lnTo>
                    <a:pt x="34609" y="14889"/>
                  </a:lnTo>
                  <a:lnTo>
                    <a:pt x="34669" y="15102"/>
                  </a:lnTo>
                  <a:lnTo>
                    <a:pt x="34729" y="15307"/>
                  </a:lnTo>
                  <a:lnTo>
                    <a:pt x="34797" y="15512"/>
                  </a:lnTo>
                  <a:lnTo>
                    <a:pt x="34874" y="15717"/>
                  </a:lnTo>
                  <a:lnTo>
                    <a:pt x="34959" y="15922"/>
                  </a:lnTo>
                  <a:lnTo>
                    <a:pt x="35045" y="16118"/>
                  </a:lnTo>
                  <a:lnTo>
                    <a:pt x="35233" y="16519"/>
                  </a:lnTo>
                  <a:lnTo>
                    <a:pt x="35429" y="16912"/>
                  </a:lnTo>
                  <a:lnTo>
                    <a:pt x="35634" y="17305"/>
                  </a:lnTo>
                  <a:lnTo>
                    <a:pt x="35873" y="17783"/>
                  </a:lnTo>
                  <a:lnTo>
                    <a:pt x="36103" y="18252"/>
                  </a:lnTo>
                  <a:lnTo>
                    <a:pt x="36214" y="18483"/>
                  </a:lnTo>
                  <a:lnTo>
                    <a:pt x="36308" y="18722"/>
                  </a:lnTo>
                  <a:lnTo>
                    <a:pt x="36402" y="18952"/>
                  </a:lnTo>
                  <a:lnTo>
                    <a:pt x="36488" y="19191"/>
                  </a:lnTo>
                  <a:lnTo>
                    <a:pt x="36556" y="19422"/>
                  </a:lnTo>
                  <a:lnTo>
                    <a:pt x="36624" y="19661"/>
                  </a:lnTo>
                  <a:lnTo>
                    <a:pt x="36667" y="19891"/>
                  </a:lnTo>
                  <a:lnTo>
                    <a:pt x="36701" y="20130"/>
                  </a:lnTo>
                  <a:lnTo>
                    <a:pt x="36718" y="20378"/>
                  </a:lnTo>
                  <a:lnTo>
                    <a:pt x="36718" y="20617"/>
                  </a:lnTo>
                  <a:lnTo>
                    <a:pt x="36710" y="20865"/>
                  </a:lnTo>
                  <a:lnTo>
                    <a:pt x="36667" y="21112"/>
                  </a:lnTo>
                  <a:lnTo>
                    <a:pt x="36633" y="21300"/>
                  </a:lnTo>
                  <a:lnTo>
                    <a:pt x="36581" y="21488"/>
                  </a:lnTo>
                  <a:lnTo>
                    <a:pt x="36470" y="21855"/>
                  </a:lnTo>
                  <a:lnTo>
                    <a:pt x="36411" y="22060"/>
                  </a:lnTo>
                  <a:lnTo>
                    <a:pt x="36342" y="22273"/>
                  </a:lnTo>
                  <a:lnTo>
                    <a:pt x="36291" y="22487"/>
                  </a:lnTo>
                  <a:lnTo>
                    <a:pt x="36257" y="22709"/>
                  </a:lnTo>
                  <a:lnTo>
                    <a:pt x="36240" y="22854"/>
                  </a:lnTo>
                  <a:lnTo>
                    <a:pt x="36223" y="22999"/>
                  </a:lnTo>
                  <a:lnTo>
                    <a:pt x="36223" y="23152"/>
                  </a:lnTo>
                  <a:lnTo>
                    <a:pt x="36231" y="23306"/>
                  </a:lnTo>
                  <a:lnTo>
                    <a:pt x="36240" y="23460"/>
                  </a:lnTo>
                  <a:lnTo>
                    <a:pt x="36257" y="23613"/>
                  </a:lnTo>
                  <a:lnTo>
                    <a:pt x="36283" y="23776"/>
                  </a:lnTo>
                  <a:lnTo>
                    <a:pt x="36317" y="23938"/>
                  </a:lnTo>
                  <a:lnTo>
                    <a:pt x="36360" y="24100"/>
                  </a:lnTo>
                  <a:lnTo>
                    <a:pt x="36411" y="24271"/>
                  </a:lnTo>
                  <a:lnTo>
                    <a:pt x="36470" y="24442"/>
                  </a:lnTo>
                  <a:lnTo>
                    <a:pt x="36530" y="24612"/>
                  </a:lnTo>
                  <a:lnTo>
                    <a:pt x="36607" y="24792"/>
                  </a:lnTo>
                  <a:lnTo>
                    <a:pt x="36684" y="24979"/>
                  </a:lnTo>
                  <a:lnTo>
                    <a:pt x="36769" y="25167"/>
                  </a:lnTo>
                  <a:lnTo>
                    <a:pt x="36872" y="25355"/>
                  </a:lnTo>
                  <a:lnTo>
                    <a:pt x="36966" y="25543"/>
                  </a:lnTo>
                  <a:lnTo>
                    <a:pt x="37085" y="25756"/>
                  </a:lnTo>
                  <a:lnTo>
                    <a:pt x="37222" y="25987"/>
                  </a:lnTo>
                  <a:lnTo>
                    <a:pt x="37384" y="26226"/>
                  </a:lnTo>
                  <a:lnTo>
                    <a:pt x="37563" y="26482"/>
                  </a:lnTo>
                  <a:lnTo>
                    <a:pt x="37768" y="26738"/>
                  </a:lnTo>
                  <a:lnTo>
                    <a:pt x="37982" y="27003"/>
                  </a:lnTo>
                  <a:lnTo>
                    <a:pt x="38229" y="27259"/>
                  </a:lnTo>
                  <a:lnTo>
                    <a:pt x="38357" y="27378"/>
                  </a:lnTo>
                  <a:lnTo>
                    <a:pt x="38485" y="27498"/>
                  </a:lnTo>
                  <a:lnTo>
                    <a:pt x="38622" y="27617"/>
                  </a:lnTo>
                  <a:lnTo>
                    <a:pt x="38767" y="27728"/>
                  </a:lnTo>
                  <a:lnTo>
                    <a:pt x="38912" y="27839"/>
                  </a:lnTo>
                  <a:lnTo>
                    <a:pt x="39066" y="27942"/>
                  </a:lnTo>
                  <a:lnTo>
                    <a:pt x="39228" y="28036"/>
                  </a:lnTo>
                  <a:lnTo>
                    <a:pt x="39390" y="28130"/>
                  </a:lnTo>
                  <a:lnTo>
                    <a:pt x="39561" y="28206"/>
                  </a:lnTo>
                  <a:lnTo>
                    <a:pt x="39732" y="28283"/>
                  </a:lnTo>
                  <a:lnTo>
                    <a:pt x="39911" y="28352"/>
                  </a:lnTo>
                  <a:lnTo>
                    <a:pt x="40090" y="28411"/>
                  </a:lnTo>
                  <a:lnTo>
                    <a:pt x="40287" y="28454"/>
                  </a:lnTo>
                  <a:lnTo>
                    <a:pt x="40474" y="28497"/>
                  </a:lnTo>
                  <a:lnTo>
                    <a:pt x="40679" y="28522"/>
                  </a:lnTo>
                  <a:lnTo>
                    <a:pt x="40876" y="28531"/>
                  </a:lnTo>
                  <a:lnTo>
                    <a:pt x="41012" y="28539"/>
                  </a:lnTo>
                  <a:lnTo>
                    <a:pt x="41140" y="28531"/>
                  </a:lnTo>
                  <a:lnTo>
                    <a:pt x="41260" y="28522"/>
                  </a:lnTo>
                  <a:lnTo>
                    <a:pt x="41371" y="28497"/>
                  </a:lnTo>
                  <a:lnTo>
                    <a:pt x="41482" y="28471"/>
                  </a:lnTo>
                  <a:lnTo>
                    <a:pt x="41584" y="28437"/>
                  </a:lnTo>
                  <a:lnTo>
                    <a:pt x="41687" y="28403"/>
                  </a:lnTo>
                  <a:lnTo>
                    <a:pt x="41781" y="28360"/>
                  </a:lnTo>
                  <a:lnTo>
                    <a:pt x="41866" y="28309"/>
                  </a:lnTo>
                  <a:lnTo>
                    <a:pt x="41951" y="28249"/>
                  </a:lnTo>
                  <a:lnTo>
                    <a:pt x="42037" y="28189"/>
                  </a:lnTo>
                  <a:lnTo>
                    <a:pt x="42105" y="28121"/>
                  </a:lnTo>
                  <a:lnTo>
                    <a:pt x="42182" y="28044"/>
                  </a:lnTo>
                  <a:lnTo>
                    <a:pt x="42250" y="27967"/>
                  </a:lnTo>
                  <a:lnTo>
                    <a:pt x="42310" y="27882"/>
                  </a:lnTo>
                  <a:lnTo>
                    <a:pt x="42370" y="27797"/>
                  </a:lnTo>
                  <a:lnTo>
                    <a:pt x="42489" y="27617"/>
                  </a:lnTo>
                  <a:lnTo>
                    <a:pt x="42592" y="27412"/>
                  </a:lnTo>
                  <a:lnTo>
                    <a:pt x="42677" y="27208"/>
                  </a:lnTo>
                  <a:lnTo>
                    <a:pt x="42762" y="26986"/>
                  </a:lnTo>
                  <a:lnTo>
                    <a:pt x="42848" y="26755"/>
                  </a:lnTo>
                  <a:lnTo>
                    <a:pt x="42916" y="26516"/>
                  </a:lnTo>
                  <a:lnTo>
                    <a:pt x="43061" y="26021"/>
                  </a:lnTo>
                  <a:lnTo>
                    <a:pt x="43206" y="25509"/>
                  </a:lnTo>
                  <a:lnTo>
                    <a:pt x="43292" y="25244"/>
                  </a:lnTo>
                  <a:lnTo>
                    <a:pt x="43377" y="24988"/>
                  </a:lnTo>
                  <a:lnTo>
                    <a:pt x="43488" y="24681"/>
                  </a:lnTo>
                  <a:lnTo>
                    <a:pt x="43607" y="24373"/>
                  </a:lnTo>
                  <a:lnTo>
                    <a:pt x="43736" y="24083"/>
                  </a:lnTo>
                  <a:lnTo>
                    <a:pt x="43864" y="23801"/>
                  </a:lnTo>
                  <a:lnTo>
                    <a:pt x="43992" y="23520"/>
                  </a:lnTo>
                  <a:lnTo>
                    <a:pt x="44128" y="23255"/>
                  </a:lnTo>
                  <a:lnTo>
                    <a:pt x="44265" y="22990"/>
                  </a:lnTo>
                  <a:lnTo>
                    <a:pt x="44410" y="22734"/>
                  </a:lnTo>
                  <a:lnTo>
                    <a:pt x="44700" y="22230"/>
                  </a:lnTo>
                  <a:lnTo>
                    <a:pt x="45016" y="21735"/>
                  </a:lnTo>
                  <a:lnTo>
                    <a:pt x="45332" y="21232"/>
                  </a:lnTo>
                  <a:lnTo>
                    <a:pt x="45673" y="20728"/>
                  </a:lnTo>
                  <a:lnTo>
                    <a:pt x="46066" y="20130"/>
                  </a:lnTo>
                  <a:lnTo>
                    <a:pt x="46476" y="19499"/>
                  </a:lnTo>
                  <a:lnTo>
                    <a:pt x="46527" y="19422"/>
                  </a:lnTo>
                  <a:lnTo>
                    <a:pt x="46587" y="19353"/>
                  </a:lnTo>
                  <a:lnTo>
                    <a:pt x="46647" y="19285"/>
                  </a:lnTo>
                  <a:lnTo>
                    <a:pt x="46715" y="19234"/>
                  </a:lnTo>
                  <a:lnTo>
                    <a:pt x="46783" y="19183"/>
                  </a:lnTo>
                  <a:lnTo>
                    <a:pt x="46860" y="19140"/>
                  </a:lnTo>
                  <a:lnTo>
                    <a:pt x="46937" y="19097"/>
                  </a:lnTo>
                  <a:lnTo>
                    <a:pt x="47022" y="19063"/>
                  </a:lnTo>
                  <a:lnTo>
                    <a:pt x="47108" y="19038"/>
                  </a:lnTo>
                  <a:lnTo>
                    <a:pt x="47193" y="19012"/>
                  </a:lnTo>
                  <a:lnTo>
                    <a:pt x="47381" y="18978"/>
                  </a:lnTo>
                  <a:lnTo>
                    <a:pt x="47577" y="18961"/>
                  </a:lnTo>
                  <a:lnTo>
                    <a:pt x="47782" y="18961"/>
                  </a:lnTo>
                  <a:lnTo>
                    <a:pt x="47995" y="18978"/>
                  </a:lnTo>
                  <a:lnTo>
                    <a:pt x="48209" y="19003"/>
                  </a:lnTo>
                  <a:lnTo>
                    <a:pt x="48431" y="19038"/>
                  </a:lnTo>
                  <a:lnTo>
                    <a:pt x="48644" y="19080"/>
                  </a:lnTo>
                  <a:lnTo>
                    <a:pt x="49088" y="19174"/>
                  </a:lnTo>
                  <a:lnTo>
                    <a:pt x="49515" y="19285"/>
                  </a:lnTo>
                  <a:lnTo>
                    <a:pt x="49933" y="19388"/>
                  </a:lnTo>
                  <a:lnTo>
                    <a:pt x="50121" y="19439"/>
                  </a:lnTo>
                  <a:lnTo>
                    <a:pt x="50318" y="19507"/>
                  </a:lnTo>
                  <a:lnTo>
                    <a:pt x="50514" y="19584"/>
                  </a:lnTo>
                  <a:lnTo>
                    <a:pt x="50710" y="19669"/>
                  </a:lnTo>
                  <a:lnTo>
                    <a:pt x="50898" y="19780"/>
                  </a:lnTo>
                  <a:lnTo>
                    <a:pt x="51086" y="19891"/>
                  </a:lnTo>
                  <a:lnTo>
                    <a:pt x="51257" y="20019"/>
                  </a:lnTo>
                  <a:lnTo>
                    <a:pt x="51427" y="20156"/>
                  </a:lnTo>
                  <a:lnTo>
                    <a:pt x="51590" y="20310"/>
                  </a:lnTo>
                  <a:lnTo>
                    <a:pt x="51735" y="20472"/>
                  </a:lnTo>
                  <a:lnTo>
                    <a:pt x="51863" y="20643"/>
                  </a:lnTo>
                  <a:lnTo>
                    <a:pt x="51982" y="20830"/>
                  </a:lnTo>
                  <a:lnTo>
                    <a:pt x="52034" y="20924"/>
                  </a:lnTo>
                  <a:lnTo>
                    <a:pt x="52085" y="21018"/>
                  </a:lnTo>
                  <a:lnTo>
                    <a:pt x="52127" y="21121"/>
                  </a:lnTo>
                  <a:lnTo>
                    <a:pt x="52162" y="21223"/>
                  </a:lnTo>
                  <a:lnTo>
                    <a:pt x="52196" y="21334"/>
                  </a:lnTo>
                  <a:lnTo>
                    <a:pt x="52230" y="21437"/>
                  </a:lnTo>
                  <a:lnTo>
                    <a:pt x="52247" y="21548"/>
                  </a:lnTo>
                  <a:lnTo>
                    <a:pt x="52264" y="21667"/>
                  </a:lnTo>
                  <a:lnTo>
                    <a:pt x="52273" y="21804"/>
                  </a:lnTo>
                  <a:lnTo>
                    <a:pt x="52281" y="21940"/>
                  </a:lnTo>
                  <a:lnTo>
                    <a:pt x="52273" y="22077"/>
                  </a:lnTo>
                  <a:lnTo>
                    <a:pt x="52264" y="22222"/>
                  </a:lnTo>
                  <a:lnTo>
                    <a:pt x="52238" y="22495"/>
                  </a:lnTo>
                  <a:lnTo>
                    <a:pt x="52196" y="22777"/>
                  </a:lnTo>
                  <a:lnTo>
                    <a:pt x="52144" y="23195"/>
                  </a:lnTo>
                  <a:lnTo>
                    <a:pt x="52127" y="23383"/>
                  </a:lnTo>
                  <a:lnTo>
                    <a:pt x="52110" y="23579"/>
                  </a:lnTo>
                  <a:lnTo>
                    <a:pt x="52110" y="23776"/>
                  </a:lnTo>
                  <a:lnTo>
                    <a:pt x="52110" y="23972"/>
                  </a:lnTo>
                  <a:lnTo>
                    <a:pt x="52119" y="24160"/>
                  </a:lnTo>
                  <a:lnTo>
                    <a:pt x="52127" y="24356"/>
                  </a:lnTo>
                  <a:lnTo>
                    <a:pt x="52162" y="24740"/>
                  </a:lnTo>
                  <a:lnTo>
                    <a:pt x="52221" y="25125"/>
                  </a:lnTo>
                  <a:lnTo>
                    <a:pt x="52298" y="25509"/>
                  </a:lnTo>
                  <a:lnTo>
                    <a:pt x="52384" y="25884"/>
                  </a:lnTo>
                  <a:lnTo>
                    <a:pt x="52486" y="26260"/>
                  </a:lnTo>
                  <a:lnTo>
                    <a:pt x="52605" y="26627"/>
                  </a:lnTo>
                  <a:lnTo>
                    <a:pt x="52725" y="26986"/>
                  </a:lnTo>
                  <a:lnTo>
                    <a:pt x="52862" y="27344"/>
                  </a:lnTo>
                  <a:lnTo>
                    <a:pt x="52990" y="27694"/>
                  </a:lnTo>
                  <a:lnTo>
                    <a:pt x="53271" y="28377"/>
                  </a:lnTo>
                  <a:lnTo>
                    <a:pt x="53553" y="29026"/>
                  </a:lnTo>
                  <a:lnTo>
                    <a:pt x="53707" y="29376"/>
                  </a:lnTo>
                  <a:lnTo>
                    <a:pt x="53801" y="29555"/>
                  </a:lnTo>
                  <a:lnTo>
                    <a:pt x="53895" y="29735"/>
                  </a:lnTo>
                  <a:lnTo>
                    <a:pt x="53997" y="29905"/>
                  </a:lnTo>
                  <a:lnTo>
                    <a:pt x="54117" y="30067"/>
                  </a:lnTo>
                  <a:lnTo>
                    <a:pt x="54253" y="30221"/>
                  </a:lnTo>
                  <a:lnTo>
                    <a:pt x="54321" y="30298"/>
                  </a:lnTo>
                  <a:lnTo>
                    <a:pt x="54398" y="30366"/>
                  </a:lnTo>
                  <a:lnTo>
                    <a:pt x="54552" y="30477"/>
                  </a:lnTo>
                  <a:lnTo>
                    <a:pt x="54706" y="30580"/>
                  </a:lnTo>
                  <a:lnTo>
                    <a:pt x="54876" y="30665"/>
                  </a:lnTo>
                  <a:lnTo>
                    <a:pt x="55047" y="30742"/>
                  </a:lnTo>
                  <a:lnTo>
                    <a:pt x="55226" y="30802"/>
                  </a:lnTo>
                  <a:lnTo>
                    <a:pt x="55406" y="30861"/>
                  </a:lnTo>
                  <a:lnTo>
                    <a:pt x="55747" y="30947"/>
                  </a:lnTo>
                  <a:lnTo>
                    <a:pt x="56029" y="31007"/>
                  </a:lnTo>
                  <a:lnTo>
                    <a:pt x="56311" y="31058"/>
                  </a:lnTo>
                  <a:lnTo>
                    <a:pt x="56601" y="31100"/>
                  </a:lnTo>
                  <a:lnTo>
                    <a:pt x="56891" y="31126"/>
                  </a:lnTo>
                  <a:lnTo>
                    <a:pt x="57181" y="31152"/>
                  </a:lnTo>
                  <a:lnTo>
                    <a:pt x="57480" y="31169"/>
                  </a:lnTo>
                  <a:lnTo>
                    <a:pt x="58069" y="31194"/>
                  </a:lnTo>
                  <a:lnTo>
                    <a:pt x="58564" y="31211"/>
                  </a:lnTo>
                  <a:lnTo>
                    <a:pt x="59059" y="31237"/>
                  </a:lnTo>
                  <a:lnTo>
                    <a:pt x="59307" y="31263"/>
                  </a:lnTo>
                  <a:lnTo>
                    <a:pt x="59546" y="31288"/>
                  </a:lnTo>
                  <a:lnTo>
                    <a:pt x="59785" y="31322"/>
                  </a:lnTo>
                  <a:lnTo>
                    <a:pt x="60024" y="31357"/>
                  </a:lnTo>
                  <a:lnTo>
                    <a:pt x="60255" y="31408"/>
                  </a:lnTo>
                  <a:lnTo>
                    <a:pt x="60485" y="31459"/>
                  </a:lnTo>
                  <a:lnTo>
                    <a:pt x="60707" y="31527"/>
                  </a:lnTo>
                  <a:lnTo>
                    <a:pt x="60929" y="31604"/>
                  </a:lnTo>
                  <a:lnTo>
                    <a:pt x="61143" y="31698"/>
                  </a:lnTo>
                  <a:lnTo>
                    <a:pt x="61347" y="31800"/>
                  </a:lnTo>
                  <a:lnTo>
                    <a:pt x="61544" y="31920"/>
                  </a:lnTo>
                  <a:lnTo>
                    <a:pt x="61732" y="32048"/>
                  </a:lnTo>
                  <a:lnTo>
                    <a:pt x="61885" y="32176"/>
                  </a:lnTo>
                  <a:lnTo>
                    <a:pt x="62039" y="32304"/>
                  </a:lnTo>
                  <a:lnTo>
                    <a:pt x="62193" y="32441"/>
                  </a:lnTo>
                  <a:lnTo>
                    <a:pt x="62346" y="32577"/>
                  </a:lnTo>
                  <a:lnTo>
                    <a:pt x="62628" y="32868"/>
                  </a:lnTo>
                  <a:lnTo>
                    <a:pt x="62910" y="33175"/>
                  </a:lnTo>
                  <a:lnTo>
                    <a:pt x="63174" y="33491"/>
                  </a:lnTo>
                  <a:lnTo>
                    <a:pt x="63439" y="33824"/>
                  </a:lnTo>
                  <a:lnTo>
                    <a:pt x="63687" y="34165"/>
                  </a:lnTo>
                  <a:lnTo>
                    <a:pt x="63926" y="34515"/>
                  </a:lnTo>
                  <a:lnTo>
                    <a:pt x="64156" y="34874"/>
                  </a:lnTo>
                  <a:lnTo>
                    <a:pt x="64387" y="35241"/>
                  </a:lnTo>
                  <a:lnTo>
                    <a:pt x="64609" y="35608"/>
                  </a:lnTo>
                  <a:lnTo>
                    <a:pt x="64822" y="35975"/>
                  </a:lnTo>
                  <a:lnTo>
                    <a:pt x="65223" y="36718"/>
                  </a:lnTo>
                  <a:lnTo>
                    <a:pt x="65616" y="37452"/>
                  </a:lnTo>
                  <a:lnTo>
                    <a:pt x="66009" y="38178"/>
                  </a:lnTo>
                  <a:lnTo>
                    <a:pt x="66324" y="38758"/>
                  </a:lnTo>
                  <a:lnTo>
                    <a:pt x="66632" y="39347"/>
                  </a:lnTo>
                  <a:lnTo>
                    <a:pt x="66931" y="39936"/>
                  </a:lnTo>
                  <a:lnTo>
                    <a:pt x="67076" y="40244"/>
                  </a:lnTo>
                  <a:lnTo>
                    <a:pt x="67212" y="40542"/>
                  </a:lnTo>
                  <a:lnTo>
                    <a:pt x="67349" y="40850"/>
                  </a:lnTo>
                  <a:lnTo>
                    <a:pt x="67477" y="41157"/>
                  </a:lnTo>
                  <a:lnTo>
                    <a:pt x="67588" y="41464"/>
                  </a:lnTo>
                  <a:lnTo>
                    <a:pt x="67699" y="41780"/>
                  </a:lnTo>
                  <a:lnTo>
                    <a:pt x="67801" y="42096"/>
                  </a:lnTo>
                  <a:lnTo>
                    <a:pt x="67887" y="42421"/>
                  </a:lnTo>
                  <a:lnTo>
                    <a:pt x="67964" y="42745"/>
                  </a:lnTo>
                  <a:lnTo>
                    <a:pt x="68032" y="43069"/>
                  </a:lnTo>
                  <a:lnTo>
                    <a:pt x="68092" y="43462"/>
                  </a:lnTo>
                  <a:lnTo>
                    <a:pt x="68143" y="43846"/>
                  </a:lnTo>
                  <a:lnTo>
                    <a:pt x="68168" y="44239"/>
                  </a:lnTo>
                  <a:lnTo>
                    <a:pt x="68177" y="44632"/>
                  </a:lnTo>
                  <a:lnTo>
                    <a:pt x="68177" y="45016"/>
                  </a:lnTo>
                  <a:lnTo>
                    <a:pt x="68160" y="45400"/>
                  </a:lnTo>
                  <a:lnTo>
                    <a:pt x="68134" y="45784"/>
                  </a:lnTo>
                  <a:lnTo>
                    <a:pt x="68092" y="46160"/>
                  </a:lnTo>
                  <a:lnTo>
                    <a:pt x="68049" y="46535"/>
                  </a:lnTo>
                  <a:lnTo>
                    <a:pt x="67989" y="46903"/>
                  </a:lnTo>
                  <a:lnTo>
                    <a:pt x="67929" y="47261"/>
                  </a:lnTo>
                  <a:lnTo>
                    <a:pt x="67861" y="47611"/>
                  </a:lnTo>
                  <a:lnTo>
                    <a:pt x="67784" y="47953"/>
                  </a:lnTo>
                  <a:lnTo>
                    <a:pt x="67707" y="48285"/>
                  </a:lnTo>
                  <a:lnTo>
                    <a:pt x="67554" y="48917"/>
                  </a:lnTo>
                  <a:lnTo>
                    <a:pt x="67426" y="49378"/>
                  </a:lnTo>
                  <a:lnTo>
                    <a:pt x="67306" y="49831"/>
                  </a:lnTo>
                  <a:lnTo>
                    <a:pt x="67170" y="50283"/>
                  </a:lnTo>
                  <a:lnTo>
                    <a:pt x="67033" y="50727"/>
                  </a:lnTo>
                  <a:lnTo>
                    <a:pt x="66888" y="51180"/>
                  </a:lnTo>
                  <a:lnTo>
                    <a:pt x="66734" y="51623"/>
                  </a:lnTo>
                  <a:lnTo>
                    <a:pt x="66581" y="52067"/>
                  </a:lnTo>
                  <a:lnTo>
                    <a:pt x="66418" y="52511"/>
                  </a:lnTo>
                  <a:lnTo>
                    <a:pt x="66248" y="52955"/>
                  </a:lnTo>
                  <a:lnTo>
                    <a:pt x="66077" y="53391"/>
                  </a:lnTo>
                  <a:lnTo>
                    <a:pt x="65898" y="53826"/>
                  </a:lnTo>
                  <a:lnTo>
                    <a:pt x="65718" y="54261"/>
                  </a:lnTo>
                  <a:lnTo>
                    <a:pt x="65522" y="54697"/>
                  </a:lnTo>
                  <a:lnTo>
                    <a:pt x="65334" y="55124"/>
                  </a:lnTo>
                  <a:lnTo>
                    <a:pt x="65129" y="55551"/>
                  </a:lnTo>
                  <a:lnTo>
                    <a:pt x="64924" y="55969"/>
                  </a:lnTo>
                  <a:lnTo>
                    <a:pt x="64771" y="56285"/>
                  </a:lnTo>
                  <a:lnTo>
                    <a:pt x="64600" y="56592"/>
                  </a:lnTo>
                  <a:lnTo>
                    <a:pt x="64429" y="56908"/>
                  </a:lnTo>
                  <a:lnTo>
                    <a:pt x="64241" y="57224"/>
                  </a:lnTo>
                  <a:lnTo>
                    <a:pt x="64045" y="57540"/>
                  </a:lnTo>
                  <a:lnTo>
                    <a:pt x="63840" y="57847"/>
                  </a:lnTo>
                  <a:lnTo>
                    <a:pt x="63618" y="58146"/>
                  </a:lnTo>
                  <a:lnTo>
                    <a:pt x="63379" y="58436"/>
                  </a:lnTo>
                  <a:lnTo>
                    <a:pt x="63132" y="58709"/>
                  </a:lnTo>
                  <a:lnTo>
                    <a:pt x="63004" y="58846"/>
                  </a:lnTo>
                  <a:lnTo>
                    <a:pt x="62876" y="58974"/>
                  </a:lnTo>
                  <a:lnTo>
                    <a:pt x="62739" y="59093"/>
                  </a:lnTo>
                  <a:lnTo>
                    <a:pt x="62594" y="59213"/>
                  </a:lnTo>
                  <a:lnTo>
                    <a:pt x="62449" y="59332"/>
                  </a:lnTo>
                  <a:lnTo>
                    <a:pt x="62304" y="59435"/>
                  </a:lnTo>
                  <a:lnTo>
                    <a:pt x="62150" y="59537"/>
                  </a:lnTo>
                  <a:lnTo>
                    <a:pt x="61996" y="59640"/>
                  </a:lnTo>
                  <a:lnTo>
                    <a:pt x="61834" y="59725"/>
                  </a:lnTo>
                  <a:lnTo>
                    <a:pt x="61672" y="59810"/>
                  </a:lnTo>
                  <a:lnTo>
                    <a:pt x="61501" y="59887"/>
                  </a:lnTo>
                  <a:lnTo>
                    <a:pt x="61330" y="59956"/>
                  </a:lnTo>
                  <a:lnTo>
                    <a:pt x="61151" y="60015"/>
                  </a:lnTo>
                  <a:lnTo>
                    <a:pt x="60972" y="60075"/>
                  </a:lnTo>
                  <a:lnTo>
                    <a:pt x="60818" y="60109"/>
                  </a:lnTo>
                  <a:lnTo>
                    <a:pt x="60664" y="60143"/>
                  </a:lnTo>
                  <a:lnTo>
                    <a:pt x="60511" y="60169"/>
                  </a:lnTo>
                  <a:lnTo>
                    <a:pt x="60357" y="60186"/>
                  </a:lnTo>
                  <a:lnTo>
                    <a:pt x="60203" y="60203"/>
                  </a:lnTo>
                  <a:lnTo>
                    <a:pt x="60058" y="60212"/>
                  </a:lnTo>
                  <a:lnTo>
                    <a:pt x="59751" y="60212"/>
                  </a:lnTo>
                  <a:lnTo>
                    <a:pt x="59444" y="60195"/>
                  </a:lnTo>
                  <a:lnTo>
                    <a:pt x="59136" y="60152"/>
                  </a:lnTo>
                  <a:lnTo>
                    <a:pt x="58829" y="60101"/>
                  </a:lnTo>
                  <a:lnTo>
                    <a:pt x="58522" y="60041"/>
                  </a:lnTo>
                  <a:lnTo>
                    <a:pt x="58223" y="59956"/>
                  </a:lnTo>
                  <a:lnTo>
                    <a:pt x="57916" y="59870"/>
                  </a:lnTo>
                  <a:lnTo>
                    <a:pt x="57608" y="59768"/>
                  </a:lnTo>
                  <a:lnTo>
                    <a:pt x="57309" y="59665"/>
                  </a:lnTo>
                  <a:lnTo>
                    <a:pt x="56703" y="59435"/>
                  </a:lnTo>
                  <a:lnTo>
                    <a:pt x="56106" y="59187"/>
                  </a:lnTo>
                  <a:lnTo>
                    <a:pt x="55414" y="58914"/>
                  </a:lnTo>
                  <a:lnTo>
                    <a:pt x="55064" y="58778"/>
                  </a:lnTo>
                  <a:lnTo>
                    <a:pt x="54714" y="58649"/>
                  </a:lnTo>
                  <a:lnTo>
                    <a:pt x="54373" y="58538"/>
                  </a:lnTo>
                  <a:lnTo>
                    <a:pt x="54031" y="58436"/>
                  </a:lnTo>
                  <a:lnTo>
                    <a:pt x="53681" y="58334"/>
                  </a:lnTo>
                  <a:lnTo>
                    <a:pt x="53331" y="58248"/>
                  </a:lnTo>
                  <a:lnTo>
                    <a:pt x="52981" y="58171"/>
                  </a:lnTo>
                  <a:lnTo>
                    <a:pt x="52623" y="58103"/>
                  </a:lnTo>
                  <a:lnTo>
                    <a:pt x="52273" y="58043"/>
                  </a:lnTo>
                  <a:lnTo>
                    <a:pt x="51914" y="57984"/>
                  </a:lnTo>
                  <a:lnTo>
                    <a:pt x="51555" y="57941"/>
                  </a:lnTo>
                  <a:lnTo>
                    <a:pt x="51197" y="57898"/>
                  </a:lnTo>
                  <a:lnTo>
                    <a:pt x="50838" y="57873"/>
                  </a:lnTo>
                  <a:lnTo>
                    <a:pt x="50480" y="57847"/>
                  </a:lnTo>
                  <a:lnTo>
                    <a:pt x="50121" y="57821"/>
                  </a:lnTo>
                  <a:lnTo>
                    <a:pt x="49754" y="57813"/>
                  </a:lnTo>
                  <a:lnTo>
                    <a:pt x="49396" y="57804"/>
                  </a:lnTo>
                  <a:lnTo>
                    <a:pt x="49037" y="57796"/>
                  </a:lnTo>
                  <a:lnTo>
                    <a:pt x="48636" y="57804"/>
                  </a:lnTo>
                  <a:lnTo>
                    <a:pt x="48235" y="57813"/>
                  </a:lnTo>
                  <a:lnTo>
                    <a:pt x="47432" y="57847"/>
                  </a:lnTo>
                  <a:lnTo>
                    <a:pt x="46630" y="57898"/>
                  </a:lnTo>
                  <a:lnTo>
                    <a:pt x="45836" y="57966"/>
                  </a:lnTo>
                  <a:lnTo>
                    <a:pt x="45050" y="58043"/>
                  </a:lnTo>
                  <a:lnTo>
                    <a:pt x="44273" y="58129"/>
                  </a:lnTo>
                  <a:lnTo>
                    <a:pt x="42745" y="58308"/>
                  </a:lnTo>
                  <a:lnTo>
                    <a:pt x="42028" y="58402"/>
                  </a:lnTo>
                  <a:lnTo>
                    <a:pt x="41294" y="58479"/>
                  </a:lnTo>
                  <a:lnTo>
                    <a:pt x="40927" y="58513"/>
                  </a:lnTo>
                  <a:lnTo>
                    <a:pt x="40551" y="58547"/>
                  </a:lnTo>
                  <a:lnTo>
                    <a:pt x="40167" y="58573"/>
                  </a:lnTo>
                  <a:lnTo>
                    <a:pt x="39791" y="58590"/>
                  </a:lnTo>
                  <a:lnTo>
                    <a:pt x="39407" y="58598"/>
                  </a:lnTo>
                  <a:lnTo>
                    <a:pt x="39023" y="58607"/>
                  </a:lnTo>
                  <a:lnTo>
                    <a:pt x="38639" y="58598"/>
                  </a:lnTo>
                  <a:lnTo>
                    <a:pt x="38255" y="58573"/>
                  </a:lnTo>
                  <a:lnTo>
                    <a:pt x="37879" y="58547"/>
                  </a:lnTo>
                  <a:lnTo>
                    <a:pt x="37495" y="58504"/>
                  </a:lnTo>
                  <a:lnTo>
                    <a:pt x="37119" y="58445"/>
                  </a:lnTo>
                  <a:lnTo>
                    <a:pt x="36744" y="58368"/>
                  </a:lnTo>
                  <a:lnTo>
                    <a:pt x="36428" y="58291"/>
                  </a:lnTo>
                  <a:lnTo>
                    <a:pt x="36120" y="58214"/>
                  </a:lnTo>
                  <a:lnTo>
                    <a:pt x="35813" y="58120"/>
                  </a:lnTo>
                  <a:lnTo>
                    <a:pt x="35506" y="58009"/>
                  </a:lnTo>
                  <a:lnTo>
                    <a:pt x="35207" y="57898"/>
                  </a:lnTo>
                  <a:lnTo>
                    <a:pt x="34908" y="57787"/>
                  </a:lnTo>
                  <a:lnTo>
                    <a:pt x="34609" y="57659"/>
                  </a:lnTo>
                  <a:lnTo>
                    <a:pt x="34319" y="57531"/>
                  </a:lnTo>
                  <a:lnTo>
                    <a:pt x="34029" y="57395"/>
                  </a:lnTo>
                  <a:lnTo>
                    <a:pt x="33739" y="57249"/>
                  </a:lnTo>
                  <a:lnTo>
                    <a:pt x="33167" y="56959"/>
                  </a:lnTo>
                  <a:lnTo>
                    <a:pt x="32603" y="56660"/>
                  </a:lnTo>
                  <a:lnTo>
                    <a:pt x="32048" y="56353"/>
                  </a:lnTo>
                  <a:lnTo>
                    <a:pt x="21940" y="50838"/>
                  </a:lnTo>
                  <a:lnTo>
                    <a:pt x="21787" y="50753"/>
                  </a:lnTo>
                  <a:lnTo>
                    <a:pt x="21642" y="50659"/>
                  </a:lnTo>
                  <a:lnTo>
                    <a:pt x="21505" y="50573"/>
                  </a:lnTo>
                  <a:lnTo>
                    <a:pt x="21386" y="50488"/>
                  </a:lnTo>
                  <a:lnTo>
                    <a:pt x="21275" y="50394"/>
                  </a:lnTo>
                  <a:lnTo>
                    <a:pt x="21172" y="50309"/>
                  </a:lnTo>
                  <a:lnTo>
                    <a:pt x="21087" y="50223"/>
                  </a:lnTo>
                  <a:lnTo>
                    <a:pt x="21001" y="50129"/>
                  </a:lnTo>
                  <a:lnTo>
                    <a:pt x="20933" y="50036"/>
                  </a:lnTo>
                  <a:lnTo>
                    <a:pt x="20882" y="49950"/>
                  </a:lnTo>
                  <a:lnTo>
                    <a:pt x="20831" y="49856"/>
                  </a:lnTo>
                  <a:lnTo>
                    <a:pt x="20797" y="49762"/>
                  </a:lnTo>
                  <a:lnTo>
                    <a:pt x="20771" y="49677"/>
                  </a:lnTo>
                  <a:lnTo>
                    <a:pt x="20762" y="49583"/>
                  </a:lnTo>
                  <a:lnTo>
                    <a:pt x="20754" y="49489"/>
                  </a:lnTo>
                  <a:lnTo>
                    <a:pt x="20762" y="49395"/>
                  </a:lnTo>
                  <a:lnTo>
                    <a:pt x="20779" y="49310"/>
                  </a:lnTo>
                  <a:lnTo>
                    <a:pt x="20805" y="49225"/>
                  </a:lnTo>
                  <a:lnTo>
                    <a:pt x="20831" y="49148"/>
                  </a:lnTo>
                  <a:lnTo>
                    <a:pt x="20865" y="49062"/>
                  </a:lnTo>
                  <a:lnTo>
                    <a:pt x="20950" y="48909"/>
                  </a:lnTo>
                  <a:lnTo>
                    <a:pt x="21053" y="48755"/>
                  </a:lnTo>
                  <a:lnTo>
                    <a:pt x="21189" y="48516"/>
                  </a:lnTo>
                  <a:lnTo>
                    <a:pt x="21249" y="48396"/>
                  </a:lnTo>
                  <a:lnTo>
                    <a:pt x="21300" y="48268"/>
                  </a:lnTo>
                  <a:lnTo>
                    <a:pt x="21334" y="48175"/>
                  </a:lnTo>
                  <a:lnTo>
                    <a:pt x="21351" y="48081"/>
                  </a:lnTo>
                  <a:lnTo>
                    <a:pt x="21368" y="47978"/>
                  </a:lnTo>
                  <a:lnTo>
                    <a:pt x="21377" y="47884"/>
                  </a:lnTo>
                  <a:lnTo>
                    <a:pt x="21377" y="47790"/>
                  </a:lnTo>
                  <a:lnTo>
                    <a:pt x="21377" y="47688"/>
                  </a:lnTo>
                  <a:lnTo>
                    <a:pt x="21351" y="47492"/>
                  </a:lnTo>
                  <a:lnTo>
                    <a:pt x="21317" y="47295"/>
                  </a:lnTo>
                  <a:lnTo>
                    <a:pt x="21266" y="47107"/>
                  </a:lnTo>
                  <a:lnTo>
                    <a:pt x="21206" y="46911"/>
                  </a:lnTo>
                  <a:lnTo>
                    <a:pt x="21147" y="46715"/>
                  </a:lnTo>
                  <a:lnTo>
                    <a:pt x="21053" y="46407"/>
                  </a:lnTo>
                  <a:lnTo>
                    <a:pt x="21001" y="46245"/>
                  </a:lnTo>
                  <a:lnTo>
                    <a:pt x="20967" y="46083"/>
                  </a:lnTo>
                  <a:lnTo>
                    <a:pt x="20933" y="45929"/>
                  </a:lnTo>
                  <a:lnTo>
                    <a:pt x="20916" y="45767"/>
                  </a:lnTo>
                  <a:lnTo>
                    <a:pt x="20916" y="45613"/>
                  </a:lnTo>
                  <a:lnTo>
                    <a:pt x="20925" y="45451"/>
                  </a:lnTo>
                  <a:lnTo>
                    <a:pt x="20942" y="45340"/>
                  </a:lnTo>
                  <a:lnTo>
                    <a:pt x="20967" y="45221"/>
                  </a:lnTo>
                  <a:lnTo>
                    <a:pt x="20993" y="45118"/>
                  </a:lnTo>
                  <a:lnTo>
                    <a:pt x="21036" y="45016"/>
                  </a:lnTo>
                  <a:lnTo>
                    <a:pt x="21078" y="44922"/>
                  </a:lnTo>
                  <a:lnTo>
                    <a:pt x="21138" y="44828"/>
                  </a:lnTo>
                  <a:lnTo>
                    <a:pt x="21189" y="44743"/>
                  </a:lnTo>
                  <a:lnTo>
                    <a:pt x="21258" y="44657"/>
                  </a:lnTo>
                  <a:lnTo>
                    <a:pt x="21326" y="44580"/>
                  </a:lnTo>
                  <a:lnTo>
                    <a:pt x="21403" y="44504"/>
                  </a:lnTo>
                  <a:lnTo>
                    <a:pt x="21488" y="44435"/>
                  </a:lnTo>
                  <a:lnTo>
                    <a:pt x="21573" y="44367"/>
                  </a:lnTo>
                  <a:lnTo>
                    <a:pt x="21659" y="44299"/>
                  </a:lnTo>
                  <a:lnTo>
                    <a:pt x="21753" y="44239"/>
                  </a:lnTo>
                  <a:lnTo>
                    <a:pt x="21958" y="44128"/>
                  </a:lnTo>
                  <a:lnTo>
                    <a:pt x="22180" y="44026"/>
                  </a:lnTo>
                  <a:lnTo>
                    <a:pt x="22410" y="43940"/>
                  </a:lnTo>
                  <a:lnTo>
                    <a:pt x="22649" y="43855"/>
                  </a:lnTo>
                  <a:lnTo>
                    <a:pt x="22897" y="43778"/>
                  </a:lnTo>
                  <a:lnTo>
                    <a:pt x="23153" y="43710"/>
                  </a:lnTo>
                  <a:lnTo>
                    <a:pt x="23417" y="43650"/>
                  </a:lnTo>
                  <a:lnTo>
                    <a:pt x="23947" y="43530"/>
                  </a:lnTo>
                  <a:lnTo>
                    <a:pt x="24382" y="43428"/>
                  </a:lnTo>
                  <a:lnTo>
                    <a:pt x="24792" y="43325"/>
                  </a:lnTo>
                  <a:lnTo>
                    <a:pt x="25065" y="43249"/>
                  </a:lnTo>
                  <a:lnTo>
                    <a:pt x="25330" y="43146"/>
                  </a:lnTo>
                  <a:lnTo>
                    <a:pt x="25586" y="43035"/>
                  </a:lnTo>
                  <a:lnTo>
                    <a:pt x="25842" y="42907"/>
                  </a:lnTo>
                  <a:lnTo>
                    <a:pt x="26089" y="42771"/>
                  </a:lnTo>
                  <a:lnTo>
                    <a:pt x="26337" y="42608"/>
                  </a:lnTo>
                  <a:lnTo>
                    <a:pt x="26568" y="42446"/>
                  </a:lnTo>
                  <a:lnTo>
                    <a:pt x="26790" y="42258"/>
                  </a:lnTo>
                  <a:lnTo>
                    <a:pt x="27011" y="42062"/>
                  </a:lnTo>
                  <a:lnTo>
                    <a:pt x="27225" y="41857"/>
                  </a:lnTo>
                  <a:lnTo>
                    <a:pt x="27421" y="41635"/>
                  </a:lnTo>
                  <a:lnTo>
                    <a:pt x="27609" y="41405"/>
                  </a:lnTo>
                  <a:lnTo>
                    <a:pt x="27788" y="41157"/>
                  </a:lnTo>
                  <a:lnTo>
                    <a:pt x="27959" y="40910"/>
                  </a:lnTo>
                  <a:lnTo>
                    <a:pt x="28121" y="40645"/>
                  </a:lnTo>
                  <a:lnTo>
                    <a:pt x="28266" y="40363"/>
                  </a:lnTo>
                  <a:lnTo>
                    <a:pt x="28403" y="40081"/>
                  </a:lnTo>
                  <a:lnTo>
                    <a:pt x="28514" y="39800"/>
                  </a:lnTo>
                  <a:lnTo>
                    <a:pt x="28625" y="39509"/>
                  </a:lnTo>
                  <a:lnTo>
                    <a:pt x="28710" y="39219"/>
                  </a:lnTo>
                  <a:lnTo>
                    <a:pt x="28779" y="38929"/>
                  </a:lnTo>
                  <a:lnTo>
                    <a:pt x="28838" y="38639"/>
                  </a:lnTo>
                  <a:lnTo>
                    <a:pt x="28881" y="38348"/>
                  </a:lnTo>
                  <a:lnTo>
                    <a:pt x="28907" y="38058"/>
                  </a:lnTo>
                  <a:lnTo>
                    <a:pt x="28924" y="37768"/>
                  </a:lnTo>
                  <a:lnTo>
                    <a:pt x="28915" y="37478"/>
                  </a:lnTo>
                  <a:lnTo>
                    <a:pt x="28898" y="37187"/>
                  </a:lnTo>
                  <a:lnTo>
                    <a:pt x="28864" y="36906"/>
                  </a:lnTo>
                  <a:lnTo>
                    <a:pt x="28813" y="36624"/>
                  </a:lnTo>
                  <a:lnTo>
                    <a:pt x="28753" y="36351"/>
                  </a:lnTo>
                  <a:lnTo>
                    <a:pt x="28668" y="36078"/>
                  </a:lnTo>
                  <a:lnTo>
                    <a:pt x="28574" y="35813"/>
                  </a:lnTo>
                  <a:lnTo>
                    <a:pt x="28505" y="35651"/>
                  </a:lnTo>
                  <a:lnTo>
                    <a:pt x="28429" y="35480"/>
                  </a:lnTo>
                  <a:lnTo>
                    <a:pt x="28275" y="35164"/>
                  </a:lnTo>
                  <a:lnTo>
                    <a:pt x="28096" y="34848"/>
                  </a:lnTo>
                  <a:lnTo>
                    <a:pt x="27908" y="34532"/>
                  </a:lnTo>
                  <a:lnTo>
                    <a:pt x="27712" y="34234"/>
                  </a:lnTo>
                  <a:lnTo>
                    <a:pt x="27507" y="33926"/>
                  </a:lnTo>
                  <a:lnTo>
                    <a:pt x="27088" y="33337"/>
                  </a:lnTo>
                  <a:lnTo>
                    <a:pt x="26755" y="32868"/>
                  </a:lnTo>
                  <a:lnTo>
                    <a:pt x="26439" y="32398"/>
                  </a:lnTo>
                  <a:lnTo>
                    <a:pt x="26286" y="32168"/>
                  </a:lnTo>
                  <a:lnTo>
                    <a:pt x="26149" y="31929"/>
                  </a:lnTo>
                  <a:lnTo>
                    <a:pt x="26013" y="31698"/>
                  </a:lnTo>
                  <a:lnTo>
                    <a:pt x="25885" y="31459"/>
                  </a:lnTo>
                  <a:lnTo>
                    <a:pt x="25774" y="31220"/>
                  </a:lnTo>
                  <a:lnTo>
                    <a:pt x="25671" y="30972"/>
                  </a:lnTo>
                  <a:lnTo>
                    <a:pt x="25577" y="30725"/>
                  </a:lnTo>
                  <a:lnTo>
                    <a:pt x="25500" y="30477"/>
                  </a:lnTo>
                  <a:lnTo>
                    <a:pt x="25441" y="30221"/>
                  </a:lnTo>
                  <a:lnTo>
                    <a:pt x="25398" y="29965"/>
                  </a:lnTo>
                  <a:lnTo>
                    <a:pt x="25372" y="29700"/>
                  </a:lnTo>
                  <a:lnTo>
                    <a:pt x="25364" y="29427"/>
                  </a:lnTo>
                  <a:lnTo>
                    <a:pt x="25372" y="29299"/>
                  </a:lnTo>
                  <a:lnTo>
                    <a:pt x="25381" y="29171"/>
                  </a:lnTo>
                  <a:lnTo>
                    <a:pt x="25398" y="29052"/>
                  </a:lnTo>
                  <a:lnTo>
                    <a:pt x="25424" y="28949"/>
                  </a:lnTo>
                  <a:lnTo>
                    <a:pt x="25458" y="28847"/>
                  </a:lnTo>
                  <a:lnTo>
                    <a:pt x="25492" y="28753"/>
                  </a:lnTo>
                  <a:lnTo>
                    <a:pt x="25535" y="28667"/>
                  </a:lnTo>
                  <a:lnTo>
                    <a:pt x="25586" y="28582"/>
                  </a:lnTo>
                  <a:lnTo>
                    <a:pt x="25654" y="28488"/>
                  </a:lnTo>
                  <a:lnTo>
                    <a:pt x="25739" y="28403"/>
                  </a:lnTo>
                  <a:lnTo>
                    <a:pt x="25833" y="28326"/>
                  </a:lnTo>
                  <a:lnTo>
                    <a:pt x="25936" y="28258"/>
                  </a:lnTo>
                  <a:lnTo>
                    <a:pt x="26038" y="28189"/>
                  </a:lnTo>
                  <a:lnTo>
                    <a:pt x="26149" y="28130"/>
                  </a:lnTo>
                  <a:lnTo>
                    <a:pt x="26371" y="28019"/>
                  </a:lnTo>
                  <a:lnTo>
                    <a:pt x="26636" y="27873"/>
                  </a:lnTo>
                  <a:lnTo>
                    <a:pt x="26815" y="27771"/>
                  </a:lnTo>
                  <a:lnTo>
                    <a:pt x="26986" y="27651"/>
                  </a:lnTo>
                  <a:lnTo>
                    <a:pt x="27148" y="27532"/>
                  </a:lnTo>
                  <a:lnTo>
                    <a:pt x="27302" y="27395"/>
                  </a:lnTo>
                  <a:lnTo>
                    <a:pt x="27447" y="27250"/>
                  </a:lnTo>
                  <a:lnTo>
                    <a:pt x="27575" y="27105"/>
                  </a:lnTo>
                  <a:lnTo>
                    <a:pt x="27703" y="26951"/>
                  </a:lnTo>
                  <a:lnTo>
                    <a:pt x="27822" y="26789"/>
                  </a:lnTo>
                  <a:lnTo>
                    <a:pt x="27933" y="26619"/>
                  </a:lnTo>
                  <a:lnTo>
                    <a:pt x="28036" y="26448"/>
                  </a:lnTo>
                  <a:lnTo>
                    <a:pt x="28130" y="26260"/>
                  </a:lnTo>
                  <a:lnTo>
                    <a:pt x="28224" y="26081"/>
                  </a:lnTo>
                  <a:lnTo>
                    <a:pt x="28301" y="25893"/>
                  </a:lnTo>
                  <a:lnTo>
                    <a:pt x="28369" y="25697"/>
                  </a:lnTo>
                  <a:lnTo>
                    <a:pt x="28437" y="25500"/>
                  </a:lnTo>
                  <a:lnTo>
                    <a:pt x="28497" y="25295"/>
                  </a:lnTo>
                  <a:lnTo>
                    <a:pt x="28548" y="25090"/>
                  </a:lnTo>
                  <a:lnTo>
                    <a:pt x="28599" y="24877"/>
                  </a:lnTo>
                  <a:lnTo>
                    <a:pt x="28634" y="24672"/>
                  </a:lnTo>
                  <a:lnTo>
                    <a:pt x="28668" y="24459"/>
                  </a:lnTo>
                  <a:lnTo>
                    <a:pt x="28693" y="24245"/>
                  </a:lnTo>
                  <a:lnTo>
                    <a:pt x="28719" y="24032"/>
                  </a:lnTo>
                  <a:lnTo>
                    <a:pt x="28736" y="23818"/>
                  </a:lnTo>
                  <a:lnTo>
                    <a:pt x="28744" y="23596"/>
                  </a:lnTo>
                  <a:lnTo>
                    <a:pt x="28753" y="23383"/>
                  </a:lnTo>
                  <a:lnTo>
                    <a:pt x="28753" y="23170"/>
                  </a:lnTo>
                  <a:lnTo>
                    <a:pt x="28736" y="22734"/>
                  </a:lnTo>
                  <a:lnTo>
                    <a:pt x="28702" y="22316"/>
                  </a:lnTo>
                  <a:lnTo>
                    <a:pt x="28651" y="21906"/>
                  </a:lnTo>
                  <a:lnTo>
                    <a:pt x="28591" y="21548"/>
                  </a:lnTo>
                  <a:lnTo>
                    <a:pt x="28523" y="21180"/>
                  </a:lnTo>
                  <a:lnTo>
                    <a:pt x="28480" y="20993"/>
                  </a:lnTo>
                  <a:lnTo>
                    <a:pt x="28437" y="20805"/>
                  </a:lnTo>
                  <a:lnTo>
                    <a:pt x="28377" y="20608"/>
                  </a:lnTo>
                  <a:lnTo>
                    <a:pt x="28318" y="20421"/>
                  </a:lnTo>
                  <a:lnTo>
                    <a:pt x="28249" y="20224"/>
                  </a:lnTo>
                  <a:lnTo>
                    <a:pt x="28173" y="20036"/>
                  </a:lnTo>
                  <a:lnTo>
                    <a:pt x="28096" y="19849"/>
                  </a:lnTo>
                  <a:lnTo>
                    <a:pt x="28002" y="19661"/>
                  </a:lnTo>
                  <a:lnTo>
                    <a:pt x="27899" y="19482"/>
                  </a:lnTo>
                  <a:lnTo>
                    <a:pt x="27788" y="19302"/>
                  </a:lnTo>
                  <a:lnTo>
                    <a:pt x="27660" y="19123"/>
                  </a:lnTo>
                  <a:lnTo>
                    <a:pt x="27532" y="18961"/>
                  </a:lnTo>
                  <a:lnTo>
                    <a:pt x="27404" y="18816"/>
                  </a:lnTo>
                  <a:lnTo>
                    <a:pt x="27259" y="18688"/>
                  </a:lnTo>
                  <a:lnTo>
                    <a:pt x="27105" y="18560"/>
                  </a:lnTo>
                  <a:lnTo>
                    <a:pt x="26943" y="18440"/>
                  </a:lnTo>
                  <a:lnTo>
                    <a:pt x="26781" y="18329"/>
                  </a:lnTo>
                  <a:lnTo>
                    <a:pt x="26602" y="18235"/>
                  </a:lnTo>
                  <a:lnTo>
                    <a:pt x="26414" y="18150"/>
                  </a:lnTo>
                  <a:lnTo>
                    <a:pt x="26226" y="18081"/>
                  </a:lnTo>
                  <a:lnTo>
                    <a:pt x="26030" y="18022"/>
                  </a:lnTo>
                  <a:lnTo>
                    <a:pt x="25833" y="17979"/>
                  </a:lnTo>
                  <a:lnTo>
                    <a:pt x="25637" y="17953"/>
                  </a:lnTo>
                  <a:lnTo>
                    <a:pt x="25432" y="17945"/>
                  </a:lnTo>
                  <a:lnTo>
                    <a:pt x="25236" y="17962"/>
                  </a:lnTo>
                  <a:lnTo>
                    <a:pt x="25133" y="17970"/>
                  </a:lnTo>
                  <a:lnTo>
                    <a:pt x="25031" y="17996"/>
                  </a:lnTo>
                  <a:lnTo>
                    <a:pt x="24928" y="18013"/>
                  </a:lnTo>
                  <a:lnTo>
                    <a:pt x="24835" y="18047"/>
                  </a:lnTo>
                  <a:lnTo>
                    <a:pt x="24732" y="18081"/>
                  </a:lnTo>
                  <a:lnTo>
                    <a:pt x="24638" y="18124"/>
                  </a:lnTo>
                  <a:lnTo>
                    <a:pt x="24485" y="18201"/>
                  </a:lnTo>
                  <a:lnTo>
                    <a:pt x="24348" y="18286"/>
                  </a:lnTo>
                  <a:lnTo>
                    <a:pt x="24203" y="18380"/>
                  </a:lnTo>
                  <a:lnTo>
                    <a:pt x="24075" y="18483"/>
                  </a:lnTo>
                  <a:lnTo>
                    <a:pt x="23947" y="18594"/>
                  </a:lnTo>
                  <a:lnTo>
                    <a:pt x="23819" y="18705"/>
                  </a:lnTo>
                  <a:lnTo>
                    <a:pt x="23571" y="18935"/>
                  </a:lnTo>
                  <a:lnTo>
                    <a:pt x="23272" y="19217"/>
                  </a:lnTo>
                  <a:lnTo>
                    <a:pt x="23119" y="19345"/>
                  </a:lnTo>
                  <a:lnTo>
                    <a:pt x="22965" y="19464"/>
                  </a:lnTo>
                  <a:lnTo>
                    <a:pt x="22811" y="19575"/>
                  </a:lnTo>
                  <a:lnTo>
                    <a:pt x="22641" y="19669"/>
                  </a:lnTo>
                  <a:lnTo>
                    <a:pt x="22555" y="19712"/>
                  </a:lnTo>
                  <a:lnTo>
                    <a:pt x="22470" y="19746"/>
                  </a:lnTo>
                  <a:lnTo>
                    <a:pt x="22376" y="19780"/>
                  </a:lnTo>
                  <a:lnTo>
                    <a:pt x="22282" y="19806"/>
                  </a:lnTo>
                  <a:lnTo>
                    <a:pt x="22162" y="19832"/>
                  </a:lnTo>
                  <a:lnTo>
                    <a:pt x="22043" y="19840"/>
                  </a:lnTo>
                  <a:lnTo>
                    <a:pt x="21923" y="19849"/>
                  </a:lnTo>
                  <a:lnTo>
                    <a:pt x="21804" y="19849"/>
                  </a:lnTo>
                  <a:lnTo>
                    <a:pt x="21684" y="19840"/>
                  </a:lnTo>
                  <a:lnTo>
                    <a:pt x="21556" y="19823"/>
                  </a:lnTo>
                  <a:lnTo>
                    <a:pt x="21437" y="19797"/>
                  </a:lnTo>
                  <a:lnTo>
                    <a:pt x="21317" y="19772"/>
                  </a:lnTo>
                  <a:lnTo>
                    <a:pt x="21070" y="19704"/>
                  </a:lnTo>
                  <a:lnTo>
                    <a:pt x="20831" y="19618"/>
                  </a:lnTo>
                  <a:lnTo>
                    <a:pt x="20583" y="19524"/>
                  </a:lnTo>
                  <a:lnTo>
                    <a:pt x="20344" y="19430"/>
                  </a:lnTo>
                  <a:lnTo>
                    <a:pt x="20079" y="19319"/>
                  </a:lnTo>
                  <a:lnTo>
                    <a:pt x="19806" y="19217"/>
                  </a:lnTo>
                  <a:lnTo>
                    <a:pt x="19533" y="19132"/>
                  </a:lnTo>
                  <a:lnTo>
                    <a:pt x="19396" y="19089"/>
                  </a:lnTo>
                  <a:lnTo>
                    <a:pt x="19260" y="19063"/>
                  </a:lnTo>
                  <a:lnTo>
                    <a:pt x="19132" y="19038"/>
                  </a:lnTo>
                  <a:lnTo>
                    <a:pt x="18995" y="19021"/>
                  </a:lnTo>
                  <a:lnTo>
                    <a:pt x="18859" y="19012"/>
                  </a:lnTo>
                  <a:lnTo>
                    <a:pt x="18722" y="19012"/>
                  </a:lnTo>
                  <a:lnTo>
                    <a:pt x="18594" y="19029"/>
                  </a:lnTo>
                  <a:lnTo>
                    <a:pt x="18457" y="19055"/>
                  </a:lnTo>
                  <a:lnTo>
                    <a:pt x="18321" y="19089"/>
                  </a:lnTo>
                  <a:lnTo>
                    <a:pt x="18193" y="19140"/>
                  </a:lnTo>
                  <a:lnTo>
                    <a:pt x="18090" y="19183"/>
                  </a:lnTo>
                  <a:lnTo>
                    <a:pt x="18005" y="19234"/>
                  </a:lnTo>
                  <a:lnTo>
                    <a:pt x="17911" y="19294"/>
                  </a:lnTo>
                  <a:lnTo>
                    <a:pt x="17834" y="19353"/>
                  </a:lnTo>
                  <a:lnTo>
                    <a:pt x="17749" y="19422"/>
                  </a:lnTo>
                  <a:lnTo>
                    <a:pt x="17672" y="19499"/>
                  </a:lnTo>
                  <a:lnTo>
                    <a:pt x="17527" y="19652"/>
                  </a:lnTo>
                  <a:lnTo>
                    <a:pt x="17399" y="19814"/>
                  </a:lnTo>
                  <a:lnTo>
                    <a:pt x="17271" y="19994"/>
                  </a:lnTo>
                  <a:lnTo>
                    <a:pt x="17160" y="20173"/>
                  </a:lnTo>
                  <a:lnTo>
                    <a:pt x="17040" y="20352"/>
                  </a:lnTo>
                  <a:lnTo>
                    <a:pt x="16895" y="20591"/>
                  </a:lnTo>
                  <a:lnTo>
                    <a:pt x="16741" y="20822"/>
                  </a:lnTo>
                  <a:lnTo>
                    <a:pt x="16656" y="20933"/>
                  </a:lnTo>
                  <a:lnTo>
                    <a:pt x="16571" y="21044"/>
                  </a:lnTo>
                  <a:lnTo>
                    <a:pt x="16477" y="21146"/>
                  </a:lnTo>
                  <a:lnTo>
                    <a:pt x="16383" y="21249"/>
                  </a:lnTo>
                  <a:lnTo>
                    <a:pt x="16289" y="21334"/>
                  </a:lnTo>
                  <a:lnTo>
                    <a:pt x="16187" y="21411"/>
                  </a:lnTo>
                  <a:lnTo>
                    <a:pt x="16084" y="21488"/>
                  </a:lnTo>
                  <a:lnTo>
                    <a:pt x="15982" y="21548"/>
                  </a:lnTo>
                  <a:lnTo>
                    <a:pt x="15871" y="21607"/>
                  </a:lnTo>
                  <a:lnTo>
                    <a:pt x="15760" y="21658"/>
                  </a:lnTo>
                  <a:lnTo>
                    <a:pt x="15649" y="21710"/>
                  </a:lnTo>
                  <a:lnTo>
                    <a:pt x="15529" y="21752"/>
                  </a:lnTo>
                  <a:lnTo>
                    <a:pt x="15410" y="21787"/>
                  </a:lnTo>
                  <a:lnTo>
                    <a:pt x="15290" y="21812"/>
                  </a:lnTo>
                  <a:lnTo>
                    <a:pt x="15162" y="21829"/>
                  </a:lnTo>
                  <a:lnTo>
                    <a:pt x="15043" y="21846"/>
                  </a:lnTo>
                  <a:lnTo>
                    <a:pt x="14914" y="21863"/>
                  </a:lnTo>
                  <a:lnTo>
                    <a:pt x="14530" y="21863"/>
                  </a:lnTo>
                  <a:lnTo>
                    <a:pt x="14274" y="21838"/>
                  </a:lnTo>
                  <a:lnTo>
                    <a:pt x="14018" y="21795"/>
                  </a:lnTo>
                  <a:lnTo>
                    <a:pt x="13762" y="21735"/>
                  </a:lnTo>
                  <a:lnTo>
                    <a:pt x="13506" y="21658"/>
                  </a:lnTo>
                  <a:lnTo>
                    <a:pt x="13258" y="21565"/>
                  </a:lnTo>
                  <a:lnTo>
                    <a:pt x="13019" y="21454"/>
                  </a:lnTo>
                  <a:lnTo>
                    <a:pt x="12789" y="21326"/>
                  </a:lnTo>
                  <a:lnTo>
                    <a:pt x="12567" y="21197"/>
                  </a:lnTo>
                  <a:lnTo>
                    <a:pt x="12302" y="21010"/>
                  </a:lnTo>
                  <a:lnTo>
                    <a:pt x="12055" y="20813"/>
                  </a:lnTo>
                  <a:lnTo>
                    <a:pt x="11807" y="20608"/>
                  </a:lnTo>
                  <a:lnTo>
                    <a:pt x="11568" y="20386"/>
                  </a:lnTo>
                  <a:lnTo>
                    <a:pt x="11337" y="20165"/>
                  </a:lnTo>
                  <a:lnTo>
                    <a:pt x="11107" y="19943"/>
                  </a:lnTo>
                  <a:lnTo>
                    <a:pt x="10672" y="19482"/>
                  </a:lnTo>
                  <a:lnTo>
                    <a:pt x="10390" y="19191"/>
                  </a:lnTo>
                  <a:lnTo>
                    <a:pt x="10108" y="18892"/>
                  </a:lnTo>
                  <a:lnTo>
                    <a:pt x="9809" y="18611"/>
                  </a:lnTo>
                  <a:lnTo>
                    <a:pt x="9511" y="18329"/>
                  </a:lnTo>
                  <a:lnTo>
                    <a:pt x="9357" y="18201"/>
                  </a:lnTo>
                  <a:lnTo>
                    <a:pt x="9186" y="18064"/>
                  </a:lnTo>
                  <a:lnTo>
                    <a:pt x="8998" y="17936"/>
                  </a:lnTo>
                  <a:lnTo>
                    <a:pt x="8802" y="17808"/>
                  </a:lnTo>
                  <a:lnTo>
                    <a:pt x="8691" y="17757"/>
                  </a:lnTo>
                  <a:lnTo>
                    <a:pt x="8580" y="17697"/>
                  </a:lnTo>
                  <a:lnTo>
                    <a:pt x="8469" y="17655"/>
                  </a:lnTo>
                  <a:lnTo>
                    <a:pt x="8358" y="17612"/>
                  </a:lnTo>
                  <a:lnTo>
                    <a:pt x="8239" y="17578"/>
                  </a:lnTo>
                  <a:lnTo>
                    <a:pt x="8119" y="17552"/>
                  </a:lnTo>
                  <a:lnTo>
                    <a:pt x="7991" y="17535"/>
                  </a:lnTo>
                  <a:lnTo>
                    <a:pt x="7863" y="17527"/>
                  </a:lnTo>
                  <a:lnTo>
                    <a:pt x="7701" y="17527"/>
                  </a:lnTo>
                  <a:lnTo>
                    <a:pt x="7538" y="17544"/>
                  </a:lnTo>
                  <a:lnTo>
                    <a:pt x="7368" y="17569"/>
                  </a:lnTo>
                  <a:lnTo>
                    <a:pt x="7214" y="17612"/>
                  </a:lnTo>
                  <a:lnTo>
                    <a:pt x="7052" y="17663"/>
                  </a:lnTo>
                  <a:lnTo>
                    <a:pt x="6898" y="17714"/>
                  </a:lnTo>
                  <a:lnTo>
                    <a:pt x="6608" y="17825"/>
                  </a:lnTo>
                  <a:lnTo>
                    <a:pt x="6429" y="17902"/>
                  </a:lnTo>
                  <a:lnTo>
                    <a:pt x="6258" y="17979"/>
                  </a:lnTo>
                  <a:lnTo>
                    <a:pt x="6087" y="18073"/>
                  </a:lnTo>
                  <a:lnTo>
                    <a:pt x="5908" y="18167"/>
                  </a:lnTo>
                  <a:lnTo>
                    <a:pt x="5566" y="18372"/>
                  </a:lnTo>
                  <a:lnTo>
                    <a:pt x="5233" y="18577"/>
                  </a:lnTo>
                  <a:lnTo>
                    <a:pt x="4901" y="18782"/>
                  </a:lnTo>
                  <a:lnTo>
                    <a:pt x="4568" y="18978"/>
                  </a:lnTo>
                  <a:lnTo>
                    <a:pt x="4397" y="19072"/>
                  </a:lnTo>
                  <a:lnTo>
                    <a:pt x="4226" y="19166"/>
                  </a:lnTo>
                  <a:lnTo>
                    <a:pt x="4055" y="19243"/>
                  </a:lnTo>
                  <a:lnTo>
                    <a:pt x="3885" y="19311"/>
                  </a:lnTo>
                  <a:lnTo>
                    <a:pt x="3722" y="19379"/>
                  </a:lnTo>
                  <a:lnTo>
                    <a:pt x="3552" y="19430"/>
                  </a:lnTo>
                  <a:lnTo>
                    <a:pt x="3372" y="19464"/>
                  </a:lnTo>
                  <a:lnTo>
                    <a:pt x="3202" y="19490"/>
                  </a:lnTo>
                  <a:lnTo>
                    <a:pt x="3031" y="19507"/>
                  </a:lnTo>
                  <a:lnTo>
                    <a:pt x="2860" y="19499"/>
                  </a:lnTo>
                  <a:lnTo>
                    <a:pt x="2689" y="19482"/>
                  </a:lnTo>
                  <a:lnTo>
                    <a:pt x="2510" y="19439"/>
                  </a:lnTo>
                  <a:lnTo>
                    <a:pt x="2399" y="19405"/>
                  </a:lnTo>
                  <a:lnTo>
                    <a:pt x="2288" y="19362"/>
                  </a:lnTo>
                  <a:lnTo>
                    <a:pt x="2186" y="19319"/>
                  </a:lnTo>
                  <a:lnTo>
                    <a:pt x="2083" y="19260"/>
                  </a:lnTo>
                  <a:lnTo>
                    <a:pt x="1989" y="19200"/>
                  </a:lnTo>
                  <a:lnTo>
                    <a:pt x="1896" y="19132"/>
                  </a:lnTo>
                  <a:lnTo>
                    <a:pt x="1810" y="19063"/>
                  </a:lnTo>
                  <a:lnTo>
                    <a:pt x="1725" y="18986"/>
                  </a:lnTo>
                  <a:lnTo>
                    <a:pt x="1648" y="18901"/>
                  </a:lnTo>
                  <a:lnTo>
                    <a:pt x="1571" y="18816"/>
                  </a:lnTo>
                  <a:lnTo>
                    <a:pt x="1494" y="18722"/>
                  </a:lnTo>
                  <a:lnTo>
                    <a:pt x="1426" y="18628"/>
                  </a:lnTo>
                  <a:lnTo>
                    <a:pt x="1289" y="18423"/>
                  </a:lnTo>
                  <a:lnTo>
                    <a:pt x="1170" y="18201"/>
                  </a:lnTo>
                  <a:lnTo>
                    <a:pt x="1059" y="17970"/>
                  </a:lnTo>
                  <a:lnTo>
                    <a:pt x="956" y="17731"/>
                  </a:lnTo>
                  <a:lnTo>
                    <a:pt x="854" y="17484"/>
                  </a:lnTo>
                  <a:lnTo>
                    <a:pt x="769" y="17228"/>
                  </a:lnTo>
                  <a:lnTo>
                    <a:pt x="683" y="16972"/>
                  </a:lnTo>
                  <a:lnTo>
                    <a:pt x="606" y="16716"/>
                  </a:lnTo>
                  <a:lnTo>
                    <a:pt x="461" y="16195"/>
                  </a:lnTo>
                  <a:lnTo>
                    <a:pt x="316" y="15717"/>
                  </a:lnTo>
                  <a:lnTo>
                    <a:pt x="239" y="15426"/>
                  </a:lnTo>
                  <a:lnTo>
                    <a:pt x="180" y="15136"/>
                  </a:lnTo>
                  <a:lnTo>
                    <a:pt x="137" y="14846"/>
                  </a:lnTo>
                  <a:lnTo>
                    <a:pt x="111" y="14556"/>
                  </a:lnTo>
                  <a:lnTo>
                    <a:pt x="111" y="14274"/>
                  </a:lnTo>
                  <a:lnTo>
                    <a:pt x="120" y="13992"/>
                  </a:lnTo>
                  <a:lnTo>
                    <a:pt x="145" y="13719"/>
                  </a:lnTo>
                  <a:lnTo>
                    <a:pt x="188" y="13454"/>
                  </a:lnTo>
                  <a:lnTo>
                    <a:pt x="256" y="13190"/>
                  </a:lnTo>
                  <a:lnTo>
                    <a:pt x="333" y="12942"/>
                  </a:lnTo>
                  <a:lnTo>
                    <a:pt x="427" y="12695"/>
                  </a:lnTo>
                  <a:lnTo>
                    <a:pt x="538" y="12464"/>
                  </a:lnTo>
                  <a:lnTo>
                    <a:pt x="658" y="12251"/>
                  </a:lnTo>
                  <a:lnTo>
                    <a:pt x="803" y="12037"/>
                  </a:lnTo>
                  <a:lnTo>
                    <a:pt x="880" y="11943"/>
                  </a:lnTo>
                  <a:lnTo>
                    <a:pt x="956" y="11849"/>
                  </a:lnTo>
                  <a:lnTo>
                    <a:pt x="1042" y="11756"/>
                  </a:lnTo>
                  <a:lnTo>
                    <a:pt x="1127" y="11670"/>
                  </a:lnTo>
                  <a:lnTo>
                    <a:pt x="1238" y="11576"/>
                  </a:lnTo>
                  <a:lnTo>
                    <a:pt x="1349" y="11482"/>
                  </a:lnTo>
                  <a:lnTo>
                    <a:pt x="1469" y="11397"/>
                  </a:lnTo>
                  <a:lnTo>
                    <a:pt x="1588" y="11312"/>
                  </a:lnTo>
                  <a:lnTo>
                    <a:pt x="1836" y="11158"/>
                  </a:lnTo>
                  <a:lnTo>
                    <a:pt x="2092" y="11021"/>
                  </a:lnTo>
                  <a:lnTo>
                    <a:pt x="2357" y="10902"/>
                  </a:lnTo>
                  <a:lnTo>
                    <a:pt x="2630" y="10782"/>
                  </a:lnTo>
                  <a:lnTo>
                    <a:pt x="3176" y="10569"/>
                  </a:lnTo>
                  <a:lnTo>
                    <a:pt x="3671" y="10381"/>
                  </a:lnTo>
                  <a:lnTo>
                    <a:pt x="3910" y="10279"/>
                  </a:lnTo>
                  <a:lnTo>
                    <a:pt x="4158" y="10168"/>
                  </a:lnTo>
                  <a:lnTo>
                    <a:pt x="4354" y="10065"/>
                  </a:lnTo>
                  <a:lnTo>
                    <a:pt x="4551" y="9954"/>
                  </a:lnTo>
                  <a:lnTo>
                    <a:pt x="4747" y="9835"/>
                  </a:lnTo>
                  <a:lnTo>
                    <a:pt x="4926" y="9698"/>
                  </a:lnTo>
                  <a:lnTo>
                    <a:pt x="5105" y="9562"/>
                  </a:lnTo>
                  <a:lnTo>
                    <a:pt x="5268" y="9408"/>
                  </a:lnTo>
                  <a:lnTo>
                    <a:pt x="5421" y="9246"/>
                  </a:lnTo>
                  <a:lnTo>
                    <a:pt x="5566" y="9083"/>
                  </a:lnTo>
                  <a:lnTo>
                    <a:pt x="5686" y="8904"/>
                  </a:lnTo>
                  <a:lnTo>
                    <a:pt x="5797" y="8725"/>
                  </a:lnTo>
                  <a:lnTo>
                    <a:pt x="5891" y="8537"/>
                  </a:lnTo>
                  <a:lnTo>
                    <a:pt x="5925" y="8435"/>
                  </a:lnTo>
                  <a:lnTo>
                    <a:pt x="5959" y="8341"/>
                  </a:lnTo>
                  <a:lnTo>
                    <a:pt x="5985" y="8238"/>
                  </a:lnTo>
                  <a:lnTo>
                    <a:pt x="6002" y="8144"/>
                  </a:lnTo>
                  <a:lnTo>
                    <a:pt x="6019" y="8042"/>
                  </a:lnTo>
                  <a:lnTo>
                    <a:pt x="6027" y="7939"/>
                  </a:lnTo>
                  <a:lnTo>
                    <a:pt x="6036" y="7837"/>
                  </a:lnTo>
                  <a:lnTo>
                    <a:pt x="6027" y="7735"/>
                  </a:lnTo>
                  <a:lnTo>
                    <a:pt x="6019" y="7624"/>
                  </a:lnTo>
                  <a:lnTo>
                    <a:pt x="6002" y="7521"/>
                  </a:lnTo>
                  <a:lnTo>
                    <a:pt x="5976" y="7410"/>
                  </a:lnTo>
                  <a:lnTo>
                    <a:pt x="5951" y="7299"/>
                  </a:lnTo>
                  <a:lnTo>
                    <a:pt x="5874" y="7077"/>
                  </a:lnTo>
                  <a:lnTo>
                    <a:pt x="5805" y="6872"/>
                  </a:lnTo>
                  <a:lnTo>
                    <a:pt x="5780" y="6770"/>
                  </a:lnTo>
                  <a:lnTo>
                    <a:pt x="5754" y="6667"/>
                  </a:lnTo>
                  <a:lnTo>
                    <a:pt x="5737" y="6565"/>
                  </a:lnTo>
                  <a:lnTo>
                    <a:pt x="5737" y="6463"/>
                  </a:lnTo>
                  <a:lnTo>
                    <a:pt x="5737" y="6360"/>
                  </a:lnTo>
                  <a:lnTo>
                    <a:pt x="5754" y="6258"/>
                  </a:lnTo>
                  <a:lnTo>
                    <a:pt x="5788" y="6138"/>
                  </a:lnTo>
                  <a:lnTo>
                    <a:pt x="5831" y="6036"/>
                  </a:lnTo>
                  <a:lnTo>
                    <a:pt x="5891" y="5950"/>
                  </a:lnTo>
                  <a:lnTo>
                    <a:pt x="5959" y="5874"/>
                  </a:lnTo>
                  <a:lnTo>
                    <a:pt x="6036" y="5805"/>
                  </a:lnTo>
                  <a:lnTo>
                    <a:pt x="6130" y="5754"/>
                  </a:lnTo>
                  <a:lnTo>
                    <a:pt x="6224" y="5703"/>
                  </a:lnTo>
                  <a:lnTo>
                    <a:pt x="6335" y="5669"/>
                  </a:lnTo>
                  <a:lnTo>
                    <a:pt x="6446" y="5634"/>
                  </a:lnTo>
                  <a:lnTo>
                    <a:pt x="6565" y="5609"/>
                  </a:lnTo>
                  <a:lnTo>
                    <a:pt x="6693" y="5592"/>
                  </a:lnTo>
                  <a:lnTo>
                    <a:pt x="6821" y="5583"/>
                  </a:lnTo>
                  <a:lnTo>
                    <a:pt x="7103" y="5566"/>
                  </a:lnTo>
                  <a:lnTo>
                    <a:pt x="7402" y="5549"/>
                  </a:lnTo>
                  <a:lnTo>
                    <a:pt x="7803" y="5541"/>
                  </a:lnTo>
                  <a:lnTo>
                    <a:pt x="8008" y="5524"/>
                  </a:lnTo>
                  <a:lnTo>
                    <a:pt x="8204" y="5506"/>
                  </a:lnTo>
                  <a:lnTo>
                    <a:pt x="8401" y="5472"/>
                  </a:lnTo>
                  <a:lnTo>
                    <a:pt x="8589" y="5430"/>
                  </a:lnTo>
                  <a:lnTo>
                    <a:pt x="8768" y="5370"/>
                  </a:lnTo>
                  <a:lnTo>
                    <a:pt x="8853" y="5336"/>
                  </a:lnTo>
                  <a:lnTo>
                    <a:pt x="8939" y="5302"/>
                  </a:lnTo>
                  <a:lnTo>
                    <a:pt x="9084" y="5208"/>
                  </a:lnTo>
                  <a:lnTo>
                    <a:pt x="9220" y="5114"/>
                  </a:lnTo>
                  <a:lnTo>
                    <a:pt x="9340" y="5003"/>
                  </a:lnTo>
                  <a:lnTo>
                    <a:pt x="9442" y="4875"/>
                  </a:lnTo>
                  <a:lnTo>
                    <a:pt x="9528" y="4747"/>
                  </a:lnTo>
                  <a:lnTo>
                    <a:pt x="9604" y="4610"/>
                  </a:lnTo>
                  <a:lnTo>
                    <a:pt x="9673" y="4456"/>
                  </a:lnTo>
                  <a:lnTo>
                    <a:pt x="9724" y="4303"/>
                  </a:lnTo>
                  <a:lnTo>
                    <a:pt x="9775" y="4141"/>
                  </a:lnTo>
                  <a:lnTo>
                    <a:pt x="9809" y="3970"/>
                  </a:lnTo>
                  <a:lnTo>
                    <a:pt x="9835" y="3790"/>
                  </a:lnTo>
                  <a:lnTo>
                    <a:pt x="9861" y="3611"/>
                  </a:lnTo>
                  <a:lnTo>
                    <a:pt x="9895" y="3236"/>
                  </a:lnTo>
                  <a:lnTo>
                    <a:pt x="9920" y="2851"/>
                  </a:lnTo>
                  <a:lnTo>
                    <a:pt x="9946" y="2527"/>
                  </a:lnTo>
                  <a:lnTo>
                    <a:pt x="9972" y="2194"/>
                  </a:lnTo>
                  <a:lnTo>
                    <a:pt x="10014" y="1878"/>
                  </a:lnTo>
                  <a:lnTo>
                    <a:pt x="10040" y="1716"/>
                  </a:lnTo>
                  <a:lnTo>
                    <a:pt x="10074" y="1562"/>
                  </a:lnTo>
                  <a:lnTo>
                    <a:pt x="10117" y="1417"/>
                  </a:lnTo>
                  <a:lnTo>
                    <a:pt x="10159" y="1272"/>
                  </a:lnTo>
                  <a:lnTo>
                    <a:pt x="10211" y="1127"/>
                  </a:lnTo>
                  <a:lnTo>
                    <a:pt x="10270" y="990"/>
                  </a:lnTo>
                  <a:lnTo>
                    <a:pt x="10347" y="862"/>
                  </a:lnTo>
                  <a:lnTo>
                    <a:pt x="10424" y="743"/>
                  </a:lnTo>
                  <a:lnTo>
                    <a:pt x="10518" y="623"/>
                  </a:lnTo>
                  <a:lnTo>
                    <a:pt x="10620" y="512"/>
                  </a:lnTo>
                  <a:lnTo>
                    <a:pt x="10706" y="435"/>
                  </a:lnTo>
                  <a:lnTo>
                    <a:pt x="10791" y="376"/>
                  </a:lnTo>
                  <a:lnTo>
                    <a:pt x="10885" y="316"/>
                  </a:lnTo>
                  <a:lnTo>
                    <a:pt x="10970" y="265"/>
                  </a:lnTo>
                  <a:lnTo>
                    <a:pt x="11064" y="222"/>
                  </a:lnTo>
                  <a:lnTo>
                    <a:pt x="11158" y="188"/>
                  </a:lnTo>
                  <a:lnTo>
                    <a:pt x="11244" y="162"/>
                  </a:lnTo>
                  <a:lnTo>
                    <a:pt x="11337" y="137"/>
                  </a:lnTo>
                  <a:lnTo>
                    <a:pt x="11431" y="128"/>
                  </a:lnTo>
                  <a:lnTo>
                    <a:pt x="11517" y="120"/>
                  </a:lnTo>
                  <a:lnTo>
                    <a:pt x="11687" y="111"/>
                  </a:lnTo>
                  <a:close/>
                  <a:moveTo>
                    <a:pt x="11602" y="0"/>
                  </a:moveTo>
                  <a:lnTo>
                    <a:pt x="11500" y="9"/>
                  </a:lnTo>
                  <a:lnTo>
                    <a:pt x="11397" y="17"/>
                  </a:lnTo>
                  <a:lnTo>
                    <a:pt x="11303" y="34"/>
                  </a:lnTo>
                  <a:lnTo>
                    <a:pt x="11209" y="60"/>
                  </a:lnTo>
                  <a:lnTo>
                    <a:pt x="11116" y="85"/>
                  </a:lnTo>
                  <a:lnTo>
                    <a:pt x="11030" y="120"/>
                  </a:lnTo>
                  <a:lnTo>
                    <a:pt x="10945" y="162"/>
                  </a:lnTo>
                  <a:lnTo>
                    <a:pt x="10859" y="205"/>
                  </a:lnTo>
                  <a:lnTo>
                    <a:pt x="10774" y="256"/>
                  </a:lnTo>
                  <a:lnTo>
                    <a:pt x="10697" y="307"/>
                  </a:lnTo>
                  <a:lnTo>
                    <a:pt x="10620" y="367"/>
                  </a:lnTo>
                  <a:lnTo>
                    <a:pt x="10544" y="435"/>
                  </a:lnTo>
                  <a:lnTo>
                    <a:pt x="10441" y="546"/>
                  </a:lnTo>
                  <a:lnTo>
                    <a:pt x="10339" y="674"/>
                  </a:lnTo>
                  <a:lnTo>
                    <a:pt x="10253" y="803"/>
                  </a:lnTo>
                  <a:lnTo>
                    <a:pt x="10185" y="931"/>
                  </a:lnTo>
                  <a:lnTo>
                    <a:pt x="10117" y="1076"/>
                  </a:lnTo>
                  <a:lnTo>
                    <a:pt x="10057" y="1221"/>
                  </a:lnTo>
                  <a:lnTo>
                    <a:pt x="10014" y="1375"/>
                  </a:lnTo>
                  <a:lnTo>
                    <a:pt x="9972" y="1528"/>
                  </a:lnTo>
                  <a:lnTo>
                    <a:pt x="9937" y="1682"/>
                  </a:lnTo>
                  <a:lnTo>
                    <a:pt x="9912" y="1844"/>
                  </a:lnTo>
                  <a:lnTo>
                    <a:pt x="9869" y="2177"/>
                  </a:lnTo>
                  <a:lnTo>
                    <a:pt x="9835" y="2510"/>
                  </a:lnTo>
                  <a:lnTo>
                    <a:pt x="9818" y="2843"/>
                  </a:lnTo>
                  <a:lnTo>
                    <a:pt x="9792" y="3219"/>
                  </a:lnTo>
                  <a:lnTo>
                    <a:pt x="9758" y="3577"/>
                  </a:lnTo>
                  <a:lnTo>
                    <a:pt x="9733" y="3756"/>
                  </a:lnTo>
                  <a:lnTo>
                    <a:pt x="9707" y="3927"/>
                  </a:lnTo>
                  <a:lnTo>
                    <a:pt x="9673" y="4089"/>
                  </a:lnTo>
                  <a:lnTo>
                    <a:pt x="9630" y="4251"/>
                  </a:lnTo>
                  <a:lnTo>
                    <a:pt x="9579" y="4397"/>
                  </a:lnTo>
                  <a:lnTo>
                    <a:pt x="9519" y="4542"/>
                  </a:lnTo>
                  <a:lnTo>
                    <a:pt x="9442" y="4678"/>
                  </a:lnTo>
                  <a:lnTo>
                    <a:pt x="9357" y="4806"/>
                  </a:lnTo>
                  <a:lnTo>
                    <a:pt x="9263" y="4917"/>
                  </a:lnTo>
                  <a:lnTo>
                    <a:pt x="9152" y="5028"/>
                  </a:lnTo>
                  <a:lnTo>
                    <a:pt x="9032" y="5122"/>
                  </a:lnTo>
                  <a:lnTo>
                    <a:pt x="8887" y="5199"/>
                  </a:lnTo>
                  <a:lnTo>
                    <a:pt x="8811" y="5242"/>
                  </a:lnTo>
                  <a:lnTo>
                    <a:pt x="8725" y="5276"/>
                  </a:lnTo>
                  <a:lnTo>
                    <a:pt x="8554" y="5327"/>
                  </a:lnTo>
                  <a:lnTo>
                    <a:pt x="8375" y="5370"/>
                  </a:lnTo>
                  <a:lnTo>
                    <a:pt x="8187" y="5395"/>
                  </a:lnTo>
                  <a:lnTo>
                    <a:pt x="7991" y="5413"/>
                  </a:lnTo>
                  <a:lnTo>
                    <a:pt x="7795" y="5430"/>
                  </a:lnTo>
                  <a:lnTo>
                    <a:pt x="7393" y="5447"/>
                  </a:lnTo>
                  <a:lnTo>
                    <a:pt x="7095" y="5455"/>
                  </a:lnTo>
                  <a:lnTo>
                    <a:pt x="6804" y="5472"/>
                  </a:lnTo>
                  <a:lnTo>
                    <a:pt x="6668" y="5489"/>
                  </a:lnTo>
                  <a:lnTo>
                    <a:pt x="6531" y="5506"/>
                  </a:lnTo>
                  <a:lnTo>
                    <a:pt x="6403" y="5532"/>
                  </a:lnTo>
                  <a:lnTo>
                    <a:pt x="6284" y="5566"/>
                  </a:lnTo>
                  <a:lnTo>
                    <a:pt x="6164" y="5609"/>
                  </a:lnTo>
                  <a:lnTo>
                    <a:pt x="6062" y="5660"/>
                  </a:lnTo>
                  <a:lnTo>
                    <a:pt x="5959" y="5728"/>
                  </a:lnTo>
                  <a:lnTo>
                    <a:pt x="5874" y="5797"/>
                  </a:lnTo>
                  <a:lnTo>
                    <a:pt x="5805" y="5891"/>
                  </a:lnTo>
                  <a:lnTo>
                    <a:pt x="5737" y="5985"/>
                  </a:lnTo>
                  <a:lnTo>
                    <a:pt x="5686" y="6104"/>
                  </a:lnTo>
                  <a:lnTo>
                    <a:pt x="5652" y="6232"/>
                  </a:lnTo>
                  <a:lnTo>
                    <a:pt x="5626" y="6343"/>
                  </a:lnTo>
                  <a:lnTo>
                    <a:pt x="5626" y="6463"/>
                  </a:lnTo>
                  <a:lnTo>
                    <a:pt x="5635" y="6574"/>
                  </a:lnTo>
                  <a:lnTo>
                    <a:pt x="5652" y="6676"/>
                  </a:lnTo>
                  <a:lnTo>
                    <a:pt x="5677" y="6787"/>
                  </a:lnTo>
                  <a:lnTo>
                    <a:pt x="5703" y="6898"/>
                  </a:lnTo>
                  <a:lnTo>
                    <a:pt x="5771" y="7111"/>
                  </a:lnTo>
                  <a:lnTo>
                    <a:pt x="5840" y="7325"/>
                  </a:lnTo>
                  <a:lnTo>
                    <a:pt x="5874" y="7436"/>
                  </a:lnTo>
                  <a:lnTo>
                    <a:pt x="5899" y="7538"/>
                  </a:lnTo>
                  <a:lnTo>
                    <a:pt x="5916" y="7641"/>
                  </a:lnTo>
                  <a:lnTo>
                    <a:pt x="5925" y="7743"/>
                  </a:lnTo>
                  <a:lnTo>
                    <a:pt x="5925" y="7837"/>
                  </a:lnTo>
                  <a:lnTo>
                    <a:pt x="5925" y="7939"/>
                  </a:lnTo>
                  <a:lnTo>
                    <a:pt x="5916" y="8033"/>
                  </a:lnTo>
                  <a:lnTo>
                    <a:pt x="5899" y="8127"/>
                  </a:lnTo>
                  <a:lnTo>
                    <a:pt x="5874" y="8230"/>
                  </a:lnTo>
                  <a:lnTo>
                    <a:pt x="5848" y="8324"/>
                  </a:lnTo>
                  <a:lnTo>
                    <a:pt x="5823" y="8409"/>
                  </a:lnTo>
                  <a:lnTo>
                    <a:pt x="5780" y="8503"/>
                  </a:lnTo>
                  <a:lnTo>
                    <a:pt x="5694" y="8682"/>
                  </a:lnTo>
                  <a:lnTo>
                    <a:pt x="5592" y="8861"/>
                  </a:lnTo>
                  <a:lnTo>
                    <a:pt x="5473" y="9024"/>
                  </a:lnTo>
                  <a:lnTo>
                    <a:pt x="5336" y="9186"/>
                  </a:lnTo>
                  <a:lnTo>
                    <a:pt x="5182" y="9340"/>
                  </a:lnTo>
                  <a:lnTo>
                    <a:pt x="5020" y="9485"/>
                  </a:lnTo>
                  <a:lnTo>
                    <a:pt x="4858" y="9621"/>
                  </a:lnTo>
                  <a:lnTo>
                    <a:pt x="4679" y="9749"/>
                  </a:lnTo>
                  <a:lnTo>
                    <a:pt x="4491" y="9869"/>
                  </a:lnTo>
                  <a:lnTo>
                    <a:pt x="4303" y="9971"/>
                  </a:lnTo>
                  <a:lnTo>
                    <a:pt x="4107" y="10074"/>
                  </a:lnTo>
                  <a:lnTo>
                    <a:pt x="3868" y="10176"/>
                  </a:lnTo>
                  <a:lnTo>
                    <a:pt x="3629" y="10279"/>
                  </a:lnTo>
                  <a:lnTo>
                    <a:pt x="3142" y="10466"/>
                  </a:lnTo>
                  <a:lnTo>
                    <a:pt x="2587" y="10688"/>
                  </a:lnTo>
                  <a:lnTo>
                    <a:pt x="2305" y="10799"/>
                  </a:lnTo>
                  <a:lnTo>
                    <a:pt x="2041" y="10927"/>
                  </a:lnTo>
                  <a:lnTo>
                    <a:pt x="1776" y="11073"/>
                  </a:lnTo>
                  <a:lnTo>
                    <a:pt x="1648" y="11141"/>
                  </a:lnTo>
                  <a:lnTo>
                    <a:pt x="1520" y="11226"/>
                  </a:lnTo>
                  <a:lnTo>
                    <a:pt x="1400" y="11312"/>
                  </a:lnTo>
                  <a:lnTo>
                    <a:pt x="1281" y="11397"/>
                  </a:lnTo>
                  <a:lnTo>
                    <a:pt x="1170" y="11491"/>
                  </a:lnTo>
                  <a:lnTo>
                    <a:pt x="1059" y="11593"/>
                  </a:lnTo>
                  <a:lnTo>
                    <a:pt x="965" y="11679"/>
                  </a:lnTo>
                  <a:lnTo>
                    <a:pt x="880" y="11773"/>
                  </a:lnTo>
                  <a:lnTo>
                    <a:pt x="794" y="11875"/>
                  </a:lnTo>
                  <a:lnTo>
                    <a:pt x="717" y="11969"/>
                  </a:lnTo>
                  <a:lnTo>
                    <a:pt x="641" y="12080"/>
                  </a:lnTo>
                  <a:lnTo>
                    <a:pt x="572" y="12182"/>
                  </a:lnTo>
                  <a:lnTo>
                    <a:pt x="444" y="12413"/>
                  </a:lnTo>
                  <a:lnTo>
                    <a:pt x="325" y="12652"/>
                  </a:lnTo>
                  <a:lnTo>
                    <a:pt x="231" y="12899"/>
                  </a:lnTo>
                  <a:lnTo>
                    <a:pt x="154" y="13156"/>
                  </a:lnTo>
                  <a:lnTo>
                    <a:pt x="86" y="13420"/>
                  </a:lnTo>
                  <a:lnTo>
                    <a:pt x="43" y="13693"/>
                  </a:lnTo>
                  <a:lnTo>
                    <a:pt x="9" y="13975"/>
                  </a:lnTo>
                  <a:lnTo>
                    <a:pt x="0" y="14265"/>
                  </a:lnTo>
                  <a:lnTo>
                    <a:pt x="9" y="14556"/>
                  </a:lnTo>
                  <a:lnTo>
                    <a:pt x="34" y="14854"/>
                  </a:lnTo>
                  <a:lnTo>
                    <a:pt x="77" y="15153"/>
                  </a:lnTo>
                  <a:lnTo>
                    <a:pt x="137" y="15444"/>
                  </a:lnTo>
                  <a:lnTo>
                    <a:pt x="214" y="15742"/>
                  </a:lnTo>
                  <a:lnTo>
                    <a:pt x="350" y="16229"/>
                  </a:lnTo>
                  <a:lnTo>
                    <a:pt x="495" y="16733"/>
                  </a:lnTo>
                  <a:lnTo>
                    <a:pt x="581" y="16997"/>
                  </a:lnTo>
                  <a:lnTo>
                    <a:pt x="666" y="17253"/>
                  </a:lnTo>
                  <a:lnTo>
                    <a:pt x="752" y="17509"/>
                  </a:lnTo>
                  <a:lnTo>
                    <a:pt x="854" y="17766"/>
                  </a:lnTo>
                  <a:lnTo>
                    <a:pt x="956" y="18013"/>
                  </a:lnTo>
                  <a:lnTo>
                    <a:pt x="1076" y="18252"/>
                  </a:lnTo>
                  <a:lnTo>
                    <a:pt x="1204" y="18474"/>
                  </a:lnTo>
                  <a:lnTo>
                    <a:pt x="1341" y="18688"/>
                  </a:lnTo>
                  <a:lnTo>
                    <a:pt x="1417" y="18790"/>
                  </a:lnTo>
                  <a:lnTo>
                    <a:pt x="1494" y="18884"/>
                  </a:lnTo>
                  <a:lnTo>
                    <a:pt x="1571" y="18978"/>
                  </a:lnTo>
                  <a:lnTo>
                    <a:pt x="1656" y="19063"/>
                  </a:lnTo>
                  <a:lnTo>
                    <a:pt x="1750" y="19149"/>
                  </a:lnTo>
                  <a:lnTo>
                    <a:pt x="1844" y="19225"/>
                  </a:lnTo>
                  <a:lnTo>
                    <a:pt x="1938" y="19294"/>
                  </a:lnTo>
                  <a:lnTo>
                    <a:pt x="2041" y="19353"/>
                  </a:lnTo>
                  <a:lnTo>
                    <a:pt x="2143" y="19413"/>
                  </a:lnTo>
                  <a:lnTo>
                    <a:pt x="2254" y="19464"/>
                  </a:lnTo>
                  <a:lnTo>
                    <a:pt x="2365" y="19507"/>
                  </a:lnTo>
                  <a:lnTo>
                    <a:pt x="2485" y="19550"/>
                  </a:lnTo>
                  <a:lnTo>
                    <a:pt x="2664" y="19593"/>
                  </a:lnTo>
                  <a:lnTo>
                    <a:pt x="2843" y="19610"/>
                  </a:lnTo>
                  <a:lnTo>
                    <a:pt x="3022" y="19618"/>
                  </a:lnTo>
                  <a:lnTo>
                    <a:pt x="3202" y="19601"/>
                  </a:lnTo>
                  <a:lnTo>
                    <a:pt x="3381" y="19575"/>
                  </a:lnTo>
                  <a:lnTo>
                    <a:pt x="3560" y="19533"/>
                  </a:lnTo>
                  <a:lnTo>
                    <a:pt x="3740" y="19482"/>
                  </a:lnTo>
                  <a:lnTo>
                    <a:pt x="3910" y="19422"/>
                  </a:lnTo>
                  <a:lnTo>
                    <a:pt x="4090" y="19345"/>
                  </a:lnTo>
                  <a:lnTo>
                    <a:pt x="4260" y="19268"/>
                  </a:lnTo>
                  <a:lnTo>
                    <a:pt x="4431" y="19174"/>
                  </a:lnTo>
                  <a:lnTo>
                    <a:pt x="4610" y="19080"/>
                  </a:lnTo>
                  <a:lnTo>
                    <a:pt x="4952" y="18884"/>
                  </a:lnTo>
                  <a:lnTo>
                    <a:pt x="5285" y="18671"/>
                  </a:lnTo>
                  <a:lnTo>
                    <a:pt x="5626" y="18466"/>
                  </a:lnTo>
                  <a:lnTo>
                    <a:pt x="5959" y="18261"/>
                  </a:lnTo>
                  <a:lnTo>
                    <a:pt x="6130" y="18167"/>
                  </a:lnTo>
                  <a:lnTo>
                    <a:pt x="6301" y="18081"/>
                  </a:lnTo>
                  <a:lnTo>
                    <a:pt x="6471" y="17996"/>
                  </a:lnTo>
                  <a:lnTo>
                    <a:pt x="6642" y="17928"/>
                  </a:lnTo>
                  <a:lnTo>
                    <a:pt x="6932" y="17817"/>
                  </a:lnTo>
                  <a:lnTo>
                    <a:pt x="7077" y="17766"/>
                  </a:lnTo>
                  <a:lnTo>
                    <a:pt x="7231" y="17723"/>
                  </a:lnTo>
                  <a:lnTo>
                    <a:pt x="7393" y="17680"/>
                  </a:lnTo>
                  <a:lnTo>
                    <a:pt x="7547" y="17655"/>
                  </a:lnTo>
                  <a:lnTo>
                    <a:pt x="7701" y="17638"/>
                  </a:lnTo>
                  <a:lnTo>
                    <a:pt x="7863" y="17629"/>
                  </a:lnTo>
                  <a:lnTo>
                    <a:pt x="7982" y="17638"/>
                  </a:lnTo>
                  <a:lnTo>
                    <a:pt x="8102" y="17655"/>
                  </a:lnTo>
                  <a:lnTo>
                    <a:pt x="8213" y="17689"/>
                  </a:lnTo>
                  <a:lnTo>
                    <a:pt x="8324" y="17714"/>
                  </a:lnTo>
                  <a:lnTo>
                    <a:pt x="8435" y="17757"/>
                  </a:lnTo>
                  <a:lnTo>
                    <a:pt x="8546" y="17800"/>
                  </a:lnTo>
                  <a:lnTo>
                    <a:pt x="8648" y="17851"/>
                  </a:lnTo>
                  <a:lnTo>
                    <a:pt x="8751" y="17911"/>
                  </a:lnTo>
                  <a:lnTo>
                    <a:pt x="8947" y="18030"/>
                  </a:lnTo>
                  <a:lnTo>
                    <a:pt x="9126" y="18158"/>
                  </a:lnTo>
                  <a:lnTo>
                    <a:pt x="9289" y="18286"/>
                  </a:lnTo>
                  <a:lnTo>
                    <a:pt x="9442" y="18414"/>
                  </a:lnTo>
                  <a:lnTo>
                    <a:pt x="9741" y="18688"/>
                  </a:lnTo>
                  <a:lnTo>
                    <a:pt x="10031" y="18969"/>
                  </a:lnTo>
                  <a:lnTo>
                    <a:pt x="10313" y="19260"/>
                  </a:lnTo>
                  <a:lnTo>
                    <a:pt x="10586" y="19558"/>
                  </a:lnTo>
                  <a:lnTo>
                    <a:pt x="11039" y="20019"/>
                  </a:lnTo>
                  <a:lnTo>
                    <a:pt x="11261" y="20250"/>
                  </a:lnTo>
                  <a:lnTo>
                    <a:pt x="11500" y="20472"/>
                  </a:lnTo>
                  <a:lnTo>
                    <a:pt x="11739" y="20694"/>
                  </a:lnTo>
                  <a:lnTo>
                    <a:pt x="11986" y="20899"/>
                  </a:lnTo>
                  <a:lnTo>
                    <a:pt x="12242" y="21095"/>
                  </a:lnTo>
                  <a:lnTo>
                    <a:pt x="12507" y="21283"/>
                  </a:lnTo>
                  <a:lnTo>
                    <a:pt x="12738" y="21428"/>
                  </a:lnTo>
                  <a:lnTo>
                    <a:pt x="12977" y="21548"/>
                  </a:lnTo>
                  <a:lnTo>
                    <a:pt x="13224" y="21658"/>
                  </a:lnTo>
                  <a:lnTo>
                    <a:pt x="13480" y="21761"/>
                  </a:lnTo>
                  <a:lnTo>
                    <a:pt x="13736" y="21838"/>
                  </a:lnTo>
                  <a:lnTo>
                    <a:pt x="14001" y="21906"/>
                  </a:lnTo>
                  <a:lnTo>
                    <a:pt x="14266" y="21949"/>
                  </a:lnTo>
                  <a:lnTo>
                    <a:pt x="14539" y="21974"/>
                  </a:lnTo>
                  <a:lnTo>
                    <a:pt x="14804" y="21974"/>
                  </a:lnTo>
                  <a:lnTo>
                    <a:pt x="14932" y="21966"/>
                  </a:lnTo>
                  <a:lnTo>
                    <a:pt x="15068" y="21957"/>
                  </a:lnTo>
                  <a:lnTo>
                    <a:pt x="15196" y="21940"/>
                  </a:lnTo>
                  <a:lnTo>
                    <a:pt x="15324" y="21915"/>
                  </a:lnTo>
                  <a:lnTo>
                    <a:pt x="15444" y="21880"/>
                  </a:lnTo>
                  <a:lnTo>
                    <a:pt x="15572" y="21846"/>
                  </a:lnTo>
                  <a:lnTo>
                    <a:pt x="15691" y="21804"/>
                  </a:lnTo>
                  <a:lnTo>
                    <a:pt x="15811" y="21761"/>
                  </a:lnTo>
                  <a:lnTo>
                    <a:pt x="15930" y="21701"/>
                  </a:lnTo>
                  <a:lnTo>
                    <a:pt x="16041" y="21641"/>
                  </a:lnTo>
                  <a:lnTo>
                    <a:pt x="16152" y="21573"/>
                  </a:lnTo>
                  <a:lnTo>
                    <a:pt x="16255" y="21496"/>
                  </a:lnTo>
                  <a:lnTo>
                    <a:pt x="16357" y="21411"/>
                  </a:lnTo>
                  <a:lnTo>
                    <a:pt x="16460" y="21326"/>
                  </a:lnTo>
                  <a:lnTo>
                    <a:pt x="16562" y="21223"/>
                  </a:lnTo>
                  <a:lnTo>
                    <a:pt x="16648" y="21121"/>
                  </a:lnTo>
                  <a:lnTo>
                    <a:pt x="16741" y="21010"/>
                  </a:lnTo>
                  <a:lnTo>
                    <a:pt x="16827" y="20890"/>
                  </a:lnTo>
                  <a:lnTo>
                    <a:pt x="16980" y="20651"/>
                  </a:lnTo>
                  <a:lnTo>
                    <a:pt x="17134" y="20412"/>
                  </a:lnTo>
                  <a:lnTo>
                    <a:pt x="17365" y="20054"/>
                  </a:lnTo>
                  <a:lnTo>
                    <a:pt x="17484" y="19883"/>
                  </a:lnTo>
                  <a:lnTo>
                    <a:pt x="17612" y="19721"/>
                  </a:lnTo>
                  <a:lnTo>
                    <a:pt x="17749" y="19575"/>
                  </a:lnTo>
                  <a:lnTo>
                    <a:pt x="17817" y="19507"/>
                  </a:lnTo>
                  <a:lnTo>
                    <a:pt x="17894" y="19439"/>
                  </a:lnTo>
                  <a:lnTo>
                    <a:pt x="17971" y="19388"/>
                  </a:lnTo>
                  <a:lnTo>
                    <a:pt x="18056" y="19328"/>
                  </a:lnTo>
                  <a:lnTo>
                    <a:pt x="18141" y="19285"/>
                  </a:lnTo>
                  <a:lnTo>
                    <a:pt x="18235" y="19234"/>
                  </a:lnTo>
                  <a:lnTo>
                    <a:pt x="18355" y="19191"/>
                  </a:lnTo>
                  <a:lnTo>
                    <a:pt x="18483" y="19157"/>
                  </a:lnTo>
                  <a:lnTo>
                    <a:pt x="18611" y="19132"/>
                  </a:lnTo>
                  <a:lnTo>
                    <a:pt x="18731" y="19123"/>
                  </a:lnTo>
                  <a:lnTo>
                    <a:pt x="18859" y="19123"/>
                  </a:lnTo>
                  <a:lnTo>
                    <a:pt x="18987" y="19132"/>
                  </a:lnTo>
                  <a:lnTo>
                    <a:pt x="19115" y="19140"/>
                  </a:lnTo>
                  <a:lnTo>
                    <a:pt x="19243" y="19166"/>
                  </a:lnTo>
                  <a:lnTo>
                    <a:pt x="19371" y="19200"/>
                  </a:lnTo>
                  <a:lnTo>
                    <a:pt x="19507" y="19234"/>
                  </a:lnTo>
                  <a:lnTo>
                    <a:pt x="19772" y="19319"/>
                  </a:lnTo>
                  <a:lnTo>
                    <a:pt x="20037" y="19422"/>
                  </a:lnTo>
                  <a:lnTo>
                    <a:pt x="20301" y="19533"/>
                  </a:lnTo>
                  <a:lnTo>
                    <a:pt x="20549" y="19627"/>
                  </a:lnTo>
                  <a:lnTo>
                    <a:pt x="20797" y="19729"/>
                  </a:lnTo>
                  <a:lnTo>
                    <a:pt x="21053" y="19814"/>
                  </a:lnTo>
                  <a:lnTo>
                    <a:pt x="21300" y="19883"/>
                  </a:lnTo>
                  <a:lnTo>
                    <a:pt x="21428" y="19908"/>
                  </a:lnTo>
                  <a:lnTo>
                    <a:pt x="21556" y="19934"/>
                  </a:lnTo>
                  <a:lnTo>
                    <a:pt x="21676" y="19951"/>
                  </a:lnTo>
                  <a:lnTo>
                    <a:pt x="21804" y="19960"/>
                  </a:lnTo>
                  <a:lnTo>
                    <a:pt x="21932" y="19960"/>
                  </a:lnTo>
                  <a:lnTo>
                    <a:pt x="22060" y="19951"/>
                  </a:lnTo>
                  <a:lnTo>
                    <a:pt x="22180" y="19934"/>
                  </a:lnTo>
                  <a:lnTo>
                    <a:pt x="22308" y="19908"/>
                  </a:lnTo>
                  <a:lnTo>
                    <a:pt x="22410" y="19883"/>
                  </a:lnTo>
                  <a:lnTo>
                    <a:pt x="22504" y="19849"/>
                  </a:lnTo>
                  <a:lnTo>
                    <a:pt x="22598" y="19806"/>
                  </a:lnTo>
                  <a:lnTo>
                    <a:pt x="22692" y="19763"/>
                  </a:lnTo>
                  <a:lnTo>
                    <a:pt x="22862" y="19669"/>
                  </a:lnTo>
                  <a:lnTo>
                    <a:pt x="23033" y="19550"/>
                  </a:lnTo>
                  <a:lnTo>
                    <a:pt x="23187" y="19430"/>
                  </a:lnTo>
                  <a:lnTo>
                    <a:pt x="23349" y="19294"/>
                  </a:lnTo>
                  <a:lnTo>
                    <a:pt x="23648" y="19012"/>
                  </a:lnTo>
                  <a:lnTo>
                    <a:pt x="23887" y="18790"/>
                  </a:lnTo>
                  <a:lnTo>
                    <a:pt x="24006" y="18679"/>
                  </a:lnTo>
                  <a:lnTo>
                    <a:pt x="24134" y="18568"/>
                  </a:lnTo>
                  <a:lnTo>
                    <a:pt x="24263" y="18466"/>
                  </a:lnTo>
                  <a:lnTo>
                    <a:pt x="24399" y="18380"/>
                  </a:lnTo>
                  <a:lnTo>
                    <a:pt x="24536" y="18295"/>
                  </a:lnTo>
                  <a:lnTo>
                    <a:pt x="24681" y="18218"/>
                  </a:lnTo>
                  <a:lnTo>
                    <a:pt x="24775" y="18184"/>
                  </a:lnTo>
                  <a:lnTo>
                    <a:pt x="24869" y="18150"/>
                  </a:lnTo>
                  <a:lnTo>
                    <a:pt x="24963" y="18124"/>
                  </a:lnTo>
                  <a:lnTo>
                    <a:pt x="25056" y="18099"/>
                  </a:lnTo>
                  <a:lnTo>
                    <a:pt x="25253" y="18064"/>
                  </a:lnTo>
                  <a:lnTo>
                    <a:pt x="25441" y="18056"/>
                  </a:lnTo>
                  <a:lnTo>
                    <a:pt x="25637" y="18064"/>
                  </a:lnTo>
                  <a:lnTo>
                    <a:pt x="25825" y="18090"/>
                  </a:lnTo>
                  <a:lnTo>
                    <a:pt x="26013" y="18124"/>
                  </a:lnTo>
                  <a:lnTo>
                    <a:pt x="26200" y="18184"/>
                  </a:lnTo>
                  <a:lnTo>
                    <a:pt x="26380" y="18252"/>
                  </a:lnTo>
                  <a:lnTo>
                    <a:pt x="26559" y="18329"/>
                  </a:lnTo>
                  <a:lnTo>
                    <a:pt x="26730" y="18423"/>
                  </a:lnTo>
                  <a:lnTo>
                    <a:pt x="26892" y="18534"/>
                  </a:lnTo>
                  <a:lnTo>
                    <a:pt x="27046" y="18645"/>
                  </a:lnTo>
                  <a:lnTo>
                    <a:pt x="27191" y="18764"/>
                  </a:lnTo>
                  <a:lnTo>
                    <a:pt x="27319" y="18892"/>
                  </a:lnTo>
                  <a:lnTo>
                    <a:pt x="27447" y="19029"/>
                  </a:lnTo>
                  <a:lnTo>
                    <a:pt x="27575" y="19191"/>
                  </a:lnTo>
                  <a:lnTo>
                    <a:pt x="27694" y="19362"/>
                  </a:lnTo>
                  <a:lnTo>
                    <a:pt x="27805" y="19533"/>
                  </a:lnTo>
                  <a:lnTo>
                    <a:pt x="27908" y="19712"/>
                  </a:lnTo>
                  <a:lnTo>
                    <a:pt x="27993" y="19900"/>
                  </a:lnTo>
                  <a:lnTo>
                    <a:pt x="28079" y="20079"/>
                  </a:lnTo>
                  <a:lnTo>
                    <a:pt x="28155" y="20267"/>
                  </a:lnTo>
                  <a:lnTo>
                    <a:pt x="28215" y="20455"/>
                  </a:lnTo>
                  <a:lnTo>
                    <a:pt x="28275" y="20643"/>
                  </a:lnTo>
                  <a:lnTo>
                    <a:pt x="28326" y="20839"/>
                  </a:lnTo>
                  <a:lnTo>
                    <a:pt x="28420" y="21206"/>
                  </a:lnTo>
                  <a:lnTo>
                    <a:pt x="28488" y="21573"/>
                  </a:lnTo>
                  <a:lnTo>
                    <a:pt x="28540" y="21915"/>
                  </a:lnTo>
                  <a:lnTo>
                    <a:pt x="28591" y="22324"/>
                  </a:lnTo>
                  <a:lnTo>
                    <a:pt x="28625" y="22743"/>
                  </a:lnTo>
                  <a:lnTo>
                    <a:pt x="28642" y="23161"/>
                  </a:lnTo>
                  <a:lnTo>
                    <a:pt x="28634" y="23588"/>
                  </a:lnTo>
                  <a:lnTo>
                    <a:pt x="28625" y="23801"/>
                  </a:lnTo>
                  <a:lnTo>
                    <a:pt x="28608" y="24006"/>
                  </a:lnTo>
                  <a:lnTo>
                    <a:pt x="28591" y="24220"/>
                  </a:lnTo>
                  <a:lnTo>
                    <a:pt x="28565" y="24433"/>
                  </a:lnTo>
                  <a:lnTo>
                    <a:pt x="28531" y="24638"/>
                  </a:lnTo>
                  <a:lnTo>
                    <a:pt x="28497" y="24843"/>
                  </a:lnTo>
                  <a:lnTo>
                    <a:pt x="28446" y="25048"/>
                  </a:lnTo>
                  <a:lnTo>
                    <a:pt x="28394" y="25253"/>
                  </a:lnTo>
                  <a:lnTo>
                    <a:pt x="28343" y="25449"/>
                  </a:lnTo>
                  <a:lnTo>
                    <a:pt x="28275" y="25645"/>
                  </a:lnTo>
                  <a:lnTo>
                    <a:pt x="28207" y="25833"/>
                  </a:lnTo>
                  <a:lnTo>
                    <a:pt x="28130" y="26021"/>
                  </a:lnTo>
                  <a:lnTo>
                    <a:pt x="28044" y="26200"/>
                  </a:lnTo>
                  <a:lnTo>
                    <a:pt x="27951" y="26379"/>
                  </a:lnTo>
                  <a:lnTo>
                    <a:pt x="27848" y="26550"/>
                  </a:lnTo>
                  <a:lnTo>
                    <a:pt x="27737" y="26712"/>
                  </a:lnTo>
                  <a:lnTo>
                    <a:pt x="27626" y="26875"/>
                  </a:lnTo>
                  <a:lnTo>
                    <a:pt x="27498" y="27028"/>
                  </a:lnTo>
                  <a:lnTo>
                    <a:pt x="27370" y="27173"/>
                  </a:lnTo>
                  <a:lnTo>
                    <a:pt x="27233" y="27310"/>
                  </a:lnTo>
                  <a:lnTo>
                    <a:pt x="27080" y="27438"/>
                  </a:lnTo>
                  <a:lnTo>
                    <a:pt x="26926" y="27566"/>
                  </a:lnTo>
                  <a:lnTo>
                    <a:pt x="26755" y="27677"/>
                  </a:lnTo>
                  <a:lnTo>
                    <a:pt x="26585" y="27780"/>
                  </a:lnTo>
                  <a:lnTo>
                    <a:pt x="26320" y="27916"/>
                  </a:lnTo>
                  <a:lnTo>
                    <a:pt x="26089" y="28036"/>
                  </a:lnTo>
                  <a:lnTo>
                    <a:pt x="25978" y="28104"/>
                  </a:lnTo>
                  <a:lnTo>
                    <a:pt x="25868" y="28172"/>
                  </a:lnTo>
                  <a:lnTo>
                    <a:pt x="25765" y="28249"/>
                  </a:lnTo>
                  <a:lnTo>
                    <a:pt x="25663" y="28326"/>
                  </a:lnTo>
                  <a:lnTo>
                    <a:pt x="25577" y="28420"/>
                  </a:lnTo>
                  <a:lnTo>
                    <a:pt x="25492" y="28522"/>
                  </a:lnTo>
                  <a:lnTo>
                    <a:pt x="25441" y="28608"/>
                  </a:lnTo>
                  <a:lnTo>
                    <a:pt x="25389" y="28702"/>
                  </a:lnTo>
                  <a:lnTo>
                    <a:pt x="25355" y="28804"/>
                  </a:lnTo>
                  <a:lnTo>
                    <a:pt x="25321" y="28915"/>
                  </a:lnTo>
                  <a:lnTo>
                    <a:pt x="25296" y="29026"/>
                  </a:lnTo>
                  <a:lnTo>
                    <a:pt x="25278" y="29154"/>
                  </a:lnTo>
                  <a:lnTo>
                    <a:pt x="25261" y="29282"/>
                  </a:lnTo>
                  <a:lnTo>
                    <a:pt x="25261" y="29427"/>
                  </a:lnTo>
                  <a:lnTo>
                    <a:pt x="25261" y="29564"/>
                  </a:lnTo>
                  <a:lnTo>
                    <a:pt x="25261" y="29700"/>
                  </a:lnTo>
                  <a:lnTo>
                    <a:pt x="25296" y="29974"/>
                  </a:lnTo>
                  <a:lnTo>
                    <a:pt x="25338" y="30247"/>
                  </a:lnTo>
                  <a:lnTo>
                    <a:pt x="25398" y="30511"/>
                  </a:lnTo>
                  <a:lnTo>
                    <a:pt x="25475" y="30768"/>
                  </a:lnTo>
                  <a:lnTo>
                    <a:pt x="25569" y="31024"/>
                  </a:lnTo>
                  <a:lnTo>
                    <a:pt x="25680" y="31271"/>
                  </a:lnTo>
                  <a:lnTo>
                    <a:pt x="25799" y="31519"/>
                  </a:lnTo>
                  <a:lnTo>
                    <a:pt x="25927" y="31758"/>
                  </a:lnTo>
                  <a:lnTo>
                    <a:pt x="26064" y="32005"/>
                  </a:lnTo>
                  <a:lnTo>
                    <a:pt x="26209" y="32236"/>
                  </a:lnTo>
                  <a:lnTo>
                    <a:pt x="26363" y="32475"/>
                  </a:lnTo>
                  <a:lnTo>
                    <a:pt x="26679" y="32944"/>
                  </a:lnTo>
                  <a:lnTo>
                    <a:pt x="27003" y="33397"/>
                  </a:lnTo>
                  <a:lnTo>
                    <a:pt x="27413" y="33986"/>
                  </a:lnTo>
                  <a:lnTo>
                    <a:pt x="27618" y="34285"/>
                  </a:lnTo>
                  <a:lnTo>
                    <a:pt x="27814" y="34592"/>
                  </a:lnTo>
                  <a:lnTo>
                    <a:pt x="28002" y="34899"/>
                  </a:lnTo>
                  <a:lnTo>
                    <a:pt x="28173" y="35207"/>
                  </a:lnTo>
                  <a:lnTo>
                    <a:pt x="28335" y="35531"/>
                  </a:lnTo>
                  <a:lnTo>
                    <a:pt x="28403" y="35685"/>
                  </a:lnTo>
                  <a:lnTo>
                    <a:pt x="28471" y="35847"/>
                  </a:lnTo>
                  <a:lnTo>
                    <a:pt x="28565" y="36112"/>
                  </a:lnTo>
                  <a:lnTo>
                    <a:pt x="28642" y="36376"/>
                  </a:lnTo>
                  <a:lnTo>
                    <a:pt x="28710" y="36650"/>
                  </a:lnTo>
                  <a:lnTo>
                    <a:pt x="28762" y="36923"/>
                  </a:lnTo>
                  <a:lnTo>
                    <a:pt x="28787" y="37204"/>
                  </a:lnTo>
                  <a:lnTo>
                    <a:pt x="28813" y="37486"/>
                  </a:lnTo>
                  <a:lnTo>
                    <a:pt x="28813" y="37768"/>
                  </a:lnTo>
                  <a:lnTo>
                    <a:pt x="28804" y="38050"/>
                  </a:lnTo>
                  <a:lnTo>
                    <a:pt x="28770" y="38340"/>
                  </a:lnTo>
                  <a:lnTo>
                    <a:pt x="28736" y="38622"/>
                  </a:lnTo>
                  <a:lnTo>
                    <a:pt x="28676" y="38912"/>
                  </a:lnTo>
                  <a:lnTo>
                    <a:pt x="28608" y="39194"/>
                  </a:lnTo>
                  <a:lnTo>
                    <a:pt x="28514" y="39484"/>
                  </a:lnTo>
                  <a:lnTo>
                    <a:pt x="28420" y="39766"/>
                  </a:lnTo>
                  <a:lnTo>
                    <a:pt x="28301" y="40039"/>
                  </a:lnTo>
                  <a:lnTo>
                    <a:pt x="28173" y="40320"/>
                  </a:lnTo>
                  <a:lnTo>
                    <a:pt x="28027" y="40585"/>
                  </a:lnTo>
                  <a:lnTo>
                    <a:pt x="27874" y="40850"/>
                  </a:lnTo>
                  <a:lnTo>
                    <a:pt x="27703" y="41097"/>
                  </a:lnTo>
                  <a:lnTo>
                    <a:pt x="27524" y="41336"/>
                  </a:lnTo>
                  <a:lnTo>
                    <a:pt x="27344" y="41558"/>
                  </a:lnTo>
                  <a:lnTo>
                    <a:pt x="27148" y="41780"/>
                  </a:lnTo>
                  <a:lnTo>
                    <a:pt x="26943" y="41985"/>
                  </a:lnTo>
                  <a:lnTo>
                    <a:pt x="26721" y="42173"/>
                  </a:lnTo>
                  <a:lnTo>
                    <a:pt x="26499" y="42352"/>
                  </a:lnTo>
                  <a:lnTo>
                    <a:pt x="26277" y="42523"/>
                  </a:lnTo>
                  <a:lnTo>
                    <a:pt x="26038" y="42677"/>
                  </a:lnTo>
                  <a:lnTo>
                    <a:pt x="25791" y="42813"/>
                  </a:lnTo>
                  <a:lnTo>
                    <a:pt x="25543" y="42933"/>
                  </a:lnTo>
                  <a:lnTo>
                    <a:pt x="25287" y="43044"/>
                  </a:lnTo>
                  <a:lnTo>
                    <a:pt x="25031" y="43146"/>
                  </a:lnTo>
                  <a:lnTo>
                    <a:pt x="24758" y="43223"/>
                  </a:lnTo>
                  <a:lnTo>
                    <a:pt x="24356" y="43325"/>
                  </a:lnTo>
                  <a:lnTo>
                    <a:pt x="23930" y="43419"/>
                  </a:lnTo>
                  <a:lnTo>
                    <a:pt x="23400" y="43539"/>
                  </a:lnTo>
                  <a:lnTo>
                    <a:pt x="23136" y="43607"/>
                  </a:lnTo>
                  <a:lnTo>
                    <a:pt x="22880" y="43676"/>
                  </a:lnTo>
                  <a:lnTo>
                    <a:pt x="22623" y="43752"/>
                  </a:lnTo>
                  <a:lnTo>
                    <a:pt x="22376" y="43838"/>
                  </a:lnTo>
                  <a:lnTo>
                    <a:pt x="22137" y="43932"/>
                  </a:lnTo>
                  <a:lnTo>
                    <a:pt x="21906" y="44043"/>
                  </a:lnTo>
                  <a:lnTo>
                    <a:pt x="21693" y="44154"/>
                  </a:lnTo>
                  <a:lnTo>
                    <a:pt x="21599" y="44222"/>
                  </a:lnTo>
                  <a:lnTo>
                    <a:pt x="21505" y="44290"/>
                  </a:lnTo>
                  <a:lnTo>
                    <a:pt x="21411" y="44358"/>
                  </a:lnTo>
                  <a:lnTo>
                    <a:pt x="21326" y="44435"/>
                  </a:lnTo>
                  <a:lnTo>
                    <a:pt x="21249" y="44512"/>
                  </a:lnTo>
                  <a:lnTo>
                    <a:pt x="21172" y="44598"/>
                  </a:lnTo>
                  <a:lnTo>
                    <a:pt x="21104" y="44683"/>
                  </a:lnTo>
                  <a:lnTo>
                    <a:pt x="21044" y="44777"/>
                  </a:lnTo>
                  <a:lnTo>
                    <a:pt x="20984" y="44879"/>
                  </a:lnTo>
                  <a:lnTo>
                    <a:pt x="20933" y="44982"/>
                  </a:lnTo>
                  <a:lnTo>
                    <a:pt x="20890" y="45084"/>
                  </a:lnTo>
                  <a:lnTo>
                    <a:pt x="20856" y="45195"/>
                  </a:lnTo>
                  <a:lnTo>
                    <a:pt x="20831" y="45315"/>
                  </a:lnTo>
                  <a:lnTo>
                    <a:pt x="20814" y="45443"/>
                  </a:lnTo>
                  <a:lnTo>
                    <a:pt x="20805" y="45605"/>
                  </a:lnTo>
                  <a:lnTo>
                    <a:pt x="20814" y="45776"/>
                  </a:lnTo>
                  <a:lnTo>
                    <a:pt x="20831" y="45938"/>
                  </a:lnTo>
                  <a:lnTo>
                    <a:pt x="20856" y="46100"/>
                  </a:lnTo>
                  <a:lnTo>
                    <a:pt x="20899" y="46262"/>
                  </a:lnTo>
                  <a:lnTo>
                    <a:pt x="20942" y="46424"/>
                  </a:lnTo>
                  <a:lnTo>
                    <a:pt x="21044" y="46749"/>
                  </a:lnTo>
                  <a:lnTo>
                    <a:pt x="21164" y="47133"/>
                  </a:lnTo>
                  <a:lnTo>
                    <a:pt x="21215" y="47321"/>
                  </a:lnTo>
                  <a:lnTo>
                    <a:pt x="21249" y="47509"/>
                  </a:lnTo>
                  <a:lnTo>
                    <a:pt x="21266" y="47696"/>
                  </a:lnTo>
                  <a:lnTo>
                    <a:pt x="21275" y="47782"/>
                  </a:lnTo>
                  <a:lnTo>
                    <a:pt x="21275" y="47876"/>
                  </a:lnTo>
                  <a:lnTo>
                    <a:pt x="21266" y="47970"/>
                  </a:lnTo>
                  <a:lnTo>
                    <a:pt x="21249" y="48055"/>
                  </a:lnTo>
                  <a:lnTo>
                    <a:pt x="21232" y="48149"/>
                  </a:lnTo>
                  <a:lnTo>
                    <a:pt x="21198" y="48234"/>
                  </a:lnTo>
                  <a:lnTo>
                    <a:pt x="21155" y="48354"/>
                  </a:lnTo>
                  <a:lnTo>
                    <a:pt x="21095" y="48473"/>
                  </a:lnTo>
                  <a:lnTo>
                    <a:pt x="20959" y="48695"/>
                  </a:lnTo>
                  <a:lnTo>
                    <a:pt x="20856" y="48857"/>
                  </a:lnTo>
                  <a:lnTo>
                    <a:pt x="20771" y="49020"/>
                  </a:lnTo>
                  <a:lnTo>
                    <a:pt x="20728" y="49105"/>
                  </a:lnTo>
                  <a:lnTo>
                    <a:pt x="20694" y="49190"/>
                  </a:lnTo>
                  <a:lnTo>
                    <a:pt x="20668" y="49284"/>
                  </a:lnTo>
                  <a:lnTo>
                    <a:pt x="20651" y="49378"/>
                  </a:lnTo>
                  <a:lnTo>
                    <a:pt x="20651" y="49481"/>
                  </a:lnTo>
                  <a:lnTo>
                    <a:pt x="20651" y="49583"/>
                  </a:lnTo>
                  <a:lnTo>
                    <a:pt x="20668" y="49686"/>
                  </a:lnTo>
                  <a:lnTo>
                    <a:pt x="20694" y="49788"/>
                  </a:lnTo>
                  <a:lnTo>
                    <a:pt x="20728" y="49882"/>
                  </a:lnTo>
                  <a:lnTo>
                    <a:pt x="20779" y="49984"/>
                  </a:lnTo>
                  <a:lnTo>
                    <a:pt x="20839" y="50087"/>
                  </a:lnTo>
                  <a:lnTo>
                    <a:pt x="20907" y="50181"/>
                  </a:lnTo>
                  <a:lnTo>
                    <a:pt x="20993" y="50275"/>
                  </a:lnTo>
                  <a:lnTo>
                    <a:pt x="21078" y="50369"/>
                  </a:lnTo>
                  <a:lnTo>
                    <a:pt x="21189" y="50471"/>
                  </a:lnTo>
                  <a:lnTo>
                    <a:pt x="21300" y="50565"/>
                  </a:lnTo>
                  <a:lnTo>
                    <a:pt x="21428" y="50659"/>
                  </a:lnTo>
                  <a:lnTo>
                    <a:pt x="21573" y="50744"/>
                  </a:lnTo>
                  <a:lnTo>
                    <a:pt x="21727" y="50838"/>
                  </a:lnTo>
                  <a:lnTo>
                    <a:pt x="21889" y="50932"/>
                  </a:lnTo>
                  <a:lnTo>
                    <a:pt x="31989" y="56447"/>
                  </a:lnTo>
                  <a:lnTo>
                    <a:pt x="32552" y="56754"/>
                  </a:lnTo>
                  <a:lnTo>
                    <a:pt x="33124" y="57062"/>
                  </a:lnTo>
                  <a:lnTo>
                    <a:pt x="33696" y="57352"/>
                  </a:lnTo>
                  <a:lnTo>
                    <a:pt x="33986" y="57488"/>
                  </a:lnTo>
                  <a:lnTo>
                    <a:pt x="34276" y="57625"/>
                  </a:lnTo>
                  <a:lnTo>
                    <a:pt x="34575" y="57762"/>
                  </a:lnTo>
                  <a:lnTo>
                    <a:pt x="34874" y="57890"/>
                  </a:lnTo>
                  <a:lnTo>
                    <a:pt x="35173" y="58009"/>
                  </a:lnTo>
                  <a:lnTo>
                    <a:pt x="35472" y="58120"/>
                  </a:lnTo>
                  <a:lnTo>
                    <a:pt x="35779" y="58223"/>
                  </a:lnTo>
                  <a:lnTo>
                    <a:pt x="36086" y="58317"/>
                  </a:lnTo>
                  <a:lnTo>
                    <a:pt x="36402" y="58402"/>
                  </a:lnTo>
                  <a:lnTo>
                    <a:pt x="36718" y="58479"/>
                  </a:lnTo>
                  <a:lnTo>
                    <a:pt x="37094" y="58547"/>
                  </a:lnTo>
                  <a:lnTo>
                    <a:pt x="37478" y="58607"/>
                  </a:lnTo>
                  <a:lnTo>
                    <a:pt x="37862" y="58649"/>
                  </a:lnTo>
                  <a:lnTo>
                    <a:pt x="38246" y="58684"/>
                  </a:lnTo>
                  <a:lnTo>
                    <a:pt x="38630" y="58701"/>
                  </a:lnTo>
                  <a:lnTo>
                    <a:pt x="39015" y="58709"/>
                  </a:lnTo>
                  <a:lnTo>
                    <a:pt x="39407" y="58709"/>
                  </a:lnTo>
                  <a:lnTo>
                    <a:pt x="39791" y="58701"/>
                  </a:lnTo>
                  <a:lnTo>
                    <a:pt x="40167" y="58684"/>
                  </a:lnTo>
                  <a:lnTo>
                    <a:pt x="40551" y="58658"/>
                  </a:lnTo>
                  <a:lnTo>
                    <a:pt x="40927" y="58624"/>
                  </a:lnTo>
                  <a:lnTo>
                    <a:pt x="41302" y="58590"/>
                  </a:lnTo>
                  <a:lnTo>
                    <a:pt x="42045" y="58504"/>
                  </a:lnTo>
                  <a:lnTo>
                    <a:pt x="42762" y="58419"/>
                  </a:lnTo>
                  <a:lnTo>
                    <a:pt x="44205" y="58248"/>
                  </a:lnTo>
                  <a:lnTo>
                    <a:pt x="44939" y="58163"/>
                  </a:lnTo>
                  <a:lnTo>
                    <a:pt x="45690" y="58086"/>
                  </a:lnTo>
                  <a:lnTo>
                    <a:pt x="46442" y="58018"/>
                  </a:lnTo>
                  <a:lnTo>
                    <a:pt x="47193" y="57966"/>
                  </a:lnTo>
                  <a:lnTo>
                    <a:pt x="47953" y="57932"/>
                  </a:lnTo>
                  <a:lnTo>
                    <a:pt x="48713" y="57907"/>
                  </a:lnTo>
                  <a:lnTo>
                    <a:pt x="49088" y="57907"/>
                  </a:lnTo>
                  <a:lnTo>
                    <a:pt x="49472" y="57915"/>
                  </a:lnTo>
                  <a:lnTo>
                    <a:pt x="49848" y="57924"/>
                  </a:lnTo>
                  <a:lnTo>
                    <a:pt x="50232" y="57941"/>
                  </a:lnTo>
                  <a:lnTo>
                    <a:pt x="50608" y="57958"/>
                  </a:lnTo>
                  <a:lnTo>
                    <a:pt x="50992" y="57992"/>
                  </a:lnTo>
                  <a:lnTo>
                    <a:pt x="51368" y="58026"/>
                  </a:lnTo>
                  <a:lnTo>
                    <a:pt x="51743" y="58069"/>
                  </a:lnTo>
                  <a:lnTo>
                    <a:pt x="52110" y="58129"/>
                  </a:lnTo>
                  <a:lnTo>
                    <a:pt x="52486" y="58188"/>
                  </a:lnTo>
                  <a:lnTo>
                    <a:pt x="52862" y="58257"/>
                  </a:lnTo>
                  <a:lnTo>
                    <a:pt x="53229" y="58334"/>
                  </a:lnTo>
                  <a:lnTo>
                    <a:pt x="53596" y="58427"/>
                  </a:lnTo>
                  <a:lnTo>
                    <a:pt x="53954" y="58521"/>
                  </a:lnTo>
                  <a:lnTo>
                    <a:pt x="54321" y="58632"/>
                  </a:lnTo>
                  <a:lnTo>
                    <a:pt x="54680" y="58752"/>
                  </a:lnTo>
                  <a:lnTo>
                    <a:pt x="55021" y="58880"/>
                  </a:lnTo>
                  <a:lnTo>
                    <a:pt x="55371" y="59017"/>
                  </a:lnTo>
                  <a:lnTo>
                    <a:pt x="56063" y="59290"/>
                  </a:lnTo>
                  <a:lnTo>
                    <a:pt x="56533" y="59478"/>
                  </a:lnTo>
                  <a:lnTo>
                    <a:pt x="57011" y="59665"/>
                  </a:lnTo>
                  <a:lnTo>
                    <a:pt x="57480" y="59836"/>
                  </a:lnTo>
                  <a:lnTo>
                    <a:pt x="57719" y="59921"/>
                  </a:lnTo>
                  <a:lnTo>
                    <a:pt x="57958" y="59998"/>
                  </a:lnTo>
                  <a:lnTo>
                    <a:pt x="58197" y="60067"/>
                  </a:lnTo>
                  <a:lnTo>
                    <a:pt x="58436" y="60126"/>
                  </a:lnTo>
                  <a:lnTo>
                    <a:pt x="58675" y="60186"/>
                  </a:lnTo>
                  <a:lnTo>
                    <a:pt x="58914" y="60229"/>
                  </a:lnTo>
                  <a:lnTo>
                    <a:pt x="59162" y="60271"/>
                  </a:lnTo>
                  <a:lnTo>
                    <a:pt x="59401" y="60297"/>
                  </a:lnTo>
                  <a:lnTo>
                    <a:pt x="59640" y="60314"/>
                  </a:lnTo>
                  <a:lnTo>
                    <a:pt x="59879" y="60323"/>
                  </a:lnTo>
                  <a:lnTo>
                    <a:pt x="60161" y="60314"/>
                  </a:lnTo>
                  <a:lnTo>
                    <a:pt x="60442" y="60289"/>
                  </a:lnTo>
                  <a:lnTo>
                    <a:pt x="60716" y="60237"/>
                  </a:lnTo>
                  <a:lnTo>
                    <a:pt x="60997" y="60178"/>
                  </a:lnTo>
                  <a:lnTo>
                    <a:pt x="61185" y="60118"/>
                  </a:lnTo>
                  <a:lnTo>
                    <a:pt x="61364" y="60058"/>
                  </a:lnTo>
                  <a:lnTo>
                    <a:pt x="61544" y="59990"/>
                  </a:lnTo>
                  <a:lnTo>
                    <a:pt x="61714" y="59913"/>
                  </a:lnTo>
                  <a:lnTo>
                    <a:pt x="61885" y="59828"/>
                  </a:lnTo>
                  <a:lnTo>
                    <a:pt x="62047" y="59734"/>
                  </a:lnTo>
                  <a:lnTo>
                    <a:pt x="62201" y="59640"/>
                  </a:lnTo>
                  <a:lnTo>
                    <a:pt x="62363" y="59529"/>
                  </a:lnTo>
                  <a:lnTo>
                    <a:pt x="62508" y="59418"/>
                  </a:lnTo>
                  <a:lnTo>
                    <a:pt x="62654" y="59307"/>
                  </a:lnTo>
                  <a:lnTo>
                    <a:pt x="62799" y="59187"/>
                  </a:lnTo>
                  <a:lnTo>
                    <a:pt x="62935" y="59059"/>
                  </a:lnTo>
                  <a:lnTo>
                    <a:pt x="63072" y="58931"/>
                  </a:lnTo>
                  <a:lnTo>
                    <a:pt x="63208" y="58795"/>
                  </a:lnTo>
                  <a:lnTo>
                    <a:pt x="63328" y="58658"/>
                  </a:lnTo>
                  <a:lnTo>
                    <a:pt x="63456" y="58513"/>
                  </a:lnTo>
                  <a:lnTo>
                    <a:pt x="63695" y="58223"/>
                  </a:lnTo>
                  <a:lnTo>
                    <a:pt x="63917" y="57915"/>
                  </a:lnTo>
                  <a:lnTo>
                    <a:pt x="64130" y="57608"/>
                  </a:lnTo>
                  <a:lnTo>
                    <a:pt x="64327" y="57292"/>
                  </a:lnTo>
                  <a:lnTo>
                    <a:pt x="64515" y="56968"/>
                  </a:lnTo>
                  <a:lnTo>
                    <a:pt x="64694" y="56652"/>
                  </a:lnTo>
                  <a:lnTo>
                    <a:pt x="64865" y="56336"/>
                  </a:lnTo>
                  <a:lnTo>
                    <a:pt x="65018" y="56020"/>
                  </a:lnTo>
                  <a:lnTo>
                    <a:pt x="65223" y="55593"/>
                  </a:lnTo>
                  <a:lnTo>
                    <a:pt x="65428" y="55166"/>
                  </a:lnTo>
                  <a:lnTo>
                    <a:pt x="65624" y="54739"/>
                  </a:lnTo>
                  <a:lnTo>
                    <a:pt x="65812" y="54304"/>
                  </a:lnTo>
                  <a:lnTo>
                    <a:pt x="66000" y="53869"/>
                  </a:lnTo>
                  <a:lnTo>
                    <a:pt x="66179" y="53433"/>
                  </a:lnTo>
                  <a:lnTo>
                    <a:pt x="66350" y="52989"/>
                  </a:lnTo>
                  <a:lnTo>
                    <a:pt x="66521" y="52554"/>
                  </a:lnTo>
                  <a:lnTo>
                    <a:pt x="66683" y="52110"/>
                  </a:lnTo>
                  <a:lnTo>
                    <a:pt x="66837" y="51658"/>
                  </a:lnTo>
                  <a:lnTo>
                    <a:pt x="66990" y="51214"/>
                  </a:lnTo>
                  <a:lnTo>
                    <a:pt x="67136" y="50761"/>
                  </a:lnTo>
                  <a:lnTo>
                    <a:pt x="67272" y="50309"/>
                  </a:lnTo>
                  <a:lnTo>
                    <a:pt x="67409" y="49856"/>
                  </a:lnTo>
                  <a:lnTo>
                    <a:pt x="67537" y="49404"/>
                  </a:lnTo>
                  <a:lnTo>
                    <a:pt x="67656" y="48951"/>
                  </a:lnTo>
                  <a:lnTo>
                    <a:pt x="67818" y="48311"/>
                  </a:lnTo>
                  <a:lnTo>
                    <a:pt x="67895" y="47970"/>
                  </a:lnTo>
                  <a:lnTo>
                    <a:pt x="67964" y="47628"/>
                  </a:lnTo>
                  <a:lnTo>
                    <a:pt x="68032" y="47270"/>
                  </a:lnTo>
                  <a:lnTo>
                    <a:pt x="68100" y="46911"/>
                  </a:lnTo>
                  <a:lnTo>
                    <a:pt x="68151" y="46544"/>
                  </a:lnTo>
                  <a:lnTo>
                    <a:pt x="68203" y="46168"/>
                  </a:lnTo>
                  <a:lnTo>
                    <a:pt x="68237" y="45793"/>
                  </a:lnTo>
                  <a:lnTo>
                    <a:pt x="68271" y="45400"/>
                  </a:lnTo>
                  <a:lnTo>
                    <a:pt x="68279" y="45016"/>
                  </a:lnTo>
                  <a:lnTo>
                    <a:pt x="68288" y="44623"/>
                  </a:lnTo>
                  <a:lnTo>
                    <a:pt x="68271" y="44230"/>
                  </a:lnTo>
                  <a:lnTo>
                    <a:pt x="68245" y="43838"/>
                  </a:lnTo>
                  <a:lnTo>
                    <a:pt x="68203" y="43445"/>
                  </a:lnTo>
                  <a:lnTo>
                    <a:pt x="68143" y="43052"/>
                  </a:lnTo>
                  <a:lnTo>
                    <a:pt x="68075" y="42719"/>
                  </a:lnTo>
                  <a:lnTo>
                    <a:pt x="67998" y="42395"/>
                  </a:lnTo>
                  <a:lnTo>
                    <a:pt x="67904" y="42071"/>
                  </a:lnTo>
                  <a:lnTo>
                    <a:pt x="67801" y="41746"/>
                  </a:lnTo>
                  <a:lnTo>
                    <a:pt x="67690" y="41430"/>
                  </a:lnTo>
                  <a:lnTo>
                    <a:pt x="67579" y="41123"/>
                  </a:lnTo>
                  <a:lnTo>
                    <a:pt x="67451" y="40807"/>
                  </a:lnTo>
                  <a:lnTo>
                    <a:pt x="67315" y="40500"/>
                  </a:lnTo>
                  <a:lnTo>
                    <a:pt x="67178" y="40201"/>
                  </a:lnTo>
                  <a:lnTo>
                    <a:pt x="67033" y="39894"/>
                  </a:lnTo>
                  <a:lnTo>
                    <a:pt x="66734" y="39296"/>
                  </a:lnTo>
                  <a:lnTo>
                    <a:pt x="66418" y="38707"/>
                  </a:lnTo>
                  <a:lnTo>
                    <a:pt x="66103" y="38126"/>
                  </a:lnTo>
                  <a:lnTo>
                    <a:pt x="65718" y="37401"/>
                  </a:lnTo>
                  <a:lnTo>
                    <a:pt x="65317" y="36667"/>
                  </a:lnTo>
                  <a:lnTo>
                    <a:pt x="64907" y="35924"/>
                  </a:lnTo>
                  <a:lnTo>
                    <a:pt x="64694" y="35548"/>
                  </a:lnTo>
                  <a:lnTo>
                    <a:pt x="64472" y="35181"/>
                  </a:lnTo>
                  <a:lnTo>
                    <a:pt x="64250" y="34814"/>
                  </a:lnTo>
                  <a:lnTo>
                    <a:pt x="64011" y="34447"/>
                  </a:lnTo>
                  <a:lnTo>
                    <a:pt x="63772" y="34097"/>
                  </a:lnTo>
                  <a:lnTo>
                    <a:pt x="63516" y="33755"/>
                  </a:lnTo>
                  <a:lnTo>
                    <a:pt x="63260" y="33423"/>
                  </a:lnTo>
                  <a:lnTo>
                    <a:pt x="62987" y="33098"/>
                  </a:lnTo>
                  <a:lnTo>
                    <a:pt x="62705" y="32791"/>
                  </a:lnTo>
                  <a:lnTo>
                    <a:pt x="62415" y="32492"/>
                  </a:lnTo>
                  <a:lnTo>
                    <a:pt x="62261" y="32355"/>
                  </a:lnTo>
                  <a:lnTo>
                    <a:pt x="62107" y="32219"/>
                  </a:lnTo>
                  <a:lnTo>
                    <a:pt x="61954" y="32091"/>
                  </a:lnTo>
                  <a:lnTo>
                    <a:pt x="61791" y="31963"/>
                  </a:lnTo>
                  <a:lnTo>
                    <a:pt x="61604" y="31826"/>
                  </a:lnTo>
                  <a:lnTo>
                    <a:pt x="61399" y="31707"/>
                  </a:lnTo>
                  <a:lnTo>
                    <a:pt x="61194" y="31596"/>
                  </a:lnTo>
                  <a:lnTo>
                    <a:pt x="60972" y="31510"/>
                  </a:lnTo>
                  <a:lnTo>
                    <a:pt x="60750" y="31425"/>
                  </a:lnTo>
                  <a:lnTo>
                    <a:pt x="60528" y="31357"/>
                  </a:lnTo>
                  <a:lnTo>
                    <a:pt x="60289" y="31297"/>
                  </a:lnTo>
                  <a:lnTo>
                    <a:pt x="60058" y="31254"/>
                  </a:lnTo>
                  <a:lnTo>
                    <a:pt x="59811" y="31211"/>
                  </a:lnTo>
                  <a:lnTo>
                    <a:pt x="59572" y="31177"/>
                  </a:lnTo>
                  <a:lnTo>
                    <a:pt x="59324" y="31152"/>
                  </a:lnTo>
                  <a:lnTo>
                    <a:pt x="59077" y="31135"/>
                  </a:lnTo>
                  <a:lnTo>
                    <a:pt x="58573" y="31100"/>
                  </a:lnTo>
                  <a:lnTo>
                    <a:pt x="58078" y="31083"/>
                  </a:lnTo>
                  <a:lnTo>
                    <a:pt x="57489" y="31058"/>
                  </a:lnTo>
                  <a:lnTo>
                    <a:pt x="57198" y="31041"/>
                  </a:lnTo>
                  <a:lnTo>
                    <a:pt x="56900" y="31015"/>
                  </a:lnTo>
                  <a:lnTo>
                    <a:pt x="56609" y="30989"/>
                  </a:lnTo>
                  <a:lnTo>
                    <a:pt x="56328" y="30955"/>
                  </a:lnTo>
                  <a:lnTo>
                    <a:pt x="56046" y="30904"/>
                  </a:lnTo>
                  <a:lnTo>
                    <a:pt x="55773" y="30844"/>
                  </a:lnTo>
                  <a:lnTo>
                    <a:pt x="55440" y="30759"/>
                  </a:lnTo>
                  <a:lnTo>
                    <a:pt x="55269" y="30699"/>
                  </a:lnTo>
                  <a:lnTo>
                    <a:pt x="55098" y="30639"/>
                  </a:lnTo>
                  <a:lnTo>
                    <a:pt x="54928" y="30571"/>
                  </a:lnTo>
                  <a:lnTo>
                    <a:pt x="54765" y="30486"/>
                  </a:lnTo>
                  <a:lnTo>
                    <a:pt x="54612" y="30392"/>
                  </a:lnTo>
                  <a:lnTo>
                    <a:pt x="54467" y="30281"/>
                  </a:lnTo>
                  <a:lnTo>
                    <a:pt x="54398" y="30213"/>
                  </a:lnTo>
                  <a:lnTo>
                    <a:pt x="54330" y="30144"/>
                  </a:lnTo>
                  <a:lnTo>
                    <a:pt x="54202" y="29999"/>
                  </a:lnTo>
                  <a:lnTo>
                    <a:pt x="54082" y="29837"/>
                  </a:lnTo>
                  <a:lnTo>
                    <a:pt x="53980" y="29675"/>
                  </a:lnTo>
                  <a:lnTo>
                    <a:pt x="53895" y="29504"/>
                  </a:lnTo>
                  <a:lnTo>
                    <a:pt x="53809" y="29325"/>
                  </a:lnTo>
                  <a:lnTo>
                    <a:pt x="53656" y="28983"/>
                  </a:lnTo>
                  <a:lnTo>
                    <a:pt x="53365" y="28317"/>
                  </a:lnTo>
                  <a:lnTo>
                    <a:pt x="53084" y="27626"/>
                  </a:lnTo>
                  <a:lnTo>
                    <a:pt x="52947" y="27276"/>
                  </a:lnTo>
                  <a:lnTo>
                    <a:pt x="52819" y="26926"/>
                  </a:lnTo>
                  <a:lnTo>
                    <a:pt x="52691" y="26567"/>
                  </a:lnTo>
                  <a:lnTo>
                    <a:pt x="52580" y="26200"/>
                  </a:lnTo>
                  <a:lnTo>
                    <a:pt x="52486" y="25833"/>
                  </a:lnTo>
                  <a:lnTo>
                    <a:pt x="52392" y="25466"/>
                  </a:lnTo>
                  <a:lnTo>
                    <a:pt x="52324" y="25099"/>
                  </a:lnTo>
                  <a:lnTo>
                    <a:pt x="52273" y="24723"/>
                  </a:lnTo>
                  <a:lnTo>
                    <a:pt x="52230" y="24348"/>
                  </a:lnTo>
                  <a:lnTo>
                    <a:pt x="52221" y="24160"/>
                  </a:lnTo>
                  <a:lnTo>
                    <a:pt x="52213" y="23963"/>
                  </a:lnTo>
                  <a:lnTo>
                    <a:pt x="52213" y="23776"/>
                  </a:lnTo>
                  <a:lnTo>
                    <a:pt x="52221" y="23588"/>
                  </a:lnTo>
                  <a:lnTo>
                    <a:pt x="52230" y="23392"/>
                  </a:lnTo>
                  <a:lnTo>
                    <a:pt x="52247" y="23204"/>
                  </a:lnTo>
                  <a:lnTo>
                    <a:pt x="52307" y="22785"/>
                  </a:lnTo>
                  <a:lnTo>
                    <a:pt x="52349" y="22504"/>
                  </a:lnTo>
                  <a:lnTo>
                    <a:pt x="52375" y="22222"/>
                  </a:lnTo>
                  <a:lnTo>
                    <a:pt x="52384" y="22077"/>
                  </a:lnTo>
                  <a:lnTo>
                    <a:pt x="52384" y="21940"/>
                  </a:lnTo>
                  <a:lnTo>
                    <a:pt x="52384" y="21795"/>
                  </a:lnTo>
                  <a:lnTo>
                    <a:pt x="52375" y="21650"/>
                  </a:lnTo>
                  <a:lnTo>
                    <a:pt x="52358" y="21530"/>
                  </a:lnTo>
                  <a:lnTo>
                    <a:pt x="52332" y="21419"/>
                  </a:lnTo>
                  <a:lnTo>
                    <a:pt x="52307" y="21308"/>
                  </a:lnTo>
                  <a:lnTo>
                    <a:pt x="52273" y="21197"/>
                  </a:lnTo>
                  <a:lnTo>
                    <a:pt x="52230" y="21087"/>
                  </a:lnTo>
                  <a:lnTo>
                    <a:pt x="52187" y="20984"/>
                  </a:lnTo>
                  <a:lnTo>
                    <a:pt x="52136" y="20882"/>
                  </a:lnTo>
                  <a:lnTo>
                    <a:pt x="52085" y="20779"/>
                  </a:lnTo>
                  <a:lnTo>
                    <a:pt x="51957" y="20591"/>
                  </a:lnTo>
                  <a:lnTo>
                    <a:pt x="51820" y="20412"/>
                  </a:lnTo>
                  <a:lnTo>
                    <a:pt x="51666" y="20241"/>
                  </a:lnTo>
                  <a:lnTo>
                    <a:pt x="51504" y="20088"/>
                  </a:lnTo>
                  <a:lnTo>
                    <a:pt x="51333" y="19943"/>
                  </a:lnTo>
                  <a:lnTo>
                    <a:pt x="51146" y="19806"/>
                  </a:lnTo>
                  <a:lnTo>
                    <a:pt x="50958" y="19686"/>
                  </a:lnTo>
                  <a:lnTo>
                    <a:pt x="50761" y="19575"/>
                  </a:lnTo>
                  <a:lnTo>
                    <a:pt x="50557" y="19482"/>
                  </a:lnTo>
                  <a:lnTo>
                    <a:pt x="50360" y="19405"/>
                  </a:lnTo>
                  <a:lnTo>
                    <a:pt x="50155" y="19336"/>
                  </a:lnTo>
                  <a:lnTo>
                    <a:pt x="49959" y="19277"/>
                  </a:lnTo>
                  <a:lnTo>
                    <a:pt x="49541" y="19174"/>
                  </a:lnTo>
                  <a:lnTo>
                    <a:pt x="49105" y="19063"/>
                  </a:lnTo>
                  <a:lnTo>
                    <a:pt x="48644" y="18969"/>
                  </a:lnTo>
                  <a:lnTo>
                    <a:pt x="48422" y="18927"/>
                  </a:lnTo>
                  <a:lnTo>
                    <a:pt x="48192" y="18892"/>
                  </a:lnTo>
                  <a:lnTo>
                    <a:pt x="47970" y="18867"/>
                  </a:lnTo>
                  <a:lnTo>
                    <a:pt x="47748" y="18850"/>
                  </a:lnTo>
                  <a:lnTo>
                    <a:pt x="47543" y="18858"/>
                  </a:lnTo>
                  <a:lnTo>
                    <a:pt x="47338" y="18875"/>
                  </a:lnTo>
                  <a:lnTo>
                    <a:pt x="47236" y="18892"/>
                  </a:lnTo>
                  <a:lnTo>
                    <a:pt x="47142" y="18910"/>
                  </a:lnTo>
                  <a:lnTo>
                    <a:pt x="47048" y="18935"/>
                  </a:lnTo>
                  <a:lnTo>
                    <a:pt x="46963" y="18969"/>
                  </a:lnTo>
                  <a:lnTo>
                    <a:pt x="46877" y="19003"/>
                  </a:lnTo>
                  <a:lnTo>
                    <a:pt x="46792" y="19046"/>
                  </a:lnTo>
                  <a:lnTo>
                    <a:pt x="46715" y="19097"/>
                  </a:lnTo>
                  <a:lnTo>
                    <a:pt x="46638" y="19149"/>
                  </a:lnTo>
                  <a:lnTo>
                    <a:pt x="46570" y="19208"/>
                  </a:lnTo>
                  <a:lnTo>
                    <a:pt x="46502" y="19277"/>
                  </a:lnTo>
                  <a:lnTo>
                    <a:pt x="46442" y="19353"/>
                  </a:lnTo>
                  <a:lnTo>
                    <a:pt x="46382" y="19439"/>
                  </a:lnTo>
                  <a:lnTo>
                    <a:pt x="45972" y="20071"/>
                  </a:lnTo>
                  <a:lnTo>
                    <a:pt x="45580" y="20668"/>
                  </a:lnTo>
                  <a:lnTo>
                    <a:pt x="45247" y="21180"/>
                  </a:lnTo>
                  <a:lnTo>
                    <a:pt x="44922" y="21676"/>
                  </a:lnTo>
                  <a:lnTo>
                    <a:pt x="44606" y="22179"/>
                  </a:lnTo>
                  <a:lnTo>
                    <a:pt x="44316" y="22683"/>
                  </a:lnTo>
                  <a:lnTo>
                    <a:pt x="44171" y="22939"/>
                  </a:lnTo>
                  <a:lnTo>
                    <a:pt x="44026" y="23204"/>
                  </a:lnTo>
                  <a:lnTo>
                    <a:pt x="43889" y="23477"/>
                  </a:lnTo>
                  <a:lnTo>
                    <a:pt x="43761" y="23750"/>
                  </a:lnTo>
                  <a:lnTo>
                    <a:pt x="43633" y="24040"/>
                  </a:lnTo>
                  <a:lnTo>
                    <a:pt x="43505" y="24331"/>
                  </a:lnTo>
                  <a:lnTo>
                    <a:pt x="43385" y="24638"/>
                  </a:lnTo>
                  <a:lnTo>
                    <a:pt x="43275" y="24954"/>
                  </a:lnTo>
                  <a:lnTo>
                    <a:pt x="43189" y="25210"/>
                  </a:lnTo>
                  <a:lnTo>
                    <a:pt x="43104" y="25475"/>
                  </a:lnTo>
                  <a:lnTo>
                    <a:pt x="42959" y="25995"/>
                  </a:lnTo>
                  <a:lnTo>
                    <a:pt x="42814" y="26482"/>
                  </a:lnTo>
                  <a:lnTo>
                    <a:pt x="42737" y="26721"/>
                  </a:lnTo>
                  <a:lnTo>
                    <a:pt x="42660" y="26943"/>
                  </a:lnTo>
                  <a:lnTo>
                    <a:pt x="42583" y="27165"/>
                  </a:lnTo>
                  <a:lnTo>
                    <a:pt x="42489" y="27370"/>
                  </a:lnTo>
                  <a:lnTo>
                    <a:pt x="42395" y="27558"/>
                  </a:lnTo>
                  <a:lnTo>
                    <a:pt x="42293" y="27737"/>
                  </a:lnTo>
                  <a:lnTo>
                    <a:pt x="42233" y="27814"/>
                  </a:lnTo>
                  <a:lnTo>
                    <a:pt x="42173" y="27891"/>
                  </a:lnTo>
                  <a:lnTo>
                    <a:pt x="42105" y="27967"/>
                  </a:lnTo>
                  <a:lnTo>
                    <a:pt x="42037" y="28036"/>
                  </a:lnTo>
                  <a:lnTo>
                    <a:pt x="41968" y="28095"/>
                  </a:lnTo>
                  <a:lnTo>
                    <a:pt x="41892" y="28155"/>
                  </a:lnTo>
                  <a:lnTo>
                    <a:pt x="41815" y="28206"/>
                  </a:lnTo>
                  <a:lnTo>
                    <a:pt x="41729" y="28258"/>
                  </a:lnTo>
                  <a:lnTo>
                    <a:pt x="41644" y="28300"/>
                  </a:lnTo>
                  <a:lnTo>
                    <a:pt x="41550" y="28334"/>
                  </a:lnTo>
                  <a:lnTo>
                    <a:pt x="41456" y="28369"/>
                  </a:lnTo>
                  <a:lnTo>
                    <a:pt x="41354" y="28394"/>
                  </a:lnTo>
                  <a:lnTo>
                    <a:pt x="41243" y="28411"/>
                  </a:lnTo>
                  <a:lnTo>
                    <a:pt x="41132" y="28420"/>
                  </a:lnTo>
                  <a:lnTo>
                    <a:pt x="41012" y="28428"/>
                  </a:lnTo>
                  <a:lnTo>
                    <a:pt x="40884" y="28428"/>
                  </a:lnTo>
                  <a:lnTo>
                    <a:pt x="40748" y="28420"/>
                  </a:lnTo>
                  <a:lnTo>
                    <a:pt x="40602" y="28403"/>
                  </a:lnTo>
                  <a:lnTo>
                    <a:pt x="40466" y="28377"/>
                  </a:lnTo>
                  <a:lnTo>
                    <a:pt x="40329" y="28352"/>
                  </a:lnTo>
                  <a:lnTo>
                    <a:pt x="40193" y="28317"/>
                  </a:lnTo>
                  <a:lnTo>
                    <a:pt x="40056" y="28275"/>
                  </a:lnTo>
                  <a:lnTo>
                    <a:pt x="39919" y="28232"/>
                  </a:lnTo>
                  <a:lnTo>
                    <a:pt x="39783" y="28172"/>
                  </a:lnTo>
                  <a:lnTo>
                    <a:pt x="39646" y="28121"/>
                  </a:lnTo>
                  <a:lnTo>
                    <a:pt x="39510" y="28053"/>
                  </a:lnTo>
                  <a:lnTo>
                    <a:pt x="39373" y="27984"/>
                  </a:lnTo>
                  <a:lnTo>
                    <a:pt x="39245" y="27908"/>
                  </a:lnTo>
                  <a:lnTo>
                    <a:pt x="39117" y="27822"/>
                  </a:lnTo>
                  <a:lnTo>
                    <a:pt x="38980" y="27737"/>
                  </a:lnTo>
                  <a:lnTo>
                    <a:pt x="38852" y="27651"/>
                  </a:lnTo>
                  <a:lnTo>
                    <a:pt x="38733" y="27549"/>
                  </a:lnTo>
                  <a:lnTo>
                    <a:pt x="38477" y="27336"/>
                  </a:lnTo>
                  <a:lnTo>
                    <a:pt x="38238" y="27105"/>
                  </a:lnTo>
                  <a:lnTo>
                    <a:pt x="37999" y="26858"/>
                  </a:lnTo>
                  <a:lnTo>
                    <a:pt x="37777" y="26584"/>
                  </a:lnTo>
                  <a:lnTo>
                    <a:pt x="37555" y="26294"/>
                  </a:lnTo>
                  <a:lnTo>
                    <a:pt x="37350" y="25978"/>
                  </a:lnTo>
                  <a:lnTo>
                    <a:pt x="37153" y="25654"/>
                  </a:lnTo>
                  <a:lnTo>
                    <a:pt x="36966" y="25304"/>
                  </a:lnTo>
                  <a:lnTo>
                    <a:pt x="36786" y="24937"/>
                  </a:lnTo>
                  <a:lnTo>
                    <a:pt x="36710" y="24757"/>
                  </a:lnTo>
                  <a:lnTo>
                    <a:pt x="36633" y="24578"/>
                  </a:lnTo>
                  <a:lnTo>
                    <a:pt x="36573" y="24407"/>
                  </a:lnTo>
                  <a:lnTo>
                    <a:pt x="36513" y="24245"/>
                  </a:lnTo>
                  <a:lnTo>
                    <a:pt x="36470" y="24074"/>
                  </a:lnTo>
                  <a:lnTo>
                    <a:pt x="36428" y="23912"/>
                  </a:lnTo>
                  <a:lnTo>
                    <a:pt x="36394" y="23759"/>
                  </a:lnTo>
                  <a:lnTo>
                    <a:pt x="36368" y="23605"/>
                  </a:lnTo>
                  <a:lnTo>
                    <a:pt x="36351" y="23451"/>
                  </a:lnTo>
                  <a:lnTo>
                    <a:pt x="36334" y="23298"/>
                  </a:lnTo>
                  <a:lnTo>
                    <a:pt x="36334" y="23152"/>
                  </a:lnTo>
                  <a:lnTo>
                    <a:pt x="36334" y="23007"/>
                  </a:lnTo>
                  <a:lnTo>
                    <a:pt x="36342" y="22862"/>
                  </a:lnTo>
                  <a:lnTo>
                    <a:pt x="36360" y="22726"/>
                  </a:lnTo>
                  <a:lnTo>
                    <a:pt x="36402" y="22512"/>
                  </a:lnTo>
                  <a:lnTo>
                    <a:pt x="36453" y="22299"/>
                  </a:lnTo>
                  <a:lnTo>
                    <a:pt x="36513" y="22094"/>
                  </a:lnTo>
                  <a:lnTo>
                    <a:pt x="36573" y="21880"/>
                  </a:lnTo>
                  <a:lnTo>
                    <a:pt x="36684" y="21513"/>
                  </a:lnTo>
                  <a:lnTo>
                    <a:pt x="36735" y="21317"/>
                  </a:lnTo>
                  <a:lnTo>
                    <a:pt x="36778" y="21129"/>
                  </a:lnTo>
                  <a:lnTo>
                    <a:pt x="36812" y="20873"/>
                  </a:lnTo>
                  <a:lnTo>
                    <a:pt x="36829" y="20626"/>
                  </a:lnTo>
                  <a:lnTo>
                    <a:pt x="36829" y="20369"/>
                  </a:lnTo>
                  <a:lnTo>
                    <a:pt x="36803" y="20122"/>
                  </a:lnTo>
                  <a:lnTo>
                    <a:pt x="36769" y="19874"/>
                  </a:lnTo>
                  <a:lnTo>
                    <a:pt x="36718" y="19627"/>
                  </a:lnTo>
                  <a:lnTo>
                    <a:pt x="36658" y="19388"/>
                  </a:lnTo>
                  <a:lnTo>
                    <a:pt x="36581" y="19140"/>
                  </a:lnTo>
                  <a:lnTo>
                    <a:pt x="36496" y="18901"/>
                  </a:lnTo>
                  <a:lnTo>
                    <a:pt x="36402" y="18662"/>
                  </a:lnTo>
                  <a:lnTo>
                    <a:pt x="36300" y="18423"/>
                  </a:lnTo>
                  <a:lnTo>
                    <a:pt x="36197" y="18192"/>
                  </a:lnTo>
                  <a:lnTo>
                    <a:pt x="35967" y="17723"/>
                  </a:lnTo>
                  <a:lnTo>
                    <a:pt x="35728" y="17253"/>
                  </a:lnTo>
                  <a:lnTo>
                    <a:pt x="35523" y="16869"/>
                  </a:lnTo>
                  <a:lnTo>
                    <a:pt x="35335" y="16477"/>
                  </a:lnTo>
                  <a:lnTo>
                    <a:pt x="35147" y="16084"/>
                  </a:lnTo>
                  <a:lnTo>
                    <a:pt x="35062" y="15887"/>
                  </a:lnTo>
                  <a:lnTo>
                    <a:pt x="34977" y="15683"/>
                  </a:lnTo>
                  <a:lnTo>
                    <a:pt x="34908" y="15486"/>
                  </a:lnTo>
                  <a:lnTo>
                    <a:pt x="34831" y="15281"/>
                  </a:lnTo>
                  <a:lnTo>
                    <a:pt x="34772" y="15076"/>
                  </a:lnTo>
                  <a:lnTo>
                    <a:pt x="34720" y="14872"/>
                  </a:lnTo>
                  <a:lnTo>
                    <a:pt x="34678" y="14667"/>
                  </a:lnTo>
                  <a:lnTo>
                    <a:pt x="34635" y="14453"/>
                  </a:lnTo>
                  <a:lnTo>
                    <a:pt x="34618" y="14248"/>
                  </a:lnTo>
                  <a:lnTo>
                    <a:pt x="34601" y="14035"/>
                  </a:lnTo>
                  <a:lnTo>
                    <a:pt x="34601" y="13847"/>
                  </a:lnTo>
                  <a:lnTo>
                    <a:pt x="34601" y="13668"/>
                  </a:lnTo>
                  <a:lnTo>
                    <a:pt x="34618" y="13480"/>
                  </a:lnTo>
                  <a:lnTo>
                    <a:pt x="34635" y="13301"/>
                  </a:lnTo>
                  <a:lnTo>
                    <a:pt x="34669" y="13113"/>
                  </a:lnTo>
                  <a:lnTo>
                    <a:pt x="34703" y="12934"/>
                  </a:lnTo>
                  <a:lnTo>
                    <a:pt x="34746" y="12754"/>
                  </a:lnTo>
                  <a:lnTo>
                    <a:pt x="34789" y="12567"/>
                  </a:lnTo>
                  <a:lnTo>
                    <a:pt x="34891" y="12208"/>
                  </a:lnTo>
                  <a:lnTo>
                    <a:pt x="35011" y="11858"/>
                  </a:lnTo>
                  <a:lnTo>
                    <a:pt x="35139" y="11499"/>
                  </a:lnTo>
                  <a:lnTo>
                    <a:pt x="35267" y="11149"/>
                  </a:lnTo>
                  <a:lnTo>
                    <a:pt x="35480" y="10569"/>
                  </a:lnTo>
                  <a:lnTo>
                    <a:pt x="35583" y="10270"/>
                  </a:lnTo>
                  <a:lnTo>
                    <a:pt x="35677" y="9980"/>
                  </a:lnTo>
                  <a:lnTo>
                    <a:pt x="35745" y="9732"/>
                  </a:lnTo>
                  <a:lnTo>
                    <a:pt x="35796" y="9476"/>
                  </a:lnTo>
                  <a:lnTo>
                    <a:pt x="35847" y="9211"/>
                  </a:lnTo>
                  <a:lnTo>
                    <a:pt x="35881" y="8938"/>
                  </a:lnTo>
                  <a:lnTo>
                    <a:pt x="35907" y="8665"/>
                  </a:lnTo>
                  <a:lnTo>
                    <a:pt x="35907" y="8392"/>
                  </a:lnTo>
                  <a:lnTo>
                    <a:pt x="35899" y="8110"/>
                  </a:lnTo>
                  <a:lnTo>
                    <a:pt x="35873" y="7837"/>
                  </a:lnTo>
                  <a:lnTo>
                    <a:pt x="35830" y="7572"/>
                  </a:lnTo>
                  <a:lnTo>
                    <a:pt x="35796" y="7444"/>
                  </a:lnTo>
                  <a:lnTo>
                    <a:pt x="35762" y="7316"/>
                  </a:lnTo>
                  <a:lnTo>
                    <a:pt x="35728" y="7188"/>
                  </a:lnTo>
                  <a:lnTo>
                    <a:pt x="35677" y="7060"/>
                  </a:lnTo>
                  <a:lnTo>
                    <a:pt x="35625" y="6941"/>
                  </a:lnTo>
                  <a:lnTo>
                    <a:pt x="35566" y="6821"/>
                  </a:lnTo>
                  <a:lnTo>
                    <a:pt x="35506" y="6710"/>
                  </a:lnTo>
                  <a:lnTo>
                    <a:pt x="35438" y="6599"/>
                  </a:lnTo>
                  <a:lnTo>
                    <a:pt x="35361" y="6488"/>
                  </a:lnTo>
                  <a:lnTo>
                    <a:pt x="35275" y="6386"/>
                  </a:lnTo>
                  <a:lnTo>
                    <a:pt x="35190" y="6292"/>
                  </a:lnTo>
                  <a:lnTo>
                    <a:pt x="35096" y="6198"/>
                  </a:lnTo>
                  <a:lnTo>
                    <a:pt x="34994" y="6113"/>
                  </a:lnTo>
                  <a:lnTo>
                    <a:pt x="34883" y="6027"/>
                  </a:lnTo>
                  <a:lnTo>
                    <a:pt x="34789" y="5967"/>
                  </a:lnTo>
                  <a:lnTo>
                    <a:pt x="34695" y="5908"/>
                  </a:lnTo>
                  <a:lnTo>
                    <a:pt x="34498" y="5805"/>
                  </a:lnTo>
                  <a:lnTo>
                    <a:pt x="34294" y="5720"/>
                  </a:lnTo>
                  <a:lnTo>
                    <a:pt x="34080" y="5652"/>
                  </a:lnTo>
                  <a:lnTo>
                    <a:pt x="33867" y="5592"/>
                  </a:lnTo>
                  <a:lnTo>
                    <a:pt x="33645" y="5532"/>
                  </a:lnTo>
                  <a:lnTo>
                    <a:pt x="33209" y="5447"/>
                  </a:lnTo>
                  <a:lnTo>
                    <a:pt x="32868" y="5378"/>
                  </a:lnTo>
                  <a:lnTo>
                    <a:pt x="32518" y="5293"/>
                  </a:lnTo>
                  <a:lnTo>
                    <a:pt x="32356" y="5250"/>
                  </a:lnTo>
                  <a:lnTo>
                    <a:pt x="32185" y="5191"/>
                  </a:lnTo>
                  <a:lnTo>
                    <a:pt x="32023" y="5131"/>
                  </a:lnTo>
                  <a:lnTo>
                    <a:pt x="31860" y="5054"/>
                  </a:lnTo>
                  <a:lnTo>
                    <a:pt x="31750" y="4994"/>
                  </a:lnTo>
                  <a:lnTo>
                    <a:pt x="31639" y="4926"/>
                  </a:lnTo>
                  <a:lnTo>
                    <a:pt x="31528" y="4858"/>
                  </a:lnTo>
                  <a:lnTo>
                    <a:pt x="31417" y="4781"/>
                  </a:lnTo>
                  <a:lnTo>
                    <a:pt x="31212" y="4619"/>
                  </a:lnTo>
                  <a:lnTo>
                    <a:pt x="31015" y="4439"/>
                  </a:lnTo>
                  <a:lnTo>
                    <a:pt x="30836" y="4251"/>
                  </a:lnTo>
                  <a:lnTo>
                    <a:pt x="30648" y="4055"/>
                  </a:lnTo>
                  <a:lnTo>
                    <a:pt x="30307" y="3654"/>
                  </a:lnTo>
                  <a:lnTo>
                    <a:pt x="29965" y="3270"/>
                  </a:lnTo>
                  <a:lnTo>
                    <a:pt x="29795" y="3073"/>
                  </a:lnTo>
                  <a:lnTo>
                    <a:pt x="29615" y="2894"/>
                  </a:lnTo>
                  <a:lnTo>
                    <a:pt x="29462" y="2749"/>
                  </a:lnTo>
                  <a:lnTo>
                    <a:pt x="29291" y="2612"/>
                  </a:lnTo>
                  <a:lnTo>
                    <a:pt x="29120" y="2484"/>
                  </a:lnTo>
                  <a:lnTo>
                    <a:pt x="28941" y="2373"/>
                  </a:lnTo>
                  <a:lnTo>
                    <a:pt x="28753" y="2271"/>
                  </a:lnTo>
                  <a:lnTo>
                    <a:pt x="28565" y="2186"/>
                  </a:lnTo>
                  <a:lnTo>
                    <a:pt x="28369" y="2109"/>
                  </a:lnTo>
                  <a:lnTo>
                    <a:pt x="28173" y="2049"/>
                  </a:lnTo>
                  <a:lnTo>
                    <a:pt x="27976" y="2015"/>
                  </a:lnTo>
                  <a:lnTo>
                    <a:pt x="27788" y="1989"/>
                  </a:lnTo>
                  <a:lnTo>
                    <a:pt x="27592" y="1989"/>
                  </a:lnTo>
                  <a:lnTo>
                    <a:pt x="27498" y="1998"/>
                  </a:lnTo>
                  <a:lnTo>
                    <a:pt x="27404" y="2006"/>
                  </a:lnTo>
                  <a:lnTo>
                    <a:pt x="27319" y="2023"/>
                  </a:lnTo>
                  <a:lnTo>
                    <a:pt x="27225" y="2049"/>
                  </a:lnTo>
                  <a:lnTo>
                    <a:pt x="27140" y="2075"/>
                  </a:lnTo>
                  <a:lnTo>
                    <a:pt x="27046" y="2109"/>
                  </a:lnTo>
                  <a:lnTo>
                    <a:pt x="26960" y="2151"/>
                  </a:lnTo>
                  <a:lnTo>
                    <a:pt x="26883" y="2194"/>
                  </a:lnTo>
                  <a:lnTo>
                    <a:pt x="26798" y="2245"/>
                  </a:lnTo>
                  <a:lnTo>
                    <a:pt x="26721" y="2305"/>
                  </a:lnTo>
                  <a:lnTo>
                    <a:pt x="26636" y="2382"/>
                  </a:lnTo>
                  <a:lnTo>
                    <a:pt x="26550" y="2459"/>
                  </a:lnTo>
                  <a:lnTo>
                    <a:pt x="26482" y="2544"/>
                  </a:lnTo>
                  <a:lnTo>
                    <a:pt x="26414" y="2638"/>
                  </a:lnTo>
                  <a:lnTo>
                    <a:pt x="26354" y="2732"/>
                  </a:lnTo>
                  <a:lnTo>
                    <a:pt x="26294" y="2826"/>
                  </a:lnTo>
                  <a:lnTo>
                    <a:pt x="26243" y="2928"/>
                  </a:lnTo>
                  <a:lnTo>
                    <a:pt x="26200" y="3031"/>
                  </a:lnTo>
                  <a:lnTo>
                    <a:pt x="26115" y="3244"/>
                  </a:lnTo>
                  <a:lnTo>
                    <a:pt x="26047" y="3458"/>
                  </a:lnTo>
                  <a:lnTo>
                    <a:pt x="25978" y="3688"/>
                  </a:lnTo>
                  <a:lnTo>
                    <a:pt x="25927" y="3910"/>
                  </a:lnTo>
                  <a:lnTo>
                    <a:pt x="25842" y="4217"/>
                  </a:lnTo>
                  <a:lnTo>
                    <a:pt x="25782" y="4431"/>
                  </a:lnTo>
                  <a:lnTo>
                    <a:pt x="25714" y="4636"/>
                  </a:lnTo>
                  <a:lnTo>
                    <a:pt x="25637" y="4849"/>
                  </a:lnTo>
                  <a:lnTo>
                    <a:pt x="25552" y="5054"/>
                  </a:lnTo>
                  <a:lnTo>
                    <a:pt x="25458" y="5250"/>
                  </a:lnTo>
                  <a:lnTo>
                    <a:pt x="25364" y="5447"/>
                  </a:lnTo>
                  <a:lnTo>
                    <a:pt x="25253" y="5643"/>
                  </a:lnTo>
                  <a:lnTo>
                    <a:pt x="25150" y="5831"/>
                  </a:lnTo>
                  <a:lnTo>
                    <a:pt x="25031" y="6019"/>
                  </a:lnTo>
                  <a:lnTo>
                    <a:pt x="24911" y="6198"/>
                  </a:lnTo>
                  <a:lnTo>
                    <a:pt x="24783" y="6377"/>
                  </a:lnTo>
                  <a:lnTo>
                    <a:pt x="24647" y="6548"/>
                  </a:lnTo>
                  <a:lnTo>
                    <a:pt x="24510" y="6719"/>
                  </a:lnTo>
                  <a:lnTo>
                    <a:pt x="24365" y="6881"/>
                  </a:lnTo>
                  <a:lnTo>
                    <a:pt x="24220" y="7043"/>
                  </a:lnTo>
                  <a:lnTo>
                    <a:pt x="24066" y="7188"/>
                  </a:lnTo>
                  <a:lnTo>
                    <a:pt x="23904" y="7342"/>
                  </a:lnTo>
                  <a:lnTo>
                    <a:pt x="23742" y="7478"/>
                  </a:lnTo>
                  <a:lnTo>
                    <a:pt x="23580" y="7615"/>
                  </a:lnTo>
                  <a:lnTo>
                    <a:pt x="23409" y="7743"/>
                  </a:lnTo>
                  <a:lnTo>
                    <a:pt x="23238" y="7871"/>
                  </a:lnTo>
                  <a:lnTo>
                    <a:pt x="23059" y="7982"/>
                  </a:lnTo>
                  <a:lnTo>
                    <a:pt x="22871" y="8093"/>
                  </a:lnTo>
                  <a:lnTo>
                    <a:pt x="22692" y="8196"/>
                  </a:lnTo>
                  <a:lnTo>
                    <a:pt x="22504" y="8298"/>
                  </a:lnTo>
                  <a:lnTo>
                    <a:pt x="22308" y="8383"/>
                  </a:lnTo>
                  <a:lnTo>
                    <a:pt x="22120" y="8469"/>
                  </a:lnTo>
                  <a:lnTo>
                    <a:pt x="21923" y="8546"/>
                  </a:lnTo>
                  <a:lnTo>
                    <a:pt x="21719" y="8614"/>
                  </a:lnTo>
                  <a:lnTo>
                    <a:pt x="21522" y="8674"/>
                  </a:lnTo>
                  <a:lnTo>
                    <a:pt x="21317" y="8725"/>
                  </a:lnTo>
                  <a:lnTo>
                    <a:pt x="21112" y="8768"/>
                  </a:lnTo>
                  <a:lnTo>
                    <a:pt x="20899" y="8802"/>
                  </a:lnTo>
                  <a:lnTo>
                    <a:pt x="20677" y="8827"/>
                  </a:lnTo>
                  <a:lnTo>
                    <a:pt x="20464" y="8853"/>
                  </a:lnTo>
                  <a:lnTo>
                    <a:pt x="20242" y="8861"/>
                  </a:lnTo>
                  <a:lnTo>
                    <a:pt x="20028" y="8853"/>
                  </a:lnTo>
                  <a:lnTo>
                    <a:pt x="19806" y="8844"/>
                  </a:lnTo>
                  <a:lnTo>
                    <a:pt x="19593" y="8827"/>
                  </a:lnTo>
                  <a:lnTo>
                    <a:pt x="19371" y="8802"/>
                  </a:lnTo>
                  <a:lnTo>
                    <a:pt x="19157" y="8768"/>
                  </a:lnTo>
                  <a:lnTo>
                    <a:pt x="18944" y="8716"/>
                  </a:lnTo>
                  <a:lnTo>
                    <a:pt x="18739" y="8665"/>
                  </a:lnTo>
                  <a:lnTo>
                    <a:pt x="18526" y="8605"/>
                  </a:lnTo>
                  <a:lnTo>
                    <a:pt x="18321" y="8537"/>
                  </a:lnTo>
                  <a:lnTo>
                    <a:pt x="18116" y="8460"/>
                  </a:lnTo>
                  <a:lnTo>
                    <a:pt x="17920" y="8375"/>
                  </a:lnTo>
                  <a:lnTo>
                    <a:pt x="17723" y="8281"/>
                  </a:lnTo>
                  <a:lnTo>
                    <a:pt x="17535" y="8187"/>
                  </a:lnTo>
                  <a:lnTo>
                    <a:pt x="17348" y="8076"/>
                  </a:lnTo>
                  <a:lnTo>
                    <a:pt x="17160" y="7965"/>
                  </a:lnTo>
                  <a:lnTo>
                    <a:pt x="16989" y="7846"/>
                  </a:lnTo>
                  <a:lnTo>
                    <a:pt x="16810" y="7718"/>
                  </a:lnTo>
                  <a:lnTo>
                    <a:pt x="16648" y="7589"/>
                  </a:lnTo>
                  <a:lnTo>
                    <a:pt x="16485" y="7444"/>
                  </a:lnTo>
                  <a:lnTo>
                    <a:pt x="16332" y="7299"/>
                  </a:lnTo>
                  <a:lnTo>
                    <a:pt x="16187" y="7154"/>
                  </a:lnTo>
                  <a:lnTo>
                    <a:pt x="16041" y="6992"/>
                  </a:lnTo>
                  <a:lnTo>
                    <a:pt x="15913" y="6830"/>
                  </a:lnTo>
                  <a:lnTo>
                    <a:pt x="15785" y="6667"/>
                  </a:lnTo>
                  <a:lnTo>
                    <a:pt x="15674" y="6488"/>
                  </a:lnTo>
                  <a:lnTo>
                    <a:pt x="15563" y="6309"/>
                  </a:lnTo>
                  <a:lnTo>
                    <a:pt x="15461" y="6130"/>
                  </a:lnTo>
                  <a:lnTo>
                    <a:pt x="15375" y="5942"/>
                  </a:lnTo>
                  <a:lnTo>
                    <a:pt x="15265" y="5694"/>
                  </a:lnTo>
                  <a:lnTo>
                    <a:pt x="15179" y="5447"/>
                  </a:lnTo>
                  <a:lnTo>
                    <a:pt x="15094" y="5191"/>
                  </a:lnTo>
                  <a:lnTo>
                    <a:pt x="15025" y="4934"/>
                  </a:lnTo>
                  <a:lnTo>
                    <a:pt x="14957" y="4670"/>
                  </a:lnTo>
                  <a:lnTo>
                    <a:pt x="14897" y="4414"/>
                  </a:lnTo>
                  <a:lnTo>
                    <a:pt x="14795" y="3893"/>
                  </a:lnTo>
                  <a:lnTo>
                    <a:pt x="14675" y="3338"/>
                  </a:lnTo>
                  <a:lnTo>
                    <a:pt x="14616" y="3065"/>
                  </a:lnTo>
                  <a:lnTo>
                    <a:pt x="14547" y="2792"/>
                  </a:lnTo>
                  <a:lnTo>
                    <a:pt x="14471" y="2518"/>
                  </a:lnTo>
                  <a:lnTo>
                    <a:pt x="14377" y="2254"/>
                  </a:lnTo>
                  <a:lnTo>
                    <a:pt x="14283" y="1989"/>
                  </a:lnTo>
                  <a:lnTo>
                    <a:pt x="14163" y="1733"/>
                  </a:lnTo>
                  <a:lnTo>
                    <a:pt x="14086" y="1571"/>
                  </a:lnTo>
                  <a:lnTo>
                    <a:pt x="13992" y="1426"/>
                  </a:lnTo>
                  <a:lnTo>
                    <a:pt x="13890" y="1272"/>
                  </a:lnTo>
                  <a:lnTo>
                    <a:pt x="13779" y="1135"/>
                  </a:lnTo>
                  <a:lnTo>
                    <a:pt x="13668" y="999"/>
                  </a:lnTo>
                  <a:lnTo>
                    <a:pt x="13540" y="871"/>
                  </a:lnTo>
                  <a:lnTo>
                    <a:pt x="13403" y="743"/>
                  </a:lnTo>
                  <a:lnTo>
                    <a:pt x="13267" y="632"/>
                  </a:lnTo>
                  <a:lnTo>
                    <a:pt x="13122" y="521"/>
                  </a:lnTo>
                  <a:lnTo>
                    <a:pt x="12968" y="418"/>
                  </a:lnTo>
                  <a:lnTo>
                    <a:pt x="12814" y="333"/>
                  </a:lnTo>
                  <a:lnTo>
                    <a:pt x="12661" y="248"/>
                  </a:lnTo>
                  <a:lnTo>
                    <a:pt x="12499" y="179"/>
                  </a:lnTo>
                  <a:lnTo>
                    <a:pt x="12345" y="120"/>
                  </a:lnTo>
                  <a:lnTo>
                    <a:pt x="12183" y="68"/>
                  </a:lnTo>
                  <a:lnTo>
                    <a:pt x="12020" y="34"/>
                  </a:lnTo>
                  <a:lnTo>
                    <a:pt x="11909" y="17"/>
                  </a:lnTo>
                  <a:lnTo>
                    <a:pt x="11807" y="9"/>
                  </a:lnTo>
                  <a:lnTo>
                    <a:pt x="11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3" name="Google Shape;10103;p44"/>
            <p:cNvSpPr/>
            <p:nvPr/>
          </p:nvSpPr>
          <p:spPr>
            <a:xfrm>
              <a:off x="4409388" y="2323100"/>
              <a:ext cx="1707200" cy="1508075"/>
            </a:xfrm>
            <a:custGeom>
              <a:avLst/>
              <a:gdLst/>
              <a:ahLst/>
              <a:cxnLst/>
              <a:rect l="l" t="t" r="r" b="b"/>
              <a:pathLst>
                <a:path w="68288" h="60323" fill="none" extrusionOk="0">
                  <a:moveTo>
                    <a:pt x="59879" y="60323"/>
                  </a:moveTo>
                  <a:lnTo>
                    <a:pt x="59879" y="60323"/>
                  </a:lnTo>
                  <a:lnTo>
                    <a:pt x="59640" y="60314"/>
                  </a:lnTo>
                  <a:lnTo>
                    <a:pt x="59401" y="60297"/>
                  </a:lnTo>
                  <a:lnTo>
                    <a:pt x="59162" y="60271"/>
                  </a:lnTo>
                  <a:lnTo>
                    <a:pt x="58914" y="60229"/>
                  </a:lnTo>
                  <a:lnTo>
                    <a:pt x="58675" y="60186"/>
                  </a:lnTo>
                  <a:lnTo>
                    <a:pt x="58436" y="60126"/>
                  </a:lnTo>
                  <a:lnTo>
                    <a:pt x="58197" y="60067"/>
                  </a:lnTo>
                  <a:lnTo>
                    <a:pt x="57958" y="59998"/>
                  </a:lnTo>
                  <a:lnTo>
                    <a:pt x="57719" y="59921"/>
                  </a:lnTo>
                  <a:lnTo>
                    <a:pt x="57480" y="59836"/>
                  </a:lnTo>
                  <a:lnTo>
                    <a:pt x="57011" y="59665"/>
                  </a:lnTo>
                  <a:lnTo>
                    <a:pt x="56533" y="59478"/>
                  </a:lnTo>
                  <a:lnTo>
                    <a:pt x="56063" y="59290"/>
                  </a:lnTo>
                  <a:lnTo>
                    <a:pt x="56063" y="59290"/>
                  </a:lnTo>
                  <a:lnTo>
                    <a:pt x="55371" y="59017"/>
                  </a:lnTo>
                  <a:lnTo>
                    <a:pt x="55021" y="58880"/>
                  </a:lnTo>
                  <a:lnTo>
                    <a:pt x="54680" y="58752"/>
                  </a:lnTo>
                  <a:lnTo>
                    <a:pt x="54680" y="58752"/>
                  </a:lnTo>
                  <a:lnTo>
                    <a:pt x="54321" y="58632"/>
                  </a:lnTo>
                  <a:lnTo>
                    <a:pt x="53954" y="58521"/>
                  </a:lnTo>
                  <a:lnTo>
                    <a:pt x="53596" y="58427"/>
                  </a:lnTo>
                  <a:lnTo>
                    <a:pt x="53229" y="58334"/>
                  </a:lnTo>
                  <a:lnTo>
                    <a:pt x="52862" y="58257"/>
                  </a:lnTo>
                  <a:lnTo>
                    <a:pt x="52486" y="58188"/>
                  </a:lnTo>
                  <a:lnTo>
                    <a:pt x="52110" y="58129"/>
                  </a:lnTo>
                  <a:lnTo>
                    <a:pt x="51743" y="58069"/>
                  </a:lnTo>
                  <a:lnTo>
                    <a:pt x="51368" y="58026"/>
                  </a:lnTo>
                  <a:lnTo>
                    <a:pt x="50992" y="57992"/>
                  </a:lnTo>
                  <a:lnTo>
                    <a:pt x="50608" y="57958"/>
                  </a:lnTo>
                  <a:lnTo>
                    <a:pt x="50232" y="57941"/>
                  </a:lnTo>
                  <a:lnTo>
                    <a:pt x="49848" y="57924"/>
                  </a:lnTo>
                  <a:lnTo>
                    <a:pt x="49472" y="57915"/>
                  </a:lnTo>
                  <a:lnTo>
                    <a:pt x="49088" y="57907"/>
                  </a:lnTo>
                  <a:lnTo>
                    <a:pt x="48713" y="57907"/>
                  </a:lnTo>
                  <a:lnTo>
                    <a:pt x="47953" y="57932"/>
                  </a:lnTo>
                  <a:lnTo>
                    <a:pt x="47193" y="57966"/>
                  </a:lnTo>
                  <a:lnTo>
                    <a:pt x="46442" y="58018"/>
                  </a:lnTo>
                  <a:lnTo>
                    <a:pt x="45690" y="58086"/>
                  </a:lnTo>
                  <a:lnTo>
                    <a:pt x="44939" y="58163"/>
                  </a:lnTo>
                  <a:lnTo>
                    <a:pt x="44205" y="58248"/>
                  </a:lnTo>
                  <a:lnTo>
                    <a:pt x="42762" y="58419"/>
                  </a:lnTo>
                  <a:lnTo>
                    <a:pt x="42762" y="58419"/>
                  </a:lnTo>
                  <a:lnTo>
                    <a:pt x="42045" y="58504"/>
                  </a:lnTo>
                  <a:lnTo>
                    <a:pt x="41302" y="58590"/>
                  </a:lnTo>
                  <a:lnTo>
                    <a:pt x="40927" y="58624"/>
                  </a:lnTo>
                  <a:lnTo>
                    <a:pt x="40551" y="58658"/>
                  </a:lnTo>
                  <a:lnTo>
                    <a:pt x="40167" y="58684"/>
                  </a:lnTo>
                  <a:lnTo>
                    <a:pt x="39791" y="58701"/>
                  </a:lnTo>
                  <a:lnTo>
                    <a:pt x="39407" y="58709"/>
                  </a:lnTo>
                  <a:lnTo>
                    <a:pt x="39015" y="58709"/>
                  </a:lnTo>
                  <a:lnTo>
                    <a:pt x="38630" y="58701"/>
                  </a:lnTo>
                  <a:lnTo>
                    <a:pt x="38246" y="58684"/>
                  </a:lnTo>
                  <a:lnTo>
                    <a:pt x="37862" y="58649"/>
                  </a:lnTo>
                  <a:lnTo>
                    <a:pt x="37478" y="58607"/>
                  </a:lnTo>
                  <a:lnTo>
                    <a:pt x="37094" y="58547"/>
                  </a:lnTo>
                  <a:lnTo>
                    <a:pt x="36718" y="58479"/>
                  </a:lnTo>
                  <a:lnTo>
                    <a:pt x="36718" y="58479"/>
                  </a:lnTo>
                  <a:lnTo>
                    <a:pt x="36402" y="58402"/>
                  </a:lnTo>
                  <a:lnTo>
                    <a:pt x="36086" y="58317"/>
                  </a:lnTo>
                  <a:lnTo>
                    <a:pt x="35779" y="58223"/>
                  </a:lnTo>
                  <a:lnTo>
                    <a:pt x="35472" y="58120"/>
                  </a:lnTo>
                  <a:lnTo>
                    <a:pt x="35173" y="58009"/>
                  </a:lnTo>
                  <a:lnTo>
                    <a:pt x="34874" y="57890"/>
                  </a:lnTo>
                  <a:lnTo>
                    <a:pt x="34575" y="57762"/>
                  </a:lnTo>
                  <a:lnTo>
                    <a:pt x="34276" y="57625"/>
                  </a:lnTo>
                  <a:lnTo>
                    <a:pt x="33986" y="57488"/>
                  </a:lnTo>
                  <a:lnTo>
                    <a:pt x="33696" y="57352"/>
                  </a:lnTo>
                  <a:lnTo>
                    <a:pt x="33124" y="57062"/>
                  </a:lnTo>
                  <a:lnTo>
                    <a:pt x="32552" y="56754"/>
                  </a:lnTo>
                  <a:lnTo>
                    <a:pt x="31989" y="56447"/>
                  </a:lnTo>
                  <a:lnTo>
                    <a:pt x="21889" y="50932"/>
                  </a:lnTo>
                  <a:lnTo>
                    <a:pt x="21889" y="50932"/>
                  </a:lnTo>
                  <a:lnTo>
                    <a:pt x="21727" y="50838"/>
                  </a:lnTo>
                  <a:lnTo>
                    <a:pt x="21573" y="50744"/>
                  </a:lnTo>
                  <a:lnTo>
                    <a:pt x="21428" y="50659"/>
                  </a:lnTo>
                  <a:lnTo>
                    <a:pt x="21300" y="50565"/>
                  </a:lnTo>
                  <a:lnTo>
                    <a:pt x="21189" y="50471"/>
                  </a:lnTo>
                  <a:lnTo>
                    <a:pt x="21078" y="50369"/>
                  </a:lnTo>
                  <a:lnTo>
                    <a:pt x="20993" y="50275"/>
                  </a:lnTo>
                  <a:lnTo>
                    <a:pt x="20907" y="50181"/>
                  </a:lnTo>
                  <a:lnTo>
                    <a:pt x="20839" y="50087"/>
                  </a:lnTo>
                  <a:lnTo>
                    <a:pt x="20779" y="49984"/>
                  </a:lnTo>
                  <a:lnTo>
                    <a:pt x="20728" y="49882"/>
                  </a:lnTo>
                  <a:lnTo>
                    <a:pt x="20694" y="49788"/>
                  </a:lnTo>
                  <a:lnTo>
                    <a:pt x="20668" y="49686"/>
                  </a:lnTo>
                  <a:lnTo>
                    <a:pt x="20651" y="49583"/>
                  </a:lnTo>
                  <a:lnTo>
                    <a:pt x="20651" y="49481"/>
                  </a:lnTo>
                  <a:lnTo>
                    <a:pt x="20651" y="49378"/>
                  </a:lnTo>
                  <a:lnTo>
                    <a:pt x="20651" y="49378"/>
                  </a:lnTo>
                  <a:lnTo>
                    <a:pt x="20668" y="49284"/>
                  </a:lnTo>
                  <a:lnTo>
                    <a:pt x="20694" y="49190"/>
                  </a:lnTo>
                  <a:lnTo>
                    <a:pt x="20728" y="49105"/>
                  </a:lnTo>
                  <a:lnTo>
                    <a:pt x="20771" y="49020"/>
                  </a:lnTo>
                  <a:lnTo>
                    <a:pt x="20856" y="48857"/>
                  </a:lnTo>
                  <a:lnTo>
                    <a:pt x="20959" y="48695"/>
                  </a:lnTo>
                  <a:lnTo>
                    <a:pt x="20959" y="48695"/>
                  </a:lnTo>
                  <a:lnTo>
                    <a:pt x="21095" y="48473"/>
                  </a:lnTo>
                  <a:lnTo>
                    <a:pt x="21155" y="48354"/>
                  </a:lnTo>
                  <a:lnTo>
                    <a:pt x="21198" y="48234"/>
                  </a:lnTo>
                  <a:lnTo>
                    <a:pt x="21198" y="48234"/>
                  </a:lnTo>
                  <a:lnTo>
                    <a:pt x="21232" y="48149"/>
                  </a:lnTo>
                  <a:lnTo>
                    <a:pt x="21249" y="48055"/>
                  </a:lnTo>
                  <a:lnTo>
                    <a:pt x="21266" y="47970"/>
                  </a:lnTo>
                  <a:lnTo>
                    <a:pt x="21275" y="47876"/>
                  </a:lnTo>
                  <a:lnTo>
                    <a:pt x="21275" y="47782"/>
                  </a:lnTo>
                  <a:lnTo>
                    <a:pt x="21266" y="47696"/>
                  </a:lnTo>
                  <a:lnTo>
                    <a:pt x="21249" y="47509"/>
                  </a:lnTo>
                  <a:lnTo>
                    <a:pt x="21215" y="47321"/>
                  </a:lnTo>
                  <a:lnTo>
                    <a:pt x="21164" y="47133"/>
                  </a:lnTo>
                  <a:lnTo>
                    <a:pt x="21044" y="46749"/>
                  </a:lnTo>
                  <a:lnTo>
                    <a:pt x="21044" y="46749"/>
                  </a:lnTo>
                  <a:lnTo>
                    <a:pt x="20942" y="46424"/>
                  </a:lnTo>
                  <a:lnTo>
                    <a:pt x="20899" y="46262"/>
                  </a:lnTo>
                  <a:lnTo>
                    <a:pt x="20856" y="46100"/>
                  </a:lnTo>
                  <a:lnTo>
                    <a:pt x="20831" y="45938"/>
                  </a:lnTo>
                  <a:lnTo>
                    <a:pt x="20814" y="45776"/>
                  </a:lnTo>
                  <a:lnTo>
                    <a:pt x="20805" y="45605"/>
                  </a:lnTo>
                  <a:lnTo>
                    <a:pt x="20814" y="45443"/>
                  </a:lnTo>
                  <a:lnTo>
                    <a:pt x="20814" y="45443"/>
                  </a:lnTo>
                  <a:lnTo>
                    <a:pt x="20831" y="45315"/>
                  </a:lnTo>
                  <a:lnTo>
                    <a:pt x="20856" y="45195"/>
                  </a:lnTo>
                  <a:lnTo>
                    <a:pt x="20890" y="45084"/>
                  </a:lnTo>
                  <a:lnTo>
                    <a:pt x="20933" y="44982"/>
                  </a:lnTo>
                  <a:lnTo>
                    <a:pt x="20984" y="44879"/>
                  </a:lnTo>
                  <a:lnTo>
                    <a:pt x="21044" y="44777"/>
                  </a:lnTo>
                  <a:lnTo>
                    <a:pt x="21104" y="44683"/>
                  </a:lnTo>
                  <a:lnTo>
                    <a:pt x="21172" y="44598"/>
                  </a:lnTo>
                  <a:lnTo>
                    <a:pt x="21249" y="44512"/>
                  </a:lnTo>
                  <a:lnTo>
                    <a:pt x="21326" y="44435"/>
                  </a:lnTo>
                  <a:lnTo>
                    <a:pt x="21411" y="44358"/>
                  </a:lnTo>
                  <a:lnTo>
                    <a:pt x="21505" y="44290"/>
                  </a:lnTo>
                  <a:lnTo>
                    <a:pt x="21599" y="44222"/>
                  </a:lnTo>
                  <a:lnTo>
                    <a:pt x="21693" y="44154"/>
                  </a:lnTo>
                  <a:lnTo>
                    <a:pt x="21906" y="44043"/>
                  </a:lnTo>
                  <a:lnTo>
                    <a:pt x="22137" y="43932"/>
                  </a:lnTo>
                  <a:lnTo>
                    <a:pt x="22376" y="43838"/>
                  </a:lnTo>
                  <a:lnTo>
                    <a:pt x="22623" y="43752"/>
                  </a:lnTo>
                  <a:lnTo>
                    <a:pt x="22880" y="43676"/>
                  </a:lnTo>
                  <a:lnTo>
                    <a:pt x="23136" y="43607"/>
                  </a:lnTo>
                  <a:lnTo>
                    <a:pt x="23400" y="43539"/>
                  </a:lnTo>
                  <a:lnTo>
                    <a:pt x="23930" y="43419"/>
                  </a:lnTo>
                  <a:lnTo>
                    <a:pt x="23930" y="43419"/>
                  </a:lnTo>
                  <a:lnTo>
                    <a:pt x="24356" y="43325"/>
                  </a:lnTo>
                  <a:lnTo>
                    <a:pt x="24758" y="43223"/>
                  </a:lnTo>
                  <a:lnTo>
                    <a:pt x="24758" y="43223"/>
                  </a:lnTo>
                  <a:lnTo>
                    <a:pt x="25031" y="43146"/>
                  </a:lnTo>
                  <a:lnTo>
                    <a:pt x="25287" y="43044"/>
                  </a:lnTo>
                  <a:lnTo>
                    <a:pt x="25543" y="42933"/>
                  </a:lnTo>
                  <a:lnTo>
                    <a:pt x="25791" y="42813"/>
                  </a:lnTo>
                  <a:lnTo>
                    <a:pt x="26038" y="42677"/>
                  </a:lnTo>
                  <a:lnTo>
                    <a:pt x="26277" y="42523"/>
                  </a:lnTo>
                  <a:lnTo>
                    <a:pt x="26499" y="42352"/>
                  </a:lnTo>
                  <a:lnTo>
                    <a:pt x="26721" y="42173"/>
                  </a:lnTo>
                  <a:lnTo>
                    <a:pt x="26943" y="41985"/>
                  </a:lnTo>
                  <a:lnTo>
                    <a:pt x="27148" y="41780"/>
                  </a:lnTo>
                  <a:lnTo>
                    <a:pt x="27344" y="41558"/>
                  </a:lnTo>
                  <a:lnTo>
                    <a:pt x="27524" y="41336"/>
                  </a:lnTo>
                  <a:lnTo>
                    <a:pt x="27703" y="41097"/>
                  </a:lnTo>
                  <a:lnTo>
                    <a:pt x="27874" y="40850"/>
                  </a:lnTo>
                  <a:lnTo>
                    <a:pt x="28027" y="40585"/>
                  </a:lnTo>
                  <a:lnTo>
                    <a:pt x="28173" y="40320"/>
                  </a:lnTo>
                  <a:lnTo>
                    <a:pt x="28173" y="40320"/>
                  </a:lnTo>
                  <a:lnTo>
                    <a:pt x="28301" y="40039"/>
                  </a:lnTo>
                  <a:lnTo>
                    <a:pt x="28420" y="39766"/>
                  </a:lnTo>
                  <a:lnTo>
                    <a:pt x="28514" y="39484"/>
                  </a:lnTo>
                  <a:lnTo>
                    <a:pt x="28608" y="39194"/>
                  </a:lnTo>
                  <a:lnTo>
                    <a:pt x="28676" y="38912"/>
                  </a:lnTo>
                  <a:lnTo>
                    <a:pt x="28736" y="38622"/>
                  </a:lnTo>
                  <a:lnTo>
                    <a:pt x="28770" y="38340"/>
                  </a:lnTo>
                  <a:lnTo>
                    <a:pt x="28804" y="38050"/>
                  </a:lnTo>
                  <a:lnTo>
                    <a:pt x="28813" y="37768"/>
                  </a:lnTo>
                  <a:lnTo>
                    <a:pt x="28813" y="37486"/>
                  </a:lnTo>
                  <a:lnTo>
                    <a:pt x="28787" y="37204"/>
                  </a:lnTo>
                  <a:lnTo>
                    <a:pt x="28762" y="36923"/>
                  </a:lnTo>
                  <a:lnTo>
                    <a:pt x="28710" y="36650"/>
                  </a:lnTo>
                  <a:lnTo>
                    <a:pt x="28642" y="36376"/>
                  </a:lnTo>
                  <a:lnTo>
                    <a:pt x="28565" y="36112"/>
                  </a:lnTo>
                  <a:lnTo>
                    <a:pt x="28471" y="35847"/>
                  </a:lnTo>
                  <a:lnTo>
                    <a:pt x="28471" y="35847"/>
                  </a:lnTo>
                  <a:lnTo>
                    <a:pt x="28403" y="35685"/>
                  </a:lnTo>
                  <a:lnTo>
                    <a:pt x="28335" y="35531"/>
                  </a:lnTo>
                  <a:lnTo>
                    <a:pt x="28173" y="35207"/>
                  </a:lnTo>
                  <a:lnTo>
                    <a:pt x="28002" y="34899"/>
                  </a:lnTo>
                  <a:lnTo>
                    <a:pt x="27814" y="34592"/>
                  </a:lnTo>
                  <a:lnTo>
                    <a:pt x="27618" y="34285"/>
                  </a:lnTo>
                  <a:lnTo>
                    <a:pt x="27413" y="33986"/>
                  </a:lnTo>
                  <a:lnTo>
                    <a:pt x="27003" y="33397"/>
                  </a:lnTo>
                  <a:lnTo>
                    <a:pt x="27003" y="33397"/>
                  </a:lnTo>
                  <a:lnTo>
                    <a:pt x="26679" y="32944"/>
                  </a:lnTo>
                  <a:lnTo>
                    <a:pt x="26363" y="32475"/>
                  </a:lnTo>
                  <a:lnTo>
                    <a:pt x="26209" y="32236"/>
                  </a:lnTo>
                  <a:lnTo>
                    <a:pt x="26064" y="32005"/>
                  </a:lnTo>
                  <a:lnTo>
                    <a:pt x="25927" y="31758"/>
                  </a:lnTo>
                  <a:lnTo>
                    <a:pt x="25799" y="31519"/>
                  </a:lnTo>
                  <a:lnTo>
                    <a:pt x="25680" y="31271"/>
                  </a:lnTo>
                  <a:lnTo>
                    <a:pt x="25569" y="31024"/>
                  </a:lnTo>
                  <a:lnTo>
                    <a:pt x="25475" y="30768"/>
                  </a:lnTo>
                  <a:lnTo>
                    <a:pt x="25398" y="30511"/>
                  </a:lnTo>
                  <a:lnTo>
                    <a:pt x="25338" y="30247"/>
                  </a:lnTo>
                  <a:lnTo>
                    <a:pt x="25296" y="29974"/>
                  </a:lnTo>
                  <a:lnTo>
                    <a:pt x="25261" y="29700"/>
                  </a:lnTo>
                  <a:lnTo>
                    <a:pt x="25261" y="29564"/>
                  </a:lnTo>
                  <a:lnTo>
                    <a:pt x="25261" y="29427"/>
                  </a:lnTo>
                  <a:lnTo>
                    <a:pt x="25261" y="29427"/>
                  </a:lnTo>
                  <a:lnTo>
                    <a:pt x="25261" y="29282"/>
                  </a:lnTo>
                  <a:lnTo>
                    <a:pt x="25278" y="29154"/>
                  </a:lnTo>
                  <a:lnTo>
                    <a:pt x="25296" y="29026"/>
                  </a:lnTo>
                  <a:lnTo>
                    <a:pt x="25321" y="28915"/>
                  </a:lnTo>
                  <a:lnTo>
                    <a:pt x="25355" y="28804"/>
                  </a:lnTo>
                  <a:lnTo>
                    <a:pt x="25389" y="28702"/>
                  </a:lnTo>
                  <a:lnTo>
                    <a:pt x="25441" y="28608"/>
                  </a:lnTo>
                  <a:lnTo>
                    <a:pt x="25492" y="28522"/>
                  </a:lnTo>
                  <a:lnTo>
                    <a:pt x="25492" y="28522"/>
                  </a:lnTo>
                  <a:lnTo>
                    <a:pt x="25577" y="28420"/>
                  </a:lnTo>
                  <a:lnTo>
                    <a:pt x="25663" y="28326"/>
                  </a:lnTo>
                  <a:lnTo>
                    <a:pt x="25765" y="28249"/>
                  </a:lnTo>
                  <a:lnTo>
                    <a:pt x="25868" y="28172"/>
                  </a:lnTo>
                  <a:lnTo>
                    <a:pt x="25978" y="28104"/>
                  </a:lnTo>
                  <a:lnTo>
                    <a:pt x="26089" y="28036"/>
                  </a:lnTo>
                  <a:lnTo>
                    <a:pt x="26320" y="27916"/>
                  </a:lnTo>
                  <a:lnTo>
                    <a:pt x="26320" y="27916"/>
                  </a:lnTo>
                  <a:lnTo>
                    <a:pt x="26585" y="27780"/>
                  </a:lnTo>
                  <a:lnTo>
                    <a:pt x="26585" y="27780"/>
                  </a:lnTo>
                  <a:lnTo>
                    <a:pt x="26755" y="27677"/>
                  </a:lnTo>
                  <a:lnTo>
                    <a:pt x="26926" y="27566"/>
                  </a:lnTo>
                  <a:lnTo>
                    <a:pt x="27080" y="27438"/>
                  </a:lnTo>
                  <a:lnTo>
                    <a:pt x="27233" y="27310"/>
                  </a:lnTo>
                  <a:lnTo>
                    <a:pt x="27370" y="27173"/>
                  </a:lnTo>
                  <a:lnTo>
                    <a:pt x="27498" y="27028"/>
                  </a:lnTo>
                  <a:lnTo>
                    <a:pt x="27626" y="26875"/>
                  </a:lnTo>
                  <a:lnTo>
                    <a:pt x="27737" y="26712"/>
                  </a:lnTo>
                  <a:lnTo>
                    <a:pt x="27848" y="26550"/>
                  </a:lnTo>
                  <a:lnTo>
                    <a:pt x="27951" y="26379"/>
                  </a:lnTo>
                  <a:lnTo>
                    <a:pt x="28044" y="26200"/>
                  </a:lnTo>
                  <a:lnTo>
                    <a:pt x="28130" y="26021"/>
                  </a:lnTo>
                  <a:lnTo>
                    <a:pt x="28207" y="25833"/>
                  </a:lnTo>
                  <a:lnTo>
                    <a:pt x="28275" y="25645"/>
                  </a:lnTo>
                  <a:lnTo>
                    <a:pt x="28343" y="25449"/>
                  </a:lnTo>
                  <a:lnTo>
                    <a:pt x="28394" y="25253"/>
                  </a:lnTo>
                  <a:lnTo>
                    <a:pt x="28446" y="25048"/>
                  </a:lnTo>
                  <a:lnTo>
                    <a:pt x="28497" y="24843"/>
                  </a:lnTo>
                  <a:lnTo>
                    <a:pt x="28531" y="24638"/>
                  </a:lnTo>
                  <a:lnTo>
                    <a:pt x="28565" y="24433"/>
                  </a:lnTo>
                  <a:lnTo>
                    <a:pt x="28591" y="24220"/>
                  </a:lnTo>
                  <a:lnTo>
                    <a:pt x="28608" y="24006"/>
                  </a:lnTo>
                  <a:lnTo>
                    <a:pt x="28625" y="23801"/>
                  </a:lnTo>
                  <a:lnTo>
                    <a:pt x="28634" y="23588"/>
                  </a:lnTo>
                  <a:lnTo>
                    <a:pt x="28642" y="23161"/>
                  </a:lnTo>
                  <a:lnTo>
                    <a:pt x="28625" y="22743"/>
                  </a:lnTo>
                  <a:lnTo>
                    <a:pt x="28591" y="22324"/>
                  </a:lnTo>
                  <a:lnTo>
                    <a:pt x="28540" y="21915"/>
                  </a:lnTo>
                  <a:lnTo>
                    <a:pt x="28540" y="21915"/>
                  </a:lnTo>
                  <a:lnTo>
                    <a:pt x="28488" y="21573"/>
                  </a:lnTo>
                  <a:lnTo>
                    <a:pt x="28420" y="21206"/>
                  </a:lnTo>
                  <a:lnTo>
                    <a:pt x="28326" y="20839"/>
                  </a:lnTo>
                  <a:lnTo>
                    <a:pt x="28275" y="20643"/>
                  </a:lnTo>
                  <a:lnTo>
                    <a:pt x="28215" y="20455"/>
                  </a:lnTo>
                  <a:lnTo>
                    <a:pt x="28155" y="20267"/>
                  </a:lnTo>
                  <a:lnTo>
                    <a:pt x="28079" y="20079"/>
                  </a:lnTo>
                  <a:lnTo>
                    <a:pt x="27993" y="19900"/>
                  </a:lnTo>
                  <a:lnTo>
                    <a:pt x="27908" y="19712"/>
                  </a:lnTo>
                  <a:lnTo>
                    <a:pt x="27805" y="19533"/>
                  </a:lnTo>
                  <a:lnTo>
                    <a:pt x="27694" y="19362"/>
                  </a:lnTo>
                  <a:lnTo>
                    <a:pt x="27575" y="19191"/>
                  </a:lnTo>
                  <a:lnTo>
                    <a:pt x="27447" y="19029"/>
                  </a:lnTo>
                  <a:lnTo>
                    <a:pt x="27447" y="19029"/>
                  </a:lnTo>
                  <a:lnTo>
                    <a:pt x="27319" y="18892"/>
                  </a:lnTo>
                  <a:lnTo>
                    <a:pt x="27191" y="18764"/>
                  </a:lnTo>
                  <a:lnTo>
                    <a:pt x="27046" y="18645"/>
                  </a:lnTo>
                  <a:lnTo>
                    <a:pt x="26892" y="18534"/>
                  </a:lnTo>
                  <a:lnTo>
                    <a:pt x="26730" y="18423"/>
                  </a:lnTo>
                  <a:lnTo>
                    <a:pt x="26559" y="18329"/>
                  </a:lnTo>
                  <a:lnTo>
                    <a:pt x="26380" y="18252"/>
                  </a:lnTo>
                  <a:lnTo>
                    <a:pt x="26200" y="18184"/>
                  </a:lnTo>
                  <a:lnTo>
                    <a:pt x="26013" y="18124"/>
                  </a:lnTo>
                  <a:lnTo>
                    <a:pt x="25825" y="18090"/>
                  </a:lnTo>
                  <a:lnTo>
                    <a:pt x="25637" y="18064"/>
                  </a:lnTo>
                  <a:lnTo>
                    <a:pt x="25441" y="18056"/>
                  </a:lnTo>
                  <a:lnTo>
                    <a:pt x="25253" y="18064"/>
                  </a:lnTo>
                  <a:lnTo>
                    <a:pt x="25056" y="18099"/>
                  </a:lnTo>
                  <a:lnTo>
                    <a:pt x="24963" y="18124"/>
                  </a:lnTo>
                  <a:lnTo>
                    <a:pt x="24869" y="18150"/>
                  </a:lnTo>
                  <a:lnTo>
                    <a:pt x="24775" y="18184"/>
                  </a:lnTo>
                  <a:lnTo>
                    <a:pt x="24681" y="18218"/>
                  </a:lnTo>
                  <a:lnTo>
                    <a:pt x="24681" y="18218"/>
                  </a:lnTo>
                  <a:lnTo>
                    <a:pt x="24536" y="18295"/>
                  </a:lnTo>
                  <a:lnTo>
                    <a:pt x="24399" y="18380"/>
                  </a:lnTo>
                  <a:lnTo>
                    <a:pt x="24263" y="18466"/>
                  </a:lnTo>
                  <a:lnTo>
                    <a:pt x="24134" y="18568"/>
                  </a:lnTo>
                  <a:lnTo>
                    <a:pt x="24006" y="18679"/>
                  </a:lnTo>
                  <a:lnTo>
                    <a:pt x="23887" y="18790"/>
                  </a:lnTo>
                  <a:lnTo>
                    <a:pt x="23648" y="19012"/>
                  </a:lnTo>
                  <a:lnTo>
                    <a:pt x="23648" y="19012"/>
                  </a:lnTo>
                  <a:lnTo>
                    <a:pt x="23349" y="19294"/>
                  </a:lnTo>
                  <a:lnTo>
                    <a:pt x="23187" y="19430"/>
                  </a:lnTo>
                  <a:lnTo>
                    <a:pt x="23033" y="19550"/>
                  </a:lnTo>
                  <a:lnTo>
                    <a:pt x="22862" y="19669"/>
                  </a:lnTo>
                  <a:lnTo>
                    <a:pt x="22692" y="19763"/>
                  </a:lnTo>
                  <a:lnTo>
                    <a:pt x="22598" y="19806"/>
                  </a:lnTo>
                  <a:lnTo>
                    <a:pt x="22504" y="19849"/>
                  </a:lnTo>
                  <a:lnTo>
                    <a:pt x="22410" y="19883"/>
                  </a:lnTo>
                  <a:lnTo>
                    <a:pt x="22308" y="19908"/>
                  </a:lnTo>
                  <a:lnTo>
                    <a:pt x="22308" y="19908"/>
                  </a:lnTo>
                  <a:lnTo>
                    <a:pt x="22180" y="19934"/>
                  </a:lnTo>
                  <a:lnTo>
                    <a:pt x="22060" y="19951"/>
                  </a:lnTo>
                  <a:lnTo>
                    <a:pt x="21932" y="19960"/>
                  </a:lnTo>
                  <a:lnTo>
                    <a:pt x="21804" y="19960"/>
                  </a:lnTo>
                  <a:lnTo>
                    <a:pt x="21676" y="19951"/>
                  </a:lnTo>
                  <a:lnTo>
                    <a:pt x="21556" y="19934"/>
                  </a:lnTo>
                  <a:lnTo>
                    <a:pt x="21428" y="19908"/>
                  </a:lnTo>
                  <a:lnTo>
                    <a:pt x="21300" y="19883"/>
                  </a:lnTo>
                  <a:lnTo>
                    <a:pt x="21053" y="19814"/>
                  </a:lnTo>
                  <a:lnTo>
                    <a:pt x="20797" y="19729"/>
                  </a:lnTo>
                  <a:lnTo>
                    <a:pt x="20549" y="19627"/>
                  </a:lnTo>
                  <a:lnTo>
                    <a:pt x="20301" y="19533"/>
                  </a:lnTo>
                  <a:lnTo>
                    <a:pt x="20301" y="19533"/>
                  </a:lnTo>
                  <a:lnTo>
                    <a:pt x="20037" y="19422"/>
                  </a:lnTo>
                  <a:lnTo>
                    <a:pt x="19772" y="19319"/>
                  </a:lnTo>
                  <a:lnTo>
                    <a:pt x="19507" y="19234"/>
                  </a:lnTo>
                  <a:lnTo>
                    <a:pt x="19371" y="19200"/>
                  </a:lnTo>
                  <a:lnTo>
                    <a:pt x="19243" y="19166"/>
                  </a:lnTo>
                  <a:lnTo>
                    <a:pt x="19115" y="19140"/>
                  </a:lnTo>
                  <a:lnTo>
                    <a:pt x="18987" y="19132"/>
                  </a:lnTo>
                  <a:lnTo>
                    <a:pt x="18859" y="19123"/>
                  </a:lnTo>
                  <a:lnTo>
                    <a:pt x="18731" y="19123"/>
                  </a:lnTo>
                  <a:lnTo>
                    <a:pt x="18611" y="19132"/>
                  </a:lnTo>
                  <a:lnTo>
                    <a:pt x="18483" y="19157"/>
                  </a:lnTo>
                  <a:lnTo>
                    <a:pt x="18355" y="19191"/>
                  </a:lnTo>
                  <a:lnTo>
                    <a:pt x="18235" y="19234"/>
                  </a:lnTo>
                  <a:lnTo>
                    <a:pt x="18235" y="19234"/>
                  </a:lnTo>
                  <a:lnTo>
                    <a:pt x="18141" y="19285"/>
                  </a:lnTo>
                  <a:lnTo>
                    <a:pt x="18056" y="19328"/>
                  </a:lnTo>
                  <a:lnTo>
                    <a:pt x="17971" y="19388"/>
                  </a:lnTo>
                  <a:lnTo>
                    <a:pt x="17894" y="19439"/>
                  </a:lnTo>
                  <a:lnTo>
                    <a:pt x="17817" y="19507"/>
                  </a:lnTo>
                  <a:lnTo>
                    <a:pt x="17749" y="19575"/>
                  </a:lnTo>
                  <a:lnTo>
                    <a:pt x="17612" y="19721"/>
                  </a:lnTo>
                  <a:lnTo>
                    <a:pt x="17484" y="19883"/>
                  </a:lnTo>
                  <a:lnTo>
                    <a:pt x="17365" y="20054"/>
                  </a:lnTo>
                  <a:lnTo>
                    <a:pt x="17134" y="20412"/>
                  </a:lnTo>
                  <a:lnTo>
                    <a:pt x="17134" y="20412"/>
                  </a:lnTo>
                  <a:lnTo>
                    <a:pt x="16980" y="20651"/>
                  </a:lnTo>
                  <a:lnTo>
                    <a:pt x="16827" y="20890"/>
                  </a:lnTo>
                  <a:lnTo>
                    <a:pt x="16741" y="21010"/>
                  </a:lnTo>
                  <a:lnTo>
                    <a:pt x="16648" y="21121"/>
                  </a:lnTo>
                  <a:lnTo>
                    <a:pt x="16562" y="21223"/>
                  </a:lnTo>
                  <a:lnTo>
                    <a:pt x="16460" y="21326"/>
                  </a:lnTo>
                  <a:lnTo>
                    <a:pt x="16460" y="21326"/>
                  </a:lnTo>
                  <a:lnTo>
                    <a:pt x="16357" y="21411"/>
                  </a:lnTo>
                  <a:lnTo>
                    <a:pt x="16255" y="21496"/>
                  </a:lnTo>
                  <a:lnTo>
                    <a:pt x="16152" y="21573"/>
                  </a:lnTo>
                  <a:lnTo>
                    <a:pt x="16041" y="21641"/>
                  </a:lnTo>
                  <a:lnTo>
                    <a:pt x="15930" y="21701"/>
                  </a:lnTo>
                  <a:lnTo>
                    <a:pt x="15811" y="21761"/>
                  </a:lnTo>
                  <a:lnTo>
                    <a:pt x="15691" y="21804"/>
                  </a:lnTo>
                  <a:lnTo>
                    <a:pt x="15572" y="21846"/>
                  </a:lnTo>
                  <a:lnTo>
                    <a:pt x="15444" y="21880"/>
                  </a:lnTo>
                  <a:lnTo>
                    <a:pt x="15324" y="21915"/>
                  </a:lnTo>
                  <a:lnTo>
                    <a:pt x="15196" y="21940"/>
                  </a:lnTo>
                  <a:lnTo>
                    <a:pt x="15068" y="21957"/>
                  </a:lnTo>
                  <a:lnTo>
                    <a:pt x="14932" y="21966"/>
                  </a:lnTo>
                  <a:lnTo>
                    <a:pt x="14804" y="21974"/>
                  </a:lnTo>
                  <a:lnTo>
                    <a:pt x="14667" y="21974"/>
                  </a:lnTo>
                  <a:lnTo>
                    <a:pt x="14539" y="21974"/>
                  </a:lnTo>
                  <a:lnTo>
                    <a:pt x="14266" y="21949"/>
                  </a:lnTo>
                  <a:lnTo>
                    <a:pt x="14001" y="21906"/>
                  </a:lnTo>
                  <a:lnTo>
                    <a:pt x="13736" y="21838"/>
                  </a:lnTo>
                  <a:lnTo>
                    <a:pt x="13480" y="21761"/>
                  </a:lnTo>
                  <a:lnTo>
                    <a:pt x="13224" y="21658"/>
                  </a:lnTo>
                  <a:lnTo>
                    <a:pt x="12977" y="21548"/>
                  </a:lnTo>
                  <a:lnTo>
                    <a:pt x="12738" y="21428"/>
                  </a:lnTo>
                  <a:lnTo>
                    <a:pt x="12507" y="21283"/>
                  </a:lnTo>
                  <a:lnTo>
                    <a:pt x="12507" y="21283"/>
                  </a:lnTo>
                  <a:lnTo>
                    <a:pt x="12242" y="21095"/>
                  </a:lnTo>
                  <a:lnTo>
                    <a:pt x="11986" y="20899"/>
                  </a:lnTo>
                  <a:lnTo>
                    <a:pt x="11739" y="20694"/>
                  </a:lnTo>
                  <a:lnTo>
                    <a:pt x="11500" y="20472"/>
                  </a:lnTo>
                  <a:lnTo>
                    <a:pt x="11261" y="20250"/>
                  </a:lnTo>
                  <a:lnTo>
                    <a:pt x="11039" y="20019"/>
                  </a:lnTo>
                  <a:lnTo>
                    <a:pt x="10586" y="19558"/>
                  </a:lnTo>
                  <a:lnTo>
                    <a:pt x="10586" y="19558"/>
                  </a:lnTo>
                  <a:lnTo>
                    <a:pt x="10313" y="19260"/>
                  </a:lnTo>
                  <a:lnTo>
                    <a:pt x="10031" y="18969"/>
                  </a:lnTo>
                  <a:lnTo>
                    <a:pt x="9741" y="18688"/>
                  </a:lnTo>
                  <a:lnTo>
                    <a:pt x="9442" y="18414"/>
                  </a:lnTo>
                  <a:lnTo>
                    <a:pt x="9442" y="18414"/>
                  </a:lnTo>
                  <a:lnTo>
                    <a:pt x="9289" y="18286"/>
                  </a:lnTo>
                  <a:lnTo>
                    <a:pt x="9126" y="18158"/>
                  </a:lnTo>
                  <a:lnTo>
                    <a:pt x="8947" y="18030"/>
                  </a:lnTo>
                  <a:lnTo>
                    <a:pt x="8751" y="17911"/>
                  </a:lnTo>
                  <a:lnTo>
                    <a:pt x="8648" y="17851"/>
                  </a:lnTo>
                  <a:lnTo>
                    <a:pt x="8546" y="17800"/>
                  </a:lnTo>
                  <a:lnTo>
                    <a:pt x="8435" y="17757"/>
                  </a:lnTo>
                  <a:lnTo>
                    <a:pt x="8324" y="17714"/>
                  </a:lnTo>
                  <a:lnTo>
                    <a:pt x="8213" y="17689"/>
                  </a:lnTo>
                  <a:lnTo>
                    <a:pt x="8102" y="17655"/>
                  </a:lnTo>
                  <a:lnTo>
                    <a:pt x="7982" y="17638"/>
                  </a:lnTo>
                  <a:lnTo>
                    <a:pt x="7863" y="17629"/>
                  </a:lnTo>
                  <a:lnTo>
                    <a:pt x="7863" y="17629"/>
                  </a:lnTo>
                  <a:lnTo>
                    <a:pt x="7701" y="17638"/>
                  </a:lnTo>
                  <a:lnTo>
                    <a:pt x="7547" y="17655"/>
                  </a:lnTo>
                  <a:lnTo>
                    <a:pt x="7393" y="17680"/>
                  </a:lnTo>
                  <a:lnTo>
                    <a:pt x="7231" y="17723"/>
                  </a:lnTo>
                  <a:lnTo>
                    <a:pt x="7077" y="17766"/>
                  </a:lnTo>
                  <a:lnTo>
                    <a:pt x="6932" y="17817"/>
                  </a:lnTo>
                  <a:lnTo>
                    <a:pt x="6642" y="17928"/>
                  </a:lnTo>
                  <a:lnTo>
                    <a:pt x="6642" y="17928"/>
                  </a:lnTo>
                  <a:lnTo>
                    <a:pt x="6471" y="17996"/>
                  </a:lnTo>
                  <a:lnTo>
                    <a:pt x="6301" y="18081"/>
                  </a:lnTo>
                  <a:lnTo>
                    <a:pt x="6130" y="18167"/>
                  </a:lnTo>
                  <a:lnTo>
                    <a:pt x="5959" y="18261"/>
                  </a:lnTo>
                  <a:lnTo>
                    <a:pt x="5626" y="18466"/>
                  </a:lnTo>
                  <a:lnTo>
                    <a:pt x="5285" y="18671"/>
                  </a:lnTo>
                  <a:lnTo>
                    <a:pt x="5285" y="18671"/>
                  </a:lnTo>
                  <a:lnTo>
                    <a:pt x="4952" y="18884"/>
                  </a:lnTo>
                  <a:lnTo>
                    <a:pt x="4610" y="19080"/>
                  </a:lnTo>
                  <a:lnTo>
                    <a:pt x="4431" y="19174"/>
                  </a:lnTo>
                  <a:lnTo>
                    <a:pt x="4260" y="19268"/>
                  </a:lnTo>
                  <a:lnTo>
                    <a:pt x="4090" y="19345"/>
                  </a:lnTo>
                  <a:lnTo>
                    <a:pt x="3910" y="19422"/>
                  </a:lnTo>
                  <a:lnTo>
                    <a:pt x="3740" y="19482"/>
                  </a:lnTo>
                  <a:lnTo>
                    <a:pt x="3560" y="19533"/>
                  </a:lnTo>
                  <a:lnTo>
                    <a:pt x="3381" y="19575"/>
                  </a:lnTo>
                  <a:lnTo>
                    <a:pt x="3202" y="19601"/>
                  </a:lnTo>
                  <a:lnTo>
                    <a:pt x="3022" y="19618"/>
                  </a:lnTo>
                  <a:lnTo>
                    <a:pt x="2843" y="19610"/>
                  </a:lnTo>
                  <a:lnTo>
                    <a:pt x="2664" y="19593"/>
                  </a:lnTo>
                  <a:lnTo>
                    <a:pt x="2485" y="19550"/>
                  </a:lnTo>
                  <a:lnTo>
                    <a:pt x="2485" y="19550"/>
                  </a:lnTo>
                  <a:lnTo>
                    <a:pt x="2365" y="19507"/>
                  </a:lnTo>
                  <a:lnTo>
                    <a:pt x="2254" y="19464"/>
                  </a:lnTo>
                  <a:lnTo>
                    <a:pt x="2143" y="19413"/>
                  </a:lnTo>
                  <a:lnTo>
                    <a:pt x="2041" y="19353"/>
                  </a:lnTo>
                  <a:lnTo>
                    <a:pt x="1938" y="19294"/>
                  </a:lnTo>
                  <a:lnTo>
                    <a:pt x="1844" y="19225"/>
                  </a:lnTo>
                  <a:lnTo>
                    <a:pt x="1750" y="19149"/>
                  </a:lnTo>
                  <a:lnTo>
                    <a:pt x="1656" y="19063"/>
                  </a:lnTo>
                  <a:lnTo>
                    <a:pt x="1571" y="18978"/>
                  </a:lnTo>
                  <a:lnTo>
                    <a:pt x="1494" y="18884"/>
                  </a:lnTo>
                  <a:lnTo>
                    <a:pt x="1417" y="18790"/>
                  </a:lnTo>
                  <a:lnTo>
                    <a:pt x="1341" y="18688"/>
                  </a:lnTo>
                  <a:lnTo>
                    <a:pt x="1204" y="18474"/>
                  </a:lnTo>
                  <a:lnTo>
                    <a:pt x="1076" y="18252"/>
                  </a:lnTo>
                  <a:lnTo>
                    <a:pt x="956" y="18013"/>
                  </a:lnTo>
                  <a:lnTo>
                    <a:pt x="854" y="17766"/>
                  </a:lnTo>
                  <a:lnTo>
                    <a:pt x="752" y="17509"/>
                  </a:lnTo>
                  <a:lnTo>
                    <a:pt x="666" y="17253"/>
                  </a:lnTo>
                  <a:lnTo>
                    <a:pt x="581" y="16997"/>
                  </a:lnTo>
                  <a:lnTo>
                    <a:pt x="495" y="16733"/>
                  </a:lnTo>
                  <a:lnTo>
                    <a:pt x="350" y="16229"/>
                  </a:lnTo>
                  <a:lnTo>
                    <a:pt x="350" y="16229"/>
                  </a:lnTo>
                  <a:lnTo>
                    <a:pt x="214" y="15742"/>
                  </a:lnTo>
                  <a:lnTo>
                    <a:pt x="214" y="15742"/>
                  </a:lnTo>
                  <a:lnTo>
                    <a:pt x="137" y="15444"/>
                  </a:lnTo>
                  <a:lnTo>
                    <a:pt x="77" y="15153"/>
                  </a:lnTo>
                  <a:lnTo>
                    <a:pt x="34" y="14854"/>
                  </a:lnTo>
                  <a:lnTo>
                    <a:pt x="9" y="14556"/>
                  </a:lnTo>
                  <a:lnTo>
                    <a:pt x="0" y="14265"/>
                  </a:lnTo>
                  <a:lnTo>
                    <a:pt x="9" y="13975"/>
                  </a:lnTo>
                  <a:lnTo>
                    <a:pt x="43" y="13693"/>
                  </a:lnTo>
                  <a:lnTo>
                    <a:pt x="86" y="13420"/>
                  </a:lnTo>
                  <a:lnTo>
                    <a:pt x="154" y="13156"/>
                  </a:lnTo>
                  <a:lnTo>
                    <a:pt x="231" y="12899"/>
                  </a:lnTo>
                  <a:lnTo>
                    <a:pt x="325" y="12652"/>
                  </a:lnTo>
                  <a:lnTo>
                    <a:pt x="444" y="12413"/>
                  </a:lnTo>
                  <a:lnTo>
                    <a:pt x="572" y="12182"/>
                  </a:lnTo>
                  <a:lnTo>
                    <a:pt x="641" y="12080"/>
                  </a:lnTo>
                  <a:lnTo>
                    <a:pt x="717" y="11969"/>
                  </a:lnTo>
                  <a:lnTo>
                    <a:pt x="794" y="11875"/>
                  </a:lnTo>
                  <a:lnTo>
                    <a:pt x="880" y="11773"/>
                  </a:lnTo>
                  <a:lnTo>
                    <a:pt x="965" y="11679"/>
                  </a:lnTo>
                  <a:lnTo>
                    <a:pt x="1059" y="11593"/>
                  </a:lnTo>
                  <a:lnTo>
                    <a:pt x="1059" y="11593"/>
                  </a:lnTo>
                  <a:lnTo>
                    <a:pt x="1170" y="11491"/>
                  </a:lnTo>
                  <a:lnTo>
                    <a:pt x="1281" y="11397"/>
                  </a:lnTo>
                  <a:lnTo>
                    <a:pt x="1400" y="11312"/>
                  </a:lnTo>
                  <a:lnTo>
                    <a:pt x="1520" y="11226"/>
                  </a:lnTo>
                  <a:lnTo>
                    <a:pt x="1648" y="11141"/>
                  </a:lnTo>
                  <a:lnTo>
                    <a:pt x="1776" y="11073"/>
                  </a:lnTo>
                  <a:lnTo>
                    <a:pt x="2041" y="10927"/>
                  </a:lnTo>
                  <a:lnTo>
                    <a:pt x="2305" y="10799"/>
                  </a:lnTo>
                  <a:lnTo>
                    <a:pt x="2587" y="10688"/>
                  </a:lnTo>
                  <a:lnTo>
                    <a:pt x="3142" y="10466"/>
                  </a:lnTo>
                  <a:lnTo>
                    <a:pt x="3142" y="10466"/>
                  </a:lnTo>
                  <a:lnTo>
                    <a:pt x="3629" y="10279"/>
                  </a:lnTo>
                  <a:lnTo>
                    <a:pt x="3868" y="10176"/>
                  </a:lnTo>
                  <a:lnTo>
                    <a:pt x="4107" y="10074"/>
                  </a:lnTo>
                  <a:lnTo>
                    <a:pt x="4107" y="10074"/>
                  </a:lnTo>
                  <a:lnTo>
                    <a:pt x="4303" y="9971"/>
                  </a:lnTo>
                  <a:lnTo>
                    <a:pt x="4491" y="9869"/>
                  </a:lnTo>
                  <a:lnTo>
                    <a:pt x="4679" y="9749"/>
                  </a:lnTo>
                  <a:lnTo>
                    <a:pt x="4858" y="9621"/>
                  </a:lnTo>
                  <a:lnTo>
                    <a:pt x="5020" y="9485"/>
                  </a:lnTo>
                  <a:lnTo>
                    <a:pt x="5182" y="9340"/>
                  </a:lnTo>
                  <a:lnTo>
                    <a:pt x="5336" y="9186"/>
                  </a:lnTo>
                  <a:lnTo>
                    <a:pt x="5473" y="9024"/>
                  </a:lnTo>
                  <a:lnTo>
                    <a:pt x="5592" y="8861"/>
                  </a:lnTo>
                  <a:lnTo>
                    <a:pt x="5694" y="8682"/>
                  </a:lnTo>
                  <a:lnTo>
                    <a:pt x="5780" y="8503"/>
                  </a:lnTo>
                  <a:lnTo>
                    <a:pt x="5823" y="8409"/>
                  </a:lnTo>
                  <a:lnTo>
                    <a:pt x="5848" y="8324"/>
                  </a:lnTo>
                  <a:lnTo>
                    <a:pt x="5874" y="8230"/>
                  </a:lnTo>
                  <a:lnTo>
                    <a:pt x="5899" y="8127"/>
                  </a:lnTo>
                  <a:lnTo>
                    <a:pt x="5916" y="8033"/>
                  </a:lnTo>
                  <a:lnTo>
                    <a:pt x="5925" y="7939"/>
                  </a:lnTo>
                  <a:lnTo>
                    <a:pt x="5925" y="7837"/>
                  </a:lnTo>
                  <a:lnTo>
                    <a:pt x="5925" y="7743"/>
                  </a:lnTo>
                  <a:lnTo>
                    <a:pt x="5916" y="7641"/>
                  </a:lnTo>
                  <a:lnTo>
                    <a:pt x="5899" y="7538"/>
                  </a:lnTo>
                  <a:lnTo>
                    <a:pt x="5899" y="7538"/>
                  </a:lnTo>
                  <a:lnTo>
                    <a:pt x="5874" y="7436"/>
                  </a:lnTo>
                  <a:lnTo>
                    <a:pt x="5840" y="7325"/>
                  </a:lnTo>
                  <a:lnTo>
                    <a:pt x="5771" y="7111"/>
                  </a:lnTo>
                  <a:lnTo>
                    <a:pt x="5771" y="7111"/>
                  </a:lnTo>
                  <a:lnTo>
                    <a:pt x="5703" y="6898"/>
                  </a:lnTo>
                  <a:lnTo>
                    <a:pt x="5677" y="6787"/>
                  </a:lnTo>
                  <a:lnTo>
                    <a:pt x="5652" y="6676"/>
                  </a:lnTo>
                  <a:lnTo>
                    <a:pt x="5635" y="6574"/>
                  </a:lnTo>
                  <a:lnTo>
                    <a:pt x="5626" y="6463"/>
                  </a:lnTo>
                  <a:lnTo>
                    <a:pt x="5626" y="6343"/>
                  </a:lnTo>
                  <a:lnTo>
                    <a:pt x="5652" y="6232"/>
                  </a:lnTo>
                  <a:lnTo>
                    <a:pt x="5652" y="6232"/>
                  </a:lnTo>
                  <a:lnTo>
                    <a:pt x="5686" y="6104"/>
                  </a:lnTo>
                  <a:lnTo>
                    <a:pt x="5737" y="5985"/>
                  </a:lnTo>
                  <a:lnTo>
                    <a:pt x="5805" y="5891"/>
                  </a:lnTo>
                  <a:lnTo>
                    <a:pt x="5874" y="5797"/>
                  </a:lnTo>
                  <a:lnTo>
                    <a:pt x="5959" y="5728"/>
                  </a:lnTo>
                  <a:lnTo>
                    <a:pt x="6062" y="5660"/>
                  </a:lnTo>
                  <a:lnTo>
                    <a:pt x="6164" y="5609"/>
                  </a:lnTo>
                  <a:lnTo>
                    <a:pt x="6284" y="5566"/>
                  </a:lnTo>
                  <a:lnTo>
                    <a:pt x="6403" y="5532"/>
                  </a:lnTo>
                  <a:lnTo>
                    <a:pt x="6531" y="5506"/>
                  </a:lnTo>
                  <a:lnTo>
                    <a:pt x="6668" y="5489"/>
                  </a:lnTo>
                  <a:lnTo>
                    <a:pt x="6804" y="5472"/>
                  </a:lnTo>
                  <a:lnTo>
                    <a:pt x="7095" y="5455"/>
                  </a:lnTo>
                  <a:lnTo>
                    <a:pt x="7393" y="5447"/>
                  </a:lnTo>
                  <a:lnTo>
                    <a:pt x="7393" y="5447"/>
                  </a:lnTo>
                  <a:lnTo>
                    <a:pt x="7795" y="5430"/>
                  </a:lnTo>
                  <a:lnTo>
                    <a:pt x="7991" y="5413"/>
                  </a:lnTo>
                  <a:lnTo>
                    <a:pt x="8187" y="5395"/>
                  </a:lnTo>
                  <a:lnTo>
                    <a:pt x="8375" y="5370"/>
                  </a:lnTo>
                  <a:lnTo>
                    <a:pt x="8554" y="5327"/>
                  </a:lnTo>
                  <a:lnTo>
                    <a:pt x="8725" y="5276"/>
                  </a:lnTo>
                  <a:lnTo>
                    <a:pt x="8811" y="5242"/>
                  </a:lnTo>
                  <a:lnTo>
                    <a:pt x="8887" y="5199"/>
                  </a:lnTo>
                  <a:lnTo>
                    <a:pt x="8887" y="5199"/>
                  </a:lnTo>
                  <a:lnTo>
                    <a:pt x="9032" y="5122"/>
                  </a:lnTo>
                  <a:lnTo>
                    <a:pt x="9152" y="5028"/>
                  </a:lnTo>
                  <a:lnTo>
                    <a:pt x="9263" y="4917"/>
                  </a:lnTo>
                  <a:lnTo>
                    <a:pt x="9357" y="4806"/>
                  </a:lnTo>
                  <a:lnTo>
                    <a:pt x="9442" y="4678"/>
                  </a:lnTo>
                  <a:lnTo>
                    <a:pt x="9519" y="4542"/>
                  </a:lnTo>
                  <a:lnTo>
                    <a:pt x="9579" y="4397"/>
                  </a:lnTo>
                  <a:lnTo>
                    <a:pt x="9630" y="4251"/>
                  </a:lnTo>
                  <a:lnTo>
                    <a:pt x="9673" y="4089"/>
                  </a:lnTo>
                  <a:lnTo>
                    <a:pt x="9707" y="3927"/>
                  </a:lnTo>
                  <a:lnTo>
                    <a:pt x="9733" y="3756"/>
                  </a:lnTo>
                  <a:lnTo>
                    <a:pt x="9758" y="3577"/>
                  </a:lnTo>
                  <a:lnTo>
                    <a:pt x="9792" y="3219"/>
                  </a:lnTo>
                  <a:lnTo>
                    <a:pt x="9818" y="2843"/>
                  </a:lnTo>
                  <a:lnTo>
                    <a:pt x="9818" y="2843"/>
                  </a:lnTo>
                  <a:lnTo>
                    <a:pt x="9835" y="2510"/>
                  </a:lnTo>
                  <a:lnTo>
                    <a:pt x="9869" y="2177"/>
                  </a:lnTo>
                  <a:lnTo>
                    <a:pt x="9912" y="1844"/>
                  </a:lnTo>
                  <a:lnTo>
                    <a:pt x="9937" y="1682"/>
                  </a:lnTo>
                  <a:lnTo>
                    <a:pt x="9972" y="1528"/>
                  </a:lnTo>
                  <a:lnTo>
                    <a:pt x="10014" y="1375"/>
                  </a:lnTo>
                  <a:lnTo>
                    <a:pt x="10057" y="1221"/>
                  </a:lnTo>
                  <a:lnTo>
                    <a:pt x="10117" y="1076"/>
                  </a:lnTo>
                  <a:lnTo>
                    <a:pt x="10185" y="931"/>
                  </a:lnTo>
                  <a:lnTo>
                    <a:pt x="10253" y="803"/>
                  </a:lnTo>
                  <a:lnTo>
                    <a:pt x="10339" y="674"/>
                  </a:lnTo>
                  <a:lnTo>
                    <a:pt x="10441" y="546"/>
                  </a:lnTo>
                  <a:lnTo>
                    <a:pt x="10544" y="435"/>
                  </a:lnTo>
                  <a:lnTo>
                    <a:pt x="10544" y="435"/>
                  </a:lnTo>
                  <a:lnTo>
                    <a:pt x="10620" y="367"/>
                  </a:lnTo>
                  <a:lnTo>
                    <a:pt x="10697" y="307"/>
                  </a:lnTo>
                  <a:lnTo>
                    <a:pt x="10774" y="256"/>
                  </a:lnTo>
                  <a:lnTo>
                    <a:pt x="10859" y="205"/>
                  </a:lnTo>
                  <a:lnTo>
                    <a:pt x="10945" y="162"/>
                  </a:lnTo>
                  <a:lnTo>
                    <a:pt x="11030" y="120"/>
                  </a:lnTo>
                  <a:lnTo>
                    <a:pt x="11116" y="85"/>
                  </a:lnTo>
                  <a:lnTo>
                    <a:pt x="11209" y="60"/>
                  </a:lnTo>
                  <a:lnTo>
                    <a:pt x="11303" y="34"/>
                  </a:lnTo>
                  <a:lnTo>
                    <a:pt x="11397" y="17"/>
                  </a:lnTo>
                  <a:lnTo>
                    <a:pt x="11500" y="9"/>
                  </a:lnTo>
                  <a:lnTo>
                    <a:pt x="11602" y="0"/>
                  </a:lnTo>
                  <a:lnTo>
                    <a:pt x="11705" y="0"/>
                  </a:lnTo>
                  <a:lnTo>
                    <a:pt x="11807" y="9"/>
                  </a:lnTo>
                  <a:lnTo>
                    <a:pt x="11909" y="17"/>
                  </a:lnTo>
                  <a:lnTo>
                    <a:pt x="12020" y="34"/>
                  </a:lnTo>
                  <a:lnTo>
                    <a:pt x="12020" y="34"/>
                  </a:lnTo>
                  <a:lnTo>
                    <a:pt x="12183" y="68"/>
                  </a:lnTo>
                  <a:lnTo>
                    <a:pt x="12345" y="120"/>
                  </a:lnTo>
                  <a:lnTo>
                    <a:pt x="12499" y="179"/>
                  </a:lnTo>
                  <a:lnTo>
                    <a:pt x="12661" y="248"/>
                  </a:lnTo>
                  <a:lnTo>
                    <a:pt x="12814" y="333"/>
                  </a:lnTo>
                  <a:lnTo>
                    <a:pt x="12968" y="418"/>
                  </a:lnTo>
                  <a:lnTo>
                    <a:pt x="13122" y="521"/>
                  </a:lnTo>
                  <a:lnTo>
                    <a:pt x="13267" y="632"/>
                  </a:lnTo>
                  <a:lnTo>
                    <a:pt x="13403" y="743"/>
                  </a:lnTo>
                  <a:lnTo>
                    <a:pt x="13540" y="871"/>
                  </a:lnTo>
                  <a:lnTo>
                    <a:pt x="13668" y="999"/>
                  </a:lnTo>
                  <a:lnTo>
                    <a:pt x="13779" y="1135"/>
                  </a:lnTo>
                  <a:lnTo>
                    <a:pt x="13890" y="1272"/>
                  </a:lnTo>
                  <a:lnTo>
                    <a:pt x="13992" y="1426"/>
                  </a:lnTo>
                  <a:lnTo>
                    <a:pt x="14086" y="1571"/>
                  </a:lnTo>
                  <a:lnTo>
                    <a:pt x="14163" y="1733"/>
                  </a:lnTo>
                  <a:lnTo>
                    <a:pt x="14163" y="1733"/>
                  </a:lnTo>
                  <a:lnTo>
                    <a:pt x="14283" y="1989"/>
                  </a:lnTo>
                  <a:lnTo>
                    <a:pt x="14377" y="2254"/>
                  </a:lnTo>
                  <a:lnTo>
                    <a:pt x="14471" y="2518"/>
                  </a:lnTo>
                  <a:lnTo>
                    <a:pt x="14547" y="2792"/>
                  </a:lnTo>
                  <a:lnTo>
                    <a:pt x="14616" y="3065"/>
                  </a:lnTo>
                  <a:lnTo>
                    <a:pt x="14675" y="3338"/>
                  </a:lnTo>
                  <a:lnTo>
                    <a:pt x="14795" y="3893"/>
                  </a:lnTo>
                  <a:lnTo>
                    <a:pt x="14795" y="3893"/>
                  </a:lnTo>
                  <a:lnTo>
                    <a:pt x="14897" y="4414"/>
                  </a:lnTo>
                  <a:lnTo>
                    <a:pt x="14957" y="4670"/>
                  </a:lnTo>
                  <a:lnTo>
                    <a:pt x="15025" y="4934"/>
                  </a:lnTo>
                  <a:lnTo>
                    <a:pt x="15094" y="5191"/>
                  </a:lnTo>
                  <a:lnTo>
                    <a:pt x="15179" y="5447"/>
                  </a:lnTo>
                  <a:lnTo>
                    <a:pt x="15265" y="5694"/>
                  </a:lnTo>
                  <a:lnTo>
                    <a:pt x="15375" y="5942"/>
                  </a:lnTo>
                  <a:lnTo>
                    <a:pt x="15375" y="5942"/>
                  </a:lnTo>
                  <a:lnTo>
                    <a:pt x="15461" y="6130"/>
                  </a:lnTo>
                  <a:lnTo>
                    <a:pt x="15563" y="6309"/>
                  </a:lnTo>
                  <a:lnTo>
                    <a:pt x="15674" y="6488"/>
                  </a:lnTo>
                  <a:lnTo>
                    <a:pt x="15785" y="6667"/>
                  </a:lnTo>
                  <a:lnTo>
                    <a:pt x="15913" y="6830"/>
                  </a:lnTo>
                  <a:lnTo>
                    <a:pt x="16041" y="6992"/>
                  </a:lnTo>
                  <a:lnTo>
                    <a:pt x="16187" y="7154"/>
                  </a:lnTo>
                  <a:lnTo>
                    <a:pt x="16332" y="7299"/>
                  </a:lnTo>
                  <a:lnTo>
                    <a:pt x="16485" y="7444"/>
                  </a:lnTo>
                  <a:lnTo>
                    <a:pt x="16648" y="7589"/>
                  </a:lnTo>
                  <a:lnTo>
                    <a:pt x="16810" y="7718"/>
                  </a:lnTo>
                  <a:lnTo>
                    <a:pt x="16989" y="7846"/>
                  </a:lnTo>
                  <a:lnTo>
                    <a:pt x="17160" y="7965"/>
                  </a:lnTo>
                  <a:lnTo>
                    <a:pt x="17348" y="8076"/>
                  </a:lnTo>
                  <a:lnTo>
                    <a:pt x="17535" y="8187"/>
                  </a:lnTo>
                  <a:lnTo>
                    <a:pt x="17723" y="8281"/>
                  </a:lnTo>
                  <a:lnTo>
                    <a:pt x="17920" y="8375"/>
                  </a:lnTo>
                  <a:lnTo>
                    <a:pt x="18116" y="8460"/>
                  </a:lnTo>
                  <a:lnTo>
                    <a:pt x="18321" y="8537"/>
                  </a:lnTo>
                  <a:lnTo>
                    <a:pt x="18526" y="8605"/>
                  </a:lnTo>
                  <a:lnTo>
                    <a:pt x="18739" y="8665"/>
                  </a:lnTo>
                  <a:lnTo>
                    <a:pt x="18944" y="8716"/>
                  </a:lnTo>
                  <a:lnTo>
                    <a:pt x="19157" y="8768"/>
                  </a:lnTo>
                  <a:lnTo>
                    <a:pt x="19371" y="8802"/>
                  </a:lnTo>
                  <a:lnTo>
                    <a:pt x="19593" y="8827"/>
                  </a:lnTo>
                  <a:lnTo>
                    <a:pt x="19806" y="8844"/>
                  </a:lnTo>
                  <a:lnTo>
                    <a:pt x="20028" y="8853"/>
                  </a:lnTo>
                  <a:lnTo>
                    <a:pt x="20242" y="8861"/>
                  </a:lnTo>
                  <a:lnTo>
                    <a:pt x="20464" y="8853"/>
                  </a:lnTo>
                  <a:lnTo>
                    <a:pt x="20677" y="8827"/>
                  </a:lnTo>
                  <a:lnTo>
                    <a:pt x="20899" y="8802"/>
                  </a:lnTo>
                  <a:lnTo>
                    <a:pt x="21112" y="8768"/>
                  </a:lnTo>
                  <a:lnTo>
                    <a:pt x="21112" y="8768"/>
                  </a:lnTo>
                  <a:lnTo>
                    <a:pt x="21317" y="8725"/>
                  </a:lnTo>
                  <a:lnTo>
                    <a:pt x="21522" y="8674"/>
                  </a:lnTo>
                  <a:lnTo>
                    <a:pt x="21719" y="8614"/>
                  </a:lnTo>
                  <a:lnTo>
                    <a:pt x="21923" y="8546"/>
                  </a:lnTo>
                  <a:lnTo>
                    <a:pt x="22120" y="8469"/>
                  </a:lnTo>
                  <a:lnTo>
                    <a:pt x="22308" y="8383"/>
                  </a:lnTo>
                  <a:lnTo>
                    <a:pt x="22504" y="8298"/>
                  </a:lnTo>
                  <a:lnTo>
                    <a:pt x="22692" y="8196"/>
                  </a:lnTo>
                  <a:lnTo>
                    <a:pt x="22871" y="8093"/>
                  </a:lnTo>
                  <a:lnTo>
                    <a:pt x="23059" y="7982"/>
                  </a:lnTo>
                  <a:lnTo>
                    <a:pt x="23238" y="7871"/>
                  </a:lnTo>
                  <a:lnTo>
                    <a:pt x="23409" y="7743"/>
                  </a:lnTo>
                  <a:lnTo>
                    <a:pt x="23580" y="7615"/>
                  </a:lnTo>
                  <a:lnTo>
                    <a:pt x="23742" y="7478"/>
                  </a:lnTo>
                  <a:lnTo>
                    <a:pt x="23904" y="7342"/>
                  </a:lnTo>
                  <a:lnTo>
                    <a:pt x="24066" y="7188"/>
                  </a:lnTo>
                  <a:lnTo>
                    <a:pt x="24220" y="7043"/>
                  </a:lnTo>
                  <a:lnTo>
                    <a:pt x="24365" y="6881"/>
                  </a:lnTo>
                  <a:lnTo>
                    <a:pt x="24510" y="6719"/>
                  </a:lnTo>
                  <a:lnTo>
                    <a:pt x="24647" y="6548"/>
                  </a:lnTo>
                  <a:lnTo>
                    <a:pt x="24783" y="6377"/>
                  </a:lnTo>
                  <a:lnTo>
                    <a:pt x="24911" y="6198"/>
                  </a:lnTo>
                  <a:lnTo>
                    <a:pt x="25031" y="6019"/>
                  </a:lnTo>
                  <a:lnTo>
                    <a:pt x="25150" y="5831"/>
                  </a:lnTo>
                  <a:lnTo>
                    <a:pt x="25253" y="5643"/>
                  </a:lnTo>
                  <a:lnTo>
                    <a:pt x="25364" y="5447"/>
                  </a:lnTo>
                  <a:lnTo>
                    <a:pt x="25458" y="5250"/>
                  </a:lnTo>
                  <a:lnTo>
                    <a:pt x="25552" y="5054"/>
                  </a:lnTo>
                  <a:lnTo>
                    <a:pt x="25637" y="4849"/>
                  </a:lnTo>
                  <a:lnTo>
                    <a:pt x="25714" y="4636"/>
                  </a:lnTo>
                  <a:lnTo>
                    <a:pt x="25782" y="4431"/>
                  </a:lnTo>
                  <a:lnTo>
                    <a:pt x="25842" y="4217"/>
                  </a:lnTo>
                  <a:lnTo>
                    <a:pt x="25842" y="4217"/>
                  </a:lnTo>
                  <a:lnTo>
                    <a:pt x="25927" y="3910"/>
                  </a:lnTo>
                  <a:lnTo>
                    <a:pt x="25927" y="3910"/>
                  </a:lnTo>
                  <a:lnTo>
                    <a:pt x="25978" y="3688"/>
                  </a:lnTo>
                  <a:lnTo>
                    <a:pt x="26047" y="3458"/>
                  </a:lnTo>
                  <a:lnTo>
                    <a:pt x="26115" y="3244"/>
                  </a:lnTo>
                  <a:lnTo>
                    <a:pt x="26200" y="3031"/>
                  </a:lnTo>
                  <a:lnTo>
                    <a:pt x="26243" y="2928"/>
                  </a:lnTo>
                  <a:lnTo>
                    <a:pt x="26294" y="2826"/>
                  </a:lnTo>
                  <a:lnTo>
                    <a:pt x="26354" y="2732"/>
                  </a:lnTo>
                  <a:lnTo>
                    <a:pt x="26414" y="2638"/>
                  </a:lnTo>
                  <a:lnTo>
                    <a:pt x="26482" y="2544"/>
                  </a:lnTo>
                  <a:lnTo>
                    <a:pt x="26550" y="2459"/>
                  </a:lnTo>
                  <a:lnTo>
                    <a:pt x="26636" y="2382"/>
                  </a:lnTo>
                  <a:lnTo>
                    <a:pt x="26721" y="2305"/>
                  </a:lnTo>
                  <a:lnTo>
                    <a:pt x="26721" y="2305"/>
                  </a:lnTo>
                  <a:lnTo>
                    <a:pt x="26798" y="2245"/>
                  </a:lnTo>
                  <a:lnTo>
                    <a:pt x="26883" y="2194"/>
                  </a:lnTo>
                  <a:lnTo>
                    <a:pt x="26960" y="2151"/>
                  </a:lnTo>
                  <a:lnTo>
                    <a:pt x="27046" y="2109"/>
                  </a:lnTo>
                  <a:lnTo>
                    <a:pt x="27140" y="2075"/>
                  </a:lnTo>
                  <a:lnTo>
                    <a:pt x="27225" y="2049"/>
                  </a:lnTo>
                  <a:lnTo>
                    <a:pt x="27319" y="2023"/>
                  </a:lnTo>
                  <a:lnTo>
                    <a:pt x="27404" y="2006"/>
                  </a:lnTo>
                  <a:lnTo>
                    <a:pt x="27498" y="1998"/>
                  </a:lnTo>
                  <a:lnTo>
                    <a:pt x="27592" y="1989"/>
                  </a:lnTo>
                  <a:lnTo>
                    <a:pt x="27788" y="1989"/>
                  </a:lnTo>
                  <a:lnTo>
                    <a:pt x="27976" y="2015"/>
                  </a:lnTo>
                  <a:lnTo>
                    <a:pt x="28173" y="2049"/>
                  </a:lnTo>
                  <a:lnTo>
                    <a:pt x="28369" y="2109"/>
                  </a:lnTo>
                  <a:lnTo>
                    <a:pt x="28565" y="2186"/>
                  </a:lnTo>
                  <a:lnTo>
                    <a:pt x="28753" y="2271"/>
                  </a:lnTo>
                  <a:lnTo>
                    <a:pt x="28941" y="2373"/>
                  </a:lnTo>
                  <a:lnTo>
                    <a:pt x="29120" y="2484"/>
                  </a:lnTo>
                  <a:lnTo>
                    <a:pt x="29291" y="2612"/>
                  </a:lnTo>
                  <a:lnTo>
                    <a:pt x="29462" y="2749"/>
                  </a:lnTo>
                  <a:lnTo>
                    <a:pt x="29615" y="2894"/>
                  </a:lnTo>
                  <a:lnTo>
                    <a:pt x="29615" y="2894"/>
                  </a:lnTo>
                  <a:lnTo>
                    <a:pt x="29795" y="3073"/>
                  </a:lnTo>
                  <a:lnTo>
                    <a:pt x="29965" y="3270"/>
                  </a:lnTo>
                  <a:lnTo>
                    <a:pt x="30307" y="3654"/>
                  </a:lnTo>
                  <a:lnTo>
                    <a:pt x="30307" y="3654"/>
                  </a:lnTo>
                  <a:lnTo>
                    <a:pt x="30648" y="4055"/>
                  </a:lnTo>
                  <a:lnTo>
                    <a:pt x="30836" y="4251"/>
                  </a:lnTo>
                  <a:lnTo>
                    <a:pt x="31015" y="4439"/>
                  </a:lnTo>
                  <a:lnTo>
                    <a:pt x="31212" y="4619"/>
                  </a:lnTo>
                  <a:lnTo>
                    <a:pt x="31417" y="4781"/>
                  </a:lnTo>
                  <a:lnTo>
                    <a:pt x="31528" y="4858"/>
                  </a:lnTo>
                  <a:lnTo>
                    <a:pt x="31639" y="4926"/>
                  </a:lnTo>
                  <a:lnTo>
                    <a:pt x="31750" y="4994"/>
                  </a:lnTo>
                  <a:lnTo>
                    <a:pt x="31860" y="5054"/>
                  </a:lnTo>
                  <a:lnTo>
                    <a:pt x="31860" y="5054"/>
                  </a:lnTo>
                  <a:lnTo>
                    <a:pt x="32023" y="5131"/>
                  </a:lnTo>
                  <a:lnTo>
                    <a:pt x="32185" y="5191"/>
                  </a:lnTo>
                  <a:lnTo>
                    <a:pt x="32356" y="5250"/>
                  </a:lnTo>
                  <a:lnTo>
                    <a:pt x="32518" y="5293"/>
                  </a:lnTo>
                  <a:lnTo>
                    <a:pt x="32868" y="5378"/>
                  </a:lnTo>
                  <a:lnTo>
                    <a:pt x="33209" y="5447"/>
                  </a:lnTo>
                  <a:lnTo>
                    <a:pt x="33209" y="5447"/>
                  </a:lnTo>
                  <a:lnTo>
                    <a:pt x="33645" y="5532"/>
                  </a:lnTo>
                  <a:lnTo>
                    <a:pt x="33867" y="5592"/>
                  </a:lnTo>
                  <a:lnTo>
                    <a:pt x="34080" y="5652"/>
                  </a:lnTo>
                  <a:lnTo>
                    <a:pt x="34294" y="5720"/>
                  </a:lnTo>
                  <a:lnTo>
                    <a:pt x="34498" y="5805"/>
                  </a:lnTo>
                  <a:lnTo>
                    <a:pt x="34695" y="5908"/>
                  </a:lnTo>
                  <a:lnTo>
                    <a:pt x="34789" y="5967"/>
                  </a:lnTo>
                  <a:lnTo>
                    <a:pt x="34883" y="6027"/>
                  </a:lnTo>
                  <a:lnTo>
                    <a:pt x="34883" y="6027"/>
                  </a:lnTo>
                  <a:lnTo>
                    <a:pt x="34994" y="6113"/>
                  </a:lnTo>
                  <a:lnTo>
                    <a:pt x="35096" y="6198"/>
                  </a:lnTo>
                  <a:lnTo>
                    <a:pt x="35190" y="6292"/>
                  </a:lnTo>
                  <a:lnTo>
                    <a:pt x="35275" y="6386"/>
                  </a:lnTo>
                  <a:lnTo>
                    <a:pt x="35361" y="6488"/>
                  </a:lnTo>
                  <a:lnTo>
                    <a:pt x="35438" y="6599"/>
                  </a:lnTo>
                  <a:lnTo>
                    <a:pt x="35506" y="6710"/>
                  </a:lnTo>
                  <a:lnTo>
                    <a:pt x="35566" y="6821"/>
                  </a:lnTo>
                  <a:lnTo>
                    <a:pt x="35625" y="6941"/>
                  </a:lnTo>
                  <a:lnTo>
                    <a:pt x="35677" y="7060"/>
                  </a:lnTo>
                  <a:lnTo>
                    <a:pt x="35728" y="7188"/>
                  </a:lnTo>
                  <a:lnTo>
                    <a:pt x="35762" y="7316"/>
                  </a:lnTo>
                  <a:lnTo>
                    <a:pt x="35796" y="7444"/>
                  </a:lnTo>
                  <a:lnTo>
                    <a:pt x="35830" y="7572"/>
                  </a:lnTo>
                  <a:lnTo>
                    <a:pt x="35873" y="7837"/>
                  </a:lnTo>
                  <a:lnTo>
                    <a:pt x="35899" y="8110"/>
                  </a:lnTo>
                  <a:lnTo>
                    <a:pt x="35907" y="8392"/>
                  </a:lnTo>
                  <a:lnTo>
                    <a:pt x="35907" y="8665"/>
                  </a:lnTo>
                  <a:lnTo>
                    <a:pt x="35881" y="8938"/>
                  </a:lnTo>
                  <a:lnTo>
                    <a:pt x="35847" y="9211"/>
                  </a:lnTo>
                  <a:lnTo>
                    <a:pt x="35796" y="9476"/>
                  </a:lnTo>
                  <a:lnTo>
                    <a:pt x="35745" y="9732"/>
                  </a:lnTo>
                  <a:lnTo>
                    <a:pt x="35677" y="9980"/>
                  </a:lnTo>
                  <a:lnTo>
                    <a:pt x="35677" y="9980"/>
                  </a:lnTo>
                  <a:lnTo>
                    <a:pt x="35583" y="10270"/>
                  </a:lnTo>
                  <a:lnTo>
                    <a:pt x="35480" y="10569"/>
                  </a:lnTo>
                  <a:lnTo>
                    <a:pt x="35267" y="11149"/>
                  </a:lnTo>
                  <a:lnTo>
                    <a:pt x="35267" y="11149"/>
                  </a:lnTo>
                  <a:lnTo>
                    <a:pt x="35139" y="11499"/>
                  </a:lnTo>
                  <a:lnTo>
                    <a:pt x="35011" y="11858"/>
                  </a:lnTo>
                  <a:lnTo>
                    <a:pt x="34891" y="12208"/>
                  </a:lnTo>
                  <a:lnTo>
                    <a:pt x="34789" y="12567"/>
                  </a:lnTo>
                  <a:lnTo>
                    <a:pt x="34746" y="12754"/>
                  </a:lnTo>
                  <a:lnTo>
                    <a:pt x="34703" y="12934"/>
                  </a:lnTo>
                  <a:lnTo>
                    <a:pt x="34669" y="13113"/>
                  </a:lnTo>
                  <a:lnTo>
                    <a:pt x="34635" y="13301"/>
                  </a:lnTo>
                  <a:lnTo>
                    <a:pt x="34618" y="13480"/>
                  </a:lnTo>
                  <a:lnTo>
                    <a:pt x="34601" y="13668"/>
                  </a:lnTo>
                  <a:lnTo>
                    <a:pt x="34601" y="13847"/>
                  </a:lnTo>
                  <a:lnTo>
                    <a:pt x="34601" y="14035"/>
                  </a:lnTo>
                  <a:lnTo>
                    <a:pt x="34601" y="14035"/>
                  </a:lnTo>
                  <a:lnTo>
                    <a:pt x="34618" y="14248"/>
                  </a:lnTo>
                  <a:lnTo>
                    <a:pt x="34635" y="14453"/>
                  </a:lnTo>
                  <a:lnTo>
                    <a:pt x="34678" y="14667"/>
                  </a:lnTo>
                  <a:lnTo>
                    <a:pt x="34720" y="14872"/>
                  </a:lnTo>
                  <a:lnTo>
                    <a:pt x="34772" y="15076"/>
                  </a:lnTo>
                  <a:lnTo>
                    <a:pt x="34831" y="15281"/>
                  </a:lnTo>
                  <a:lnTo>
                    <a:pt x="34908" y="15486"/>
                  </a:lnTo>
                  <a:lnTo>
                    <a:pt x="34977" y="15683"/>
                  </a:lnTo>
                  <a:lnTo>
                    <a:pt x="35062" y="15887"/>
                  </a:lnTo>
                  <a:lnTo>
                    <a:pt x="35147" y="16084"/>
                  </a:lnTo>
                  <a:lnTo>
                    <a:pt x="35335" y="16477"/>
                  </a:lnTo>
                  <a:lnTo>
                    <a:pt x="35523" y="16869"/>
                  </a:lnTo>
                  <a:lnTo>
                    <a:pt x="35728" y="17253"/>
                  </a:lnTo>
                  <a:lnTo>
                    <a:pt x="35728" y="17253"/>
                  </a:lnTo>
                  <a:lnTo>
                    <a:pt x="35967" y="17723"/>
                  </a:lnTo>
                  <a:lnTo>
                    <a:pt x="36197" y="18192"/>
                  </a:lnTo>
                  <a:lnTo>
                    <a:pt x="36300" y="18423"/>
                  </a:lnTo>
                  <a:lnTo>
                    <a:pt x="36402" y="18662"/>
                  </a:lnTo>
                  <a:lnTo>
                    <a:pt x="36496" y="18901"/>
                  </a:lnTo>
                  <a:lnTo>
                    <a:pt x="36581" y="19140"/>
                  </a:lnTo>
                  <a:lnTo>
                    <a:pt x="36658" y="19388"/>
                  </a:lnTo>
                  <a:lnTo>
                    <a:pt x="36718" y="19627"/>
                  </a:lnTo>
                  <a:lnTo>
                    <a:pt x="36769" y="19874"/>
                  </a:lnTo>
                  <a:lnTo>
                    <a:pt x="36803" y="20122"/>
                  </a:lnTo>
                  <a:lnTo>
                    <a:pt x="36829" y="20369"/>
                  </a:lnTo>
                  <a:lnTo>
                    <a:pt x="36829" y="20626"/>
                  </a:lnTo>
                  <a:lnTo>
                    <a:pt x="36812" y="20873"/>
                  </a:lnTo>
                  <a:lnTo>
                    <a:pt x="36778" y="21129"/>
                  </a:lnTo>
                  <a:lnTo>
                    <a:pt x="36778" y="21129"/>
                  </a:lnTo>
                  <a:lnTo>
                    <a:pt x="36735" y="21317"/>
                  </a:lnTo>
                  <a:lnTo>
                    <a:pt x="36684" y="21513"/>
                  </a:lnTo>
                  <a:lnTo>
                    <a:pt x="36573" y="21880"/>
                  </a:lnTo>
                  <a:lnTo>
                    <a:pt x="36573" y="21880"/>
                  </a:lnTo>
                  <a:lnTo>
                    <a:pt x="36513" y="22094"/>
                  </a:lnTo>
                  <a:lnTo>
                    <a:pt x="36453" y="22299"/>
                  </a:lnTo>
                  <a:lnTo>
                    <a:pt x="36402" y="22512"/>
                  </a:lnTo>
                  <a:lnTo>
                    <a:pt x="36360" y="22726"/>
                  </a:lnTo>
                  <a:lnTo>
                    <a:pt x="36360" y="22726"/>
                  </a:lnTo>
                  <a:lnTo>
                    <a:pt x="36342" y="22862"/>
                  </a:lnTo>
                  <a:lnTo>
                    <a:pt x="36334" y="23007"/>
                  </a:lnTo>
                  <a:lnTo>
                    <a:pt x="36334" y="23152"/>
                  </a:lnTo>
                  <a:lnTo>
                    <a:pt x="36334" y="23298"/>
                  </a:lnTo>
                  <a:lnTo>
                    <a:pt x="36351" y="23451"/>
                  </a:lnTo>
                  <a:lnTo>
                    <a:pt x="36368" y="23605"/>
                  </a:lnTo>
                  <a:lnTo>
                    <a:pt x="36394" y="23759"/>
                  </a:lnTo>
                  <a:lnTo>
                    <a:pt x="36428" y="23912"/>
                  </a:lnTo>
                  <a:lnTo>
                    <a:pt x="36470" y="24074"/>
                  </a:lnTo>
                  <a:lnTo>
                    <a:pt x="36513" y="24245"/>
                  </a:lnTo>
                  <a:lnTo>
                    <a:pt x="36573" y="24407"/>
                  </a:lnTo>
                  <a:lnTo>
                    <a:pt x="36633" y="24578"/>
                  </a:lnTo>
                  <a:lnTo>
                    <a:pt x="36710" y="24757"/>
                  </a:lnTo>
                  <a:lnTo>
                    <a:pt x="36786" y="24937"/>
                  </a:lnTo>
                  <a:lnTo>
                    <a:pt x="36966" y="25304"/>
                  </a:lnTo>
                  <a:lnTo>
                    <a:pt x="36966" y="25304"/>
                  </a:lnTo>
                  <a:lnTo>
                    <a:pt x="37153" y="25654"/>
                  </a:lnTo>
                  <a:lnTo>
                    <a:pt x="37350" y="25978"/>
                  </a:lnTo>
                  <a:lnTo>
                    <a:pt x="37555" y="26294"/>
                  </a:lnTo>
                  <a:lnTo>
                    <a:pt x="37777" y="26584"/>
                  </a:lnTo>
                  <a:lnTo>
                    <a:pt x="37999" y="26858"/>
                  </a:lnTo>
                  <a:lnTo>
                    <a:pt x="38238" y="27105"/>
                  </a:lnTo>
                  <a:lnTo>
                    <a:pt x="38477" y="27336"/>
                  </a:lnTo>
                  <a:lnTo>
                    <a:pt x="38733" y="27549"/>
                  </a:lnTo>
                  <a:lnTo>
                    <a:pt x="38852" y="27651"/>
                  </a:lnTo>
                  <a:lnTo>
                    <a:pt x="38980" y="27737"/>
                  </a:lnTo>
                  <a:lnTo>
                    <a:pt x="39117" y="27822"/>
                  </a:lnTo>
                  <a:lnTo>
                    <a:pt x="39245" y="27908"/>
                  </a:lnTo>
                  <a:lnTo>
                    <a:pt x="39373" y="27984"/>
                  </a:lnTo>
                  <a:lnTo>
                    <a:pt x="39510" y="28053"/>
                  </a:lnTo>
                  <a:lnTo>
                    <a:pt x="39646" y="28121"/>
                  </a:lnTo>
                  <a:lnTo>
                    <a:pt x="39783" y="28172"/>
                  </a:lnTo>
                  <a:lnTo>
                    <a:pt x="39919" y="28232"/>
                  </a:lnTo>
                  <a:lnTo>
                    <a:pt x="40056" y="28275"/>
                  </a:lnTo>
                  <a:lnTo>
                    <a:pt x="40193" y="28317"/>
                  </a:lnTo>
                  <a:lnTo>
                    <a:pt x="40329" y="28352"/>
                  </a:lnTo>
                  <a:lnTo>
                    <a:pt x="40466" y="28377"/>
                  </a:lnTo>
                  <a:lnTo>
                    <a:pt x="40602" y="28403"/>
                  </a:lnTo>
                  <a:lnTo>
                    <a:pt x="40748" y="28420"/>
                  </a:lnTo>
                  <a:lnTo>
                    <a:pt x="40884" y="28428"/>
                  </a:lnTo>
                  <a:lnTo>
                    <a:pt x="40884" y="28428"/>
                  </a:lnTo>
                  <a:lnTo>
                    <a:pt x="41012" y="28428"/>
                  </a:lnTo>
                  <a:lnTo>
                    <a:pt x="41132" y="28420"/>
                  </a:lnTo>
                  <a:lnTo>
                    <a:pt x="41243" y="28411"/>
                  </a:lnTo>
                  <a:lnTo>
                    <a:pt x="41354" y="28394"/>
                  </a:lnTo>
                  <a:lnTo>
                    <a:pt x="41456" y="28369"/>
                  </a:lnTo>
                  <a:lnTo>
                    <a:pt x="41550" y="28334"/>
                  </a:lnTo>
                  <a:lnTo>
                    <a:pt x="41644" y="28300"/>
                  </a:lnTo>
                  <a:lnTo>
                    <a:pt x="41729" y="28258"/>
                  </a:lnTo>
                  <a:lnTo>
                    <a:pt x="41815" y="28206"/>
                  </a:lnTo>
                  <a:lnTo>
                    <a:pt x="41892" y="28155"/>
                  </a:lnTo>
                  <a:lnTo>
                    <a:pt x="41968" y="28095"/>
                  </a:lnTo>
                  <a:lnTo>
                    <a:pt x="42037" y="28036"/>
                  </a:lnTo>
                  <a:lnTo>
                    <a:pt x="42105" y="27967"/>
                  </a:lnTo>
                  <a:lnTo>
                    <a:pt x="42173" y="27891"/>
                  </a:lnTo>
                  <a:lnTo>
                    <a:pt x="42233" y="27814"/>
                  </a:lnTo>
                  <a:lnTo>
                    <a:pt x="42293" y="27737"/>
                  </a:lnTo>
                  <a:lnTo>
                    <a:pt x="42395" y="27558"/>
                  </a:lnTo>
                  <a:lnTo>
                    <a:pt x="42489" y="27370"/>
                  </a:lnTo>
                  <a:lnTo>
                    <a:pt x="42583" y="27165"/>
                  </a:lnTo>
                  <a:lnTo>
                    <a:pt x="42660" y="26943"/>
                  </a:lnTo>
                  <a:lnTo>
                    <a:pt x="42737" y="26721"/>
                  </a:lnTo>
                  <a:lnTo>
                    <a:pt x="42814" y="26482"/>
                  </a:lnTo>
                  <a:lnTo>
                    <a:pt x="42959" y="25995"/>
                  </a:lnTo>
                  <a:lnTo>
                    <a:pt x="42959" y="25995"/>
                  </a:lnTo>
                  <a:lnTo>
                    <a:pt x="43104" y="25475"/>
                  </a:lnTo>
                  <a:lnTo>
                    <a:pt x="43189" y="25210"/>
                  </a:lnTo>
                  <a:lnTo>
                    <a:pt x="43275" y="24954"/>
                  </a:lnTo>
                  <a:lnTo>
                    <a:pt x="43275" y="24954"/>
                  </a:lnTo>
                  <a:lnTo>
                    <a:pt x="43385" y="24638"/>
                  </a:lnTo>
                  <a:lnTo>
                    <a:pt x="43505" y="24331"/>
                  </a:lnTo>
                  <a:lnTo>
                    <a:pt x="43633" y="24040"/>
                  </a:lnTo>
                  <a:lnTo>
                    <a:pt x="43761" y="23750"/>
                  </a:lnTo>
                  <a:lnTo>
                    <a:pt x="43889" y="23477"/>
                  </a:lnTo>
                  <a:lnTo>
                    <a:pt x="44026" y="23204"/>
                  </a:lnTo>
                  <a:lnTo>
                    <a:pt x="44171" y="22939"/>
                  </a:lnTo>
                  <a:lnTo>
                    <a:pt x="44316" y="22683"/>
                  </a:lnTo>
                  <a:lnTo>
                    <a:pt x="44606" y="22179"/>
                  </a:lnTo>
                  <a:lnTo>
                    <a:pt x="44922" y="21676"/>
                  </a:lnTo>
                  <a:lnTo>
                    <a:pt x="45247" y="21180"/>
                  </a:lnTo>
                  <a:lnTo>
                    <a:pt x="45580" y="20668"/>
                  </a:lnTo>
                  <a:lnTo>
                    <a:pt x="45580" y="20668"/>
                  </a:lnTo>
                  <a:lnTo>
                    <a:pt x="45972" y="20071"/>
                  </a:lnTo>
                  <a:lnTo>
                    <a:pt x="46382" y="19439"/>
                  </a:lnTo>
                  <a:lnTo>
                    <a:pt x="46382" y="19439"/>
                  </a:lnTo>
                  <a:lnTo>
                    <a:pt x="46442" y="19353"/>
                  </a:lnTo>
                  <a:lnTo>
                    <a:pt x="46502" y="19277"/>
                  </a:lnTo>
                  <a:lnTo>
                    <a:pt x="46570" y="19208"/>
                  </a:lnTo>
                  <a:lnTo>
                    <a:pt x="46638" y="19149"/>
                  </a:lnTo>
                  <a:lnTo>
                    <a:pt x="46715" y="19097"/>
                  </a:lnTo>
                  <a:lnTo>
                    <a:pt x="46792" y="19046"/>
                  </a:lnTo>
                  <a:lnTo>
                    <a:pt x="46877" y="19003"/>
                  </a:lnTo>
                  <a:lnTo>
                    <a:pt x="46963" y="18969"/>
                  </a:lnTo>
                  <a:lnTo>
                    <a:pt x="47048" y="18935"/>
                  </a:lnTo>
                  <a:lnTo>
                    <a:pt x="47142" y="18910"/>
                  </a:lnTo>
                  <a:lnTo>
                    <a:pt x="47236" y="18892"/>
                  </a:lnTo>
                  <a:lnTo>
                    <a:pt x="47338" y="18875"/>
                  </a:lnTo>
                  <a:lnTo>
                    <a:pt x="47543" y="18858"/>
                  </a:lnTo>
                  <a:lnTo>
                    <a:pt x="47748" y="18850"/>
                  </a:lnTo>
                  <a:lnTo>
                    <a:pt x="47970" y="18867"/>
                  </a:lnTo>
                  <a:lnTo>
                    <a:pt x="48192" y="18892"/>
                  </a:lnTo>
                  <a:lnTo>
                    <a:pt x="48422" y="18927"/>
                  </a:lnTo>
                  <a:lnTo>
                    <a:pt x="48644" y="18969"/>
                  </a:lnTo>
                  <a:lnTo>
                    <a:pt x="49105" y="19063"/>
                  </a:lnTo>
                  <a:lnTo>
                    <a:pt x="49541" y="19174"/>
                  </a:lnTo>
                  <a:lnTo>
                    <a:pt x="49541" y="19174"/>
                  </a:lnTo>
                  <a:lnTo>
                    <a:pt x="49959" y="19277"/>
                  </a:lnTo>
                  <a:lnTo>
                    <a:pt x="49959" y="19277"/>
                  </a:lnTo>
                  <a:lnTo>
                    <a:pt x="50155" y="19336"/>
                  </a:lnTo>
                  <a:lnTo>
                    <a:pt x="50360" y="19405"/>
                  </a:lnTo>
                  <a:lnTo>
                    <a:pt x="50557" y="19482"/>
                  </a:lnTo>
                  <a:lnTo>
                    <a:pt x="50761" y="19575"/>
                  </a:lnTo>
                  <a:lnTo>
                    <a:pt x="50958" y="19686"/>
                  </a:lnTo>
                  <a:lnTo>
                    <a:pt x="51146" y="19806"/>
                  </a:lnTo>
                  <a:lnTo>
                    <a:pt x="51333" y="19943"/>
                  </a:lnTo>
                  <a:lnTo>
                    <a:pt x="51504" y="20088"/>
                  </a:lnTo>
                  <a:lnTo>
                    <a:pt x="51666" y="20241"/>
                  </a:lnTo>
                  <a:lnTo>
                    <a:pt x="51820" y="20412"/>
                  </a:lnTo>
                  <a:lnTo>
                    <a:pt x="51957" y="20591"/>
                  </a:lnTo>
                  <a:lnTo>
                    <a:pt x="52085" y="20779"/>
                  </a:lnTo>
                  <a:lnTo>
                    <a:pt x="52136" y="20882"/>
                  </a:lnTo>
                  <a:lnTo>
                    <a:pt x="52187" y="20984"/>
                  </a:lnTo>
                  <a:lnTo>
                    <a:pt x="52230" y="21087"/>
                  </a:lnTo>
                  <a:lnTo>
                    <a:pt x="52273" y="21197"/>
                  </a:lnTo>
                  <a:lnTo>
                    <a:pt x="52307" y="21308"/>
                  </a:lnTo>
                  <a:lnTo>
                    <a:pt x="52332" y="21419"/>
                  </a:lnTo>
                  <a:lnTo>
                    <a:pt x="52358" y="21530"/>
                  </a:lnTo>
                  <a:lnTo>
                    <a:pt x="52375" y="21650"/>
                  </a:lnTo>
                  <a:lnTo>
                    <a:pt x="52375" y="21650"/>
                  </a:lnTo>
                  <a:lnTo>
                    <a:pt x="52384" y="21795"/>
                  </a:lnTo>
                  <a:lnTo>
                    <a:pt x="52384" y="21940"/>
                  </a:lnTo>
                  <a:lnTo>
                    <a:pt x="52384" y="22077"/>
                  </a:lnTo>
                  <a:lnTo>
                    <a:pt x="52375" y="22222"/>
                  </a:lnTo>
                  <a:lnTo>
                    <a:pt x="52349" y="22504"/>
                  </a:lnTo>
                  <a:lnTo>
                    <a:pt x="52307" y="22785"/>
                  </a:lnTo>
                  <a:lnTo>
                    <a:pt x="52307" y="22785"/>
                  </a:lnTo>
                  <a:lnTo>
                    <a:pt x="52247" y="23204"/>
                  </a:lnTo>
                  <a:lnTo>
                    <a:pt x="52247" y="23204"/>
                  </a:lnTo>
                  <a:lnTo>
                    <a:pt x="52230" y="23392"/>
                  </a:lnTo>
                  <a:lnTo>
                    <a:pt x="52221" y="23588"/>
                  </a:lnTo>
                  <a:lnTo>
                    <a:pt x="52213" y="23776"/>
                  </a:lnTo>
                  <a:lnTo>
                    <a:pt x="52213" y="23963"/>
                  </a:lnTo>
                  <a:lnTo>
                    <a:pt x="52221" y="24160"/>
                  </a:lnTo>
                  <a:lnTo>
                    <a:pt x="52230" y="24348"/>
                  </a:lnTo>
                  <a:lnTo>
                    <a:pt x="52273" y="24723"/>
                  </a:lnTo>
                  <a:lnTo>
                    <a:pt x="52324" y="25099"/>
                  </a:lnTo>
                  <a:lnTo>
                    <a:pt x="52392" y="25466"/>
                  </a:lnTo>
                  <a:lnTo>
                    <a:pt x="52486" y="25833"/>
                  </a:lnTo>
                  <a:lnTo>
                    <a:pt x="52580" y="26200"/>
                  </a:lnTo>
                  <a:lnTo>
                    <a:pt x="52691" y="26567"/>
                  </a:lnTo>
                  <a:lnTo>
                    <a:pt x="52819" y="26926"/>
                  </a:lnTo>
                  <a:lnTo>
                    <a:pt x="52947" y="27276"/>
                  </a:lnTo>
                  <a:lnTo>
                    <a:pt x="53084" y="27626"/>
                  </a:lnTo>
                  <a:lnTo>
                    <a:pt x="53365" y="28317"/>
                  </a:lnTo>
                  <a:lnTo>
                    <a:pt x="53656" y="28983"/>
                  </a:lnTo>
                  <a:lnTo>
                    <a:pt x="53656" y="28983"/>
                  </a:lnTo>
                  <a:lnTo>
                    <a:pt x="53809" y="29325"/>
                  </a:lnTo>
                  <a:lnTo>
                    <a:pt x="53895" y="29504"/>
                  </a:lnTo>
                  <a:lnTo>
                    <a:pt x="53980" y="29675"/>
                  </a:lnTo>
                  <a:lnTo>
                    <a:pt x="54082" y="29837"/>
                  </a:lnTo>
                  <a:lnTo>
                    <a:pt x="54202" y="29999"/>
                  </a:lnTo>
                  <a:lnTo>
                    <a:pt x="54330" y="30144"/>
                  </a:lnTo>
                  <a:lnTo>
                    <a:pt x="54398" y="30213"/>
                  </a:lnTo>
                  <a:lnTo>
                    <a:pt x="54467" y="30281"/>
                  </a:lnTo>
                  <a:lnTo>
                    <a:pt x="54467" y="30281"/>
                  </a:lnTo>
                  <a:lnTo>
                    <a:pt x="54612" y="30392"/>
                  </a:lnTo>
                  <a:lnTo>
                    <a:pt x="54765" y="30486"/>
                  </a:lnTo>
                  <a:lnTo>
                    <a:pt x="54928" y="30571"/>
                  </a:lnTo>
                  <a:lnTo>
                    <a:pt x="55098" y="30639"/>
                  </a:lnTo>
                  <a:lnTo>
                    <a:pt x="55269" y="30699"/>
                  </a:lnTo>
                  <a:lnTo>
                    <a:pt x="55440" y="30759"/>
                  </a:lnTo>
                  <a:lnTo>
                    <a:pt x="55773" y="30844"/>
                  </a:lnTo>
                  <a:lnTo>
                    <a:pt x="55773" y="30844"/>
                  </a:lnTo>
                  <a:lnTo>
                    <a:pt x="56046" y="30904"/>
                  </a:lnTo>
                  <a:lnTo>
                    <a:pt x="56328" y="30955"/>
                  </a:lnTo>
                  <a:lnTo>
                    <a:pt x="56609" y="30989"/>
                  </a:lnTo>
                  <a:lnTo>
                    <a:pt x="56900" y="31015"/>
                  </a:lnTo>
                  <a:lnTo>
                    <a:pt x="57198" y="31041"/>
                  </a:lnTo>
                  <a:lnTo>
                    <a:pt x="57489" y="31058"/>
                  </a:lnTo>
                  <a:lnTo>
                    <a:pt x="58078" y="31083"/>
                  </a:lnTo>
                  <a:lnTo>
                    <a:pt x="58078" y="31083"/>
                  </a:lnTo>
                  <a:lnTo>
                    <a:pt x="58573" y="31100"/>
                  </a:lnTo>
                  <a:lnTo>
                    <a:pt x="59077" y="31135"/>
                  </a:lnTo>
                  <a:lnTo>
                    <a:pt x="59324" y="31152"/>
                  </a:lnTo>
                  <a:lnTo>
                    <a:pt x="59572" y="31177"/>
                  </a:lnTo>
                  <a:lnTo>
                    <a:pt x="59811" y="31211"/>
                  </a:lnTo>
                  <a:lnTo>
                    <a:pt x="60058" y="31254"/>
                  </a:lnTo>
                  <a:lnTo>
                    <a:pt x="60289" y="31297"/>
                  </a:lnTo>
                  <a:lnTo>
                    <a:pt x="60528" y="31357"/>
                  </a:lnTo>
                  <a:lnTo>
                    <a:pt x="60750" y="31425"/>
                  </a:lnTo>
                  <a:lnTo>
                    <a:pt x="60972" y="31510"/>
                  </a:lnTo>
                  <a:lnTo>
                    <a:pt x="61194" y="31596"/>
                  </a:lnTo>
                  <a:lnTo>
                    <a:pt x="61399" y="31707"/>
                  </a:lnTo>
                  <a:lnTo>
                    <a:pt x="61604" y="31826"/>
                  </a:lnTo>
                  <a:lnTo>
                    <a:pt x="61791" y="31963"/>
                  </a:lnTo>
                  <a:lnTo>
                    <a:pt x="61791" y="31963"/>
                  </a:lnTo>
                  <a:lnTo>
                    <a:pt x="61954" y="32091"/>
                  </a:lnTo>
                  <a:lnTo>
                    <a:pt x="62107" y="32219"/>
                  </a:lnTo>
                  <a:lnTo>
                    <a:pt x="62261" y="32355"/>
                  </a:lnTo>
                  <a:lnTo>
                    <a:pt x="62415" y="32492"/>
                  </a:lnTo>
                  <a:lnTo>
                    <a:pt x="62705" y="32791"/>
                  </a:lnTo>
                  <a:lnTo>
                    <a:pt x="62987" y="33098"/>
                  </a:lnTo>
                  <a:lnTo>
                    <a:pt x="63260" y="33423"/>
                  </a:lnTo>
                  <a:lnTo>
                    <a:pt x="63516" y="33755"/>
                  </a:lnTo>
                  <a:lnTo>
                    <a:pt x="63772" y="34097"/>
                  </a:lnTo>
                  <a:lnTo>
                    <a:pt x="64011" y="34447"/>
                  </a:lnTo>
                  <a:lnTo>
                    <a:pt x="64250" y="34814"/>
                  </a:lnTo>
                  <a:lnTo>
                    <a:pt x="64472" y="35181"/>
                  </a:lnTo>
                  <a:lnTo>
                    <a:pt x="64694" y="35548"/>
                  </a:lnTo>
                  <a:lnTo>
                    <a:pt x="64907" y="35924"/>
                  </a:lnTo>
                  <a:lnTo>
                    <a:pt x="65317" y="36667"/>
                  </a:lnTo>
                  <a:lnTo>
                    <a:pt x="65718" y="37401"/>
                  </a:lnTo>
                  <a:lnTo>
                    <a:pt x="65718" y="37401"/>
                  </a:lnTo>
                  <a:lnTo>
                    <a:pt x="66103" y="38126"/>
                  </a:lnTo>
                  <a:lnTo>
                    <a:pt x="66103" y="38126"/>
                  </a:lnTo>
                  <a:lnTo>
                    <a:pt x="66418" y="38707"/>
                  </a:lnTo>
                  <a:lnTo>
                    <a:pt x="66734" y="39296"/>
                  </a:lnTo>
                  <a:lnTo>
                    <a:pt x="67033" y="39894"/>
                  </a:lnTo>
                  <a:lnTo>
                    <a:pt x="67178" y="40201"/>
                  </a:lnTo>
                  <a:lnTo>
                    <a:pt x="67315" y="40500"/>
                  </a:lnTo>
                  <a:lnTo>
                    <a:pt x="67451" y="40807"/>
                  </a:lnTo>
                  <a:lnTo>
                    <a:pt x="67579" y="41123"/>
                  </a:lnTo>
                  <a:lnTo>
                    <a:pt x="67690" y="41430"/>
                  </a:lnTo>
                  <a:lnTo>
                    <a:pt x="67801" y="41746"/>
                  </a:lnTo>
                  <a:lnTo>
                    <a:pt x="67904" y="42071"/>
                  </a:lnTo>
                  <a:lnTo>
                    <a:pt x="67998" y="42395"/>
                  </a:lnTo>
                  <a:lnTo>
                    <a:pt x="68075" y="42719"/>
                  </a:lnTo>
                  <a:lnTo>
                    <a:pt x="68143" y="43052"/>
                  </a:lnTo>
                  <a:lnTo>
                    <a:pt x="68143" y="43052"/>
                  </a:lnTo>
                  <a:lnTo>
                    <a:pt x="68203" y="43445"/>
                  </a:lnTo>
                  <a:lnTo>
                    <a:pt x="68245" y="43838"/>
                  </a:lnTo>
                  <a:lnTo>
                    <a:pt x="68271" y="44230"/>
                  </a:lnTo>
                  <a:lnTo>
                    <a:pt x="68288" y="44623"/>
                  </a:lnTo>
                  <a:lnTo>
                    <a:pt x="68279" y="45016"/>
                  </a:lnTo>
                  <a:lnTo>
                    <a:pt x="68271" y="45400"/>
                  </a:lnTo>
                  <a:lnTo>
                    <a:pt x="68237" y="45793"/>
                  </a:lnTo>
                  <a:lnTo>
                    <a:pt x="68203" y="46168"/>
                  </a:lnTo>
                  <a:lnTo>
                    <a:pt x="68151" y="46544"/>
                  </a:lnTo>
                  <a:lnTo>
                    <a:pt x="68100" y="46911"/>
                  </a:lnTo>
                  <a:lnTo>
                    <a:pt x="68032" y="47270"/>
                  </a:lnTo>
                  <a:lnTo>
                    <a:pt x="67964" y="47628"/>
                  </a:lnTo>
                  <a:lnTo>
                    <a:pt x="67895" y="47970"/>
                  </a:lnTo>
                  <a:lnTo>
                    <a:pt x="67818" y="48311"/>
                  </a:lnTo>
                  <a:lnTo>
                    <a:pt x="67656" y="48951"/>
                  </a:lnTo>
                  <a:lnTo>
                    <a:pt x="67656" y="48951"/>
                  </a:lnTo>
                  <a:lnTo>
                    <a:pt x="67537" y="49404"/>
                  </a:lnTo>
                  <a:lnTo>
                    <a:pt x="67409" y="49856"/>
                  </a:lnTo>
                  <a:lnTo>
                    <a:pt x="67272" y="50309"/>
                  </a:lnTo>
                  <a:lnTo>
                    <a:pt x="67136" y="50761"/>
                  </a:lnTo>
                  <a:lnTo>
                    <a:pt x="66990" y="51214"/>
                  </a:lnTo>
                  <a:lnTo>
                    <a:pt x="66837" y="51658"/>
                  </a:lnTo>
                  <a:lnTo>
                    <a:pt x="66683" y="52110"/>
                  </a:lnTo>
                  <a:lnTo>
                    <a:pt x="66521" y="52554"/>
                  </a:lnTo>
                  <a:lnTo>
                    <a:pt x="66350" y="52989"/>
                  </a:lnTo>
                  <a:lnTo>
                    <a:pt x="66179" y="53433"/>
                  </a:lnTo>
                  <a:lnTo>
                    <a:pt x="66000" y="53869"/>
                  </a:lnTo>
                  <a:lnTo>
                    <a:pt x="65812" y="54304"/>
                  </a:lnTo>
                  <a:lnTo>
                    <a:pt x="65624" y="54739"/>
                  </a:lnTo>
                  <a:lnTo>
                    <a:pt x="65428" y="55166"/>
                  </a:lnTo>
                  <a:lnTo>
                    <a:pt x="65223" y="55593"/>
                  </a:lnTo>
                  <a:lnTo>
                    <a:pt x="65018" y="56020"/>
                  </a:lnTo>
                  <a:lnTo>
                    <a:pt x="65018" y="56020"/>
                  </a:lnTo>
                  <a:lnTo>
                    <a:pt x="64865" y="56336"/>
                  </a:lnTo>
                  <a:lnTo>
                    <a:pt x="64694" y="56652"/>
                  </a:lnTo>
                  <a:lnTo>
                    <a:pt x="64515" y="56968"/>
                  </a:lnTo>
                  <a:lnTo>
                    <a:pt x="64327" y="57292"/>
                  </a:lnTo>
                  <a:lnTo>
                    <a:pt x="64130" y="57608"/>
                  </a:lnTo>
                  <a:lnTo>
                    <a:pt x="63917" y="57915"/>
                  </a:lnTo>
                  <a:lnTo>
                    <a:pt x="63695" y="58223"/>
                  </a:lnTo>
                  <a:lnTo>
                    <a:pt x="63456" y="58513"/>
                  </a:lnTo>
                  <a:lnTo>
                    <a:pt x="63328" y="58658"/>
                  </a:lnTo>
                  <a:lnTo>
                    <a:pt x="63208" y="58795"/>
                  </a:lnTo>
                  <a:lnTo>
                    <a:pt x="63072" y="58931"/>
                  </a:lnTo>
                  <a:lnTo>
                    <a:pt x="62935" y="59059"/>
                  </a:lnTo>
                  <a:lnTo>
                    <a:pt x="62799" y="59187"/>
                  </a:lnTo>
                  <a:lnTo>
                    <a:pt x="62654" y="59307"/>
                  </a:lnTo>
                  <a:lnTo>
                    <a:pt x="62508" y="59418"/>
                  </a:lnTo>
                  <a:lnTo>
                    <a:pt x="62363" y="59529"/>
                  </a:lnTo>
                  <a:lnTo>
                    <a:pt x="62201" y="59640"/>
                  </a:lnTo>
                  <a:lnTo>
                    <a:pt x="62047" y="59734"/>
                  </a:lnTo>
                  <a:lnTo>
                    <a:pt x="61885" y="59828"/>
                  </a:lnTo>
                  <a:lnTo>
                    <a:pt x="61714" y="59913"/>
                  </a:lnTo>
                  <a:lnTo>
                    <a:pt x="61544" y="59990"/>
                  </a:lnTo>
                  <a:lnTo>
                    <a:pt x="61364" y="60058"/>
                  </a:lnTo>
                  <a:lnTo>
                    <a:pt x="61185" y="60118"/>
                  </a:lnTo>
                  <a:lnTo>
                    <a:pt x="60997" y="60178"/>
                  </a:lnTo>
                  <a:lnTo>
                    <a:pt x="60997" y="60178"/>
                  </a:lnTo>
                  <a:lnTo>
                    <a:pt x="60716" y="60237"/>
                  </a:lnTo>
                  <a:lnTo>
                    <a:pt x="60442" y="60289"/>
                  </a:lnTo>
                  <a:lnTo>
                    <a:pt x="60161" y="60314"/>
                  </a:lnTo>
                  <a:lnTo>
                    <a:pt x="59879" y="6032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4" name="Google Shape;10104;p44"/>
            <p:cNvSpPr/>
            <p:nvPr/>
          </p:nvSpPr>
          <p:spPr>
            <a:xfrm>
              <a:off x="4412163" y="2325875"/>
              <a:ext cx="1701675" cy="1502525"/>
            </a:xfrm>
            <a:custGeom>
              <a:avLst/>
              <a:gdLst/>
              <a:ahLst/>
              <a:cxnLst/>
              <a:rect l="l" t="t" r="r" b="b"/>
              <a:pathLst>
                <a:path w="68067" h="60101" fill="none" extrusionOk="0">
                  <a:moveTo>
                    <a:pt x="48926" y="57685"/>
                  </a:moveTo>
                  <a:lnTo>
                    <a:pt x="48926" y="57685"/>
                  </a:lnTo>
                  <a:lnTo>
                    <a:pt x="49285" y="57693"/>
                  </a:lnTo>
                  <a:lnTo>
                    <a:pt x="49643" y="57702"/>
                  </a:lnTo>
                  <a:lnTo>
                    <a:pt x="50010" y="57710"/>
                  </a:lnTo>
                  <a:lnTo>
                    <a:pt x="50369" y="57736"/>
                  </a:lnTo>
                  <a:lnTo>
                    <a:pt x="50727" y="57762"/>
                  </a:lnTo>
                  <a:lnTo>
                    <a:pt x="51086" y="57787"/>
                  </a:lnTo>
                  <a:lnTo>
                    <a:pt x="51444" y="57830"/>
                  </a:lnTo>
                  <a:lnTo>
                    <a:pt x="51803" y="57873"/>
                  </a:lnTo>
                  <a:lnTo>
                    <a:pt x="52162" y="57932"/>
                  </a:lnTo>
                  <a:lnTo>
                    <a:pt x="52512" y="57992"/>
                  </a:lnTo>
                  <a:lnTo>
                    <a:pt x="52870" y="58060"/>
                  </a:lnTo>
                  <a:lnTo>
                    <a:pt x="53220" y="58137"/>
                  </a:lnTo>
                  <a:lnTo>
                    <a:pt x="53570" y="58223"/>
                  </a:lnTo>
                  <a:lnTo>
                    <a:pt x="53920" y="58325"/>
                  </a:lnTo>
                  <a:lnTo>
                    <a:pt x="54262" y="58427"/>
                  </a:lnTo>
                  <a:lnTo>
                    <a:pt x="54603" y="58538"/>
                  </a:lnTo>
                  <a:lnTo>
                    <a:pt x="54603" y="58538"/>
                  </a:lnTo>
                  <a:lnTo>
                    <a:pt x="54953" y="58667"/>
                  </a:lnTo>
                  <a:lnTo>
                    <a:pt x="55303" y="58803"/>
                  </a:lnTo>
                  <a:lnTo>
                    <a:pt x="55995" y="59076"/>
                  </a:lnTo>
                  <a:lnTo>
                    <a:pt x="55995" y="59076"/>
                  </a:lnTo>
                  <a:lnTo>
                    <a:pt x="56592" y="59324"/>
                  </a:lnTo>
                  <a:lnTo>
                    <a:pt x="57198" y="59554"/>
                  </a:lnTo>
                  <a:lnTo>
                    <a:pt x="57497" y="59657"/>
                  </a:lnTo>
                  <a:lnTo>
                    <a:pt x="57805" y="59759"/>
                  </a:lnTo>
                  <a:lnTo>
                    <a:pt x="58112" y="59845"/>
                  </a:lnTo>
                  <a:lnTo>
                    <a:pt x="58411" y="59930"/>
                  </a:lnTo>
                  <a:lnTo>
                    <a:pt x="58718" y="59990"/>
                  </a:lnTo>
                  <a:lnTo>
                    <a:pt x="59025" y="60041"/>
                  </a:lnTo>
                  <a:lnTo>
                    <a:pt x="59333" y="60084"/>
                  </a:lnTo>
                  <a:lnTo>
                    <a:pt x="59640" y="60101"/>
                  </a:lnTo>
                  <a:lnTo>
                    <a:pt x="59947" y="60101"/>
                  </a:lnTo>
                  <a:lnTo>
                    <a:pt x="60092" y="60092"/>
                  </a:lnTo>
                  <a:lnTo>
                    <a:pt x="60246" y="60075"/>
                  </a:lnTo>
                  <a:lnTo>
                    <a:pt x="60400" y="60058"/>
                  </a:lnTo>
                  <a:lnTo>
                    <a:pt x="60553" y="60032"/>
                  </a:lnTo>
                  <a:lnTo>
                    <a:pt x="60707" y="59998"/>
                  </a:lnTo>
                  <a:lnTo>
                    <a:pt x="60861" y="59964"/>
                  </a:lnTo>
                  <a:lnTo>
                    <a:pt x="60861" y="59964"/>
                  </a:lnTo>
                  <a:lnTo>
                    <a:pt x="61040" y="59904"/>
                  </a:lnTo>
                  <a:lnTo>
                    <a:pt x="61219" y="59845"/>
                  </a:lnTo>
                  <a:lnTo>
                    <a:pt x="61390" y="59776"/>
                  </a:lnTo>
                  <a:lnTo>
                    <a:pt x="61561" y="59699"/>
                  </a:lnTo>
                  <a:lnTo>
                    <a:pt x="61723" y="59614"/>
                  </a:lnTo>
                  <a:lnTo>
                    <a:pt x="61885" y="59529"/>
                  </a:lnTo>
                  <a:lnTo>
                    <a:pt x="62039" y="59426"/>
                  </a:lnTo>
                  <a:lnTo>
                    <a:pt x="62193" y="59324"/>
                  </a:lnTo>
                  <a:lnTo>
                    <a:pt x="62338" y="59221"/>
                  </a:lnTo>
                  <a:lnTo>
                    <a:pt x="62483" y="59102"/>
                  </a:lnTo>
                  <a:lnTo>
                    <a:pt x="62628" y="58982"/>
                  </a:lnTo>
                  <a:lnTo>
                    <a:pt x="62765" y="58863"/>
                  </a:lnTo>
                  <a:lnTo>
                    <a:pt x="62893" y="58735"/>
                  </a:lnTo>
                  <a:lnTo>
                    <a:pt x="63021" y="58598"/>
                  </a:lnTo>
                  <a:lnTo>
                    <a:pt x="63268" y="58325"/>
                  </a:lnTo>
                  <a:lnTo>
                    <a:pt x="63507" y="58035"/>
                  </a:lnTo>
                  <a:lnTo>
                    <a:pt x="63729" y="57736"/>
                  </a:lnTo>
                  <a:lnTo>
                    <a:pt x="63934" y="57429"/>
                  </a:lnTo>
                  <a:lnTo>
                    <a:pt x="64130" y="57113"/>
                  </a:lnTo>
                  <a:lnTo>
                    <a:pt x="64318" y="56797"/>
                  </a:lnTo>
                  <a:lnTo>
                    <a:pt x="64489" y="56481"/>
                  </a:lnTo>
                  <a:lnTo>
                    <a:pt x="64660" y="56174"/>
                  </a:lnTo>
                  <a:lnTo>
                    <a:pt x="64813" y="55858"/>
                  </a:lnTo>
                  <a:lnTo>
                    <a:pt x="64813" y="55858"/>
                  </a:lnTo>
                  <a:lnTo>
                    <a:pt x="65018" y="55440"/>
                  </a:lnTo>
                  <a:lnTo>
                    <a:pt x="65223" y="55013"/>
                  </a:lnTo>
                  <a:lnTo>
                    <a:pt x="65411" y="54586"/>
                  </a:lnTo>
                  <a:lnTo>
                    <a:pt x="65607" y="54150"/>
                  </a:lnTo>
                  <a:lnTo>
                    <a:pt x="65787" y="53715"/>
                  </a:lnTo>
                  <a:lnTo>
                    <a:pt x="65966" y="53280"/>
                  </a:lnTo>
                  <a:lnTo>
                    <a:pt x="66137" y="52844"/>
                  </a:lnTo>
                  <a:lnTo>
                    <a:pt x="66307" y="52400"/>
                  </a:lnTo>
                  <a:lnTo>
                    <a:pt x="66470" y="51956"/>
                  </a:lnTo>
                  <a:lnTo>
                    <a:pt x="66623" y="51512"/>
                  </a:lnTo>
                  <a:lnTo>
                    <a:pt x="66777" y="51069"/>
                  </a:lnTo>
                  <a:lnTo>
                    <a:pt x="66922" y="50616"/>
                  </a:lnTo>
                  <a:lnTo>
                    <a:pt x="67059" y="50172"/>
                  </a:lnTo>
                  <a:lnTo>
                    <a:pt x="67195" y="49720"/>
                  </a:lnTo>
                  <a:lnTo>
                    <a:pt x="67315" y="49267"/>
                  </a:lnTo>
                  <a:lnTo>
                    <a:pt x="67443" y="48806"/>
                  </a:lnTo>
                  <a:lnTo>
                    <a:pt x="67443" y="48806"/>
                  </a:lnTo>
                  <a:lnTo>
                    <a:pt x="67596" y="48174"/>
                  </a:lnTo>
                  <a:lnTo>
                    <a:pt x="67673" y="47842"/>
                  </a:lnTo>
                  <a:lnTo>
                    <a:pt x="67750" y="47500"/>
                  </a:lnTo>
                  <a:lnTo>
                    <a:pt x="67818" y="47150"/>
                  </a:lnTo>
                  <a:lnTo>
                    <a:pt x="67878" y="46792"/>
                  </a:lnTo>
                  <a:lnTo>
                    <a:pt x="67938" y="46424"/>
                  </a:lnTo>
                  <a:lnTo>
                    <a:pt x="67981" y="46049"/>
                  </a:lnTo>
                  <a:lnTo>
                    <a:pt x="68023" y="45673"/>
                  </a:lnTo>
                  <a:lnTo>
                    <a:pt x="68049" y="45289"/>
                  </a:lnTo>
                  <a:lnTo>
                    <a:pt x="68066" y="44905"/>
                  </a:lnTo>
                  <a:lnTo>
                    <a:pt x="68066" y="44521"/>
                  </a:lnTo>
                  <a:lnTo>
                    <a:pt x="68057" y="44128"/>
                  </a:lnTo>
                  <a:lnTo>
                    <a:pt x="68032" y="43735"/>
                  </a:lnTo>
                  <a:lnTo>
                    <a:pt x="67981" y="43351"/>
                  </a:lnTo>
                  <a:lnTo>
                    <a:pt x="67921" y="42958"/>
                  </a:lnTo>
                  <a:lnTo>
                    <a:pt x="67921" y="42958"/>
                  </a:lnTo>
                  <a:lnTo>
                    <a:pt x="67853" y="42634"/>
                  </a:lnTo>
                  <a:lnTo>
                    <a:pt x="67776" y="42310"/>
                  </a:lnTo>
                  <a:lnTo>
                    <a:pt x="67690" y="41985"/>
                  </a:lnTo>
                  <a:lnTo>
                    <a:pt x="67588" y="41669"/>
                  </a:lnTo>
                  <a:lnTo>
                    <a:pt x="67477" y="41353"/>
                  </a:lnTo>
                  <a:lnTo>
                    <a:pt x="67366" y="41046"/>
                  </a:lnTo>
                  <a:lnTo>
                    <a:pt x="67238" y="40739"/>
                  </a:lnTo>
                  <a:lnTo>
                    <a:pt x="67101" y="40431"/>
                  </a:lnTo>
                  <a:lnTo>
                    <a:pt x="66965" y="40133"/>
                  </a:lnTo>
                  <a:lnTo>
                    <a:pt x="66820" y="39825"/>
                  </a:lnTo>
                  <a:lnTo>
                    <a:pt x="66521" y="39236"/>
                  </a:lnTo>
                  <a:lnTo>
                    <a:pt x="66213" y="38647"/>
                  </a:lnTo>
                  <a:lnTo>
                    <a:pt x="65898" y="38067"/>
                  </a:lnTo>
                  <a:lnTo>
                    <a:pt x="65898" y="38067"/>
                  </a:lnTo>
                  <a:lnTo>
                    <a:pt x="65505" y="37341"/>
                  </a:lnTo>
                  <a:lnTo>
                    <a:pt x="65505" y="37341"/>
                  </a:lnTo>
                  <a:lnTo>
                    <a:pt x="65112" y="36607"/>
                  </a:lnTo>
                  <a:lnTo>
                    <a:pt x="64711" y="35864"/>
                  </a:lnTo>
                  <a:lnTo>
                    <a:pt x="64498" y="35497"/>
                  </a:lnTo>
                  <a:lnTo>
                    <a:pt x="64276" y="35130"/>
                  </a:lnTo>
                  <a:lnTo>
                    <a:pt x="64045" y="34763"/>
                  </a:lnTo>
                  <a:lnTo>
                    <a:pt x="63815" y="34404"/>
                  </a:lnTo>
                  <a:lnTo>
                    <a:pt x="63576" y="34054"/>
                  </a:lnTo>
                  <a:lnTo>
                    <a:pt x="63328" y="33713"/>
                  </a:lnTo>
                  <a:lnTo>
                    <a:pt x="63063" y="33380"/>
                  </a:lnTo>
                  <a:lnTo>
                    <a:pt x="62799" y="33064"/>
                  </a:lnTo>
                  <a:lnTo>
                    <a:pt x="62517" y="32757"/>
                  </a:lnTo>
                  <a:lnTo>
                    <a:pt x="62235" y="32466"/>
                  </a:lnTo>
                  <a:lnTo>
                    <a:pt x="62082" y="32330"/>
                  </a:lnTo>
                  <a:lnTo>
                    <a:pt x="61928" y="32193"/>
                  </a:lnTo>
                  <a:lnTo>
                    <a:pt x="61774" y="32065"/>
                  </a:lnTo>
                  <a:lnTo>
                    <a:pt x="61621" y="31937"/>
                  </a:lnTo>
                  <a:lnTo>
                    <a:pt x="61621" y="31937"/>
                  </a:lnTo>
                  <a:lnTo>
                    <a:pt x="61433" y="31809"/>
                  </a:lnTo>
                  <a:lnTo>
                    <a:pt x="61236" y="31689"/>
                  </a:lnTo>
                  <a:lnTo>
                    <a:pt x="61032" y="31587"/>
                  </a:lnTo>
                  <a:lnTo>
                    <a:pt x="60818" y="31493"/>
                  </a:lnTo>
                  <a:lnTo>
                    <a:pt x="60596" y="31416"/>
                  </a:lnTo>
                  <a:lnTo>
                    <a:pt x="60374" y="31348"/>
                  </a:lnTo>
                  <a:lnTo>
                    <a:pt x="60144" y="31297"/>
                  </a:lnTo>
                  <a:lnTo>
                    <a:pt x="59913" y="31246"/>
                  </a:lnTo>
                  <a:lnTo>
                    <a:pt x="59674" y="31211"/>
                  </a:lnTo>
                  <a:lnTo>
                    <a:pt x="59435" y="31177"/>
                  </a:lnTo>
                  <a:lnTo>
                    <a:pt x="59196" y="31152"/>
                  </a:lnTo>
                  <a:lnTo>
                    <a:pt x="58948" y="31126"/>
                  </a:lnTo>
                  <a:lnTo>
                    <a:pt x="58453" y="31100"/>
                  </a:lnTo>
                  <a:lnTo>
                    <a:pt x="57958" y="31083"/>
                  </a:lnTo>
                  <a:lnTo>
                    <a:pt x="57958" y="31083"/>
                  </a:lnTo>
                  <a:lnTo>
                    <a:pt x="57369" y="31058"/>
                  </a:lnTo>
                  <a:lnTo>
                    <a:pt x="57070" y="31041"/>
                  </a:lnTo>
                  <a:lnTo>
                    <a:pt x="56780" y="31015"/>
                  </a:lnTo>
                  <a:lnTo>
                    <a:pt x="56490" y="30989"/>
                  </a:lnTo>
                  <a:lnTo>
                    <a:pt x="56200" y="30947"/>
                  </a:lnTo>
                  <a:lnTo>
                    <a:pt x="55918" y="30896"/>
                  </a:lnTo>
                  <a:lnTo>
                    <a:pt x="55636" y="30836"/>
                  </a:lnTo>
                  <a:lnTo>
                    <a:pt x="55636" y="30836"/>
                  </a:lnTo>
                  <a:lnTo>
                    <a:pt x="55295" y="30750"/>
                  </a:lnTo>
                  <a:lnTo>
                    <a:pt x="55115" y="30691"/>
                  </a:lnTo>
                  <a:lnTo>
                    <a:pt x="54936" y="30631"/>
                  </a:lnTo>
                  <a:lnTo>
                    <a:pt x="54765" y="30554"/>
                  </a:lnTo>
                  <a:lnTo>
                    <a:pt x="54595" y="30469"/>
                  </a:lnTo>
                  <a:lnTo>
                    <a:pt x="54441" y="30366"/>
                  </a:lnTo>
                  <a:lnTo>
                    <a:pt x="54287" y="30255"/>
                  </a:lnTo>
                  <a:lnTo>
                    <a:pt x="54287" y="30255"/>
                  </a:lnTo>
                  <a:lnTo>
                    <a:pt x="54210" y="30187"/>
                  </a:lnTo>
                  <a:lnTo>
                    <a:pt x="54142" y="30110"/>
                  </a:lnTo>
                  <a:lnTo>
                    <a:pt x="54006" y="29956"/>
                  </a:lnTo>
                  <a:lnTo>
                    <a:pt x="53886" y="29794"/>
                  </a:lnTo>
                  <a:lnTo>
                    <a:pt x="53784" y="29624"/>
                  </a:lnTo>
                  <a:lnTo>
                    <a:pt x="53690" y="29444"/>
                  </a:lnTo>
                  <a:lnTo>
                    <a:pt x="53596" y="29265"/>
                  </a:lnTo>
                  <a:lnTo>
                    <a:pt x="53442" y="28915"/>
                  </a:lnTo>
                  <a:lnTo>
                    <a:pt x="53442" y="28915"/>
                  </a:lnTo>
                  <a:lnTo>
                    <a:pt x="53160" y="28266"/>
                  </a:lnTo>
                  <a:lnTo>
                    <a:pt x="52879" y="27583"/>
                  </a:lnTo>
                  <a:lnTo>
                    <a:pt x="52751" y="27233"/>
                  </a:lnTo>
                  <a:lnTo>
                    <a:pt x="52614" y="26875"/>
                  </a:lnTo>
                  <a:lnTo>
                    <a:pt x="52494" y="26516"/>
                  </a:lnTo>
                  <a:lnTo>
                    <a:pt x="52375" y="26149"/>
                  </a:lnTo>
                  <a:lnTo>
                    <a:pt x="52273" y="25773"/>
                  </a:lnTo>
                  <a:lnTo>
                    <a:pt x="52187" y="25398"/>
                  </a:lnTo>
                  <a:lnTo>
                    <a:pt x="52110" y="25014"/>
                  </a:lnTo>
                  <a:lnTo>
                    <a:pt x="52051" y="24629"/>
                  </a:lnTo>
                  <a:lnTo>
                    <a:pt x="52016" y="24245"/>
                  </a:lnTo>
                  <a:lnTo>
                    <a:pt x="52008" y="24049"/>
                  </a:lnTo>
                  <a:lnTo>
                    <a:pt x="51999" y="23861"/>
                  </a:lnTo>
                  <a:lnTo>
                    <a:pt x="51999" y="23665"/>
                  </a:lnTo>
                  <a:lnTo>
                    <a:pt x="51999" y="23468"/>
                  </a:lnTo>
                  <a:lnTo>
                    <a:pt x="52016" y="23272"/>
                  </a:lnTo>
                  <a:lnTo>
                    <a:pt x="52033" y="23084"/>
                  </a:lnTo>
                  <a:lnTo>
                    <a:pt x="52033" y="23084"/>
                  </a:lnTo>
                  <a:lnTo>
                    <a:pt x="52085" y="22666"/>
                  </a:lnTo>
                  <a:lnTo>
                    <a:pt x="52085" y="22666"/>
                  </a:lnTo>
                  <a:lnTo>
                    <a:pt x="52127" y="22384"/>
                  </a:lnTo>
                  <a:lnTo>
                    <a:pt x="52153" y="22111"/>
                  </a:lnTo>
                  <a:lnTo>
                    <a:pt x="52162" y="21966"/>
                  </a:lnTo>
                  <a:lnTo>
                    <a:pt x="52170" y="21829"/>
                  </a:lnTo>
                  <a:lnTo>
                    <a:pt x="52162" y="21693"/>
                  </a:lnTo>
                  <a:lnTo>
                    <a:pt x="52153" y="21556"/>
                  </a:lnTo>
                  <a:lnTo>
                    <a:pt x="52153" y="21556"/>
                  </a:lnTo>
                  <a:lnTo>
                    <a:pt x="52136" y="21437"/>
                  </a:lnTo>
                  <a:lnTo>
                    <a:pt x="52119" y="21326"/>
                  </a:lnTo>
                  <a:lnTo>
                    <a:pt x="52085" y="21223"/>
                  </a:lnTo>
                  <a:lnTo>
                    <a:pt x="52051" y="21112"/>
                  </a:lnTo>
                  <a:lnTo>
                    <a:pt x="52016" y="21010"/>
                  </a:lnTo>
                  <a:lnTo>
                    <a:pt x="51974" y="20907"/>
                  </a:lnTo>
                  <a:lnTo>
                    <a:pt x="51923" y="20813"/>
                  </a:lnTo>
                  <a:lnTo>
                    <a:pt x="51871" y="20719"/>
                  </a:lnTo>
                  <a:lnTo>
                    <a:pt x="51752" y="20532"/>
                  </a:lnTo>
                  <a:lnTo>
                    <a:pt x="51624" y="20361"/>
                  </a:lnTo>
                  <a:lnTo>
                    <a:pt x="51479" y="20199"/>
                  </a:lnTo>
                  <a:lnTo>
                    <a:pt x="51316" y="20045"/>
                  </a:lnTo>
                  <a:lnTo>
                    <a:pt x="51146" y="19908"/>
                  </a:lnTo>
                  <a:lnTo>
                    <a:pt x="50975" y="19780"/>
                  </a:lnTo>
                  <a:lnTo>
                    <a:pt x="50787" y="19669"/>
                  </a:lnTo>
                  <a:lnTo>
                    <a:pt x="50599" y="19558"/>
                  </a:lnTo>
                  <a:lnTo>
                    <a:pt x="50403" y="19473"/>
                  </a:lnTo>
                  <a:lnTo>
                    <a:pt x="50207" y="19396"/>
                  </a:lnTo>
                  <a:lnTo>
                    <a:pt x="50010" y="19328"/>
                  </a:lnTo>
                  <a:lnTo>
                    <a:pt x="49822" y="19277"/>
                  </a:lnTo>
                  <a:lnTo>
                    <a:pt x="49822" y="19277"/>
                  </a:lnTo>
                  <a:lnTo>
                    <a:pt x="49404" y="19174"/>
                  </a:lnTo>
                  <a:lnTo>
                    <a:pt x="49404" y="19174"/>
                  </a:lnTo>
                  <a:lnTo>
                    <a:pt x="48977" y="19063"/>
                  </a:lnTo>
                  <a:lnTo>
                    <a:pt x="48533" y="18969"/>
                  </a:lnTo>
                  <a:lnTo>
                    <a:pt x="48320" y="18927"/>
                  </a:lnTo>
                  <a:lnTo>
                    <a:pt x="48098" y="18892"/>
                  </a:lnTo>
                  <a:lnTo>
                    <a:pt x="47884" y="18867"/>
                  </a:lnTo>
                  <a:lnTo>
                    <a:pt x="47671" y="18850"/>
                  </a:lnTo>
                  <a:lnTo>
                    <a:pt x="47466" y="18850"/>
                  </a:lnTo>
                  <a:lnTo>
                    <a:pt x="47270" y="18867"/>
                  </a:lnTo>
                  <a:lnTo>
                    <a:pt x="47082" y="18901"/>
                  </a:lnTo>
                  <a:lnTo>
                    <a:pt x="46997" y="18927"/>
                  </a:lnTo>
                  <a:lnTo>
                    <a:pt x="46911" y="18952"/>
                  </a:lnTo>
                  <a:lnTo>
                    <a:pt x="46826" y="18986"/>
                  </a:lnTo>
                  <a:lnTo>
                    <a:pt x="46749" y="19029"/>
                  </a:lnTo>
                  <a:lnTo>
                    <a:pt x="46672" y="19072"/>
                  </a:lnTo>
                  <a:lnTo>
                    <a:pt x="46604" y="19123"/>
                  </a:lnTo>
                  <a:lnTo>
                    <a:pt x="46536" y="19174"/>
                  </a:lnTo>
                  <a:lnTo>
                    <a:pt x="46476" y="19242"/>
                  </a:lnTo>
                  <a:lnTo>
                    <a:pt x="46416" y="19311"/>
                  </a:lnTo>
                  <a:lnTo>
                    <a:pt x="46365" y="19388"/>
                  </a:lnTo>
                  <a:lnTo>
                    <a:pt x="46365" y="19388"/>
                  </a:lnTo>
                  <a:lnTo>
                    <a:pt x="45955" y="20019"/>
                  </a:lnTo>
                  <a:lnTo>
                    <a:pt x="45562" y="20617"/>
                  </a:lnTo>
                  <a:lnTo>
                    <a:pt x="45562" y="20617"/>
                  </a:lnTo>
                  <a:lnTo>
                    <a:pt x="45221" y="21121"/>
                  </a:lnTo>
                  <a:lnTo>
                    <a:pt x="44905" y="21624"/>
                  </a:lnTo>
                  <a:lnTo>
                    <a:pt x="44589" y="22119"/>
                  </a:lnTo>
                  <a:lnTo>
                    <a:pt x="44299" y="22623"/>
                  </a:lnTo>
                  <a:lnTo>
                    <a:pt x="44154" y="22879"/>
                  </a:lnTo>
                  <a:lnTo>
                    <a:pt x="44017" y="23144"/>
                  </a:lnTo>
                  <a:lnTo>
                    <a:pt x="43881" y="23409"/>
                  </a:lnTo>
                  <a:lnTo>
                    <a:pt x="43753" y="23690"/>
                  </a:lnTo>
                  <a:lnTo>
                    <a:pt x="43625" y="23972"/>
                  </a:lnTo>
                  <a:lnTo>
                    <a:pt x="43496" y="24262"/>
                  </a:lnTo>
                  <a:lnTo>
                    <a:pt x="43377" y="24570"/>
                  </a:lnTo>
                  <a:lnTo>
                    <a:pt x="43266" y="24877"/>
                  </a:lnTo>
                  <a:lnTo>
                    <a:pt x="43266" y="24877"/>
                  </a:lnTo>
                  <a:lnTo>
                    <a:pt x="43181" y="25133"/>
                  </a:lnTo>
                  <a:lnTo>
                    <a:pt x="43095" y="25398"/>
                  </a:lnTo>
                  <a:lnTo>
                    <a:pt x="42950" y="25910"/>
                  </a:lnTo>
                  <a:lnTo>
                    <a:pt x="42950" y="25910"/>
                  </a:lnTo>
                  <a:lnTo>
                    <a:pt x="42805" y="26405"/>
                  </a:lnTo>
                  <a:lnTo>
                    <a:pt x="42737" y="26644"/>
                  </a:lnTo>
                  <a:lnTo>
                    <a:pt x="42651" y="26875"/>
                  </a:lnTo>
                  <a:lnTo>
                    <a:pt x="42566" y="27097"/>
                  </a:lnTo>
                  <a:lnTo>
                    <a:pt x="42481" y="27301"/>
                  </a:lnTo>
                  <a:lnTo>
                    <a:pt x="42378" y="27506"/>
                  </a:lnTo>
                  <a:lnTo>
                    <a:pt x="42259" y="27686"/>
                  </a:lnTo>
                  <a:lnTo>
                    <a:pt x="42199" y="27771"/>
                  </a:lnTo>
                  <a:lnTo>
                    <a:pt x="42139" y="27856"/>
                  </a:lnTo>
                  <a:lnTo>
                    <a:pt x="42071" y="27933"/>
                  </a:lnTo>
                  <a:lnTo>
                    <a:pt x="41994" y="28010"/>
                  </a:lnTo>
                  <a:lnTo>
                    <a:pt x="41926" y="28078"/>
                  </a:lnTo>
                  <a:lnTo>
                    <a:pt x="41840" y="28138"/>
                  </a:lnTo>
                  <a:lnTo>
                    <a:pt x="41755" y="28198"/>
                  </a:lnTo>
                  <a:lnTo>
                    <a:pt x="41670" y="28249"/>
                  </a:lnTo>
                  <a:lnTo>
                    <a:pt x="41576" y="28292"/>
                  </a:lnTo>
                  <a:lnTo>
                    <a:pt x="41473" y="28326"/>
                  </a:lnTo>
                  <a:lnTo>
                    <a:pt x="41371" y="28360"/>
                  </a:lnTo>
                  <a:lnTo>
                    <a:pt x="41260" y="28386"/>
                  </a:lnTo>
                  <a:lnTo>
                    <a:pt x="41149" y="28411"/>
                  </a:lnTo>
                  <a:lnTo>
                    <a:pt x="41029" y="28420"/>
                  </a:lnTo>
                  <a:lnTo>
                    <a:pt x="40901" y="28428"/>
                  </a:lnTo>
                  <a:lnTo>
                    <a:pt x="40765" y="28420"/>
                  </a:lnTo>
                  <a:lnTo>
                    <a:pt x="40765" y="28420"/>
                  </a:lnTo>
                  <a:lnTo>
                    <a:pt x="40568" y="28411"/>
                  </a:lnTo>
                  <a:lnTo>
                    <a:pt x="40363" y="28386"/>
                  </a:lnTo>
                  <a:lnTo>
                    <a:pt x="40176" y="28343"/>
                  </a:lnTo>
                  <a:lnTo>
                    <a:pt x="39979" y="28300"/>
                  </a:lnTo>
                  <a:lnTo>
                    <a:pt x="39800" y="28241"/>
                  </a:lnTo>
                  <a:lnTo>
                    <a:pt x="39621" y="28172"/>
                  </a:lnTo>
                  <a:lnTo>
                    <a:pt x="39450" y="28095"/>
                  </a:lnTo>
                  <a:lnTo>
                    <a:pt x="39279" y="28019"/>
                  </a:lnTo>
                  <a:lnTo>
                    <a:pt x="39117" y="27925"/>
                  </a:lnTo>
                  <a:lnTo>
                    <a:pt x="38955" y="27831"/>
                  </a:lnTo>
                  <a:lnTo>
                    <a:pt x="38801" y="27728"/>
                  </a:lnTo>
                  <a:lnTo>
                    <a:pt x="38656" y="27617"/>
                  </a:lnTo>
                  <a:lnTo>
                    <a:pt x="38511" y="27506"/>
                  </a:lnTo>
                  <a:lnTo>
                    <a:pt x="38374" y="27387"/>
                  </a:lnTo>
                  <a:lnTo>
                    <a:pt x="38246" y="27267"/>
                  </a:lnTo>
                  <a:lnTo>
                    <a:pt x="38118" y="27148"/>
                  </a:lnTo>
                  <a:lnTo>
                    <a:pt x="37871" y="26892"/>
                  </a:lnTo>
                  <a:lnTo>
                    <a:pt x="37657" y="26627"/>
                  </a:lnTo>
                  <a:lnTo>
                    <a:pt x="37452" y="26371"/>
                  </a:lnTo>
                  <a:lnTo>
                    <a:pt x="37273" y="26115"/>
                  </a:lnTo>
                  <a:lnTo>
                    <a:pt x="37111" y="25876"/>
                  </a:lnTo>
                  <a:lnTo>
                    <a:pt x="36974" y="25645"/>
                  </a:lnTo>
                  <a:lnTo>
                    <a:pt x="36855" y="25432"/>
                  </a:lnTo>
                  <a:lnTo>
                    <a:pt x="36761" y="25244"/>
                  </a:lnTo>
                  <a:lnTo>
                    <a:pt x="36761" y="25244"/>
                  </a:lnTo>
                  <a:lnTo>
                    <a:pt x="36658" y="25056"/>
                  </a:lnTo>
                  <a:lnTo>
                    <a:pt x="36573" y="24868"/>
                  </a:lnTo>
                  <a:lnTo>
                    <a:pt x="36496" y="24681"/>
                  </a:lnTo>
                  <a:lnTo>
                    <a:pt x="36419" y="24501"/>
                  </a:lnTo>
                  <a:lnTo>
                    <a:pt x="36359" y="24331"/>
                  </a:lnTo>
                  <a:lnTo>
                    <a:pt x="36300" y="24160"/>
                  </a:lnTo>
                  <a:lnTo>
                    <a:pt x="36249" y="23989"/>
                  </a:lnTo>
                  <a:lnTo>
                    <a:pt x="36206" y="23827"/>
                  </a:lnTo>
                  <a:lnTo>
                    <a:pt x="36172" y="23665"/>
                  </a:lnTo>
                  <a:lnTo>
                    <a:pt x="36146" y="23502"/>
                  </a:lnTo>
                  <a:lnTo>
                    <a:pt x="36129" y="23349"/>
                  </a:lnTo>
                  <a:lnTo>
                    <a:pt x="36120" y="23195"/>
                  </a:lnTo>
                  <a:lnTo>
                    <a:pt x="36112" y="23041"/>
                  </a:lnTo>
                  <a:lnTo>
                    <a:pt x="36112" y="22888"/>
                  </a:lnTo>
                  <a:lnTo>
                    <a:pt x="36129" y="22743"/>
                  </a:lnTo>
                  <a:lnTo>
                    <a:pt x="36146" y="22598"/>
                  </a:lnTo>
                  <a:lnTo>
                    <a:pt x="36146" y="22598"/>
                  </a:lnTo>
                  <a:lnTo>
                    <a:pt x="36180" y="22376"/>
                  </a:lnTo>
                  <a:lnTo>
                    <a:pt x="36231" y="22162"/>
                  </a:lnTo>
                  <a:lnTo>
                    <a:pt x="36300" y="21949"/>
                  </a:lnTo>
                  <a:lnTo>
                    <a:pt x="36359" y="21744"/>
                  </a:lnTo>
                  <a:lnTo>
                    <a:pt x="36359" y="21744"/>
                  </a:lnTo>
                  <a:lnTo>
                    <a:pt x="36470" y="21377"/>
                  </a:lnTo>
                  <a:lnTo>
                    <a:pt x="36522" y="21189"/>
                  </a:lnTo>
                  <a:lnTo>
                    <a:pt x="36556" y="21001"/>
                  </a:lnTo>
                  <a:lnTo>
                    <a:pt x="36556" y="21001"/>
                  </a:lnTo>
                  <a:lnTo>
                    <a:pt x="36599" y="20754"/>
                  </a:lnTo>
                  <a:lnTo>
                    <a:pt x="36607" y="20506"/>
                  </a:lnTo>
                  <a:lnTo>
                    <a:pt x="36607" y="20267"/>
                  </a:lnTo>
                  <a:lnTo>
                    <a:pt x="36590" y="20019"/>
                  </a:lnTo>
                  <a:lnTo>
                    <a:pt x="36556" y="19780"/>
                  </a:lnTo>
                  <a:lnTo>
                    <a:pt x="36513" y="19550"/>
                  </a:lnTo>
                  <a:lnTo>
                    <a:pt x="36445" y="19311"/>
                  </a:lnTo>
                  <a:lnTo>
                    <a:pt x="36377" y="19080"/>
                  </a:lnTo>
                  <a:lnTo>
                    <a:pt x="36291" y="18841"/>
                  </a:lnTo>
                  <a:lnTo>
                    <a:pt x="36197" y="18611"/>
                  </a:lnTo>
                  <a:lnTo>
                    <a:pt x="36103" y="18372"/>
                  </a:lnTo>
                  <a:lnTo>
                    <a:pt x="35992" y="18141"/>
                  </a:lnTo>
                  <a:lnTo>
                    <a:pt x="35762" y="17672"/>
                  </a:lnTo>
                  <a:lnTo>
                    <a:pt x="35523" y="17194"/>
                  </a:lnTo>
                  <a:lnTo>
                    <a:pt x="35523" y="17194"/>
                  </a:lnTo>
                  <a:lnTo>
                    <a:pt x="35318" y="16801"/>
                  </a:lnTo>
                  <a:lnTo>
                    <a:pt x="35122" y="16408"/>
                  </a:lnTo>
                  <a:lnTo>
                    <a:pt x="34934" y="16007"/>
                  </a:lnTo>
                  <a:lnTo>
                    <a:pt x="34848" y="15811"/>
                  </a:lnTo>
                  <a:lnTo>
                    <a:pt x="34763" y="15606"/>
                  </a:lnTo>
                  <a:lnTo>
                    <a:pt x="34686" y="15401"/>
                  </a:lnTo>
                  <a:lnTo>
                    <a:pt x="34618" y="15196"/>
                  </a:lnTo>
                  <a:lnTo>
                    <a:pt x="34558" y="14991"/>
                  </a:lnTo>
                  <a:lnTo>
                    <a:pt x="34498" y="14778"/>
                  </a:lnTo>
                  <a:lnTo>
                    <a:pt x="34456" y="14573"/>
                  </a:lnTo>
                  <a:lnTo>
                    <a:pt x="34422" y="14359"/>
                  </a:lnTo>
                  <a:lnTo>
                    <a:pt x="34396" y="14146"/>
                  </a:lnTo>
                  <a:lnTo>
                    <a:pt x="34379" y="13932"/>
                  </a:lnTo>
                  <a:lnTo>
                    <a:pt x="34379" y="13932"/>
                  </a:lnTo>
                  <a:lnTo>
                    <a:pt x="34379" y="13745"/>
                  </a:lnTo>
                  <a:lnTo>
                    <a:pt x="34387" y="13548"/>
                  </a:lnTo>
                  <a:lnTo>
                    <a:pt x="34396" y="13360"/>
                  </a:lnTo>
                  <a:lnTo>
                    <a:pt x="34422" y="13181"/>
                  </a:lnTo>
                  <a:lnTo>
                    <a:pt x="34447" y="12993"/>
                  </a:lnTo>
                  <a:lnTo>
                    <a:pt x="34481" y="12806"/>
                  </a:lnTo>
                  <a:lnTo>
                    <a:pt x="34524" y="12618"/>
                  </a:lnTo>
                  <a:lnTo>
                    <a:pt x="34567" y="12438"/>
                  </a:lnTo>
                  <a:lnTo>
                    <a:pt x="34678" y="12071"/>
                  </a:lnTo>
                  <a:lnTo>
                    <a:pt x="34797" y="11713"/>
                  </a:lnTo>
                  <a:lnTo>
                    <a:pt x="34925" y="11354"/>
                  </a:lnTo>
                  <a:lnTo>
                    <a:pt x="35053" y="11004"/>
                  </a:lnTo>
                  <a:lnTo>
                    <a:pt x="35053" y="11004"/>
                  </a:lnTo>
                  <a:lnTo>
                    <a:pt x="35267" y="10424"/>
                  </a:lnTo>
                  <a:lnTo>
                    <a:pt x="35369" y="10133"/>
                  </a:lnTo>
                  <a:lnTo>
                    <a:pt x="35455" y="9835"/>
                  </a:lnTo>
                  <a:lnTo>
                    <a:pt x="35455" y="9835"/>
                  </a:lnTo>
                  <a:lnTo>
                    <a:pt x="35523" y="9596"/>
                  </a:lnTo>
                  <a:lnTo>
                    <a:pt x="35583" y="9348"/>
                  </a:lnTo>
                  <a:lnTo>
                    <a:pt x="35625" y="9092"/>
                  </a:lnTo>
                  <a:lnTo>
                    <a:pt x="35659" y="8827"/>
                  </a:lnTo>
                  <a:lnTo>
                    <a:pt x="35685" y="8554"/>
                  </a:lnTo>
                  <a:lnTo>
                    <a:pt x="35694" y="8289"/>
                  </a:lnTo>
                  <a:lnTo>
                    <a:pt x="35685" y="8025"/>
                  </a:lnTo>
                  <a:lnTo>
                    <a:pt x="35659" y="7760"/>
                  </a:lnTo>
                  <a:lnTo>
                    <a:pt x="35617" y="7496"/>
                  </a:lnTo>
                  <a:lnTo>
                    <a:pt x="35591" y="7376"/>
                  </a:lnTo>
                  <a:lnTo>
                    <a:pt x="35557" y="7248"/>
                  </a:lnTo>
                  <a:lnTo>
                    <a:pt x="35514" y="7128"/>
                  </a:lnTo>
                  <a:lnTo>
                    <a:pt x="35472" y="7009"/>
                  </a:lnTo>
                  <a:lnTo>
                    <a:pt x="35420" y="6889"/>
                  </a:lnTo>
                  <a:lnTo>
                    <a:pt x="35369" y="6770"/>
                  </a:lnTo>
                  <a:lnTo>
                    <a:pt x="35309" y="6667"/>
                  </a:lnTo>
                  <a:lnTo>
                    <a:pt x="35241" y="6556"/>
                  </a:lnTo>
                  <a:lnTo>
                    <a:pt x="35164" y="6454"/>
                  </a:lnTo>
                  <a:lnTo>
                    <a:pt x="35087" y="6352"/>
                  </a:lnTo>
                  <a:lnTo>
                    <a:pt x="35002" y="6258"/>
                  </a:lnTo>
                  <a:lnTo>
                    <a:pt x="34908" y="6172"/>
                  </a:lnTo>
                  <a:lnTo>
                    <a:pt x="34814" y="6087"/>
                  </a:lnTo>
                  <a:lnTo>
                    <a:pt x="34712" y="6002"/>
                  </a:lnTo>
                  <a:lnTo>
                    <a:pt x="34712" y="6002"/>
                  </a:lnTo>
                  <a:lnTo>
                    <a:pt x="34618" y="5942"/>
                  </a:lnTo>
                  <a:lnTo>
                    <a:pt x="34524" y="5891"/>
                  </a:lnTo>
                  <a:lnTo>
                    <a:pt x="34336" y="5788"/>
                  </a:lnTo>
                  <a:lnTo>
                    <a:pt x="34140" y="5711"/>
                  </a:lnTo>
                  <a:lnTo>
                    <a:pt x="33944" y="5643"/>
                  </a:lnTo>
                  <a:lnTo>
                    <a:pt x="33730" y="5583"/>
                  </a:lnTo>
                  <a:lnTo>
                    <a:pt x="33517" y="5532"/>
                  </a:lnTo>
                  <a:lnTo>
                    <a:pt x="33081" y="5438"/>
                  </a:lnTo>
                  <a:lnTo>
                    <a:pt x="33081" y="5438"/>
                  </a:lnTo>
                  <a:lnTo>
                    <a:pt x="32731" y="5370"/>
                  </a:lnTo>
                  <a:lnTo>
                    <a:pt x="32381" y="5284"/>
                  </a:lnTo>
                  <a:lnTo>
                    <a:pt x="32202" y="5242"/>
                  </a:lnTo>
                  <a:lnTo>
                    <a:pt x="32031" y="5182"/>
                  </a:lnTo>
                  <a:lnTo>
                    <a:pt x="31869" y="5114"/>
                  </a:lnTo>
                  <a:lnTo>
                    <a:pt x="31707" y="5045"/>
                  </a:lnTo>
                  <a:lnTo>
                    <a:pt x="31707" y="5045"/>
                  </a:lnTo>
                  <a:lnTo>
                    <a:pt x="31587" y="4977"/>
                  </a:lnTo>
                  <a:lnTo>
                    <a:pt x="31468" y="4909"/>
                  </a:lnTo>
                  <a:lnTo>
                    <a:pt x="31357" y="4841"/>
                  </a:lnTo>
                  <a:lnTo>
                    <a:pt x="31246" y="4764"/>
                  </a:lnTo>
                  <a:lnTo>
                    <a:pt x="31041" y="4593"/>
                  </a:lnTo>
                  <a:lnTo>
                    <a:pt x="30836" y="4414"/>
                  </a:lnTo>
                  <a:lnTo>
                    <a:pt x="30648" y="4217"/>
                  </a:lnTo>
                  <a:lnTo>
                    <a:pt x="30460" y="4021"/>
                  </a:lnTo>
                  <a:lnTo>
                    <a:pt x="30110" y="3611"/>
                  </a:lnTo>
                  <a:lnTo>
                    <a:pt x="30110" y="3611"/>
                  </a:lnTo>
                  <a:lnTo>
                    <a:pt x="29777" y="3227"/>
                  </a:lnTo>
                  <a:lnTo>
                    <a:pt x="29607" y="3039"/>
                  </a:lnTo>
                  <a:lnTo>
                    <a:pt x="29427" y="2860"/>
                  </a:lnTo>
                  <a:lnTo>
                    <a:pt x="29427" y="2860"/>
                  </a:lnTo>
                  <a:lnTo>
                    <a:pt x="29282" y="2723"/>
                  </a:lnTo>
                  <a:lnTo>
                    <a:pt x="29120" y="2595"/>
                  </a:lnTo>
                  <a:lnTo>
                    <a:pt x="28958" y="2476"/>
                  </a:lnTo>
                  <a:lnTo>
                    <a:pt x="28787" y="2365"/>
                  </a:lnTo>
                  <a:lnTo>
                    <a:pt x="28608" y="2271"/>
                  </a:lnTo>
                  <a:lnTo>
                    <a:pt x="28429" y="2186"/>
                  </a:lnTo>
                  <a:lnTo>
                    <a:pt x="28241" y="2117"/>
                  </a:lnTo>
                  <a:lnTo>
                    <a:pt x="28062" y="2057"/>
                  </a:lnTo>
                  <a:lnTo>
                    <a:pt x="27874" y="2015"/>
                  </a:lnTo>
                  <a:lnTo>
                    <a:pt x="27686" y="1998"/>
                  </a:lnTo>
                  <a:lnTo>
                    <a:pt x="27507" y="1989"/>
                  </a:lnTo>
                  <a:lnTo>
                    <a:pt x="27327" y="2006"/>
                  </a:lnTo>
                  <a:lnTo>
                    <a:pt x="27242" y="2023"/>
                  </a:lnTo>
                  <a:lnTo>
                    <a:pt x="27148" y="2040"/>
                  </a:lnTo>
                  <a:lnTo>
                    <a:pt x="27071" y="2066"/>
                  </a:lnTo>
                  <a:lnTo>
                    <a:pt x="26986" y="2100"/>
                  </a:lnTo>
                  <a:lnTo>
                    <a:pt x="26900" y="2134"/>
                  </a:lnTo>
                  <a:lnTo>
                    <a:pt x="26824" y="2177"/>
                  </a:lnTo>
                  <a:lnTo>
                    <a:pt x="26747" y="2228"/>
                  </a:lnTo>
                  <a:lnTo>
                    <a:pt x="26679" y="2279"/>
                  </a:lnTo>
                  <a:lnTo>
                    <a:pt x="26679" y="2279"/>
                  </a:lnTo>
                  <a:lnTo>
                    <a:pt x="26593" y="2348"/>
                  </a:lnTo>
                  <a:lnTo>
                    <a:pt x="26516" y="2425"/>
                  </a:lnTo>
                  <a:lnTo>
                    <a:pt x="26448" y="2510"/>
                  </a:lnTo>
                  <a:lnTo>
                    <a:pt x="26388" y="2595"/>
                  </a:lnTo>
                  <a:lnTo>
                    <a:pt x="26328" y="2681"/>
                  </a:lnTo>
                  <a:lnTo>
                    <a:pt x="26277" y="2775"/>
                  </a:lnTo>
                  <a:lnTo>
                    <a:pt x="26183" y="2971"/>
                  </a:lnTo>
                  <a:lnTo>
                    <a:pt x="26107" y="3176"/>
                  </a:lnTo>
                  <a:lnTo>
                    <a:pt x="26038" y="3389"/>
                  </a:lnTo>
                  <a:lnTo>
                    <a:pt x="25978" y="3611"/>
                  </a:lnTo>
                  <a:lnTo>
                    <a:pt x="25919" y="3825"/>
                  </a:lnTo>
                  <a:lnTo>
                    <a:pt x="25919" y="3825"/>
                  </a:lnTo>
                  <a:lnTo>
                    <a:pt x="25842" y="4132"/>
                  </a:lnTo>
                  <a:lnTo>
                    <a:pt x="25842" y="4132"/>
                  </a:lnTo>
                  <a:lnTo>
                    <a:pt x="25774" y="4345"/>
                  </a:lnTo>
                  <a:lnTo>
                    <a:pt x="25705" y="4567"/>
                  </a:lnTo>
                  <a:lnTo>
                    <a:pt x="25620" y="4772"/>
                  </a:lnTo>
                  <a:lnTo>
                    <a:pt x="25535" y="4986"/>
                  </a:lnTo>
                  <a:lnTo>
                    <a:pt x="25449" y="5191"/>
                  </a:lnTo>
                  <a:lnTo>
                    <a:pt x="25347" y="5387"/>
                  </a:lnTo>
                  <a:lnTo>
                    <a:pt x="25244" y="5583"/>
                  </a:lnTo>
                  <a:lnTo>
                    <a:pt x="25125" y="5780"/>
                  </a:lnTo>
                  <a:lnTo>
                    <a:pt x="25014" y="5967"/>
                  </a:lnTo>
                  <a:lnTo>
                    <a:pt x="24886" y="6155"/>
                  </a:lnTo>
                  <a:lnTo>
                    <a:pt x="24758" y="6335"/>
                  </a:lnTo>
                  <a:lnTo>
                    <a:pt x="24621" y="6505"/>
                  </a:lnTo>
                  <a:lnTo>
                    <a:pt x="24476" y="6676"/>
                  </a:lnTo>
                  <a:lnTo>
                    <a:pt x="24331" y="6847"/>
                  </a:lnTo>
                  <a:lnTo>
                    <a:pt x="24186" y="7009"/>
                  </a:lnTo>
                  <a:lnTo>
                    <a:pt x="24023" y="7163"/>
                  </a:lnTo>
                  <a:lnTo>
                    <a:pt x="23870" y="7308"/>
                  </a:lnTo>
                  <a:lnTo>
                    <a:pt x="23699" y="7453"/>
                  </a:lnTo>
                  <a:lnTo>
                    <a:pt x="23528" y="7589"/>
                  </a:lnTo>
                  <a:lnTo>
                    <a:pt x="23358" y="7726"/>
                  </a:lnTo>
                  <a:lnTo>
                    <a:pt x="23178" y="7846"/>
                  </a:lnTo>
                  <a:lnTo>
                    <a:pt x="22999" y="7965"/>
                  </a:lnTo>
                  <a:lnTo>
                    <a:pt x="22820" y="8076"/>
                  </a:lnTo>
                  <a:lnTo>
                    <a:pt x="22632" y="8187"/>
                  </a:lnTo>
                  <a:lnTo>
                    <a:pt x="22436" y="8281"/>
                  </a:lnTo>
                  <a:lnTo>
                    <a:pt x="22239" y="8375"/>
                  </a:lnTo>
                  <a:lnTo>
                    <a:pt x="22043" y="8460"/>
                  </a:lnTo>
                  <a:lnTo>
                    <a:pt x="21847" y="8537"/>
                  </a:lnTo>
                  <a:lnTo>
                    <a:pt x="21642" y="8605"/>
                  </a:lnTo>
                  <a:lnTo>
                    <a:pt x="21437" y="8665"/>
                  </a:lnTo>
                  <a:lnTo>
                    <a:pt x="21232" y="8716"/>
                  </a:lnTo>
                  <a:lnTo>
                    <a:pt x="21027" y="8759"/>
                  </a:lnTo>
                  <a:lnTo>
                    <a:pt x="21027" y="8759"/>
                  </a:lnTo>
                  <a:lnTo>
                    <a:pt x="20805" y="8802"/>
                  </a:lnTo>
                  <a:lnTo>
                    <a:pt x="20583" y="8827"/>
                  </a:lnTo>
                  <a:lnTo>
                    <a:pt x="20361" y="8844"/>
                  </a:lnTo>
                  <a:lnTo>
                    <a:pt x="20139" y="8853"/>
                  </a:lnTo>
                  <a:lnTo>
                    <a:pt x="19917" y="8853"/>
                  </a:lnTo>
                  <a:lnTo>
                    <a:pt x="19687" y="8844"/>
                  </a:lnTo>
                  <a:lnTo>
                    <a:pt x="19473" y="8827"/>
                  </a:lnTo>
                  <a:lnTo>
                    <a:pt x="19251" y="8793"/>
                  </a:lnTo>
                  <a:lnTo>
                    <a:pt x="19029" y="8759"/>
                  </a:lnTo>
                  <a:lnTo>
                    <a:pt x="18816" y="8716"/>
                  </a:lnTo>
                  <a:lnTo>
                    <a:pt x="18594" y="8657"/>
                  </a:lnTo>
                  <a:lnTo>
                    <a:pt x="18381" y="8597"/>
                  </a:lnTo>
                  <a:lnTo>
                    <a:pt x="18176" y="8529"/>
                  </a:lnTo>
                  <a:lnTo>
                    <a:pt x="17971" y="8452"/>
                  </a:lnTo>
                  <a:lnTo>
                    <a:pt x="17766" y="8366"/>
                  </a:lnTo>
                  <a:lnTo>
                    <a:pt x="17561" y="8272"/>
                  </a:lnTo>
                  <a:lnTo>
                    <a:pt x="17365" y="8170"/>
                  </a:lnTo>
                  <a:lnTo>
                    <a:pt x="17177" y="8059"/>
                  </a:lnTo>
                  <a:lnTo>
                    <a:pt x="16989" y="7939"/>
                  </a:lnTo>
                  <a:lnTo>
                    <a:pt x="16810" y="7820"/>
                  </a:lnTo>
                  <a:lnTo>
                    <a:pt x="16630" y="7692"/>
                  </a:lnTo>
                  <a:lnTo>
                    <a:pt x="16468" y="7555"/>
                  </a:lnTo>
                  <a:lnTo>
                    <a:pt x="16297" y="7410"/>
                  </a:lnTo>
                  <a:lnTo>
                    <a:pt x="16144" y="7265"/>
                  </a:lnTo>
                  <a:lnTo>
                    <a:pt x="15990" y="7111"/>
                  </a:lnTo>
                  <a:lnTo>
                    <a:pt x="15854" y="6949"/>
                  </a:lnTo>
                  <a:lnTo>
                    <a:pt x="15717" y="6787"/>
                  </a:lnTo>
                  <a:lnTo>
                    <a:pt x="15589" y="6616"/>
                  </a:lnTo>
                  <a:lnTo>
                    <a:pt x="15469" y="6437"/>
                  </a:lnTo>
                  <a:lnTo>
                    <a:pt x="15358" y="6258"/>
                  </a:lnTo>
                  <a:lnTo>
                    <a:pt x="15256" y="6070"/>
                  </a:lnTo>
                  <a:lnTo>
                    <a:pt x="15162" y="5874"/>
                  </a:lnTo>
                  <a:lnTo>
                    <a:pt x="15162" y="5874"/>
                  </a:lnTo>
                  <a:lnTo>
                    <a:pt x="15060" y="5626"/>
                  </a:lnTo>
                  <a:lnTo>
                    <a:pt x="14966" y="5370"/>
                  </a:lnTo>
                  <a:lnTo>
                    <a:pt x="14880" y="5114"/>
                  </a:lnTo>
                  <a:lnTo>
                    <a:pt x="14812" y="4849"/>
                  </a:lnTo>
                  <a:lnTo>
                    <a:pt x="14744" y="4593"/>
                  </a:lnTo>
                  <a:lnTo>
                    <a:pt x="14684" y="4328"/>
                  </a:lnTo>
                  <a:lnTo>
                    <a:pt x="14573" y="3799"/>
                  </a:lnTo>
                  <a:lnTo>
                    <a:pt x="14573" y="3799"/>
                  </a:lnTo>
                  <a:lnTo>
                    <a:pt x="14462" y="3261"/>
                  </a:lnTo>
                  <a:lnTo>
                    <a:pt x="14402" y="2988"/>
                  </a:lnTo>
                  <a:lnTo>
                    <a:pt x="14334" y="2715"/>
                  </a:lnTo>
                  <a:lnTo>
                    <a:pt x="14257" y="2442"/>
                  </a:lnTo>
                  <a:lnTo>
                    <a:pt x="14163" y="2177"/>
                  </a:lnTo>
                  <a:lnTo>
                    <a:pt x="14069" y="1921"/>
                  </a:lnTo>
                  <a:lnTo>
                    <a:pt x="13958" y="1665"/>
                  </a:lnTo>
                  <a:lnTo>
                    <a:pt x="13958" y="1665"/>
                  </a:lnTo>
                  <a:lnTo>
                    <a:pt x="13881" y="1520"/>
                  </a:lnTo>
                  <a:lnTo>
                    <a:pt x="13788" y="1366"/>
                  </a:lnTo>
                  <a:lnTo>
                    <a:pt x="13694" y="1229"/>
                  </a:lnTo>
                  <a:lnTo>
                    <a:pt x="13591" y="1093"/>
                  </a:lnTo>
                  <a:lnTo>
                    <a:pt x="13472" y="956"/>
                  </a:lnTo>
                  <a:lnTo>
                    <a:pt x="13352" y="837"/>
                  </a:lnTo>
                  <a:lnTo>
                    <a:pt x="13224" y="717"/>
                  </a:lnTo>
                  <a:lnTo>
                    <a:pt x="13088" y="606"/>
                  </a:lnTo>
                  <a:lnTo>
                    <a:pt x="12951" y="495"/>
                  </a:lnTo>
                  <a:lnTo>
                    <a:pt x="12806" y="401"/>
                  </a:lnTo>
                  <a:lnTo>
                    <a:pt x="12661" y="316"/>
                  </a:lnTo>
                  <a:lnTo>
                    <a:pt x="12507" y="239"/>
                  </a:lnTo>
                  <a:lnTo>
                    <a:pt x="12353" y="171"/>
                  </a:lnTo>
                  <a:lnTo>
                    <a:pt x="12200" y="111"/>
                  </a:lnTo>
                  <a:lnTo>
                    <a:pt x="12046" y="68"/>
                  </a:lnTo>
                  <a:lnTo>
                    <a:pt x="11884" y="34"/>
                  </a:lnTo>
                  <a:lnTo>
                    <a:pt x="11884" y="34"/>
                  </a:lnTo>
                  <a:lnTo>
                    <a:pt x="11739" y="9"/>
                  </a:lnTo>
                  <a:lnTo>
                    <a:pt x="11576" y="0"/>
                  </a:lnTo>
                  <a:lnTo>
                    <a:pt x="11406" y="9"/>
                  </a:lnTo>
                  <a:lnTo>
                    <a:pt x="11320" y="17"/>
                  </a:lnTo>
                  <a:lnTo>
                    <a:pt x="11226" y="26"/>
                  </a:lnTo>
                  <a:lnTo>
                    <a:pt x="11133" y="51"/>
                  </a:lnTo>
                  <a:lnTo>
                    <a:pt x="11047" y="77"/>
                  </a:lnTo>
                  <a:lnTo>
                    <a:pt x="10953" y="111"/>
                  </a:lnTo>
                  <a:lnTo>
                    <a:pt x="10859" y="154"/>
                  </a:lnTo>
                  <a:lnTo>
                    <a:pt x="10774" y="205"/>
                  </a:lnTo>
                  <a:lnTo>
                    <a:pt x="10680" y="265"/>
                  </a:lnTo>
                  <a:lnTo>
                    <a:pt x="10595" y="324"/>
                  </a:lnTo>
                  <a:lnTo>
                    <a:pt x="10509" y="401"/>
                  </a:lnTo>
                  <a:lnTo>
                    <a:pt x="10509" y="401"/>
                  </a:lnTo>
                  <a:lnTo>
                    <a:pt x="10407" y="512"/>
                  </a:lnTo>
                  <a:lnTo>
                    <a:pt x="10313" y="632"/>
                  </a:lnTo>
                  <a:lnTo>
                    <a:pt x="10236" y="751"/>
                  </a:lnTo>
                  <a:lnTo>
                    <a:pt x="10159" y="879"/>
                  </a:lnTo>
                  <a:lnTo>
                    <a:pt x="10100" y="1016"/>
                  </a:lnTo>
                  <a:lnTo>
                    <a:pt x="10048" y="1161"/>
                  </a:lnTo>
                  <a:lnTo>
                    <a:pt x="10006" y="1306"/>
                  </a:lnTo>
                  <a:lnTo>
                    <a:pt x="9963" y="1451"/>
                  </a:lnTo>
                  <a:lnTo>
                    <a:pt x="9929" y="1605"/>
                  </a:lnTo>
                  <a:lnTo>
                    <a:pt x="9903" y="1767"/>
                  </a:lnTo>
                  <a:lnTo>
                    <a:pt x="9861" y="2083"/>
                  </a:lnTo>
                  <a:lnTo>
                    <a:pt x="9835" y="2416"/>
                  </a:lnTo>
                  <a:lnTo>
                    <a:pt x="9809" y="2740"/>
                  </a:lnTo>
                  <a:lnTo>
                    <a:pt x="9809" y="2740"/>
                  </a:lnTo>
                  <a:lnTo>
                    <a:pt x="9784" y="3125"/>
                  </a:lnTo>
                  <a:lnTo>
                    <a:pt x="9750" y="3500"/>
                  </a:lnTo>
                  <a:lnTo>
                    <a:pt x="9724" y="3679"/>
                  </a:lnTo>
                  <a:lnTo>
                    <a:pt x="9698" y="3859"/>
                  </a:lnTo>
                  <a:lnTo>
                    <a:pt x="9664" y="4030"/>
                  </a:lnTo>
                  <a:lnTo>
                    <a:pt x="9613" y="4192"/>
                  </a:lnTo>
                  <a:lnTo>
                    <a:pt x="9562" y="4345"/>
                  </a:lnTo>
                  <a:lnTo>
                    <a:pt x="9493" y="4499"/>
                  </a:lnTo>
                  <a:lnTo>
                    <a:pt x="9417" y="4636"/>
                  </a:lnTo>
                  <a:lnTo>
                    <a:pt x="9331" y="4764"/>
                  </a:lnTo>
                  <a:lnTo>
                    <a:pt x="9229" y="4892"/>
                  </a:lnTo>
                  <a:lnTo>
                    <a:pt x="9109" y="5003"/>
                  </a:lnTo>
                  <a:lnTo>
                    <a:pt x="8973" y="5097"/>
                  </a:lnTo>
                  <a:lnTo>
                    <a:pt x="8828" y="5191"/>
                  </a:lnTo>
                  <a:lnTo>
                    <a:pt x="8828" y="5191"/>
                  </a:lnTo>
                  <a:lnTo>
                    <a:pt x="8742" y="5225"/>
                  </a:lnTo>
                  <a:lnTo>
                    <a:pt x="8657" y="5259"/>
                  </a:lnTo>
                  <a:lnTo>
                    <a:pt x="8478" y="5319"/>
                  </a:lnTo>
                  <a:lnTo>
                    <a:pt x="8290" y="5361"/>
                  </a:lnTo>
                  <a:lnTo>
                    <a:pt x="8093" y="5395"/>
                  </a:lnTo>
                  <a:lnTo>
                    <a:pt x="7897" y="5413"/>
                  </a:lnTo>
                  <a:lnTo>
                    <a:pt x="7692" y="5430"/>
                  </a:lnTo>
                  <a:lnTo>
                    <a:pt x="7291" y="5438"/>
                  </a:lnTo>
                  <a:lnTo>
                    <a:pt x="7291" y="5438"/>
                  </a:lnTo>
                  <a:lnTo>
                    <a:pt x="6992" y="5455"/>
                  </a:lnTo>
                  <a:lnTo>
                    <a:pt x="6710" y="5472"/>
                  </a:lnTo>
                  <a:lnTo>
                    <a:pt x="6582" y="5481"/>
                  </a:lnTo>
                  <a:lnTo>
                    <a:pt x="6454" y="5498"/>
                  </a:lnTo>
                  <a:lnTo>
                    <a:pt x="6335" y="5523"/>
                  </a:lnTo>
                  <a:lnTo>
                    <a:pt x="6224" y="5558"/>
                  </a:lnTo>
                  <a:lnTo>
                    <a:pt x="6113" y="5592"/>
                  </a:lnTo>
                  <a:lnTo>
                    <a:pt x="6019" y="5643"/>
                  </a:lnTo>
                  <a:lnTo>
                    <a:pt x="5925" y="5694"/>
                  </a:lnTo>
                  <a:lnTo>
                    <a:pt x="5848" y="5763"/>
                  </a:lnTo>
                  <a:lnTo>
                    <a:pt x="5780" y="5839"/>
                  </a:lnTo>
                  <a:lnTo>
                    <a:pt x="5720" y="5925"/>
                  </a:lnTo>
                  <a:lnTo>
                    <a:pt x="5677" y="6027"/>
                  </a:lnTo>
                  <a:lnTo>
                    <a:pt x="5643" y="6147"/>
                  </a:lnTo>
                  <a:lnTo>
                    <a:pt x="5643" y="6147"/>
                  </a:lnTo>
                  <a:lnTo>
                    <a:pt x="5626" y="6249"/>
                  </a:lnTo>
                  <a:lnTo>
                    <a:pt x="5626" y="6352"/>
                  </a:lnTo>
                  <a:lnTo>
                    <a:pt x="5626" y="6454"/>
                  </a:lnTo>
                  <a:lnTo>
                    <a:pt x="5643" y="6556"/>
                  </a:lnTo>
                  <a:lnTo>
                    <a:pt x="5669" y="6659"/>
                  </a:lnTo>
                  <a:lnTo>
                    <a:pt x="5694" y="6761"/>
                  </a:lnTo>
                  <a:lnTo>
                    <a:pt x="5763" y="6966"/>
                  </a:lnTo>
                  <a:lnTo>
                    <a:pt x="5763" y="6966"/>
                  </a:lnTo>
                  <a:lnTo>
                    <a:pt x="5840" y="7188"/>
                  </a:lnTo>
                  <a:lnTo>
                    <a:pt x="5865" y="7299"/>
                  </a:lnTo>
                  <a:lnTo>
                    <a:pt x="5891" y="7410"/>
                  </a:lnTo>
                  <a:lnTo>
                    <a:pt x="5891" y="7410"/>
                  </a:lnTo>
                  <a:lnTo>
                    <a:pt x="5908" y="7513"/>
                  </a:lnTo>
                  <a:lnTo>
                    <a:pt x="5916" y="7624"/>
                  </a:lnTo>
                  <a:lnTo>
                    <a:pt x="5925" y="7726"/>
                  </a:lnTo>
                  <a:lnTo>
                    <a:pt x="5916" y="7828"/>
                  </a:lnTo>
                  <a:lnTo>
                    <a:pt x="5908" y="7931"/>
                  </a:lnTo>
                  <a:lnTo>
                    <a:pt x="5891" y="8033"/>
                  </a:lnTo>
                  <a:lnTo>
                    <a:pt x="5874" y="8127"/>
                  </a:lnTo>
                  <a:lnTo>
                    <a:pt x="5848" y="8230"/>
                  </a:lnTo>
                  <a:lnTo>
                    <a:pt x="5814" y="8324"/>
                  </a:lnTo>
                  <a:lnTo>
                    <a:pt x="5780" y="8426"/>
                  </a:lnTo>
                  <a:lnTo>
                    <a:pt x="5686" y="8614"/>
                  </a:lnTo>
                  <a:lnTo>
                    <a:pt x="5575" y="8793"/>
                  </a:lnTo>
                  <a:lnTo>
                    <a:pt x="5455" y="8972"/>
                  </a:lnTo>
                  <a:lnTo>
                    <a:pt x="5310" y="9135"/>
                  </a:lnTo>
                  <a:lnTo>
                    <a:pt x="5157" y="9297"/>
                  </a:lnTo>
                  <a:lnTo>
                    <a:pt x="4994" y="9451"/>
                  </a:lnTo>
                  <a:lnTo>
                    <a:pt x="4815" y="9587"/>
                  </a:lnTo>
                  <a:lnTo>
                    <a:pt x="4636" y="9724"/>
                  </a:lnTo>
                  <a:lnTo>
                    <a:pt x="4440" y="9843"/>
                  </a:lnTo>
                  <a:lnTo>
                    <a:pt x="4243" y="9954"/>
                  </a:lnTo>
                  <a:lnTo>
                    <a:pt x="4047" y="10057"/>
                  </a:lnTo>
                  <a:lnTo>
                    <a:pt x="4047" y="10057"/>
                  </a:lnTo>
                  <a:lnTo>
                    <a:pt x="3799" y="10168"/>
                  </a:lnTo>
                  <a:lnTo>
                    <a:pt x="3560" y="10270"/>
                  </a:lnTo>
                  <a:lnTo>
                    <a:pt x="3065" y="10458"/>
                  </a:lnTo>
                  <a:lnTo>
                    <a:pt x="3065" y="10458"/>
                  </a:lnTo>
                  <a:lnTo>
                    <a:pt x="2519" y="10671"/>
                  </a:lnTo>
                  <a:lnTo>
                    <a:pt x="2246" y="10791"/>
                  </a:lnTo>
                  <a:lnTo>
                    <a:pt x="1981" y="10910"/>
                  </a:lnTo>
                  <a:lnTo>
                    <a:pt x="1725" y="11047"/>
                  </a:lnTo>
                  <a:lnTo>
                    <a:pt x="1477" y="11201"/>
                  </a:lnTo>
                  <a:lnTo>
                    <a:pt x="1358" y="11286"/>
                  </a:lnTo>
                  <a:lnTo>
                    <a:pt x="1238" y="11371"/>
                  </a:lnTo>
                  <a:lnTo>
                    <a:pt x="1127" y="11465"/>
                  </a:lnTo>
                  <a:lnTo>
                    <a:pt x="1016" y="11559"/>
                  </a:lnTo>
                  <a:lnTo>
                    <a:pt x="1016" y="11559"/>
                  </a:lnTo>
                  <a:lnTo>
                    <a:pt x="931" y="11645"/>
                  </a:lnTo>
                  <a:lnTo>
                    <a:pt x="845" y="11738"/>
                  </a:lnTo>
                  <a:lnTo>
                    <a:pt x="769" y="11832"/>
                  </a:lnTo>
                  <a:lnTo>
                    <a:pt x="692" y="11926"/>
                  </a:lnTo>
                  <a:lnTo>
                    <a:pt x="547" y="12140"/>
                  </a:lnTo>
                  <a:lnTo>
                    <a:pt x="427" y="12353"/>
                  </a:lnTo>
                  <a:lnTo>
                    <a:pt x="316" y="12584"/>
                  </a:lnTo>
                  <a:lnTo>
                    <a:pt x="222" y="12831"/>
                  </a:lnTo>
                  <a:lnTo>
                    <a:pt x="145" y="13079"/>
                  </a:lnTo>
                  <a:lnTo>
                    <a:pt x="77" y="13343"/>
                  </a:lnTo>
                  <a:lnTo>
                    <a:pt x="34" y="13608"/>
                  </a:lnTo>
                  <a:lnTo>
                    <a:pt x="9" y="13881"/>
                  </a:lnTo>
                  <a:lnTo>
                    <a:pt x="0" y="14163"/>
                  </a:lnTo>
                  <a:lnTo>
                    <a:pt x="0" y="14445"/>
                  </a:lnTo>
                  <a:lnTo>
                    <a:pt x="26" y="14735"/>
                  </a:lnTo>
                  <a:lnTo>
                    <a:pt x="69" y="15025"/>
                  </a:lnTo>
                  <a:lnTo>
                    <a:pt x="128" y="15315"/>
                  </a:lnTo>
                  <a:lnTo>
                    <a:pt x="205" y="15606"/>
                  </a:lnTo>
                  <a:lnTo>
                    <a:pt x="205" y="15606"/>
                  </a:lnTo>
                  <a:lnTo>
                    <a:pt x="350" y="16084"/>
                  </a:lnTo>
                  <a:lnTo>
                    <a:pt x="350" y="16084"/>
                  </a:lnTo>
                  <a:lnTo>
                    <a:pt x="495" y="16605"/>
                  </a:lnTo>
                  <a:lnTo>
                    <a:pt x="572" y="16861"/>
                  </a:lnTo>
                  <a:lnTo>
                    <a:pt x="658" y="17117"/>
                  </a:lnTo>
                  <a:lnTo>
                    <a:pt x="743" y="17373"/>
                  </a:lnTo>
                  <a:lnTo>
                    <a:pt x="845" y="17620"/>
                  </a:lnTo>
                  <a:lnTo>
                    <a:pt x="948" y="17859"/>
                  </a:lnTo>
                  <a:lnTo>
                    <a:pt x="1059" y="18090"/>
                  </a:lnTo>
                  <a:lnTo>
                    <a:pt x="1178" y="18312"/>
                  </a:lnTo>
                  <a:lnTo>
                    <a:pt x="1315" y="18517"/>
                  </a:lnTo>
                  <a:lnTo>
                    <a:pt x="1383" y="18611"/>
                  </a:lnTo>
                  <a:lnTo>
                    <a:pt x="1460" y="18705"/>
                  </a:lnTo>
                  <a:lnTo>
                    <a:pt x="1537" y="18790"/>
                  </a:lnTo>
                  <a:lnTo>
                    <a:pt x="1614" y="18875"/>
                  </a:lnTo>
                  <a:lnTo>
                    <a:pt x="1699" y="18952"/>
                  </a:lnTo>
                  <a:lnTo>
                    <a:pt x="1785" y="19021"/>
                  </a:lnTo>
                  <a:lnTo>
                    <a:pt x="1878" y="19089"/>
                  </a:lnTo>
                  <a:lnTo>
                    <a:pt x="1972" y="19149"/>
                  </a:lnTo>
                  <a:lnTo>
                    <a:pt x="2075" y="19208"/>
                  </a:lnTo>
                  <a:lnTo>
                    <a:pt x="2177" y="19251"/>
                  </a:lnTo>
                  <a:lnTo>
                    <a:pt x="2288" y="19294"/>
                  </a:lnTo>
                  <a:lnTo>
                    <a:pt x="2399" y="19328"/>
                  </a:lnTo>
                  <a:lnTo>
                    <a:pt x="2399" y="19328"/>
                  </a:lnTo>
                  <a:lnTo>
                    <a:pt x="2578" y="19371"/>
                  </a:lnTo>
                  <a:lnTo>
                    <a:pt x="2749" y="19388"/>
                  </a:lnTo>
                  <a:lnTo>
                    <a:pt x="2920" y="19396"/>
                  </a:lnTo>
                  <a:lnTo>
                    <a:pt x="3091" y="19379"/>
                  </a:lnTo>
                  <a:lnTo>
                    <a:pt x="3261" y="19353"/>
                  </a:lnTo>
                  <a:lnTo>
                    <a:pt x="3441" y="19319"/>
                  </a:lnTo>
                  <a:lnTo>
                    <a:pt x="3611" y="19268"/>
                  </a:lnTo>
                  <a:lnTo>
                    <a:pt x="3774" y="19200"/>
                  </a:lnTo>
                  <a:lnTo>
                    <a:pt x="3944" y="19132"/>
                  </a:lnTo>
                  <a:lnTo>
                    <a:pt x="4115" y="19055"/>
                  </a:lnTo>
                  <a:lnTo>
                    <a:pt x="4286" y="18961"/>
                  </a:lnTo>
                  <a:lnTo>
                    <a:pt x="4457" y="18867"/>
                  </a:lnTo>
                  <a:lnTo>
                    <a:pt x="4790" y="18671"/>
                  </a:lnTo>
                  <a:lnTo>
                    <a:pt x="5122" y="18466"/>
                  </a:lnTo>
                  <a:lnTo>
                    <a:pt x="5122" y="18466"/>
                  </a:lnTo>
                  <a:lnTo>
                    <a:pt x="5455" y="18261"/>
                  </a:lnTo>
                  <a:lnTo>
                    <a:pt x="5797" y="18056"/>
                  </a:lnTo>
                  <a:lnTo>
                    <a:pt x="5976" y="17962"/>
                  </a:lnTo>
                  <a:lnTo>
                    <a:pt x="6147" y="17868"/>
                  </a:lnTo>
                  <a:lnTo>
                    <a:pt x="6318" y="17791"/>
                  </a:lnTo>
                  <a:lnTo>
                    <a:pt x="6497" y="17714"/>
                  </a:lnTo>
                  <a:lnTo>
                    <a:pt x="6497" y="17714"/>
                  </a:lnTo>
                  <a:lnTo>
                    <a:pt x="6787" y="17603"/>
                  </a:lnTo>
                  <a:lnTo>
                    <a:pt x="6941" y="17552"/>
                  </a:lnTo>
                  <a:lnTo>
                    <a:pt x="7103" y="17501"/>
                  </a:lnTo>
                  <a:lnTo>
                    <a:pt x="7257" y="17458"/>
                  </a:lnTo>
                  <a:lnTo>
                    <a:pt x="7427" y="17433"/>
                  </a:lnTo>
                  <a:lnTo>
                    <a:pt x="7590" y="17416"/>
                  </a:lnTo>
                  <a:lnTo>
                    <a:pt x="7752" y="17416"/>
                  </a:lnTo>
                  <a:lnTo>
                    <a:pt x="7752" y="17416"/>
                  </a:lnTo>
                  <a:lnTo>
                    <a:pt x="7880" y="17424"/>
                  </a:lnTo>
                  <a:lnTo>
                    <a:pt x="8008" y="17441"/>
                  </a:lnTo>
                  <a:lnTo>
                    <a:pt x="8128" y="17467"/>
                  </a:lnTo>
                  <a:lnTo>
                    <a:pt x="8247" y="17501"/>
                  </a:lnTo>
                  <a:lnTo>
                    <a:pt x="8358" y="17544"/>
                  </a:lnTo>
                  <a:lnTo>
                    <a:pt x="8469" y="17586"/>
                  </a:lnTo>
                  <a:lnTo>
                    <a:pt x="8580" y="17646"/>
                  </a:lnTo>
                  <a:lnTo>
                    <a:pt x="8691" y="17697"/>
                  </a:lnTo>
                  <a:lnTo>
                    <a:pt x="8887" y="17825"/>
                  </a:lnTo>
                  <a:lnTo>
                    <a:pt x="9075" y="17953"/>
                  </a:lnTo>
                  <a:lnTo>
                    <a:pt x="9246" y="18090"/>
                  </a:lnTo>
                  <a:lnTo>
                    <a:pt x="9400" y="18218"/>
                  </a:lnTo>
                  <a:lnTo>
                    <a:pt x="9400" y="18218"/>
                  </a:lnTo>
                  <a:lnTo>
                    <a:pt x="9698" y="18500"/>
                  </a:lnTo>
                  <a:lnTo>
                    <a:pt x="9997" y="18781"/>
                  </a:lnTo>
                  <a:lnTo>
                    <a:pt x="10279" y="19080"/>
                  </a:lnTo>
                  <a:lnTo>
                    <a:pt x="10561" y="19371"/>
                  </a:lnTo>
                  <a:lnTo>
                    <a:pt x="10561" y="19371"/>
                  </a:lnTo>
                  <a:lnTo>
                    <a:pt x="10996" y="19832"/>
                  </a:lnTo>
                  <a:lnTo>
                    <a:pt x="11226" y="20054"/>
                  </a:lnTo>
                  <a:lnTo>
                    <a:pt x="11457" y="20275"/>
                  </a:lnTo>
                  <a:lnTo>
                    <a:pt x="11696" y="20497"/>
                  </a:lnTo>
                  <a:lnTo>
                    <a:pt x="11944" y="20702"/>
                  </a:lnTo>
                  <a:lnTo>
                    <a:pt x="12191" y="20899"/>
                  </a:lnTo>
                  <a:lnTo>
                    <a:pt x="12456" y="21086"/>
                  </a:lnTo>
                  <a:lnTo>
                    <a:pt x="12456" y="21086"/>
                  </a:lnTo>
                  <a:lnTo>
                    <a:pt x="12678" y="21215"/>
                  </a:lnTo>
                  <a:lnTo>
                    <a:pt x="12908" y="21343"/>
                  </a:lnTo>
                  <a:lnTo>
                    <a:pt x="13147" y="21454"/>
                  </a:lnTo>
                  <a:lnTo>
                    <a:pt x="13395" y="21547"/>
                  </a:lnTo>
                  <a:lnTo>
                    <a:pt x="13651" y="21624"/>
                  </a:lnTo>
                  <a:lnTo>
                    <a:pt x="13907" y="21684"/>
                  </a:lnTo>
                  <a:lnTo>
                    <a:pt x="14163" y="21727"/>
                  </a:lnTo>
                  <a:lnTo>
                    <a:pt x="14419" y="21752"/>
                  </a:lnTo>
                  <a:lnTo>
                    <a:pt x="14547" y="21752"/>
                  </a:lnTo>
                  <a:lnTo>
                    <a:pt x="14675" y="21752"/>
                  </a:lnTo>
                  <a:lnTo>
                    <a:pt x="14803" y="21752"/>
                  </a:lnTo>
                  <a:lnTo>
                    <a:pt x="14932" y="21735"/>
                  </a:lnTo>
                  <a:lnTo>
                    <a:pt x="15051" y="21718"/>
                  </a:lnTo>
                  <a:lnTo>
                    <a:pt x="15179" y="21701"/>
                  </a:lnTo>
                  <a:lnTo>
                    <a:pt x="15299" y="21676"/>
                  </a:lnTo>
                  <a:lnTo>
                    <a:pt x="15418" y="21641"/>
                  </a:lnTo>
                  <a:lnTo>
                    <a:pt x="15538" y="21599"/>
                  </a:lnTo>
                  <a:lnTo>
                    <a:pt x="15649" y="21547"/>
                  </a:lnTo>
                  <a:lnTo>
                    <a:pt x="15760" y="21496"/>
                  </a:lnTo>
                  <a:lnTo>
                    <a:pt x="15871" y="21437"/>
                  </a:lnTo>
                  <a:lnTo>
                    <a:pt x="15973" y="21377"/>
                  </a:lnTo>
                  <a:lnTo>
                    <a:pt x="16076" y="21300"/>
                  </a:lnTo>
                  <a:lnTo>
                    <a:pt x="16178" y="21223"/>
                  </a:lnTo>
                  <a:lnTo>
                    <a:pt x="16272" y="21138"/>
                  </a:lnTo>
                  <a:lnTo>
                    <a:pt x="16272" y="21138"/>
                  </a:lnTo>
                  <a:lnTo>
                    <a:pt x="16366" y="21035"/>
                  </a:lnTo>
                  <a:lnTo>
                    <a:pt x="16460" y="20933"/>
                  </a:lnTo>
                  <a:lnTo>
                    <a:pt x="16545" y="20822"/>
                  </a:lnTo>
                  <a:lnTo>
                    <a:pt x="16630" y="20711"/>
                  </a:lnTo>
                  <a:lnTo>
                    <a:pt x="16784" y="20480"/>
                  </a:lnTo>
                  <a:lnTo>
                    <a:pt x="16929" y="20241"/>
                  </a:lnTo>
                  <a:lnTo>
                    <a:pt x="16929" y="20241"/>
                  </a:lnTo>
                  <a:lnTo>
                    <a:pt x="17049" y="20062"/>
                  </a:lnTo>
                  <a:lnTo>
                    <a:pt x="17160" y="19883"/>
                  </a:lnTo>
                  <a:lnTo>
                    <a:pt x="17288" y="19703"/>
                  </a:lnTo>
                  <a:lnTo>
                    <a:pt x="17416" y="19541"/>
                  </a:lnTo>
                  <a:lnTo>
                    <a:pt x="17561" y="19388"/>
                  </a:lnTo>
                  <a:lnTo>
                    <a:pt x="17638" y="19311"/>
                  </a:lnTo>
                  <a:lnTo>
                    <a:pt x="17723" y="19242"/>
                  </a:lnTo>
                  <a:lnTo>
                    <a:pt x="17800" y="19183"/>
                  </a:lnTo>
                  <a:lnTo>
                    <a:pt x="17894" y="19123"/>
                  </a:lnTo>
                  <a:lnTo>
                    <a:pt x="17979" y="19072"/>
                  </a:lnTo>
                  <a:lnTo>
                    <a:pt x="18082" y="19029"/>
                  </a:lnTo>
                  <a:lnTo>
                    <a:pt x="18082" y="19029"/>
                  </a:lnTo>
                  <a:lnTo>
                    <a:pt x="18210" y="18978"/>
                  </a:lnTo>
                  <a:lnTo>
                    <a:pt x="18346" y="18944"/>
                  </a:lnTo>
                  <a:lnTo>
                    <a:pt x="18483" y="18918"/>
                  </a:lnTo>
                  <a:lnTo>
                    <a:pt x="18611" y="18901"/>
                  </a:lnTo>
                  <a:lnTo>
                    <a:pt x="18748" y="18901"/>
                  </a:lnTo>
                  <a:lnTo>
                    <a:pt x="18884" y="18910"/>
                  </a:lnTo>
                  <a:lnTo>
                    <a:pt x="19021" y="18927"/>
                  </a:lnTo>
                  <a:lnTo>
                    <a:pt x="19149" y="18952"/>
                  </a:lnTo>
                  <a:lnTo>
                    <a:pt x="19285" y="18978"/>
                  </a:lnTo>
                  <a:lnTo>
                    <a:pt x="19422" y="19021"/>
                  </a:lnTo>
                  <a:lnTo>
                    <a:pt x="19695" y="19106"/>
                  </a:lnTo>
                  <a:lnTo>
                    <a:pt x="19968" y="19208"/>
                  </a:lnTo>
                  <a:lnTo>
                    <a:pt x="20233" y="19319"/>
                  </a:lnTo>
                  <a:lnTo>
                    <a:pt x="20233" y="19319"/>
                  </a:lnTo>
                  <a:lnTo>
                    <a:pt x="20472" y="19413"/>
                  </a:lnTo>
                  <a:lnTo>
                    <a:pt x="20720" y="19507"/>
                  </a:lnTo>
                  <a:lnTo>
                    <a:pt x="20959" y="19593"/>
                  </a:lnTo>
                  <a:lnTo>
                    <a:pt x="21206" y="19661"/>
                  </a:lnTo>
                  <a:lnTo>
                    <a:pt x="21326" y="19686"/>
                  </a:lnTo>
                  <a:lnTo>
                    <a:pt x="21445" y="19712"/>
                  </a:lnTo>
                  <a:lnTo>
                    <a:pt x="21573" y="19729"/>
                  </a:lnTo>
                  <a:lnTo>
                    <a:pt x="21693" y="19738"/>
                  </a:lnTo>
                  <a:lnTo>
                    <a:pt x="21812" y="19738"/>
                  </a:lnTo>
                  <a:lnTo>
                    <a:pt x="21932" y="19729"/>
                  </a:lnTo>
                  <a:lnTo>
                    <a:pt x="22051" y="19721"/>
                  </a:lnTo>
                  <a:lnTo>
                    <a:pt x="22171" y="19695"/>
                  </a:lnTo>
                  <a:lnTo>
                    <a:pt x="22171" y="19695"/>
                  </a:lnTo>
                  <a:lnTo>
                    <a:pt x="22265" y="19669"/>
                  </a:lnTo>
                  <a:lnTo>
                    <a:pt x="22359" y="19635"/>
                  </a:lnTo>
                  <a:lnTo>
                    <a:pt x="22444" y="19601"/>
                  </a:lnTo>
                  <a:lnTo>
                    <a:pt x="22530" y="19558"/>
                  </a:lnTo>
                  <a:lnTo>
                    <a:pt x="22700" y="19464"/>
                  </a:lnTo>
                  <a:lnTo>
                    <a:pt x="22854" y="19353"/>
                  </a:lnTo>
                  <a:lnTo>
                    <a:pt x="23008" y="19234"/>
                  </a:lnTo>
                  <a:lnTo>
                    <a:pt x="23161" y="19106"/>
                  </a:lnTo>
                  <a:lnTo>
                    <a:pt x="23460" y="18824"/>
                  </a:lnTo>
                  <a:lnTo>
                    <a:pt x="23460" y="18824"/>
                  </a:lnTo>
                  <a:lnTo>
                    <a:pt x="23708" y="18594"/>
                  </a:lnTo>
                  <a:lnTo>
                    <a:pt x="23836" y="18483"/>
                  </a:lnTo>
                  <a:lnTo>
                    <a:pt x="23964" y="18372"/>
                  </a:lnTo>
                  <a:lnTo>
                    <a:pt x="24092" y="18269"/>
                  </a:lnTo>
                  <a:lnTo>
                    <a:pt x="24237" y="18175"/>
                  </a:lnTo>
                  <a:lnTo>
                    <a:pt x="24374" y="18090"/>
                  </a:lnTo>
                  <a:lnTo>
                    <a:pt x="24527" y="18013"/>
                  </a:lnTo>
                  <a:lnTo>
                    <a:pt x="24527" y="18013"/>
                  </a:lnTo>
                  <a:lnTo>
                    <a:pt x="24621" y="17970"/>
                  </a:lnTo>
                  <a:lnTo>
                    <a:pt x="24724" y="17936"/>
                  </a:lnTo>
                  <a:lnTo>
                    <a:pt x="24817" y="17902"/>
                  </a:lnTo>
                  <a:lnTo>
                    <a:pt x="24920" y="17885"/>
                  </a:lnTo>
                  <a:lnTo>
                    <a:pt x="25022" y="17859"/>
                  </a:lnTo>
                  <a:lnTo>
                    <a:pt x="25125" y="17851"/>
                  </a:lnTo>
                  <a:lnTo>
                    <a:pt x="25321" y="17834"/>
                  </a:lnTo>
                  <a:lnTo>
                    <a:pt x="25526" y="17842"/>
                  </a:lnTo>
                  <a:lnTo>
                    <a:pt x="25722" y="17868"/>
                  </a:lnTo>
                  <a:lnTo>
                    <a:pt x="25919" y="17911"/>
                  </a:lnTo>
                  <a:lnTo>
                    <a:pt x="26115" y="17970"/>
                  </a:lnTo>
                  <a:lnTo>
                    <a:pt x="26303" y="18039"/>
                  </a:lnTo>
                  <a:lnTo>
                    <a:pt x="26491" y="18124"/>
                  </a:lnTo>
                  <a:lnTo>
                    <a:pt x="26670" y="18218"/>
                  </a:lnTo>
                  <a:lnTo>
                    <a:pt x="26832" y="18329"/>
                  </a:lnTo>
                  <a:lnTo>
                    <a:pt x="26994" y="18449"/>
                  </a:lnTo>
                  <a:lnTo>
                    <a:pt x="27148" y="18577"/>
                  </a:lnTo>
                  <a:lnTo>
                    <a:pt x="27293" y="18705"/>
                  </a:lnTo>
                  <a:lnTo>
                    <a:pt x="27421" y="18850"/>
                  </a:lnTo>
                  <a:lnTo>
                    <a:pt x="27421" y="18850"/>
                  </a:lnTo>
                  <a:lnTo>
                    <a:pt x="27549" y="19012"/>
                  </a:lnTo>
                  <a:lnTo>
                    <a:pt x="27677" y="19191"/>
                  </a:lnTo>
                  <a:lnTo>
                    <a:pt x="27788" y="19371"/>
                  </a:lnTo>
                  <a:lnTo>
                    <a:pt x="27891" y="19550"/>
                  </a:lnTo>
                  <a:lnTo>
                    <a:pt x="27985" y="19738"/>
                  </a:lnTo>
                  <a:lnTo>
                    <a:pt x="28062" y="19925"/>
                  </a:lnTo>
                  <a:lnTo>
                    <a:pt x="28138" y="20113"/>
                  </a:lnTo>
                  <a:lnTo>
                    <a:pt x="28207" y="20310"/>
                  </a:lnTo>
                  <a:lnTo>
                    <a:pt x="28266" y="20497"/>
                  </a:lnTo>
                  <a:lnTo>
                    <a:pt x="28326" y="20694"/>
                  </a:lnTo>
                  <a:lnTo>
                    <a:pt x="28369" y="20882"/>
                  </a:lnTo>
                  <a:lnTo>
                    <a:pt x="28412" y="21069"/>
                  </a:lnTo>
                  <a:lnTo>
                    <a:pt x="28480" y="21437"/>
                  </a:lnTo>
                  <a:lnTo>
                    <a:pt x="28540" y="21795"/>
                  </a:lnTo>
                  <a:lnTo>
                    <a:pt x="28540" y="21795"/>
                  </a:lnTo>
                  <a:lnTo>
                    <a:pt x="28591" y="22205"/>
                  </a:lnTo>
                  <a:lnTo>
                    <a:pt x="28625" y="22623"/>
                  </a:lnTo>
                  <a:lnTo>
                    <a:pt x="28642" y="23059"/>
                  </a:lnTo>
                  <a:lnTo>
                    <a:pt x="28642" y="23272"/>
                  </a:lnTo>
                  <a:lnTo>
                    <a:pt x="28633" y="23485"/>
                  </a:lnTo>
                  <a:lnTo>
                    <a:pt x="28625" y="23707"/>
                  </a:lnTo>
                  <a:lnTo>
                    <a:pt x="28608" y="23921"/>
                  </a:lnTo>
                  <a:lnTo>
                    <a:pt x="28582" y="24134"/>
                  </a:lnTo>
                  <a:lnTo>
                    <a:pt x="28557" y="24348"/>
                  </a:lnTo>
                  <a:lnTo>
                    <a:pt x="28523" y="24561"/>
                  </a:lnTo>
                  <a:lnTo>
                    <a:pt x="28488" y="24766"/>
                  </a:lnTo>
                  <a:lnTo>
                    <a:pt x="28437" y="24979"/>
                  </a:lnTo>
                  <a:lnTo>
                    <a:pt x="28386" y="25184"/>
                  </a:lnTo>
                  <a:lnTo>
                    <a:pt x="28326" y="25389"/>
                  </a:lnTo>
                  <a:lnTo>
                    <a:pt x="28258" y="25586"/>
                  </a:lnTo>
                  <a:lnTo>
                    <a:pt x="28190" y="25782"/>
                  </a:lnTo>
                  <a:lnTo>
                    <a:pt x="28113" y="25970"/>
                  </a:lnTo>
                  <a:lnTo>
                    <a:pt x="28019" y="26149"/>
                  </a:lnTo>
                  <a:lnTo>
                    <a:pt x="27925" y="26337"/>
                  </a:lnTo>
                  <a:lnTo>
                    <a:pt x="27822" y="26508"/>
                  </a:lnTo>
                  <a:lnTo>
                    <a:pt x="27711" y="26678"/>
                  </a:lnTo>
                  <a:lnTo>
                    <a:pt x="27592" y="26840"/>
                  </a:lnTo>
                  <a:lnTo>
                    <a:pt x="27464" y="26994"/>
                  </a:lnTo>
                  <a:lnTo>
                    <a:pt x="27336" y="27139"/>
                  </a:lnTo>
                  <a:lnTo>
                    <a:pt x="27191" y="27284"/>
                  </a:lnTo>
                  <a:lnTo>
                    <a:pt x="27037" y="27421"/>
                  </a:lnTo>
                  <a:lnTo>
                    <a:pt x="26875" y="27540"/>
                  </a:lnTo>
                  <a:lnTo>
                    <a:pt x="26704" y="27660"/>
                  </a:lnTo>
                  <a:lnTo>
                    <a:pt x="26525" y="27762"/>
                  </a:lnTo>
                  <a:lnTo>
                    <a:pt x="26525" y="27762"/>
                  </a:lnTo>
                  <a:lnTo>
                    <a:pt x="26260" y="27908"/>
                  </a:lnTo>
                  <a:lnTo>
                    <a:pt x="26260" y="27908"/>
                  </a:lnTo>
                  <a:lnTo>
                    <a:pt x="26038" y="28019"/>
                  </a:lnTo>
                  <a:lnTo>
                    <a:pt x="25927" y="28078"/>
                  </a:lnTo>
                  <a:lnTo>
                    <a:pt x="25825" y="28147"/>
                  </a:lnTo>
                  <a:lnTo>
                    <a:pt x="25722" y="28215"/>
                  </a:lnTo>
                  <a:lnTo>
                    <a:pt x="25628" y="28292"/>
                  </a:lnTo>
                  <a:lnTo>
                    <a:pt x="25543" y="28377"/>
                  </a:lnTo>
                  <a:lnTo>
                    <a:pt x="25475" y="28471"/>
                  </a:lnTo>
                  <a:lnTo>
                    <a:pt x="25475" y="28471"/>
                  </a:lnTo>
                  <a:lnTo>
                    <a:pt x="25424" y="28556"/>
                  </a:lnTo>
                  <a:lnTo>
                    <a:pt x="25381" y="28642"/>
                  </a:lnTo>
                  <a:lnTo>
                    <a:pt x="25347" y="28736"/>
                  </a:lnTo>
                  <a:lnTo>
                    <a:pt x="25313" y="28838"/>
                  </a:lnTo>
                  <a:lnTo>
                    <a:pt x="25287" y="28941"/>
                  </a:lnTo>
                  <a:lnTo>
                    <a:pt x="25270" y="29060"/>
                  </a:lnTo>
                  <a:lnTo>
                    <a:pt x="25261" y="29188"/>
                  </a:lnTo>
                  <a:lnTo>
                    <a:pt x="25253" y="29316"/>
                  </a:lnTo>
                  <a:lnTo>
                    <a:pt x="25253" y="29316"/>
                  </a:lnTo>
                  <a:lnTo>
                    <a:pt x="25261" y="29589"/>
                  </a:lnTo>
                  <a:lnTo>
                    <a:pt x="25287" y="29854"/>
                  </a:lnTo>
                  <a:lnTo>
                    <a:pt x="25330" y="30110"/>
                  </a:lnTo>
                  <a:lnTo>
                    <a:pt x="25389" y="30366"/>
                  </a:lnTo>
                  <a:lnTo>
                    <a:pt x="25466" y="30614"/>
                  </a:lnTo>
                  <a:lnTo>
                    <a:pt x="25560" y="30861"/>
                  </a:lnTo>
                  <a:lnTo>
                    <a:pt x="25663" y="31109"/>
                  </a:lnTo>
                  <a:lnTo>
                    <a:pt x="25774" y="31348"/>
                  </a:lnTo>
                  <a:lnTo>
                    <a:pt x="25902" y="31587"/>
                  </a:lnTo>
                  <a:lnTo>
                    <a:pt x="26038" y="31818"/>
                  </a:lnTo>
                  <a:lnTo>
                    <a:pt x="26175" y="32057"/>
                  </a:lnTo>
                  <a:lnTo>
                    <a:pt x="26328" y="32287"/>
                  </a:lnTo>
                  <a:lnTo>
                    <a:pt x="26644" y="32757"/>
                  </a:lnTo>
                  <a:lnTo>
                    <a:pt x="26977" y="33226"/>
                  </a:lnTo>
                  <a:lnTo>
                    <a:pt x="26977" y="33226"/>
                  </a:lnTo>
                  <a:lnTo>
                    <a:pt x="27396" y="33815"/>
                  </a:lnTo>
                  <a:lnTo>
                    <a:pt x="27601" y="34123"/>
                  </a:lnTo>
                  <a:lnTo>
                    <a:pt x="27797" y="34421"/>
                  </a:lnTo>
                  <a:lnTo>
                    <a:pt x="27985" y="34737"/>
                  </a:lnTo>
                  <a:lnTo>
                    <a:pt x="28164" y="35053"/>
                  </a:lnTo>
                  <a:lnTo>
                    <a:pt x="28318" y="35369"/>
                  </a:lnTo>
                  <a:lnTo>
                    <a:pt x="28394" y="35540"/>
                  </a:lnTo>
                  <a:lnTo>
                    <a:pt x="28463" y="35702"/>
                  </a:lnTo>
                  <a:lnTo>
                    <a:pt x="28463" y="35702"/>
                  </a:lnTo>
                  <a:lnTo>
                    <a:pt x="28557" y="35967"/>
                  </a:lnTo>
                  <a:lnTo>
                    <a:pt x="28642" y="36240"/>
                  </a:lnTo>
                  <a:lnTo>
                    <a:pt x="28702" y="36513"/>
                  </a:lnTo>
                  <a:lnTo>
                    <a:pt x="28753" y="36795"/>
                  </a:lnTo>
                  <a:lnTo>
                    <a:pt x="28787" y="37076"/>
                  </a:lnTo>
                  <a:lnTo>
                    <a:pt x="28804" y="37367"/>
                  </a:lnTo>
                  <a:lnTo>
                    <a:pt x="28813" y="37657"/>
                  </a:lnTo>
                  <a:lnTo>
                    <a:pt x="28796" y="37947"/>
                  </a:lnTo>
                  <a:lnTo>
                    <a:pt x="28770" y="38237"/>
                  </a:lnTo>
                  <a:lnTo>
                    <a:pt x="28727" y="38528"/>
                  </a:lnTo>
                  <a:lnTo>
                    <a:pt x="28668" y="38818"/>
                  </a:lnTo>
                  <a:lnTo>
                    <a:pt x="28599" y="39108"/>
                  </a:lnTo>
                  <a:lnTo>
                    <a:pt x="28514" y="39398"/>
                  </a:lnTo>
                  <a:lnTo>
                    <a:pt x="28403" y="39689"/>
                  </a:lnTo>
                  <a:lnTo>
                    <a:pt x="28292" y="39970"/>
                  </a:lnTo>
                  <a:lnTo>
                    <a:pt x="28155" y="40252"/>
                  </a:lnTo>
                  <a:lnTo>
                    <a:pt x="28155" y="40252"/>
                  </a:lnTo>
                  <a:lnTo>
                    <a:pt x="28010" y="40534"/>
                  </a:lnTo>
                  <a:lnTo>
                    <a:pt x="27848" y="40799"/>
                  </a:lnTo>
                  <a:lnTo>
                    <a:pt x="27677" y="41046"/>
                  </a:lnTo>
                  <a:lnTo>
                    <a:pt x="27498" y="41294"/>
                  </a:lnTo>
                  <a:lnTo>
                    <a:pt x="27310" y="41524"/>
                  </a:lnTo>
                  <a:lnTo>
                    <a:pt x="27114" y="41746"/>
                  </a:lnTo>
                  <a:lnTo>
                    <a:pt x="26900" y="41951"/>
                  </a:lnTo>
                  <a:lnTo>
                    <a:pt x="26679" y="42147"/>
                  </a:lnTo>
                  <a:lnTo>
                    <a:pt x="26457" y="42335"/>
                  </a:lnTo>
                  <a:lnTo>
                    <a:pt x="26226" y="42497"/>
                  </a:lnTo>
                  <a:lnTo>
                    <a:pt x="25978" y="42660"/>
                  </a:lnTo>
                  <a:lnTo>
                    <a:pt x="25731" y="42796"/>
                  </a:lnTo>
                  <a:lnTo>
                    <a:pt x="25475" y="42924"/>
                  </a:lnTo>
                  <a:lnTo>
                    <a:pt x="25219" y="43035"/>
                  </a:lnTo>
                  <a:lnTo>
                    <a:pt x="24954" y="43138"/>
                  </a:lnTo>
                  <a:lnTo>
                    <a:pt x="24681" y="43214"/>
                  </a:lnTo>
                  <a:lnTo>
                    <a:pt x="24681" y="43214"/>
                  </a:lnTo>
                  <a:lnTo>
                    <a:pt x="24271" y="43317"/>
                  </a:lnTo>
                  <a:lnTo>
                    <a:pt x="23836" y="43419"/>
                  </a:lnTo>
                  <a:lnTo>
                    <a:pt x="23836" y="43419"/>
                  </a:lnTo>
                  <a:lnTo>
                    <a:pt x="23306" y="43539"/>
                  </a:lnTo>
                  <a:lnTo>
                    <a:pt x="23042" y="43599"/>
                  </a:lnTo>
                  <a:lnTo>
                    <a:pt x="22786" y="43667"/>
                  </a:lnTo>
                  <a:lnTo>
                    <a:pt x="22538" y="43744"/>
                  </a:lnTo>
                  <a:lnTo>
                    <a:pt x="22299" y="43829"/>
                  </a:lnTo>
                  <a:lnTo>
                    <a:pt x="22069" y="43915"/>
                  </a:lnTo>
                  <a:lnTo>
                    <a:pt x="21847" y="44017"/>
                  </a:lnTo>
                  <a:lnTo>
                    <a:pt x="21642" y="44128"/>
                  </a:lnTo>
                  <a:lnTo>
                    <a:pt x="21548" y="44188"/>
                  </a:lnTo>
                  <a:lnTo>
                    <a:pt x="21462" y="44256"/>
                  </a:lnTo>
                  <a:lnTo>
                    <a:pt x="21377" y="44324"/>
                  </a:lnTo>
                  <a:lnTo>
                    <a:pt x="21292" y="44393"/>
                  </a:lnTo>
                  <a:lnTo>
                    <a:pt x="21215" y="44469"/>
                  </a:lnTo>
                  <a:lnTo>
                    <a:pt x="21147" y="44546"/>
                  </a:lnTo>
                  <a:lnTo>
                    <a:pt x="21078" y="44632"/>
                  </a:lnTo>
                  <a:lnTo>
                    <a:pt x="21027" y="44717"/>
                  </a:lnTo>
                  <a:lnTo>
                    <a:pt x="20967" y="44811"/>
                  </a:lnTo>
                  <a:lnTo>
                    <a:pt x="20925" y="44905"/>
                  </a:lnTo>
                  <a:lnTo>
                    <a:pt x="20882" y="45007"/>
                  </a:lnTo>
                  <a:lnTo>
                    <a:pt x="20856" y="45110"/>
                  </a:lnTo>
                  <a:lnTo>
                    <a:pt x="20831" y="45229"/>
                  </a:lnTo>
                  <a:lnTo>
                    <a:pt x="20814" y="45340"/>
                  </a:lnTo>
                  <a:lnTo>
                    <a:pt x="20814" y="45340"/>
                  </a:lnTo>
                  <a:lnTo>
                    <a:pt x="20805" y="45502"/>
                  </a:lnTo>
                  <a:lnTo>
                    <a:pt x="20805" y="45656"/>
                  </a:lnTo>
                  <a:lnTo>
                    <a:pt x="20822" y="45818"/>
                  </a:lnTo>
                  <a:lnTo>
                    <a:pt x="20856" y="45972"/>
                  </a:lnTo>
                  <a:lnTo>
                    <a:pt x="20890" y="46134"/>
                  </a:lnTo>
                  <a:lnTo>
                    <a:pt x="20942" y="46296"/>
                  </a:lnTo>
                  <a:lnTo>
                    <a:pt x="21036" y="46604"/>
                  </a:lnTo>
                  <a:lnTo>
                    <a:pt x="21036" y="46604"/>
                  </a:lnTo>
                  <a:lnTo>
                    <a:pt x="21095" y="46800"/>
                  </a:lnTo>
                  <a:lnTo>
                    <a:pt x="21155" y="46996"/>
                  </a:lnTo>
                  <a:lnTo>
                    <a:pt x="21206" y="47184"/>
                  </a:lnTo>
                  <a:lnTo>
                    <a:pt x="21240" y="47381"/>
                  </a:lnTo>
                  <a:lnTo>
                    <a:pt x="21266" y="47577"/>
                  </a:lnTo>
                  <a:lnTo>
                    <a:pt x="21266" y="47679"/>
                  </a:lnTo>
                  <a:lnTo>
                    <a:pt x="21266" y="47773"/>
                  </a:lnTo>
                  <a:lnTo>
                    <a:pt x="21257" y="47867"/>
                  </a:lnTo>
                  <a:lnTo>
                    <a:pt x="21240" y="47970"/>
                  </a:lnTo>
                  <a:lnTo>
                    <a:pt x="21223" y="48064"/>
                  </a:lnTo>
                  <a:lnTo>
                    <a:pt x="21189" y="48157"/>
                  </a:lnTo>
                  <a:lnTo>
                    <a:pt x="21189" y="48157"/>
                  </a:lnTo>
                  <a:lnTo>
                    <a:pt x="21138" y="48285"/>
                  </a:lnTo>
                  <a:lnTo>
                    <a:pt x="21078" y="48405"/>
                  </a:lnTo>
                  <a:lnTo>
                    <a:pt x="20942" y="48644"/>
                  </a:lnTo>
                  <a:lnTo>
                    <a:pt x="20942" y="48644"/>
                  </a:lnTo>
                  <a:lnTo>
                    <a:pt x="20839" y="48798"/>
                  </a:lnTo>
                  <a:lnTo>
                    <a:pt x="20754" y="48951"/>
                  </a:lnTo>
                  <a:lnTo>
                    <a:pt x="20720" y="49037"/>
                  </a:lnTo>
                  <a:lnTo>
                    <a:pt x="20694" y="49114"/>
                  </a:lnTo>
                  <a:lnTo>
                    <a:pt x="20668" y="49199"/>
                  </a:lnTo>
                  <a:lnTo>
                    <a:pt x="20651" y="49284"/>
                  </a:lnTo>
                  <a:lnTo>
                    <a:pt x="20651" y="49284"/>
                  </a:lnTo>
                  <a:lnTo>
                    <a:pt x="20643" y="49378"/>
                  </a:lnTo>
                  <a:lnTo>
                    <a:pt x="20651" y="49472"/>
                  </a:lnTo>
                  <a:lnTo>
                    <a:pt x="20660" y="49566"/>
                  </a:lnTo>
                  <a:lnTo>
                    <a:pt x="20686" y="49651"/>
                  </a:lnTo>
                  <a:lnTo>
                    <a:pt x="20720" y="49745"/>
                  </a:lnTo>
                  <a:lnTo>
                    <a:pt x="20771" y="49839"/>
                  </a:lnTo>
                  <a:lnTo>
                    <a:pt x="20822" y="49925"/>
                  </a:lnTo>
                  <a:lnTo>
                    <a:pt x="20890" y="50018"/>
                  </a:lnTo>
                  <a:lnTo>
                    <a:pt x="20976" y="50112"/>
                  </a:lnTo>
                  <a:lnTo>
                    <a:pt x="21061" y="50198"/>
                  </a:lnTo>
                  <a:lnTo>
                    <a:pt x="21164" y="50283"/>
                  </a:lnTo>
                  <a:lnTo>
                    <a:pt x="21275" y="50377"/>
                  </a:lnTo>
                  <a:lnTo>
                    <a:pt x="21394" y="50462"/>
                  </a:lnTo>
                  <a:lnTo>
                    <a:pt x="21531" y="50548"/>
                  </a:lnTo>
                  <a:lnTo>
                    <a:pt x="21676" y="50642"/>
                  </a:lnTo>
                  <a:lnTo>
                    <a:pt x="21829" y="50727"/>
                  </a:lnTo>
                  <a:lnTo>
                    <a:pt x="31937" y="56242"/>
                  </a:lnTo>
                  <a:lnTo>
                    <a:pt x="31937" y="56242"/>
                  </a:lnTo>
                  <a:lnTo>
                    <a:pt x="32492" y="56549"/>
                  </a:lnTo>
                  <a:lnTo>
                    <a:pt x="33056" y="56848"/>
                  </a:lnTo>
                  <a:lnTo>
                    <a:pt x="33628" y="57138"/>
                  </a:lnTo>
                  <a:lnTo>
                    <a:pt x="33918" y="57284"/>
                  </a:lnTo>
                  <a:lnTo>
                    <a:pt x="34208" y="57420"/>
                  </a:lnTo>
                  <a:lnTo>
                    <a:pt x="34498" y="57548"/>
                  </a:lnTo>
                  <a:lnTo>
                    <a:pt x="34797" y="57676"/>
                  </a:lnTo>
                  <a:lnTo>
                    <a:pt x="35096" y="57787"/>
                  </a:lnTo>
                  <a:lnTo>
                    <a:pt x="35395" y="57898"/>
                  </a:lnTo>
                  <a:lnTo>
                    <a:pt x="35702" y="58009"/>
                  </a:lnTo>
                  <a:lnTo>
                    <a:pt x="36009" y="58103"/>
                  </a:lnTo>
                  <a:lnTo>
                    <a:pt x="36317" y="58180"/>
                  </a:lnTo>
                  <a:lnTo>
                    <a:pt x="36633" y="58257"/>
                  </a:lnTo>
                  <a:lnTo>
                    <a:pt x="36633" y="58257"/>
                  </a:lnTo>
                  <a:lnTo>
                    <a:pt x="37008" y="58334"/>
                  </a:lnTo>
                  <a:lnTo>
                    <a:pt x="37384" y="58393"/>
                  </a:lnTo>
                  <a:lnTo>
                    <a:pt x="37768" y="58436"/>
                  </a:lnTo>
                  <a:lnTo>
                    <a:pt x="38144" y="58462"/>
                  </a:lnTo>
                  <a:lnTo>
                    <a:pt x="38528" y="58487"/>
                  </a:lnTo>
                  <a:lnTo>
                    <a:pt x="38912" y="58496"/>
                  </a:lnTo>
                  <a:lnTo>
                    <a:pt x="39296" y="58487"/>
                  </a:lnTo>
                  <a:lnTo>
                    <a:pt x="39680" y="58479"/>
                  </a:lnTo>
                  <a:lnTo>
                    <a:pt x="40056" y="58462"/>
                  </a:lnTo>
                  <a:lnTo>
                    <a:pt x="40440" y="58436"/>
                  </a:lnTo>
                  <a:lnTo>
                    <a:pt x="40816" y="58402"/>
                  </a:lnTo>
                  <a:lnTo>
                    <a:pt x="41183" y="58368"/>
                  </a:lnTo>
                  <a:lnTo>
                    <a:pt x="41917" y="58291"/>
                  </a:lnTo>
                  <a:lnTo>
                    <a:pt x="42634" y="58197"/>
                  </a:lnTo>
                  <a:lnTo>
                    <a:pt x="42634" y="58197"/>
                  </a:lnTo>
                  <a:lnTo>
                    <a:pt x="44162" y="58018"/>
                  </a:lnTo>
                  <a:lnTo>
                    <a:pt x="44939" y="57932"/>
                  </a:lnTo>
                  <a:lnTo>
                    <a:pt x="45725" y="57855"/>
                  </a:lnTo>
                  <a:lnTo>
                    <a:pt x="46519" y="57787"/>
                  </a:lnTo>
                  <a:lnTo>
                    <a:pt x="47321" y="57736"/>
                  </a:lnTo>
                  <a:lnTo>
                    <a:pt x="48124" y="57702"/>
                  </a:lnTo>
                  <a:lnTo>
                    <a:pt x="48525" y="57693"/>
                  </a:lnTo>
                  <a:lnTo>
                    <a:pt x="48926" y="5768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5" name="Google Shape;10105;p44"/>
            <p:cNvSpPr/>
            <p:nvPr/>
          </p:nvSpPr>
          <p:spPr>
            <a:xfrm>
              <a:off x="4484713" y="2472700"/>
              <a:ext cx="1556550" cy="1283150"/>
            </a:xfrm>
            <a:custGeom>
              <a:avLst/>
              <a:gdLst/>
              <a:ahLst/>
              <a:cxnLst/>
              <a:rect l="l" t="t" r="r" b="b"/>
              <a:pathLst>
                <a:path w="62262" h="51326" extrusionOk="0">
                  <a:moveTo>
                    <a:pt x="9076" y="52"/>
                  </a:moveTo>
                  <a:lnTo>
                    <a:pt x="9153" y="60"/>
                  </a:lnTo>
                  <a:lnTo>
                    <a:pt x="9195" y="69"/>
                  </a:lnTo>
                  <a:lnTo>
                    <a:pt x="9229" y="77"/>
                  </a:lnTo>
                  <a:lnTo>
                    <a:pt x="9264" y="94"/>
                  </a:lnTo>
                  <a:lnTo>
                    <a:pt x="9289" y="120"/>
                  </a:lnTo>
                  <a:lnTo>
                    <a:pt x="9315" y="146"/>
                  </a:lnTo>
                  <a:lnTo>
                    <a:pt x="9340" y="180"/>
                  </a:lnTo>
                  <a:lnTo>
                    <a:pt x="9375" y="265"/>
                  </a:lnTo>
                  <a:lnTo>
                    <a:pt x="9400" y="351"/>
                  </a:lnTo>
                  <a:lnTo>
                    <a:pt x="9426" y="453"/>
                  </a:lnTo>
                  <a:lnTo>
                    <a:pt x="9451" y="683"/>
                  </a:lnTo>
                  <a:lnTo>
                    <a:pt x="9468" y="820"/>
                  </a:lnTo>
                  <a:lnTo>
                    <a:pt x="9494" y="965"/>
                  </a:lnTo>
                  <a:lnTo>
                    <a:pt x="9520" y="1102"/>
                  </a:lnTo>
                  <a:lnTo>
                    <a:pt x="9562" y="1221"/>
                  </a:lnTo>
                  <a:lnTo>
                    <a:pt x="9690" y="1486"/>
                  </a:lnTo>
                  <a:lnTo>
                    <a:pt x="9827" y="1742"/>
                  </a:lnTo>
                  <a:lnTo>
                    <a:pt x="9972" y="1990"/>
                  </a:lnTo>
                  <a:lnTo>
                    <a:pt x="10126" y="2237"/>
                  </a:lnTo>
                  <a:lnTo>
                    <a:pt x="10288" y="2476"/>
                  </a:lnTo>
                  <a:lnTo>
                    <a:pt x="10459" y="2707"/>
                  </a:lnTo>
                  <a:lnTo>
                    <a:pt x="10638" y="2929"/>
                  </a:lnTo>
                  <a:lnTo>
                    <a:pt x="10826" y="3151"/>
                  </a:lnTo>
                  <a:lnTo>
                    <a:pt x="11022" y="3364"/>
                  </a:lnTo>
                  <a:lnTo>
                    <a:pt x="11236" y="3569"/>
                  </a:lnTo>
                  <a:lnTo>
                    <a:pt x="11440" y="3765"/>
                  </a:lnTo>
                  <a:lnTo>
                    <a:pt x="11662" y="3953"/>
                  </a:lnTo>
                  <a:lnTo>
                    <a:pt x="11893" y="4141"/>
                  </a:lnTo>
                  <a:lnTo>
                    <a:pt x="12123" y="4312"/>
                  </a:lnTo>
                  <a:lnTo>
                    <a:pt x="12362" y="4482"/>
                  </a:lnTo>
                  <a:lnTo>
                    <a:pt x="12610" y="4636"/>
                  </a:lnTo>
                  <a:lnTo>
                    <a:pt x="12858" y="4790"/>
                  </a:lnTo>
                  <a:lnTo>
                    <a:pt x="13122" y="4935"/>
                  </a:lnTo>
                  <a:lnTo>
                    <a:pt x="13378" y="5063"/>
                  </a:lnTo>
                  <a:lnTo>
                    <a:pt x="13652" y="5191"/>
                  </a:lnTo>
                  <a:lnTo>
                    <a:pt x="13916" y="5311"/>
                  </a:lnTo>
                  <a:lnTo>
                    <a:pt x="14198" y="5413"/>
                  </a:lnTo>
                  <a:lnTo>
                    <a:pt x="14480" y="5515"/>
                  </a:lnTo>
                  <a:lnTo>
                    <a:pt x="14761" y="5601"/>
                  </a:lnTo>
                  <a:lnTo>
                    <a:pt x="15052" y="5678"/>
                  </a:lnTo>
                  <a:lnTo>
                    <a:pt x="15342" y="5746"/>
                  </a:lnTo>
                  <a:lnTo>
                    <a:pt x="15632" y="5806"/>
                  </a:lnTo>
                  <a:lnTo>
                    <a:pt x="15931" y="5857"/>
                  </a:lnTo>
                  <a:lnTo>
                    <a:pt x="16230" y="5891"/>
                  </a:lnTo>
                  <a:lnTo>
                    <a:pt x="16529" y="5917"/>
                  </a:lnTo>
                  <a:lnTo>
                    <a:pt x="16836" y="5934"/>
                  </a:lnTo>
                  <a:lnTo>
                    <a:pt x="17135" y="5942"/>
                  </a:lnTo>
                  <a:lnTo>
                    <a:pt x="17527" y="5934"/>
                  </a:lnTo>
                  <a:lnTo>
                    <a:pt x="17920" y="5900"/>
                  </a:lnTo>
                  <a:lnTo>
                    <a:pt x="18304" y="5857"/>
                  </a:lnTo>
                  <a:lnTo>
                    <a:pt x="18688" y="5797"/>
                  </a:lnTo>
                  <a:lnTo>
                    <a:pt x="18816" y="5763"/>
                  </a:lnTo>
                  <a:lnTo>
                    <a:pt x="18953" y="5729"/>
                  </a:lnTo>
                  <a:lnTo>
                    <a:pt x="19081" y="5686"/>
                  </a:lnTo>
                  <a:lnTo>
                    <a:pt x="19209" y="5643"/>
                  </a:lnTo>
                  <a:lnTo>
                    <a:pt x="19329" y="5592"/>
                  </a:lnTo>
                  <a:lnTo>
                    <a:pt x="19457" y="5532"/>
                  </a:lnTo>
                  <a:lnTo>
                    <a:pt x="19576" y="5473"/>
                  </a:lnTo>
                  <a:lnTo>
                    <a:pt x="19687" y="5413"/>
                  </a:lnTo>
                  <a:lnTo>
                    <a:pt x="19918" y="5268"/>
                  </a:lnTo>
                  <a:lnTo>
                    <a:pt x="20131" y="5106"/>
                  </a:lnTo>
                  <a:lnTo>
                    <a:pt x="20336" y="4935"/>
                  </a:lnTo>
                  <a:lnTo>
                    <a:pt x="20541" y="4756"/>
                  </a:lnTo>
                  <a:lnTo>
                    <a:pt x="20737" y="4559"/>
                  </a:lnTo>
                  <a:lnTo>
                    <a:pt x="20925" y="4346"/>
                  </a:lnTo>
                  <a:lnTo>
                    <a:pt x="21104" y="4132"/>
                  </a:lnTo>
                  <a:lnTo>
                    <a:pt x="21284" y="3910"/>
                  </a:lnTo>
                  <a:lnTo>
                    <a:pt x="21634" y="3458"/>
                  </a:lnTo>
                  <a:lnTo>
                    <a:pt x="21975" y="2997"/>
                  </a:lnTo>
                  <a:lnTo>
                    <a:pt x="22325" y="2519"/>
                  </a:lnTo>
                  <a:lnTo>
                    <a:pt x="22496" y="2280"/>
                  </a:lnTo>
                  <a:lnTo>
                    <a:pt x="22684" y="2049"/>
                  </a:lnTo>
                  <a:lnTo>
                    <a:pt x="22863" y="1827"/>
                  </a:lnTo>
                  <a:lnTo>
                    <a:pt x="23059" y="1605"/>
                  </a:lnTo>
                  <a:lnTo>
                    <a:pt x="23247" y="1392"/>
                  </a:lnTo>
                  <a:lnTo>
                    <a:pt x="23452" y="1196"/>
                  </a:lnTo>
                  <a:lnTo>
                    <a:pt x="23666" y="999"/>
                  </a:lnTo>
                  <a:lnTo>
                    <a:pt x="23879" y="829"/>
                  </a:lnTo>
                  <a:lnTo>
                    <a:pt x="24101" y="666"/>
                  </a:lnTo>
                  <a:lnTo>
                    <a:pt x="24340" y="521"/>
                  </a:lnTo>
                  <a:lnTo>
                    <a:pt x="24459" y="453"/>
                  </a:lnTo>
                  <a:lnTo>
                    <a:pt x="24588" y="393"/>
                  </a:lnTo>
                  <a:lnTo>
                    <a:pt x="24716" y="342"/>
                  </a:lnTo>
                  <a:lnTo>
                    <a:pt x="24844" y="291"/>
                  </a:lnTo>
                  <a:lnTo>
                    <a:pt x="24980" y="248"/>
                  </a:lnTo>
                  <a:lnTo>
                    <a:pt x="25117" y="205"/>
                  </a:lnTo>
                  <a:lnTo>
                    <a:pt x="25253" y="171"/>
                  </a:lnTo>
                  <a:lnTo>
                    <a:pt x="25399" y="146"/>
                  </a:lnTo>
                  <a:lnTo>
                    <a:pt x="25467" y="137"/>
                  </a:lnTo>
                  <a:lnTo>
                    <a:pt x="25544" y="137"/>
                  </a:lnTo>
                  <a:lnTo>
                    <a:pt x="25612" y="146"/>
                  </a:lnTo>
                  <a:lnTo>
                    <a:pt x="25689" y="171"/>
                  </a:lnTo>
                  <a:lnTo>
                    <a:pt x="25757" y="197"/>
                  </a:lnTo>
                  <a:lnTo>
                    <a:pt x="25825" y="231"/>
                  </a:lnTo>
                  <a:lnTo>
                    <a:pt x="25885" y="274"/>
                  </a:lnTo>
                  <a:lnTo>
                    <a:pt x="25953" y="325"/>
                  </a:lnTo>
                  <a:lnTo>
                    <a:pt x="26081" y="444"/>
                  </a:lnTo>
                  <a:lnTo>
                    <a:pt x="26210" y="581"/>
                  </a:lnTo>
                  <a:lnTo>
                    <a:pt x="26346" y="726"/>
                  </a:lnTo>
                  <a:lnTo>
                    <a:pt x="26474" y="888"/>
                  </a:lnTo>
                  <a:lnTo>
                    <a:pt x="26696" y="1144"/>
                  </a:lnTo>
                  <a:lnTo>
                    <a:pt x="26816" y="1281"/>
                  </a:lnTo>
                  <a:lnTo>
                    <a:pt x="26935" y="1409"/>
                  </a:lnTo>
                  <a:lnTo>
                    <a:pt x="27063" y="1529"/>
                  </a:lnTo>
                  <a:lnTo>
                    <a:pt x="27200" y="1640"/>
                  </a:lnTo>
                  <a:lnTo>
                    <a:pt x="27336" y="1734"/>
                  </a:lnTo>
                  <a:lnTo>
                    <a:pt x="27490" y="1819"/>
                  </a:lnTo>
                  <a:lnTo>
                    <a:pt x="27780" y="1955"/>
                  </a:lnTo>
                  <a:lnTo>
                    <a:pt x="28071" y="2066"/>
                  </a:lnTo>
                  <a:lnTo>
                    <a:pt x="28344" y="2169"/>
                  </a:lnTo>
                  <a:lnTo>
                    <a:pt x="28617" y="2246"/>
                  </a:lnTo>
                  <a:lnTo>
                    <a:pt x="28882" y="2314"/>
                  </a:lnTo>
                  <a:lnTo>
                    <a:pt x="29129" y="2374"/>
                  </a:lnTo>
                  <a:lnTo>
                    <a:pt x="29607" y="2468"/>
                  </a:lnTo>
                  <a:lnTo>
                    <a:pt x="29650" y="2476"/>
                  </a:lnTo>
                  <a:lnTo>
                    <a:pt x="29778" y="2476"/>
                  </a:lnTo>
                  <a:lnTo>
                    <a:pt x="29812" y="2493"/>
                  </a:lnTo>
                  <a:lnTo>
                    <a:pt x="29838" y="2510"/>
                  </a:lnTo>
                  <a:lnTo>
                    <a:pt x="29863" y="2545"/>
                  </a:lnTo>
                  <a:lnTo>
                    <a:pt x="29872" y="2587"/>
                  </a:lnTo>
                  <a:lnTo>
                    <a:pt x="29872" y="2638"/>
                  </a:lnTo>
                  <a:lnTo>
                    <a:pt x="29863" y="2690"/>
                  </a:lnTo>
                  <a:lnTo>
                    <a:pt x="29829" y="2809"/>
                  </a:lnTo>
                  <a:lnTo>
                    <a:pt x="29787" y="2937"/>
                  </a:lnTo>
                  <a:lnTo>
                    <a:pt x="29727" y="3108"/>
                  </a:lnTo>
                  <a:lnTo>
                    <a:pt x="29650" y="3338"/>
                  </a:lnTo>
                  <a:lnTo>
                    <a:pt x="29565" y="3578"/>
                  </a:lnTo>
                  <a:lnTo>
                    <a:pt x="29385" y="4090"/>
                  </a:lnTo>
                  <a:lnTo>
                    <a:pt x="29377" y="4098"/>
                  </a:lnTo>
                  <a:lnTo>
                    <a:pt x="29223" y="4525"/>
                  </a:lnTo>
                  <a:lnTo>
                    <a:pt x="29061" y="4978"/>
                  </a:lnTo>
                  <a:lnTo>
                    <a:pt x="28907" y="5447"/>
                  </a:lnTo>
                  <a:lnTo>
                    <a:pt x="28839" y="5695"/>
                  </a:lnTo>
                  <a:lnTo>
                    <a:pt x="28771" y="5942"/>
                  </a:lnTo>
                  <a:lnTo>
                    <a:pt x="28711" y="6207"/>
                  </a:lnTo>
                  <a:lnTo>
                    <a:pt x="28660" y="6472"/>
                  </a:lnTo>
                  <a:lnTo>
                    <a:pt x="28608" y="6736"/>
                  </a:lnTo>
                  <a:lnTo>
                    <a:pt x="28574" y="7018"/>
                  </a:lnTo>
                  <a:lnTo>
                    <a:pt x="28540" y="7291"/>
                  </a:lnTo>
                  <a:lnTo>
                    <a:pt x="28523" y="7581"/>
                  </a:lnTo>
                  <a:lnTo>
                    <a:pt x="28515" y="7872"/>
                  </a:lnTo>
                  <a:lnTo>
                    <a:pt x="28523" y="8170"/>
                  </a:lnTo>
                  <a:lnTo>
                    <a:pt x="28540" y="8512"/>
                  </a:lnTo>
                  <a:lnTo>
                    <a:pt x="28583" y="8836"/>
                  </a:lnTo>
                  <a:lnTo>
                    <a:pt x="28634" y="9161"/>
                  </a:lnTo>
                  <a:lnTo>
                    <a:pt x="28694" y="9468"/>
                  </a:lnTo>
                  <a:lnTo>
                    <a:pt x="28771" y="9775"/>
                  </a:lnTo>
                  <a:lnTo>
                    <a:pt x="28856" y="10074"/>
                  </a:lnTo>
                  <a:lnTo>
                    <a:pt x="28950" y="10373"/>
                  </a:lnTo>
                  <a:lnTo>
                    <a:pt x="29052" y="10655"/>
                  </a:lnTo>
                  <a:lnTo>
                    <a:pt x="29155" y="10936"/>
                  </a:lnTo>
                  <a:lnTo>
                    <a:pt x="29274" y="11201"/>
                  </a:lnTo>
                  <a:lnTo>
                    <a:pt x="29385" y="11466"/>
                  </a:lnTo>
                  <a:lnTo>
                    <a:pt x="29505" y="11722"/>
                  </a:lnTo>
                  <a:lnTo>
                    <a:pt x="29752" y="12217"/>
                  </a:lnTo>
                  <a:lnTo>
                    <a:pt x="29991" y="12678"/>
                  </a:lnTo>
                  <a:lnTo>
                    <a:pt x="30273" y="13233"/>
                  </a:lnTo>
                  <a:lnTo>
                    <a:pt x="30410" y="13506"/>
                  </a:lnTo>
                  <a:lnTo>
                    <a:pt x="30529" y="13779"/>
                  </a:lnTo>
                  <a:lnTo>
                    <a:pt x="30632" y="14027"/>
                  </a:lnTo>
                  <a:lnTo>
                    <a:pt x="30709" y="14257"/>
                  </a:lnTo>
                  <a:lnTo>
                    <a:pt x="30734" y="14360"/>
                  </a:lnTo>
                  <a:lnTo>
                    <a:pt x="30751" y="14454"/>
                  </a:lnTo>
                  <a:lnTo>
                    <a:pt x="30751" y="14531"/>
                  </a:lnTo>
                  <a:lnTo>
                    <a:pt x="30751" y="14599"/>
                  </a:lnTo>
                  <a:lnTo>
                    <a:pt x="30700" y="14761"/>
                  </a:lnTo>
                  <a:lnTo>
                    <a:pt x="30632" y="14983"/>
                  </a:lnTo>
                  <a:lnTo>
                    <a:pt x="30546" y="15265"/>
                  </a:lnTo>
                  <a:lnTo>
                    <a:pt x="30461" y="15581"/>
                  </a:lnTo>
                  <a:lnTo>
                    <a:pt x="30384" y="15922"/>
                  </a:lnTo>
                  <a:lnTo>
                    <a:pt x="30341" y="16110"/>
                  </a:lnTo>
                  <a:lnTo>
                    <a:pt x="30316" y="16298"/>
                  </a:lnTo>
                  <a:lnTo>
                    <a:pt x="30282" y="16562"/>
                  </a:lnTo>
                  <a:lnTo>
                    <a:pt x="30265" y="16827"/>
                  </a:lnTo>
                  <a:lnTo>
                    <a:pt x="30256" y="17092"/>
                  </a:lnTo>
                  <a:lnTo>
                    <a:pt x="30256" y="17356"/>
                  </a:lnTo>
                  <a:lnTo>
                    <a:pt x="30273" y="17621"/>
                  </a:lnTo>
                  <a:lnTo>
                    <a:pt x="30299" y="17894"/>
                  </a:lnTo>
                  <a:lnTo>
                    <a:pt x="30341" y="18167"/>
                  </a:lnTo>
                  <a:lnTo>
                    <a:pt x="30384" y="18440"/>
                  </a:lnTo>
                  <a:lnTo>
                    <a:pt x="30452" y="18714"/>
                  </a:lnTo>
                  <a:lnTo>
                    <a:pt x="30521" y="18995"/>
                  </a:lnTo>
                  <a:lnTo>
                    <a:pt x="30615" y="19277"/>
                  </a:lnTo>
                  <a:lnTo>
                    <a:pt x="30709" y="19559"/>
                  </a:lnTo>
                  <a:lnTo>
                    <a:pt x="30820" y="19841"/>
                  </a:lnTo>
                  <a:lnTo>
                    <a:pt x="30939" y="20131"/>
                  </a:lnTo>
                  <a:lnTo>
                    <a:pt x="31076" y="20430"/>
                  </a:lnTo>
                  <a:lnTo>
                    <a:pt x="31221" y="20720"/>
                  </a:lnTo>
                  <a:lnTo>
                    <a:pt x="31366" y="20993"/>
                  </a:lnTo>
                  <a:lnTo>
                    <a:pt x="31511" y="21258"/>
                  </a:lnTo>
                  <a:lnTo>
                    <a:pt x="31665" y="21514"/>
                  </a:lnTo>
                  <a:lnTo>
                    <a:pt x="31827" y="21761"/>
                  </a:lnTo>
                  <a:lnTo>
                    <a:pt x="31989" y="22000"/>
                  </a:lnTo>
                  <a:lnTo>
                    <a:pt x="32151" y="22239"/>
                  </a:lnTo>
                  <a:lnTo>
                    <a:pt x="32322" y="22461"/>
                  </a:lnTo>
                  <a:lnTo>
                    <a:pt x="32501" y="22683"/>
                  </a:lnTo>
                  <a:lnTo>
                    <a:pt x="32681" y="22897"/>
                  </a:lnTo>
                  <a:lnTo>
                    <a:pt x="32860" y="23102"/>
                  </a:lnTo>
                  <a:lnTo>
                    <a:pt x="33056" y="23298"/>
                  </a:lnTo>
                  <a:lnTo>
                    <a:pt x="33244" y="23486"/>
                  </a:lnTo>
                  <a:lnTo>
                    <a:pt x="33440" y="23665"/>
                  </a:lnTo>
                  <a:lnTo>
                    <a:pt x="33637" y="23844"/>
                  </a:lnTo>
                  <a:lnTo>
                    <a:pt x="33842" y="24007"/>
                  </a:lnTo>
                  <a:lnTo>
                    <a:pt x="34047" y="24160"/>
                  </a:lnTo>
                  <a:lnTo>
                    <a:pt x="34260" y="24314"/>
                  </a:lnTo>
                  <a:lnTo>
                    <a:pt x="34473" y="24451"/>
                  </a:lnTo>
                  <a:lnTo>
                    <a:pt x="34687" y="24587"/>
                  </a:lnTo>
                  <a:lnTo>
                    <a:pt x="34909" y="24707"/>
                  </a:lnTo>
                  <a:lnTo>
                    <a:pt x="35131" y="24826"/>
                  </a:lnTo>
                  <a:lnTo>
                    <a:pt x="35353" y="24929"/>
                  </a:lnTo>
                  <a:lnTo>
                    <a:pt x="35583" y="25031"/>
                  </a:lnTo>
                  <a:lnTo>
                    <a:pt x="35814" y="25116"/>
                  </a:lnTo>
                  <a:lnTo>
                    <a:pt x="36044" y="25202"/>
                  </a:lnTo>
                  <a:lnTo>
                    <a:pt x="36283" y="25270"/>
                  </a:lnTo>
                  <a:lnTo>
                    <a:pt x="36514" y="25330"/>
                  </a:lnTo>
                  <a:lnTo>
                    <a:pt x="36761" y="25390"/>
                  </a:lnTo>
                  <a:lnTo>
                    <a:pt x="37000" y="25432"/>
                  </a:lnTo>
                  <a:lnTo>
                    <a:pt x="37239" y="25466"/>
                  </a:lnTo>
                  <a:lnTo>
                    <a:pt x="37487" y="25492"/>
                  </a:lnTo>
                  <a:lnTo>
                    <a:pt x="37735" y="25509"/>
                  </a:lnTo>
                  <a:lnTo>
                    <a:pt x="37974" y="25509"/>
                  </a:lnTo>
                  <a:lnTo>
                    <a:pt x="38307" y="25501"/>
                  </a:lnTo>
                  <a:lnTo>
                    <a:pt x="38614" y="25475"/>
                  </a:lnTo>
                  <a:lnTo>
                    <a:pt x="38913" y="25432"/>
                  </a:lnTo>
                  <a:lnTo>
                    <a:pt x="39203" y="25364"/>
                  </a:lnTo>
                  <a:lnTo>
                    <a:pt x="39476" y="25287"/>
                  </a:lnTo>
                  <a:lnTo>
                    <a:pt x="39732" y="25202"/>
                  </a:lnTo>
                  <a:lnTo>
                    <a:pt x="39971" y="25099"/>
                  </a:lnTo>
                  <a:lnTo>
                    <a:pt x="40202" y="24980"/>
                  </a:lnTo>
                  <a:lnTo>
                    <a:pt x="40424" y="24852"/>
                  </a:lnTo>
                  <a:lnTo>
                    <a:pt x="40629" y="24707"/>
                  </a:lnTo>
                  <a:lnTo>
                    <a:pt x="40825" y="24562"/>
                  </a:lnTo>
                  <a:lnTo>
                    <a:pt x="41004" y="24399"/>
                  </a:lnTo>
                  <a:lnTo>
                    <a:pt x="41175" y="24237"/>
                  </a:lnTo>
                  <a:lnTo>
                    <a:pt x="41337" y="24066"/>
                  </a:lnTo>
                  <a:lnTo>
                    <a:pt x="41491" y="23887"/>
                  </a:lnTo>
                  <a:lnTo>
                    <a:pt x="41636" y="23699"/>
                  </a:lnTo>
                  <a:lnTo>
                    <a:pt x="41764" y="23511"/>
                  </a:lnTo>
                  <a:lnTo>
                    <a:pt x="41892" y="23324"/>
                  </a:lnTo>
                  <a:lnTo>
                    <a:pt x="42003" y="23127"/>
                  </a:lnTo>
                  <a:lnTo>
                    <a:pt x="42114" y="22931"/>
                  </a:lnTo>
                  <a:lnTo>
                    <a:pt x="42208" y="22735"/>
                  </a:lnTo>
                  <a:lnTo>
                    <a:pt x="42302" y="22538"/>
                  </a:lnTo>
                  <a:lnTo>
                    <a:pt x="42387" y="22350"/>
                  </a:lnTo>
                  <a:lnTo>
                    <a:pt x="42464" y="22163"/>
                  </a:lnTo>
                  <a:lnTo>
                    <a:pt x="42601" y="21787"/>
                  </a:lnTo>
                  <a:lnTo>
                    <a:pt x="42720" y="21437"/>
                  </a:lnTo>
                  <a:lnTo>
                    <a:pt x="42814" y="21121"/>
                  </a:lnTo>
                  <a:lnTo>
                    <a:pt x="42891" y="20839"/>
                  </a:lnTo>
                  <a:lnTo>
                    <a:pt x="43019" y="20395"/>
                  </a:lnTo>
                  <a:lnTo>
                    <a:pt x="43087" y="20182"/>
                  </a:lnTo>
                  <a:lnTo>
                    <a:pt x="43147" y="19994"/>
                  </a:lnTo>
                  <a:lnTo>
                    <a:pt x="43241" y="19738"/>
                  </a:lnTo>
                  <a:lnTo>
                    <a:pt x="43335" y="19499"/>
                  </a:lnTo>
                  <a:lnTo>
                    <a:pt x="43437" y="19260"/>
                  </a:lnTo>
                  <a:lnTo>
                    <a:pt x="43540" y="19038"/>
                  </a:lnTo>
                  <a:lnTo>
                    <a:pt x="43651" y="18808"/>
                  </a:lnTo>
                  <a:lnTo>
                    <a:pt x="43762" y="18594"/>
                  </a:lnTo>
                  <a:lnTo>
                    <a:pt x="43992" y="18159"/>
                  </a:lnTo>
                  <a:lnTo>
                    <a:pt x="44248" y="17732"/>
                  </a:lnTo>
                  <a:lnTo>
                    <a:pt x="44521" y="17305"/>
                  </a:lnTo>
                  <a:lnTo>
                    <a:pt x="44812" y="16853"/>
                  </a:lnTo>
                  <a:lnTo>
                    <a:pt x="45119" y="16383"/>
                  </a:lnTo>
                  <a:lnTo>
                    <a:pt x="45162" y="16315"/>
                  </a:lnTo>
                  <a:lnTo>
                    <a:pt x="45187" y="16246"/>
                  </a:lnTo>
                  <a:lnTo>
                    <a:pt x="45213" y="16187"/>
                  </a:lnTo>
                  <a:lnTo>
                    <a:pt x="45247" y="16127"/>
                  </a:lnTo>
                  <a:lnTo>
                    <a:pt x="45281" y="16084"/>
                  </a:lnTo>
                  <a:lnTo>
                    <a:pt x="45307" y="16067"/>
                  </a:lnTo>
                  <a:lnTo>
                    <a:pt x="45333" y="16050"/>
                  </a:lnTo>
                  <a:lnTo>
                    <a:pt x="45375" y="16042"/>
                  </a:lnTo>
                  <a:lnTo>
                    <a:pt x="45409" y="16033"/>
                  </a:lnTo>
                  <a:lnTo>
                    <a:pt x="45443" y="16042"/>
                  </a:lnTo>
                  <a:lnTo>
                    <a:pt x="45486" y="16050"/>
                  </a:lnTo>
                  <a:lnTo>
                    <a:pt x="45563" y="16076"/>
                  </a:lnTo>
                  <a:lnTo>
                    <a:pt x="45640" y="16110"/>
                  </a:lnTo>
                  <a:lnTo>
                    <a:pt x="45708" y="16144"/>
                  </a:lnTo>
                  <a:lnTo>
                    <a:pt x="45776" y="16161"/>
                  </a:lnTo>
                  <a:lnTo>
                    <a:pt x="45785" y="16170"/>
                  </a:lnTo>
                  <a:lnTo>
                    <a:pt x="46229" y="16281"/>
                  </a:lnTo>
                  <a:lnTo>
                    <a:pt x="46280" y="16281"/>
                  </a:lnTo>
                  <a:lnTo>
                    <a:pt x="46280" y="16306"/>
                  </a:lnTo>
                  <a:lnTo>
                    <a:pt x="46272" y="16323"/>
                  </a:lnTo>
                  <a:lnTo>
                    <a:pt x="46255" y="16366"/>
                  </a:lnTo>
                  <a:lnTo>
                    <a:pt x="46229" y="16605"/>
                  </a:lnTo>
                  <a:lnTo>
                    <a:pt x="46186" y="16887"/>
                  </a:lnTo>
                  <a:lnTo>
                    <a:pt x="46161" y="17151"/>
                  </a:lnTo>
                  <a:lnTo>
                    <a:pt x="46144" y="17416"/>
                  </a:lnTo>
                  <a:lnTo>
                    <a:pt x="46135" y="17681"/>
                  </a:lnTo>
                  <a:lnTo>
                    <a:pt x="46135" y="17945"/>
                  </a:lnTo>
                  <a:lnTo>
                    <a:pt x="46144" y="18201"/>
                  </a:lnTo>
                  <a:lnTo>
                    <a:pt x="46152" y="18458"/>
                  </a:lnTo>
                  <a:lnTo>
                    <a:pt x="46178" y="18714"/>
                  </a:lnTo>
                  <a:lnTo>
                    <a:pt x="46195" y="18970"/>
                  </a:lnTo>
                  <a:lnTo>
                    <a:pt x="46229" y="19226"/>
                  </a:lnTo>
                  <a:lnTo>
                    <a:pt x="46263" y="19473"/>
                  </a:lnTo>
                  <a:lnTo>
                    <a:pt x="46306" y="19721"/>
                  </a:lnTo>
                  <a:lnTo>
                    <a:pt x="46357" y="19960"/>
                  </a:lnTo>
                  <a:lnTo>
                    <a:pt x="46459" y="20447"/>
                  </a:lnTo>
                  <a:lnTo>
                    <a:pt x="46587" y="20916"/>
                  </a:lnTo>
                  <a:lnTo>
                    <a:pt x="46716" y="21369"/>
                  </a:lnTo>
                  <a:lnTo>
                    <a:pt x="46869" y="21821"/>
                  </a:lnTo>
                  <a:lnTo>
                    <a:pt x="47023" y="22257"/>
                  </a:lnTo>
                  <a:lnTo>
                    <a:pt x="47185" y="22675"/>
                  </a:lnTo>
                  <a:lnTo>
                    <a:pt x="47347" y="23085"/>
                  </a:lnTo>
                  <a:lnTo>
                    <a:pt x="47509" y="23477"/>
                  </a:lnTo>
                  <a:lnTo>
                    <a:pt x="47825" y="24220"/>
                  </a:lnTo>
                  <a:lnTo>
                    <a:pt x="47936" y="24468"/>
                  </a:lnTo>
                  <a:lnTo>
                    <a:pt x="48064" y="24741"/>
                  </a:lnTo>
                  <a:lnTo>
                    <a:pt x="48218" y="25040"/>
                  </a:lnTo>
                  <a:lnTo>
                    <a:pt x="48303" y="25193"/>
                  </a:lnTo>
                  <a:lnTo>
                    <a:pt x="48397" y="25355"/>
                  </a:lnTo>
                  <a:lnTo>
                    <a:pt x="48491" y="25518"/>
                  </a:lnTo>
                  <a:lnTo>
                    <a:pt x="48602" y="25680"/>
                  </a:lnTo>
                  <a:lnTo>
                    <a:pt x="48722" y="25842"/>
                  </a:lnTo>
                  <a:lnTo>
                    <a:pt x="48850" y="26004"/>
                  </a:lnTo>
                  <a:lnTo>
                    <a:pt x="48986" y="26167"/>
                  </a:lnTo>
                  <a:lnTo>
                    <a:pt x="49140" y="26320"/>
                  </a:lnTo>
                  <a:lnTo>
                    <a:pt x="49294" y="26482"/>
                  </a:lnTo>
                  <a:lnTo>
                    <a:pt x="49464" y="26628"/>
                  </a:lnTo>
                  <a:lnTo>
                    <a:pt x="49627" y="26764"/>
                  </a:lnTo>
                  <a:lnTo>
                    <a:pt x="49789" y="26884"/>
                  </a:lnTo>
                  <a:lnTo>
                    <a:pt x="49951" y="26995"/>
                  </a:lnTo>
                  <a:lnTo>
                    <a:pt x="50113" y="27097"/>
                  </a:lnTo>
                  <a:lnTo>
                    <a:pt x="50275" y="27191"/>
                  </a:lnTo>
                  <a:lnTo>
                    <a:pt x="50438" y="27276"/>
                  </a:lnTo>
                  <a:lnTo>
                    <a:pt x="50600" y="27353"/>
                  </a:lnTo>
                  <a:lnTo>
                    <a:pt x="50762" y="27430"/>
                  </a:lnTo>
                  <a:lnTo>
                    <a:pt x="51095" y="27558"/>
                  </a:lnTo>
                  <a:lnTo>
                    <a:pt x="51411" y="27669"/>
                  </a:lnTo>
                  <a:lnTo>
                    <a:pt x="51727" y="27763"/>
                  </a:lnTo>
                  <a:lnTo>
                    <a:pt x="52034" y="27840"/>
                  </a:lnTo>
                  <a:lnTo>
                    <a:pt x="52410" y="27925"/>
                  </a:lnTo>
                  <a:lnTo>
                    <a:pt x="52794" y="27993"/>
                  </a:lnTo>
                  <a:lnTo>
                    <a:pt x="53161" y="28045"/>
                  </a:lnTo>
                  <a:lnTo>
                    <a:pt x="53537" y="28079"/>
                  </a:lnTo>
                  <a:lnTo>
                    <a:pt x="53895" y="28113"/>
                  </a:lnTo>
                  <a:lnTo>
                    <a:pt x="54254" y="28130"/>
                  </a:lnTo>
                  <a:lnTo>
                    <a:pt x="54937" y="28164"/>
                  </a:lnTo>
                  <a:lnTo>
                    <a:pt x="55492" y="28190"/>
                  </a:lnTo>
                  <a:lnTo>
                    <a:pt x="55790" y="28207"/>
                  </a:lnTo>
                  <a:lnTo>
                    <a:pt x="56081" y="28232"/>
                  </a:lnTo>
                  <a:lnTo>
                    <a:pt x="56362" y="28258"/>
                  </a:lnTo>
                  <a:lnTo>
                    <a:pt x="56601" y="28301"/>
                  </a:lnTo>
                  <a:lnTo>
                    <a:pt x="56704" y="28326"/>
                  </a:lnTo>
                  <a:lnTo>
                    <a:pt x="56789" y="28352"/>
                  </a:lnTo>
                  <a:lnTo>
                    <a:pt x="56866" y="28378"/>
                  </a:lnTo>
                  <a:lnTo>
                    <a:pt x="56917" y="28412"/>
                  </a:lnTo>
                  <a:lnTo>
                    <a:pt x="57139" y="28600"/>
                  </a:lnTo>
                  <a:lnTo>
                    <a:pt x="57353" y="28796"/>
                  </a:lnTo>
                  <a:lnTo>
                    <a:pt x="57566" y="29018"/>
                  </a:lnTo>
                  <a:lnTo>
                    <a:pt x="57779" y="29257"/>
                  </a:lnTo>
                  <a:lnTo>
                    <a:pt x="57984" y="29513"/>
                  </a:lnTo>
                  <a:lnTo>
                    <a:pt x="58181" y="29786"/>
                  </a:lnTo>
                  <a:lnTo>
                    <a:pt x="58377" y="30068"/>
                  </a:lnTo>
                  <a:lnTo>
                    <a:pt x="58573" y="30358"/>
                  </a:lnTo>
                  <a:lnTo>
                    <a:pt x="58761" y="30657"/>
                  </a:lnTo>
                  <a:lnTo>
                    <a:pt x="58949" y="30964"/>
                  </a:lnTo>
                  <a:lnTo>
                    <a:pt x="59308" y="31596"/>
                  </a:lnTo>
                  <a:lnTo>
                    <a:pt x="59658" y="32228"/>
                  </a:lnTo>
                  <a:lnTo>
                    <a:pt x="59999" y="32860"/>
                  </a:lnTo>
                  <a:lnTo>
                    <a:pt x="60400" y="33602"/>
                  </a:lnTo>
                  <a:lnTo>
                    <a:pt x="60674" y="34106"/>
                  </a:lnTo>
                  <a:lnTo>
                    <a:pt x="60938" y="34618"/>
                  </a:lnTo>
                  <a:lnTo>
                    <a:pt x="61194" y="35122"/>
                  </a:lnTo>
                  <a:lnTo>
                    <a:pt x="61442" y="35626"/>
                  </a:lnTo>
                  <a:lnTo>
                    <a:pt x="61553" y="35882"/>
                  </a:lnTo>
                  <a:lnTo>
                    <a:pt x="61655" y="36129"/>
                  </a:lnTo>
                  <a:lnTo>
                    <a:pt x="61758" y="36385"/>
                  </a:lnTo>
                  <a:lnTo>
                    <a:pt x="61843" y="36633"/>
                  </a:lnTo>
                  <a:lnTo>
                    <a:pt x="61928" y="36880"/>
                  </a:lnTo>
                  <a:lnTo>
                    <a:pt x="61997" y="37128"/>
                  </a:lnTo>
                  <a:lnTo>
                    <a:pt x="62065" y="37376"/>
                  </a:lnTo>
                  <a:lnTo>
                    <a:pt x="62108" y="37615"/>
                  </a:lnTo>
                  <a:lnTo>
                    <a:pt x="62159" y="37905"/>
                  </a:lnTo>
                  <a:lnTo>
                    <a:pt x="62185" y="38187"/>
                  </a:lnTo>
                  <a:lnTo>
                    <a:pt x="62202" y="38485"/>
                  </a:lnTo>
                  <a:lnTo>
                    <a:pt x="62210" y="38776"/>
                  </a:lnTo>
                  <a:lnTo>
                    <a:pt x="62202" y="39075"/>
                  </a:lnTo>
                  <a:lnTo>
                    <a:pt x="62185" y="39373"/>
                  </a:lnTo>
                  <a:lnTo>
                    <a:pt x="62159" y="39672"/>
                  </a:lnTo>
                  <a:lnTo>
                    <a:pt x="62125" y="39971"/>
                  </a:lnTo>
                  <a:lnTo>
                    <a:pt x="62082" y="40261"/>
                  </a:lnTo>
                  <a:lnTo>
                    <a:pt x="62039" y="40551"/>
                  </a:lnTo>
                  <a:lnTo>
                    <a:pt x="61988" y="40842"/>
                  </a:lnTo>
                  <a:lnTo>
                    <a:pt x="61928" y="41123"/>
                  </a:lnTo>
                  <a:lnTo>
                    <a:pt x="61800" y="41678"/>
                  </a:lnTo>
                  <a:lnTo>
                    <a:pt x="61672" y="42191"/>
                  </a:lnTo>
                  <a:lnTo>
                    <a:pt x="61561" y="42609"/>
                  </a:lnTo>
                  <a:lnTo>
                    <a:pt x="61450" y="43027"/>
                  </a:lnTo>
                  <a:lnTo>
                    <a:pt x="61322" y="43445"/>
                  </a:lnTo>
                  <a:lnTo>
                    <a:pt x="61194" y="43855"/>
                  </a:lnTo>
                  <a:lnTo>
                    <a:pt x="61066" y="44274"/>
                  </a:lnTo>
                  <a:lnTo>
                    <a:pt x="60930" y="44683"/>
                  </a:lnTo>
                  <a:lnTo>
                    <a:pt x="60785" y="45093"/>
                  </a:lnTo>
                  <a:lnTo>
                    <a:pt x="60631" y="45494"/>
                  </a:lnTo>
                  <a:lnTo>
                    <a:pt x="60477" y="45904"/>
                  </a:lnTo>
                  <a:lnTo>
                    <a:pt x="60324" y="46305"/>
                  </a:lnTo>
                  <a:lnTo>
                    <a:pt x="60153" y="46707"/>
                  </a:lnTo>
                  <a:lnTo>
                    <a:pt x="59991" y="47108"/>
                  </a:lnTo>
                  <a:lnTo>
                    <a:pt x="59811" y="47501"/>
                  </a:lnTo>
                  <a:lnTo>
                    <a:pt x="59632" y="47893"/>
                  </a:lnTo>
                  <a:lnTo>
                    <a:pt x="59453" y="48286"/>
                  </a:lnTo>
                  <a:lnTo>
                    <a:pt x="59256" y="48679"/>
                  </a:lnTo>
                  <a:lnTo>
                    <a:pt x="59086" y="49020"/>
                  </a:lnTo>
                  <a:lnTo>
                    <a:pt x="58915" y="49327"/>
                  </a:lnTo>
                  <a:lnTo>
                    <a:pt x="58753" y="49609"/>
                  </a:lnTo>
                  <a:lnTo>
                    <a:pt x="58599" y="49865"/>
                  </a:lnTo>
                  <a:lnTo>
                    <a:pt x="58445" y="50087"/>
                  </a:lnTo>
                  <a:lnTo>
                    <a:pt x="58300" y="50292"/>
                  </a:lnTo>
                  <a:lnTo>
                    <a:pt x="58164" y="50471"/>
                  </a:lnTo>
                  <a:lnTo>
                    <a:pt x="58027" y="50625"/>
                  </a:lnTo>
                  <a:lnTo>
                    <a:pt x="57899" y="50762"/>
                  </a:lnTo>
                  <a:lnTo>
                    <a:pt x="57779" y="50873"/>
                  </a:lnTo>
                  <a:lnTo>
                    <a:pt x="57669" y="50975"/>
                  </a:lnTo>
                  <a:lnTo>
                    <a:pt x="57558" y="51052"/>
                  </a:lnTo>
                  <a:lnTo>
                    <a:pt x="57455" y="51120"/>
                  </a:lnTo>
                  <a:lnTo>
                    <a:pt x="57361" y="51163"/>
                  </a:lnTo>
                  <a:lnTo>
                    <a:pt x="57276" y="51206"/>
                  </a:lnTo>
                  <a:lnTo>
                    <a:pt x="57190" y="51231"/>
                  </a:lnTo>
                  <a:lnTo>
                    <a:pt x="57114" y="51248"/>
                  </a:lnTo>
                  <a:lnTo>
                    <a:pt x="57037" y="51257"/>
                  </a:lnTo>
                  <a:lnTo>
                    <a:pt x="56951" y="51265"/>
                  </a:lnTo>
                  <a:lnTo>
                    <a:pt x="56866" y="51274"/>
                  </a:lnTo>
                  <a:lnTo>
                    <a:pt x="56738" y="51265"/>
                  </a:lnTo>
                  <a:lnTo>
                    <a:pt x="56593" y="51248"/>
                  </a:lnTo>
                  <a:lnTo>
                    <a:pt x="56448" y="51231"/>
                  </a:lnTo>
                  <a:lnTo>
                    <a:pt x="56303" y="51197"/>
                  </a:lnTo>
                  <a:lnTo>
                    <a:pt x="56140" y="51163"/>
                  </a:lnTo>
                  <a:lnTo>
                    <a:pt x="55978" y="51120"/>
                  </a:lnTo>
                  <a:lnTo>
                    <a:pt x="55645" y="51018"/>
                  </a:lnTo>
                  <a:lnTo>
                    <a:pt x="55295" y="50898"/>
                  </a:lnTo>
                  <a:lnTo>
                    <a:pt x="54937" y="50762"/>
                  </a:lnTo>
                  <a:lnTo>
                    <a:pt x="54202" y="50463"/>
                  </a:lnTo>
                  <a:lnTo>
                    <a:pt x="53460" y="50164"/>
                  </a:lnTo>
                  <a:lnTo>
                    <a:pt x="53076" y="50019"/>
                  </a:lnTo>
                  <a:lnTo>
                    <a:pt x="52674" y="49874"/>
                  </a:lnTo>
                  <a:lnTo>
                    <a:pt x="52307" y="49754"/>
                  </a:lnTo>
                  <a:lnTo>
                    <a:pt x="51932" y="49635"/>
                  </a:lnTo>
                  <a:lnTo>
                    <a:pt x="51547" y="49524"/>
                  </a:lnTo>
                  <a:lnTo>
                    <a:pt x="51163" y="49430"/>
                  </a:lnTo>
                  <a:lnTo>
                    <a:pt x="50771" y="49336"/>
                  </a:lnTo>
                  <a:lnTo>
                    <a:pt x="50378" y="49251"/>
                  </a:lnTo>
                  <a:lnTo>
                    <a:pt x="49968" y="49174"/>
                  </a:lnTo>
                  <a:lnTo>
                    <a:pt x="49558" y="49106"/>
                  </a:lnTo>
                  <a:lnTo>
                    <a:pt x="49149" y="49046"/>
                  </a:lnTo>
                  <a:lnTo>
                    <a:pt x="48722" y="48995"/>
                  </a:lnTo>
                  <a:lnTo>
                    <a:pt x="48295" y="48952"/>
                  </a:lnTo>
                  <a:lnTo>
                    <a:pt x="47859" y="48918"/>
                  </a:lnTo>
                  <a:lnTo>
                    <a:pt x="47416" y="48892"/>
                  </a:lnTo>
                  <a:lnTo>
                    <a:pt x="46963" y="48866"/>
                  </a:lnTo>
                  <a:lnTo>
                    <a:pt x="46511" y="48858"/>
                  </a:lnTo>
                  <a:lnTo>
                    <a:pt x="45606" y="48858"/>
                  </a:lnTo>
                  <a:lnTo>
                    <a:pt x="45179" y="48866"/>
                  </a:lnTo>
                  <a:lnTo>
                    <a:pt x="44743" y="48884"/>
                  </a:lnTo>
                  <a:lnTo>
                    <a:pt x="44308" y="48901"/>
                  </a:lnTo>
                  <a:lnTo>
                    <a:pt x="43454" y="48960"/>
                  </a:lnTo>
                  <a:lnTo>
                    <a:pt x="42609" y="49029"/>
                  </a:lnTo>
                  <a:lnTo>
                    <a:pt x="41773" y="49114"/>
                  </a:lnTo>
                  <a:lnTo>
                    <a:pt x="40953" y="49199"/>
                  </a:lnTo>
                  <a:lnTo>
                    <a:pt x="39374" y="49396"/>
                  </a:lnTo>
                  <a:lnTo>
                    <a:pt x="38580" y="49490"/>
                  </a:lnTo>
                  <a:lnTo>
                    <a:pt x="37752" y="49575"/>
                  </a:lnTo>
                  <a:lnTo>
                    <a:pt x="37342" y="49609"/>
                  </a:lnTo>
                  <a:lnTo>
                    <a:pt x="36924" y="49635"/>
                  </a:lnTo>
                  <a:lnTo>
                    <a:pt x="36514" y="49660"/>
                  </a:lnTo>
                  <a:lnTo>
                    <a:pt x="35865" y="49660"/>
                  </a:lnTo>
                  <a:lnTo>
                    <a:pt x="35634" y="49652"/>
                  </a:lnTo>
                  <a:lnTo>
                    <a:pt x="35404" y="49643"/>
                  </a:lnTo>
                  <a:lnTo>
                    <a:pt x="35182" y="49618"/>
                  </a:lnTo>
                  <a:lnTo>
                    <a:pt x="34969" y="49601"/>
                  </a:lnTo>
                  <a:lnTo>
                    <a:pt x="34755" y="49567"/>
                  </a:lnTo>
                  <a:lnTo>
                    <a:pt x="34559" y="49532"/>
                  </a:lnTo>
                  <a:lnTo>
                    <a:pt x="34362" y="49498"/>
                  </a:lnTo>
                  <a:lnTo>
                    <a:pt x="34123" y="49438"/>
                  </a:lnTo>
                  <a:lnTo>
                    <a:pt x="33884" y="49370"/>
                  </a:lnTo>
                  <a:lnTo>
                    <a:pt x="33645" y="49302"/>
                  </a:lnTo>
                  <a:lnTo>
                    <a:pt x="33406" y="49216"/>
                  </a:lnTo>
                  <a:lnTo>
                    <a:pt x="33167" y="49123"/>
                  </a:lnTo>
                  <a:lnTo>
                    <a:pt x="32920" y="49029"/>
                  </a:lnTo>
                  <a:lnTo>
                    <a:pt x="32681" y="48918"/>
                  </a:lnTo>
                  <a:lnTo>
                    <a:pt x="32442" y="48807"/>
                  </a:lnTo>
                  <a:lnTo>
                    <a:pt x="31946" y="48576"/>
                  </a:lnTo>
                  <a:lnTo>
                    <a:pt x="31451" y="48320"/>
                  </a:lnTo>
                  <a:lnTo>
                    <a:pt x="30956" y="48055"/>
                  </a:lnTo>
                  <a:lnTo>
                    <a:pt x="30452" y="47774"/>
                  </a:lnTo>
                  <a:lnTo>
                    <a:pt x="30171" y="47629"/>
                  </a:lnTo>
                  <a:lnTo>
                    <a:pt x="29863" y="47483"/>
                  </a:lnTo>
                  <a:lnTo>
                    <a:pt x="29530" y="47338"/>
                  </a:lnTo>
                  <a:lnTo>
                    <a:pt x="29180" y="47185"/>
                  </a:lnTo>
                  <a:lnTo>
                    <a:pt x="28421" y="46886"/>
                  </a:lnTo>
                  <a:lnTo>
                    <a:pt x="27610" y="46570"/>
                  </a:lnTo>
                  <a:lnTo>
                    <a:pt x="26645" y="46194"/>
                  </a:lnTo>
                  <a:lnTo>
                    <a:pt x="26150" y="45998"/>
                  </a:lnTo>
                  <a:lnTo>
                    <a:pt x="25655" y="45802"/>
                  </a:lnTo>
                  <a:lnTo>
                    <a:pt x="25168" y="45588"/>
                  </a:lnTo>
                  <a:lnTo>
                    <a:pt x="24681" y="45375"/>
                  </a:lnTo>
                  <a:lnTo>
                    <a:pt x="24212" y="45153"/>
                  </a:lnTo>
                  <a:lnTo>
                    <a:pt x="23759" y="44922"/>
                  </a:lnTo>
                  <a:lnTo>
                    <a:pt x="23324" y="44675"/>
                  </a:lnTo>
                  <a:lnTo>
                    <a:pt x="23111" y="44555"/>
                  </a:lnTo>
                  <a:lnTo>
                    <a:pt x="22914" y="44427"/>
                  </a:lnTo>
                  <a:lnTo>
                    <a:pt x="22718" y="44299"/>
                  </a:lnTo>
                  <a:lnTo>
                    <a:pt x="22530" y="44171"/>
                  </a:lnTo>
                  <a:lnTo>
                    <a:pt x="22351" y="44043"/>
                  </a:lnTo>
                  <a:lnTo>
                    <a:pt x="22189" y="43906"/>
                  </a:lnTo>
                  <a:lnTo>
                    <a:pt x="22026" y="43770"/>
                  </a:lnTo>
                  <a:lnTo>
                    <a:pt x="21881" y="43633"/>
                  </a:lnTo>
                  <a:lnTo>
                    <a:pt x="21736" y="43488"/>
                  </a:lnTo>
                  <a:lnTo>
                    <a:pt x="21608" y="43343"/>
                  </a:lnTo>
                  <a:lnTo>
                    <a:pt x="21497" y="43198"/>
                  </a:lnTo>
                  <a:lnTo>
                    <a:pt x="21395" y="43053"/>
                  </a:lnTo>
                  <a:lnTo>
                    <a:pt x="21301" y="42899"/>
                  </a:lnTo>
                  <a:lnTo>
                    <a:pt x="21224" y="42745"/>
                  </a:lnTo>
                  <a:lnTo>
                    <a:pt x="21156" y="42592"/>
                  </a:lnTo>
                  <a:lnTo>
                    <a:pt x="21104" y="42438"/>
                  </a:lnTo>
                  <a:lnTo>
                    <a:pt x="21053" y="42284"/>
                  </a:lnTo>
                  <a:lnTo>
                    <a:pt x="21011" y="42131"/>
                  </a:lnTo>
                  <a:lnTo>
                    <a:pt x="20976" y="41977"/>
                  </a:lnTo>
                  <a:lnTo>
                    <a:pt x="20951" y="41832"/>
                  </a:lnTo>
                  <a:lnTo>
                    <a:pt x="20942" y="41678"/>
                  </a:lnTo>
                  <a:lnTo>
                    <a:pt x="20925" y="41533"/>
                  </a:lnTo>
                  <a:lnTo>
                    <a:pt x="20925" y="41388"/>
                  </a:lnTo>
                  <a:lnTo>
                    <a:pt x="20934" y="41243"/>
                  </a:lnTo>
                  <a:lnTo>
                    <a:pt x="20951" y="41106"/>
                  </a:lnTo>
                  <a:lnTo>
                    <a:pt x="20976" y="40978"/>
                  </a:lnTo>
                  <a:lnTo>
                    <a:pt x="21002" y="40850"/>
                  </a:lnTo>
                  <a:lnTo>
                    <a:pt x="21045" y="40731"/>
                  </a:lnTo>
                  <a:lnTo>
                    <a:pt x="21087" y="40620"/>
                  </a:lnTo>
                  <a:lnTo>
                    <a:pt x="21147" y="40517"/>
                  </a:lnTo>
                  <a:lnTo>
                    <a:pt x="21173" y="40492"/>
                  </a:lnTo>
                  <a:lnTo>
                    <a:pt x="21198" y="40475"/>
                  </a:lnTo>
                  <a:lnTo>
                    <a:pt x="21232" y="40458"/>
                  </a:lnTo>
                  <a:lnTo>
                    <a:pt x="21267" y="40449"/>
                  </a:lnTo>
                  <a:lnTo>
                    <a:pt x="21343" y="40440"/>
                  </a:lnTo>
                  <a:lnTo>
                    <a:pt x="21514" y="40440"/>
                  </a:lnTo>
                  <a:lnTo>
                    <a:pt x="21582" y="40432"/>
                  </a:lnTo>
                  <a:lnTo>
                    <a:pt x="21600" y="40423"/>
                  </a:lnTo>
                  <a:lnTo>
                    <a:pt x="22069" y="40321"/>
                  </a:lnTo>
                  <a:lnTo>
                    <a:pt x="22539" y="40201"/>
                  </a:lnTo>
                  <a:lnTo>
                    <a:pt x="22752" y="40142"/>
                  </a:lnTo>
                  <a:lnTo>
                    <a:pt x="22965" y="40073"/>
                  </a:lnTo>
                  <a:lnTo>
                    <a:pt x="23170" y="40005"/>
                  </a:lnTo>
                  <a:lnTo>
                    <a:pt x="23375" y="39928"/>
                  </a:lnTo>
                  <a:lnTo>
                    <a:pt x="23580" y="39843"/>
                  </a:lnTo>
                  <a:lnTo>
                    <a:pt x="23785" y="39749"/>
                  </a:lnTo>
                  <a:lnTo>
                    <a:pt x="23981" y="39655"/>
                  </a:lnTo>
                  <a:lnTo>
                    <a:pt x="24178" y="39561"/>
                  </a:lnTo>
                  <a:lnTo>
                    <a:pt x="24374" y="39450"/>
                  </a:lnTo>
                  <a:lnTo>
                    <a:pt x="24562" y="39339"/>
                  </a:lnTo>
                  <a:lnTo>
                    <a:pt x="24750" y="39228"/>
                  </a:lnTo>
                  <a:lnTo>
                    <a:pt x="24938" y="39100"/>
                  </a:lnTo>
                  <a:lnTo>
                    <a:pt x="25117" y="38981"/>
                  </a:lnTo>
                  <a:lnTo>
                    <a:pt x="25296" y="38844"/>
                  </a:lnTo>
                  <a:lnTo>
                    <a:pt x="25475" y="38707"/>
                  </a:lnTo>
                  <a:lnTo>
                    <a:pt x="25646" y="38571"/>
                  </a:lnTo>
                  <a:lnTo>
                    <a:pt x="25817" y="38426"/>
                  </a:lnTo>
                  <a:lnTo>
                    <a:pt x="25979" y="38272"/>
                  </a:lnTo>
                  <a:lnTo>
                    <a:pt x="26141" y="38118"/>
                  </a:lnTo>
                  <a:lnTo>
                    <a:pt x="26303" y="37956"/>
                  </a:lnTo>
                  <a:lnTo>
                    <a:pt x="26457" y="37794"/>
                  </a:lnTo>
                  <a:lnTo>
                    <a:pt x="26611" y="37623"/>
                  </a:lnTo>
                  <a:lnTo>
                    <a:pt x="26756" y="37452"/>
                  </a:lnTo>
                  <a:lnTo>
                    <a:pt x="26901" y="37273"/>
                  </a:lnTo>
                  <a:lnTo>
                    <a:pt x="27038" y="37094"/>
                  </a:lnTo>
                  <a:lnTo>
                    <a:pt x="27174" y="36906"/>
                  </a:lnTo>
                  <a:lnTo>
                    <a:pt x="27311" y="36718"/>
                  </a:lnTo>
                  <a:lnTo>
                    <a:pt x="27430" y="36522"/>
                  </a:lnTo>
                  <a:lnTo>
                    <a:pt x="27558" y="36326"/>
                  </a:lnTo>
                  <a:lnTo>
                    <a:pt x="27678" y="36129"/>
                  </a:lnTo>
                  <a:lnTo>
                    <a:pt x="27789" y="35924"/>
                  </a:lnTo>
                  <a:lnTo>
                    <a:pt x="27891" y="35711"/>
                  </a:lnTo>
                  <a:lnTo>
                    <a:pt x="28002" y="35497"/>
                  </a:lnTo>
                  <a:lnTo>
                    <a:pt x="28096" y="35284"/>
                  </a:lnTo>
                  <a:lnTo>
                    <a:pt x="28190" y="35071"/>
                  </a:lnTo>
                  <a:lnTo>
                    <a:pt x="28276" y="34857"/>
                  </a:lnTo>
                  <a:lnTo>
                    <a:pt x="28352" y="34644"/>
                  </a:lnTo>
                  <a:lnTo>
                    <a:pt x="28429" y="34422"/>
                  </a:lnTo>
                  <a:lnTo>
                    <a:pt x="28497" y="34200"/>
                  </a:lnTo>
                  <a:lnTo>
                    <a:pt x="28557" y="33986"/>
                  </a:lnTo>
                  <a:lnTo>
                    <a:pt x="28617" y="33764"/>
                  </a:lnTo>
                  <a:lnTo>
                    <a:pt x="28668" y="33543"/>
                  </a:lnTo>
                  <a:lnTo>
                    <a:pt x="28711" y="33321"/>
                  </a:lnTo>
                  <a:lnTo>
                    <a:pt x="28754" y="33099"/>
                  </a:lnTo>
                  <a:lnTo>
                    <a:pt x="28788" y="32877"/>
                  </a:lnTo>
                  <a:lnTo>
                    <a:pt x="28813" y="32655"/>
                  </a:lnTo>
                  <a:lnTo>
                    <a:pt x="28830" y="32424"/>
                  </a:lnTo>
                  <a:lnTo>
                    <a:pt x="28847" y="32202"/>
                  </a:lnTo>
                  <a:lnTo>
                    <a:pt x="28865" y="31980"/>
                  </a:lnTo>
                  <a:lnTo>
                    <a:pt x="28865" y="31758"/>
                  </a:lnTo>
                  <a:lnTo>
                    <a:pt x="28865" y="31536"/>
                  </a:lnTo>
                  <a:lnTo>
                    <a:pt x="28856" y="31314"/>
                  </a:lnTo>
                  <a:lnTo>
                    <a:pt x="28847" y="31092"/>
                  </a:lnTo>
                  <a:lnTo>
                    <a:pt x="28822" y="30870"/>
                  </a:lnTo>
                  <a:lnTo>
                    <a:pt x="28796" y="30657"/>
                  </a:lnTo>
                  <a:lnTo>
                    <a:pt x="28771" y="30435"/>
                  </a:lnTo>
                  <a:lnTo>
                    <a:pt x="28737" y="30222"/>
                  </a:lnTo>
                  <a:lnTo>
                    <a:pt x="28694" y="30000"/>
                  </a:lnTo>
                  <a:lnTo>
                    <a:pt x="28643" y="29786"/>
                  </a:lnTo>
                  <a:lnTo>
                    <a:pt x="28583" y="29573"/>
                  </a:lnTo>
                  <a:lnTo>
                    <a:pt x="28523" y="29359"/>
                  </a:lnTo>
                  <a:lnTo>
                    <a:pt x="28463" y="29154"/>
                  </a:lnTo>
                  <a:lnTo>
                    <a:pt x="28386" y="28950"/>
                  </a:lnTo>
                  <a:lnTo>
                    <a:pt x="28310" y="28736"/>
                  </a:lnTo>
                  <a:lnTo>
                    <a:pt x="28216" y="28514"/>
                  </a:lnTo>
                  <a:lnTo>
                    <a:pt x="28122" y="28292"/>
                  </a:lnTo>
                  <a:lnTo>
                    <a:pt x="28019" y="28079"/>
                  </a:lnTo>
                  <a:lnTo>
                    <a:pt x="27908" y="27865"/>
                  </a:lnTo>
                  <a:lnTo>
                    <a:pt x="27686" y="27456"/>
                  </a:lnTo>
                  <a:lnTo>
                    <a:pt x="27456" y="27063"/>
                  </a:lnTo>
                  <a:lnTo>
                    <a:pt x="27217" y="26687"/>
                  </a:lnTo>
                  <a:lnTo>
                    <a:pt x="26969" y="26320"/>
                  </a:lnTo>
                  <a:lnTo>
                    <a:pt x="26483" y="25637"/>
                  </a:lnTo>
                  <a:lnTo>
                    <a:pt x="26389" y="25518"/>
                  </a:lnTo>
                  <a:lnTo>
                    <a:pt x="26295" y="25398"/>
                  </a:lnTo>
                  <a:lnTo>
                    <a:pt x="26073" y="25159"/>
                  </a:lnTo>
                  <a:lnTo>
                    <a:pt x="25842" y="24912"/>
                  </a:lnTo>
                  <a:lnTo>
                    <a:pt x="25740" y="24784"/>
                  </a:lnTo>
                  <a:lnTo>
                    <a:pt x="25646" y="24664"/>
                  </a:lnTo>
                  <a:lnTo>
                    <a:pt x="25578" y="24544"/>
                  </a:lnTo>
                  <a:lnTo>
                    <a:pt x="25552" y="24485"/>
                  </a:lnTo>
                  <a:lnTo>
                    <a:pt x="25535" y="24416"/>
                  </a:lnTo>
                  <a:lnTo>
                    <a:pt x="25518" y="24357"/>
                  </a:lnTo>
                  <a:lnTo>
                    <a:pt x="25518" y="24297"/>
                  </a:lnTo>
                  <a:lnTo>
                    <a:pt x="25518" y="24246"/>
                  </a:lnTo>
                  <a:lnTo>
                    <a:pt x="25527" y="24186"/>
                  </a:lnTo>
                  <a:lnTo>
                    <a:pt x="25578" y="23990"/>
                  </a:lnTo>
                  <a:lnTo>
                    <a:pt x="25638" y="23793"/>
                  </a:lnTo>
                  <a:lnTo>
                    <a:pt x="25706" y="23605"/>
                  </a:lnTo>
                  <a:lnTo>
                    <a:pt x="25774" y="23418"/>
                  </a:lnTo>
                  <a:lnTo>
                    <a:pt x="25936" y="23050"/>
                  </a:lnTo>
                  <a:lnTo>
                    <a:pt x="26107" y="22692"/>
                  </a:lnTo>
                  <a:lnTo>
                    <a:pt x="26295" y="22325"/>
                  </a:lnTo>
                  <a:lnTo>
                    <a:pt x="26500" y="21966"/>
                  </a:lnTo>
                  <a:lnTo>
                    <a:pt x="26918" y="21241"/>
                  </a:lnTo>
                  <a:lnTo>
                    <a:pt x="27285" y="20617"/>
                  </a:lnTo>
                  <a:lnTo>
                    <a:pt x="27464" y="20302"/>
                  </a:lnTo>
                  <a:lnTo>
                    <a:pt x="27635" y="19986"/>
                  </a:lnTo>
                  <a:lnTo>
                    <a:pt x="27806" y="19661"/>
                  </a:lnTo>
                  <a:lnTo>
                    <a:pt x="27960" y="19328"/>
                  </a:lnTo>
                  <a:lnTo>
                    <a:pt x="28105" y="18995"/>
                  </a:lnTo>
                  <a:lnTo>
                    <a:pt x="28241" y="18645"/>
                  </a:lnTo>
                  <a:lnTo>
                    <a:pt x="28352" y="18295"/>
                  </a:lnTo>
                  <a:lnTo>
                    <a:pt x="28412" y="18116"/>
                  </a:lnTo>
                  <a:lnTo>
                    <a:pt x="28455" y="17928"/>
                  </a:lnTo>
                  <a:lnTo>
                    <a:pt x="28497" y="17740"/>
                  </a:lnTo>
                  <a:lnTo>
                    <a:pt x="28532" y="17553"/>
                  </a:lnTo>
                  <a:lnTo>
                    <a:pt x="28566" y="17365"/>
                  </a:lnTo>
                  <a:lnTo>
                    <a:pt x="28591" y="17168"/>
                  </a:lnTo>
                  <a:lnTo>
                    <a:pt x="28608" y="16972"/>
                  </a:lnTo>
                  <a:lnTo>
                    <a:pt x="28626" y="16776"/>
                  </a:lnTo>
                  <a:lnTo>
                    <a:pt x="28634" y="16571"/>
                  </a:lnTo>
                  <a:lnTo>
                    <a:pt x="28634" y="16357"/>
                  </a:lnTo>
                  <a:lnTo>
                    <a:pt x="28626" y="16153"/>
                  </a:lnTo>
                  <a:lnTo>
                    <a:pt x="28617" y="15939"/>
                  </a:lnTo>
                  <a:lnTo>
                    <a:pt x="28591" y="15717"/>
                  </a:lnTo>
                  <a:lnTo>
                    <a:pt x="28566" y="15495"/>
                  </a:lnTo>
                  <a:lnTo>
                    <a:pt x="28489" y="15017"/>
                  </a:lnTo>
                  <a:lnTo>
                    <a:pt x="28438" y="14761"/>
                  </a:lnTo>
                  <a:lnTo>
                    <a:pt x="28386" y="14496"/>
                  </a:lnTo>
                  <a:lnTo>
                    <a:pt x="28318" y="14232"/>
                  </a:lnTo>
                  <a:lnTo>
                    <a:pt x="28250" y="13950"/>
                  </a:lnTo>
                  <a:lnTo>
                    <a:pt x="28165" y="13660"/>
                  </a:lnTo>
                  <a:lnTo>
                    <a:pt x="28071" y="13378"/>
                  </a:lnTo>
                  <a:lnTo>
                    <a:pt x="27960" y="13079"/>
                  </a:lnTo>
                  <a:lnTo>
                    <a:pt x="27840" y="12789"/>
                  </a:lnTo>
                  <a:lnTo>
                    <a:pt x="27704" y="12499"/>
                  </a:lnTo>
                  <a:lnTo>
                    <a:pt x="27550" y="12200"/>
                  </a:lnTo>
                  <a:lnTo>
                    <a:pt x="27379" y="11910"/>
                  </a:lnTo>
                  <a:lnTo>
                    <a:pt x="27200" y="11619"/>
                  </a:lnTo>
                  <a:lnTo>
                    <a:pt x="26995" y="11338"/>
                  </a:lnTo>
                  <a:lnTo>
                    <a:pt x="26773" y="11056"/>
                  </a:lnTo>
                  <a:lnTo>
                    <a:pt x="26560" y="10825"/>
                  </a:lnTo>
                  <a:lnTo>
                    <a:pt x="26338" y="10603"/>
                  </a:lnTo>
                  <a:lnTo>
                    <a:pt x="26099" y="10390"/>
                  </a:lnTo>
                  <a:lnTo>
                    <a:pt x="25860" y="10194"/>
                  </a:lnTo>
                  <a:lnTo>
                    <a:pt x="25603" y="10014"/>
                  </a:lnTo>
                  <a:lnTo>
                    <a:pt x="25347" y="9844"/>
                  </a:lnTo>
                  <a:lnTo>
                    <a:pt x="25074" y="9690"/>
                  </a:lnTo>
                  <a:lnTo>
                    <a:pt x="24801" y="9553"/>
                  </a:lnTo>
                  <a:lnTo>
                    <a:pt x="24519" y="9425"/>
                  </a:lnTo>
                  <a:lnTo>
                    <a:pt x="24238" y="9323"/>
                  </a:lnTo>
                  <a:lnTo>
                    <a:pt x="23947" y="9229"/>
                  </a:lnTo>
                  <a:lnTo>
                    <a:pt x="23648" y="9152"/>
                  </a:lnTo>
                  <a:lnTo>
                    <a:pt x="23350" y="9084"/>
                  </a:lnTo>
                  <a:lnTo>
                    <a:pt x="23051" y="9041"/>
                  </a:lnTo>
                  <a:lnTo>
                    <a:pt x="22752" y="9016"/>
                  </a:lnTo>
                  <a:lnTo>
                    <a:pt x="22445" y="9007"/>
                  </a:lnTo>
                  <a:lnTo>
                    <a:pt x="22180" y="9016"/>
                  </a:lnTo>
                  <a:lnTo>
                    <a:pt x="21915" y="9033"/>
                  </a:lnTo>
                  <a:lnTo>
                    <a:pt x="21659" y="9067"/>
                  </a:lnTo>
                  <a:lnTo>
                    <a:pt x="21403" y="9118"/>
                  </a:lnTo>
                  <a:lnTo>
                    <a:pt x="21147" y="9178"/>
                  </a:lnTo>
                  <a:lnTo>
                    <a:pt x="20900" y="9255"/>
                  </a:lnTo>
                  <a:lnTo>
                    <a:pt x="20652" y="9340"/>
                  </a:lnTo>
                  <a:lnTo>
                    <a:pt x="20404" y="9442"/>
                  </a:lnTo>
                  <a:lnTo>
                    <a:pt x="20259" y="9519"/>
                  </a:lnTo>
                  <a:lnTo>
                    <a:pt x="20114" y="9605"/>
                  </a:lnTo>
                  <a:lnTo>
                    <a:pt x="19978" y="9690"/>
                  </a:lnTo>
                  <a:lnTo>
                    <a:pt x="19849" y="9792"/>
                  </a:lnTo>
                  <a:lnTo>
                    <a:pt x="19730" y="9895"/>
                  </a:lnTo>
                  <a:lnTo>
                    <a:pt x="19610" y="9997"/>
                  </a:lnTo>
                  <a:lnTo>
                    <a:pt x="19397" y="10194"/>
                  </a:lnTo>
                  <a:lnTo>
                    <a:pt x="19184" y="10390"/>
                  </a:lnTo>
                  <a:lnTo>
                    <a:pt x="19081" y="10484"/>
                  </a:lnTo>
                  <a:lnTo>
                    <a:pt x="18979" y="10561"/>
                  </a:lnTo>
                  <a:lnTo>
                    <a:pt x="18885" y="10629"/>
                  </a:lnTo>
                  <a:lnTo>
                    <a:pt x="18782" y="10689"/>
                  </a:lnTo>
                  <a:lnTo>
                    <a:pt x="18680" y="10732"/>
                  </a:lnTo>
                  <a:lnTo>
                    <a:pt x="18569" y="10766"/>
                  </a:lnTo>
                  <a:lnTo>
                    <a:pt x="18552" y="10766"/>
                  </a:lnTo>
                  <a:lnTo>
                    <a:pt x="18535" y="10757"/>
                  </a:lnTo>
                  <a:lnTo>
                    <a:pt x="18492" y="10732"/>
                  </a:lnTo>
                  <a:lnTo>
                    <a:pt x="18449" y="10706"/>
                  </a:lnTo>
                  <a:lnTo>
                    <a:pt x="18193" y="10603"/>
                  </a:lnTo>
                  <a:lnTo>
                    <a:pt x="17912" y="10493"/>
                  </a:lnTo>
                  <a:lnTo>
                    <a:pt x="17613" y="10390"/>
                  </a:lnTo>
                  <a:lnTo>
                    <a:pt x="17288" y="10288"/>
                  </a:lnTo>
                  <a:lnTo>
                    <a:pt x="17118" y="10245"/>
                  </a:lnTo>
                  <a:lnTo>
                    <a:pt x="16947" y="10202"/>
                  </a:lnTo>
                  <a:lnTo>
                    <a:pt x="16768" y="10168"/>
                  </a:lnTo>
                  <a:lnTo>
                    <a:pt x="16588" y="10134"/>
                  </a:lnTo>
                  <a:lnTo>
                    <a:pt x="16401" y="10108"/>
                  </a:lnTo>
                  <a:lnTo>
                    <a:pt x="16204" y="10091"/>
                  </a:lnTo>
                  <a:lnTo>
                    <a:pt x="16008" y="10074"/>
                  </a:lnTo>
                  <a:lnTo>
                    <a:pt x="15572" y="10074"/>
                  </a:lnTo>
                  <a:lnTo>
                    <a:pt x="15342" y="10091"/>
                  </a:lnTo>
                  <a:lnTo>
                    <a:pt x="15111" y="10125"/>
                  </a:lnTo>
                  <a:lnTo>
                    <a:pt x="14889" y="10160"/>
                  </a:lnTo>
                  <a:lnTo>
                    <a:pt x="14667" y="10211"/>
                  </a:lnTo>
                  <a:lnTo>
                    <a:pt x="14446" y="10279"/>
                  </a:lnTo>
                  <a:lnTo>
                    <a:pt x="14224" y="10347"/>
                  </a:lnTo>
                  <a:lnTo>
                    <a:pt x="14010" y="10433"/>
                  </a:lnTo>
                  <a:lnTo>
                    <a:pt x="13763" y="10552"/>
                  </a:lnTo>
                  <a:lnTo>
                    <a:pt x="13524" y="10680"/>
                  </a:lnTo>
                  <a:lnTo>
                    <a:pt x="13302" y="10817"/>
                  </a:lnTo>
                  <a:lnTo>
                    <a:pt x="13097" y="10962"/>
                  </a:lnTo>
                  <a:lnTo>
                    <a:pt x="12900" y="11116"/>
                  </a:lnTo>
                  <a:lnTo>
                    <a:pt x="12721" y="11269"/>
                  </a:lnTo>
                  <a:lnTo>
                    <a:pt x="12559" y="11432"/>
                  </a:lnTo>
                  <a:lnTo>
                    <a:pt x="12397" y="11594"/>
                  </a:lnTo>
                  <a:lnTo>
                    <a:pt x="12260" y="11756"/>
                  </a:lnTo>
                  <a:lnTo>
                    <a:pt x="12123" y="11927"/>
                  </a:lnTo>
                  <a:lnTo>
                    <a:pt x="12004" y="12080"/>
                  </a:lnTo>
                  <a:lnTo>
                    <a:pt x="11884" y="12243"/>
                  </a:lnTo>
                  <a:lnTo>
                    <a:pt x="11688" y="12541"/>
                  </a:lnTo>
                  <a:lnTo>
                    <a:pt x="11517" y="12806"/>
                  </a:lnTo>
                  <a:lnTo>
                    <a:pt x="11500" y="12849"/>
                  </a:lnTo>
                  <a:lnTo>
                    <a:pt x="11492" y="12874"/>
                  </a:lnTo>
                  <a:lnTo>
                    <a:pt x="11475" y="12883"/>
                  </a:lnTo>
                  <a:lnTo>
                    <a:pt x="11449" y="12891"/>
                  </a:lnTo>
                  <a:lnTo>
                    <a:pt x="11423" y="12891"/>
                  </a:lnTo>
                  <a:lnTo>
                    <a:pt x="11372" y="12866"/>
                  </a:lnTo>
                  <a:lnTo>
                    <a:pt x="11312" y="12832"/>
                  </a:lnTo>
                  <a:lnTo>
                    <a:pt x="11253" y="12789"/>
                  </a:lnTo>
                  <a:lnTo>
                    <a:pt x="11176" y="12738"/>
                  </a:lnTo>
                  <a:lnTo>
                    <a:pt x="11014" y="12627"/>
                  </a:lnTo>
                  <a:lnTo>
                    <a:pt x="10851" y="12490"/>
                  </a:lnTo>
                  <a:lnTo>
                    <a:pt x="10681" y="12345"/>
                  </a:lnTo>
                  <a:lnTo>
                    <a:pt x="10510" y="12183"/>
                  </a:lnTo>
                  <a:lnTo>
                    <a:pt x="10160" y="11833"/>
                  </a:lnTo>
                  <a:lnTo>
                    <a:pt x="9801" y="11457"/>
                  </a:lnTo>
                  <a:lnTo>
                    <a:pt x="9494" y="11141"/>
                  </a:lnTo>
                  <a:lnTo>
                    <a:pt x="9170" y="10800"/>
                  </a:lnTo>
                  <a:lnTo>
                    <a:pt x="8820" y="10467"/>
                  </a:lnTo>
                  <a:lnTo>
                    <a:pt x="8453" y="10125"/>
                  </a:lnTo>
                  <a:lnTo>
                    <a:pt x="8256" y="9955"/>
                  </a:lnTo>
                  <a:lnTo>
                    <a:pt x="7983" y="9741"/>
                  </a:lnTo>
                  <a:lnTo>
                    <a:pt x="7821" y="9622"/>
                  </a:lnTo>
                  <a:lnTo>
                    <a:pt x="7642" y="9494"/>
                  </a:lnTo>
                  <a:lnTo>
                    <a:pt x="7445" y="9366"/>
                  </a:lnTo>
                  <a:lnTo>
                    <a:pt x="7223" y="9246"/>
                  </a:lnTo>
                  <a:lnTo>
                    <a:pt x="6993" y="9118"/>
                  </a:lnTo>
                  <a:lnTo>
                    <a:pt x="6745" y="9007"/>
                  </a:lnTo>
                  <a:lnTo>
                    <a:pt x="6489" y="8896"/>
                  </a:lnTo>
                  <a:lnTo>
                    <a:pt x="6207" y="8802"/>
                  </a:lnTo>
                  <a:lnTo>
                    <a:pt x="5917" y="8717"/>
                  </a:lnTo>
                  <a:lnTo>
                    <a:pt x="5763" y="8683"/>
                  </a:lnTo>
                  <a:lnTo>
                    <a:pt x="5610" y="8657"/>
                  </a:lnTo>
                  <a:lnTo>
                    <a:pt x="5456" y="8631"/>
                  </a:lnTo>
                  <a:lnTo>
                    <a:pt x="5294" y="8606"/>
                  </a:lnTo>
                  <a:lnTo>
                    <a:pt x="5123" y="8589"/>
                  </a:lnTo>
                  <a:lnTo>
                    <a:pt x="4961" y="8580"/>
                  </a:lnTo>
                  <a:lnTo>
                    <a:pt x="4611" y="8580"/>
                  </a:lnTo>
                  <a:lnTo>
                    <a:pt x="4432" y="8597"/>
                  </a:lnTo>
                  <a:lnTo>
                    <a:pt x="4261" y="8614"/>
                  </a:lnTo>
                  <a:lnTo>
                    <a:pt x="4099" y="8631"/>
                  </a:lnTo>
                  <a:lnTo>
                    <a:pt x="3936" y="8657"/>
                  </a:lnTo>
                  <a:lnTo>
                    <a:pt x="3774" y="8691"/>
                  </a:lnTo>
                  <a:lnTo>
                    <a:pt x="3475" y="8759"/>
                  </a:lnTo>
                  <a:lnTo>
                    <a:pt x="3202" y="8836"/>
                  </a:lnTo>
                  <a:lnTo>
                    <a:pt x="2946" y="8922"/>
                  </a:lnTo>
                  <a:lnTo>
                    <a:pt x="2716" y="9007"/>
                  </a:lnTo>
                  <a:lnTo>
                    <a:pt x="2511" y="9092"/>
                  </a:lnTo>
                  <a:lnTo>
                    <a:pt x="2246" y="9203"/>
                  </a:lnTo>
                  <a:lnTo>
                    <a:pt x="1990" y="9314"/>
                  </a:lnTo>
                  <a:lnTo>
                    <a:pt x="1742" y="9442"/>
                  </a:lnTo>
                  <a:lnTo>
                    <a:pt x="1512" y="9571"/>
                  </a:lnTo>
                  <a:lnTo>
                    <a:pt x="1281" y="9699"/>
                  </a:lnTo>
                  <a:lnTo>
                    <a:pt x="1068" y="9827"/>
                  </a:lnTo>
                  <a:lnTo>
                    <a:pt x="650" y="10083"/>
                  </a:lnTo>
                  <a:lnTo>
                    <a:pt x="624" y="10108"/>
                  </a:lnTo>
                  <a:lnTo>
                    <a:pt x="598" y="10134"/>
                  </a:lnTo>
                  <a:lnTo>
                    <a:pt x="547" y="10177"/>
                  </a:lnTo>
                  <a:lnTo>
                    <a:pt x="530" y="10185"/>
                  </a:lnTo>
                  <a:lnTo>
                    <a:pt x="513" y="10185"/>
                  </a:lnTo>
                  <a:lnTo>
                    <a:pt x="479" y="10168"/>
                  </a:lnTo>
                  <a:lnTo>
                    <a:pt x="453" y="10151"/>
                  </a:lnTo>
                  <a:lnTo>
                    <a:pt x="411" y="10108"/>
                  </a:lnTo>
                  <a:lnTo>
                    <a:pt x="377" y="10049"/>
                  </a:lnTo>
                  <a:lnTo>
                    <a:pt x="351" y="9989"/>
                  </a:lnTo>
                  <a:lnTo>
                    <a:pt x="342" y="9912"/>
                  </a:lnTo>
                  <a:lnTo>
                    <a:pt x="325" y="9835"/>
                  </a:lnTo>
                  <a:lnTo>
                    <a:pt x="317" y="9673"/>
                  </a:lnTo>
                  <a:lnTo>
                    <a:pt x="308" y="9528"/>
                  </a:lnTo>
                  <a:lnTo>
                    <a:pt x="300" y="9468"/>
                  </a:lnTo>
                  <a:lnTo>
                    <a:pt x="291" y="9408"/>
                  </a:lnTo>
                  <a:lnTo>
                    <a:pt x="137" y="8888"/>
                  </a:lnTo>
                  <a:lnTo>
                    <a:pt x="112" y="8785"/>
                  </a:lnTo>
                  <a:lnTo>
                    <a:pt x="86" y="8683"/>
                  </a:lnTo>
                  <a:lnTo>
                    <a:pt x="61" y="8503"/>
                  </a:lnTo>
                  <a:lnTo>
                    <a:pt x="52" y="8333"/>
                  </a:lnTo>
                  <a:lnTo>
                    <a:pt x="61" y="8179"/>
                  </a:lnTo>
                  <a:lnTo>
                    <a:pt x="78" y="8051"/>
                  </a:lnTo>
                  <a:lnTo>
                    <a:pt x="95" y="7948"/>
                  </a:lnTo>
                  <a:lnTo>
                    <a:pt x="129" y="7872"/>
                  </a:lnTo>
                  <a:lnTo>
                    <a:pt x="155" y="7829"/>
                  </a:lnTo>
                  <a:lnTo>
                    <a:pt x="214" y="7786"/>
                  </a:lnTo>
                  <a:lnTo>
                    <a:pt x="300" y="7735"/>
                  </a:lnTo>
                  <a:lnTo>
                    <a:pt x="411" y="7675"/>
                  </a:lnTo>
                  <a:lnTo>
                    <a:pt x="539" y="7616"/>
                  </a:lnTo>
                  <a:lnTo>
                    <a:pt x="820" y="7505"/>
                  </a:lnTo>
                  <a:lnTo>
                    <a:pt x="1111" y="7394"/>
                  </a:lnTo>
                  <a:lnTo>
                    <a:pt x="1222" y="7351"/>
                  </a:lnTo>
                  <a:lnTo>
                    <a:pt x="1785" y="7129"/>
                  </a:lnTo>
                  <a:lnTo>
                    <a:pt x="2084" y="7001"/>
                  </a:lnTo>
                  <a:lnTo>
                    <a:pt x="2400" y="6864"/>
                  </a:lnTo>
                  <a:lnTo>
                    <a:pt x="2630" y="6745"/>
                  </a:lnTo>
                  <a:lnTo>
                    <a:pt x="2844" y="6617"/>
                  </a:lnTo>
                  <a:lnTo>
                    <a:pt x="3049" y="6480"/>
                  </a:lnTo>
                  <a:lnTo>
                    <a:pt x="3236" y="6335"/>
                  </a:lnTo>
                  <a:lnTo>
                    <a:pt x="3407" y="6173"/>
                  </a:lnTo>
                  <a:lnTo>
                    <a:pt x="3578" y="6011"/>
                  </a:lnTo>
                  <a:lnTo>
                    <a:pt x="3732" y="5840"/>
                  </a:lnTo>
                  <a:lnTo>
                    <a:pt x="3877" y="5669"/>
                  </a:lnTo>
                  <a:lnTo>
                    <a:pt x="4005" y="5481"/>
                  </a:lnTo>
                  <a:lnTo>
                    <a:pt x="4141" y="5293"/>
                  </a:lnTo>
                  <a:lnTo>
                    <a:pt x="4261" y="5106"/>
                  </a:lnTo>
                  <a:lnTo>
                    <a:pt x="4380" y="4918"/>
                  </a:lnTo>
                  <a:lnTo>
                    <a:pt x="4602" y="4525"/>
                  </a:lnTo>
                  <a:lnTo>
                    <a:pt x="4816" y="4124"/>
                  </a:lnTo>
                  <a:lnTo>
                    <a:pt x="5063" y="3654"/>
                  </a:lnTo>
                  <a:lnTo>
                    <a:pt x="5191" y="3432"/>
                  </a:lnTo>
                  <a:lnTo>
                    <a:pt x="5328" y="3202"/>
                  </a:lnTo>
                  <a:lnTo>
                    <a:pt x="5465" y="2988"/>
                  </a:lnTo>
                  <a:lnTo>
                    <a:pt x="5618" y="2784"/>
                  </a:lnTo>
                  <a:lnTo>
                    <a:pt x="5772" y="2579"/>
                  </a:lnTo>
                  <a:lnTo>
                    <a:pt x="5943" y="2391"/>
                  </a:lnTo>
                  <a:lnTo>
                    <a:pt x="6002" y="2331"/>
                  </a:lnTo>
                  <a:lnTo>
                    <a:pt x="6079" y="2280"/>
                  </a:lnTo>
                  <a:lnTo>
                    <a:pt x="6156" y="2237"/>
                  </a:lnTo>
                  <a:lnTo>
                    <a:pt x="6241" y="2212"/>
                  </a:lnTo>
                  <a:lnTo>
                    <a:pt x="6335" y="2177"/>
                  </a:lnTo>
                  <a:lnTo>
                    <a:pt x="6429" y="2160"/>
                  </a:lnTo>
                  <a:lnTo>
                    <a:pt x="6634" y="2126"/>
                  </a:lnTo>
                  <a:lnTo>
                    <a:pt x="6796" y="2101"/>
                  </a:lnTo>
                  <a:lnTo>
                    <a:pt x="6950" y="2066"/>
                  </a:lnTo>
                  <a:lnTo>
                    <a:pt x="7112" y="2015"/>
                  </a:lnTo>
                  <a:lnTo>
                    <a:pt x="7189" y="1990"/>
                  </a:lnTo>
                  <a:lnTo>
                    <a:pt x="7257" y="1955"/>
                  </a:lnTo>
                  <a:lnTo>
                    <a:pt x="7343" y="1904"/>
                  </a:lnTo>
                  <a:lnTo>
                    <a:pt x="7420" y="1862"/>
                  </a:lnTo>
                  <a:lnTo>
                    <a:pt x="7496" y="1802"/>
                  </a:lnTo>
                  <a:lnTo>
                    <a:pt x="7565" y="1742"/>
                  </a:lnTo>
                  <a:lnTo>
                    <a:pt x="7701" y="1614"/>
                  </a:lnTo>
                  <a:lnTo>
                    <a:pt x="7821" y="1477"/>
                  </a:lnTo>
                  <a:lnTo>
                    <a:pt x="7932" y="1332"/>
                  </a:lnTo>
                  <a:lnTo>
                    <a:pt x="8034" y="1179"/>
                  </a:lnTo>
                  <a:lnTo>
                    <a:pt x="8222" y="871"/>
                  </a:lnTo>
                  <a:lnTo>
                    <a:pt x="8324" y="701"/>
                  </a:lnTo>
                  <a:lnTo>
                    <a:pt x="8427" y="547"/>
                  </a:lnTo>
                  <a:lnTo>
                    <a:pt x="8529" y="402"/>
                  </a:lnTo>
                  <a:lnTo>
                    <a:pt x="8632" y="282"/>
                  </a:lnTo>
                  <a:lnTo>
                    <a:pt x="8692" y="222"/>
                  </a:lnTo>
                  <a:lnTo>
                    <a:pt x="8751" y="180"/>
                  </a:lnTo>
                  <a:lnTo>
                    <a:pt x="8811" y="137"/>
                  </a:lnTo>
                  <a:lnTo>
                    <a:pt x="8871" y="103"/>
                  </a:lnTo>
                  <a:lnTo>
                    <a:pt x="8939" y="77"/>
                  </a:lnTo>
                  <a:lnTo>
                    <a:pt x="9007" y="60"/>
                  </a:lnTo>
                  <a:lnTo>
                    <a:pt x="9076" y="52"/>
                  </a:lnTo>
                  <a:close/>
                  <a:moveTo>
                    <a:pt x="9076" y="1"/>
                  </a:moveTo>
                  <a:lnTo>
                    <a:pt x="8999" y="9"/>
                  </a:lnTo>
                  <a:lnTo>
                    <a:pt x="8922" y="26"/>
                  </a:lnTo>
                  <a:lnTo>
                    <a:pt x="8854" y="52"/>
                  </a:lnTo>
                  <a:lnTo>
                    <a:pt x="8785" y="86"/>
                  </a:lnTo>
                  <a:lnTo>
                    <a:pt x="8726" y="129"/>
                  </a:lnTo>
                  <a:lnTo>
                    <a:pt x="8666" y="171"/>
                  </a:lnTo>
                  <a:lnTo>
                    <a:pt x="8606" y="231"/>
                  </a:lnTo>
                  <a:lnTo>
                    <a:pt x="8495" y="359"/>
                  </a:lnTo>
                  <a:lnTo>
                    <a:pt x="8384" y="504"/>
                  </a:lnTo>
                  <a:lnTo>
                    <a:pt x="8282" y="666"/>
                  </a:lnTo>
                  <a:lnTo>
                    <a:pt x="8179" y="846"/>
                  </a:lnTo>
                  <a:lnTo>
                    <a:pt x="7992" y="1144"/>
                  </a:lnTo>
                  <a:lnTo>
                    <a:pt x="7889" y="1298"/>
                  </a:lnTo>
                  <a:lnTo>
                    <a:pt x="7778" y="1443"/>
                  </a:lnTo>
                  <a:lnTo>
                    <a:pt x="7659" y="1580"/>
                  </a:lnTo>
                  <a:lnTo>
                    <a:pt x="7531" y="1699"/>
                  </a:lnTo>
                  <a:lnTo>
                    <a:pt x="7462" y="1759"/>
                  </a:lnTo>
                  <a:lnTo>
                    <a:pt x="7394" y="1810"/>
                  </a:lnTo>
                  <a:lnTo>
                    <a:pt x="7317" y="1862"/>
                  </a:lnTo>
                  <a:lnTo>
                    <a:pt x="7232" y="1904"/>
                  </a:lnTo>
                  <a:lnTo>
                    <a:pt x="7163" y="1938"/>
                  </a:lnTo>
                  <a:lnTo>
                    <a:pt x="7087" y="1964"/>
                  </a:lnTo>
                  <a:lnTo>
                    <a:pt x="6933" y="2007"/>
                  </a:lnTo>
                  <a:lnTo>
                    <a:pt x="6779" y="2041"/>
                  </a:lnTo>
                  <a:lnTo>
                    <a:pt x="6626" y="2075"/>
                  </a:lnTo>
                  <a:lnTo>
                    <a:pt x="6421" y="2109"/>
                  </a:lnTo>
                  <a:lnTo>
                    <a:pt x="6318" y="2135"/>
                  </a:lnTo>
                  <a:lnTo>
                    <a:pt x="6224" y="2160"/>
                  </a:lnTo>
                  <a:lnTo>
                    <a:pt x="6130" y="2195"/>
                  </a:lnTo>
                  <a:lnTo>
                    <a:pt x="6045" y="2237"/>
                  </a:lnTo>
                  <a:lnTo>
                    <a:pt x="5968" y="2288"/>
                  </a:lnTo>
                  <a:lnTo>
                    <a:pt x="5900" y="2348"/>
                  </a:lnTo>
                  <a:lnTo>
                    <a:pt x="5729" y="2545"/>
                  </a:lnTo>
                  <a:lnTo>
                    <a:pt x="5576" y="2749"/>
                  </a:lnTo>
                  <a:lnTo>
                    <a:pt x="5422" y="2954"/>
                  </a:lnTo>
                  <a:lnTo>
                    <a:pt x="5285" y="3176"/>
                  </a:lnTo>
                  <a:lnTo>
                    <a:pt x="5149" y="3398"/>
                  </a:lnTo>
                  <a:lnTo>
                    <a:pt x="5021" y="3629"/>
                  </a:lnTo>
                  <a:lnTo>
                    <a:pt x="4765" y="4098"/>
                  </a:lnTo>
                  <a:lnTo>
                    <a:pt x="4551" y="4491"/>
                  </a:lnTo>
                  <a:lnTo>
                    <a:pt x="4329" y="4884"/>
                  </a:lnTo>
                  <a:lnTo>
                    <a:pt x="4218" y="5071"/>
                  </a:lnTo>
                  <a:lnTo>
                    <a:pt x="4099" y="5259"/>
                  </a:lnTo>
                  <a:lnTo>
                    <a:pt x="3971" y="5447"/>
                  </a:lnTo>
                  <a:lnTo>
                    <a:pt x="3834" y="5626"/>
                  </a:lnTo>
                  <a:lnTo>
                    <a:pt x="3689" y="5806"/>
                  </a:lnTo>
                  <a:lnTo>
                    <a:pt x="3535" y="5968"/>
                  </a:lnTo>
                  <a:lnTo>
                    <a:pt x="3373" y="6130"/>
                  </a:lnTo>
                  <a:lnTo>
                    <a:pt x="3202" y="6292"/>
                  </a:lnTo>
                  <a:lnTo>
                    <a:pt x="3014" y="6437"/>
                  </a:lnTo>
                  <a:lnTo>
                    <a:pt x="2818" y="6574"/>
                  </a:lnTo>
                  <a:lnTo>
                    <a:pt x="2605" y="6702"/>
                  </a:lnTo>
                  <a:lnTo>
                    <a:pt x="2374" y="6813"/>
                  </a:lnTo>
                  <a:lnTo>
                    <a:pt x="2067" y="6950"/>
                  </a:lnTo>
                  <a:lnTo>
                    <a:pt x="1768" y="7078"/>
                  </a:lnTo>
                  <a:lnTo>
                    <a:pt x="1196" y="7300"/>
                  </a:lnTo>
                  <a:lnTo>
                    <a:pt x="1094" y="7342"/>
                  </a:lnTo>
                  <a:lnTo>
                    <a:pt x="786" y="7453"/>
                  </a:lnTo>
                  <a:lnTo>
                    <a:pt x="505" y="7573"/>
                  </a:lnTo>
                  <a:lnTo>
                    <a:pt x="377" y="7633"/>
                  </a:lnTo>
                  <a:lnTo>
                    <a:pt x="266" y="7692"/>
                  </a:lnTo>
                  <a:lnTo>
                    <a:pt x="172" y="7744"/>
                  </a:lnTo>
                  <a:lnTo>
                    <a:pt x="112" y="7795"/>
                  </a:lnTo>
                  <a:lnTo>
                    <a:pt x="86" y="7837"/>
                  </a:lnTo>
                  <a:lnTo>
                    <a:pt x="52" y="7923"/>
                  </a:lnTo>
                  <a:lnTo>
                    <a:pt x="26" y="8025"/>
                  </a:lnTo>
                  <a:lnTo>
                    <a:pt x="9" y="8162"/>
                  </a:lnTo>
                  <a:lnTo>
                    <a:pt x="1" y="8316"/>
                  </a:lnTo>
                  <a:lnTo>
                    <a:pt x="9" y="8495"/>
                  </a:lnTo>
                  <a:lnTo>
                    <a:pt x="35" y="8691"/>
                  </a:lnTo>
                  <a:lnTo>
                    <a:pt x="61" y="8794"/>
                  </a:lnTo>
                  <a:lnTo>
                    <a:pt x="86" y="8905"/>
                  </a:lnTo>
                  <a:lnTo>
                    <a:pt x="240" y="9417"/>
                  </a:lnTo>
                  <a:lnTo>
                    <a:pt x="248" y="9477"/>
                  </a:lnTo>
                  <a:lnTo>
                    <a:pt x="257" y="9536"/>
                  </a:lnTo>
                  <a:lnTo>
                    <a:pt x="266" y="9673"/>
                  </a:lnTo>
                  <a:lnTo>
                    <a:pt x="274" y="9852"/>
                  </a:lnTo>
                  <a:lnTo>
                    <a:pt x="291" y="9938"/>
                  </a:lnTo>
                  <a:lnTo>
                    <a:pt x="308" y="10014"/>
                  </a:lnTo>
                  <a:lnTo>
                    <a:pt x="334" y="10083"/>
                  </a:lnTo>
                  <a:lnTo>
                    <a:pt x="368" y="10151"/>
                  </a:lnTo>
                  <a:lnTo>
                    <a:pt x="428" y="10202"/>
                  </a:lnTo>
                  <a:lnTo>
                    <a:pt x="453" y="10219"/>
                  </a:lnTo>
                  <a:lnTo>
                    <a:pt x="496" y="10236"/>
                  </a:lnTo>
                  <a:lnTo>
                    <a:pt x="513" y="10245"/>
                  </a:lnTo>
                  <a:lnTo>
                    <a:pt x="530" y="10245"/>
                  </a:lnTo>
                  <a:lnTo>
                    <a:pt x="573" y="10228"/>
                  </a:lnTo>
                  <a:lnTo>
                    <a:pt x="607" y="10202"/>
                  </a:lnTo>
                  <a:lnTo>
                    <a:pt x="633" y="10177"/>
                  </a:lnTo>
                  <a:lnTo>
                    <a:pt x="675" y="10134"/>
                  </a:lnTo>
                  <a:lnTo>
                    <a:pt x="1094" y="9878"/>
                  </a:lnTo>
                  <a:lnTo>
                    <a:pt x="1307" y="9750"/>
                  </a:lnTo>
                  <a:lnTo>
                    <a:pt x="1538" y="9613"/>
                  </a:lnTo>
                  <a:lnTo>
                    <a:pt x="1768" y="9494"/>
                  </a:lnTo>
                  <a:lnTo>
                    <a:pt x="2016" y="9366"/>
                  </a:lnTo>
                  <a:lnTo>
                    <a:pt x="2272" y="9246"/>
                  </a:lnTo>
                  <a:lnTo>
                    <a:pt x="2528" y="9144"/>
                  </a:lnTo>
                  <a:lnTo>
                    <a:pt x="2733" y="9058"/>
                  </a:lnTo>
                  <a:lnTo>
                    <a:pt x="2963" y="8973"/>
                  </a:lnTo>
                  <a:lnTo>
                    <a:pt x="3219" y="8896"/>
                  </a:lnTo>
                  <a:lnTo>
                    <a:pt x="3493" y="8811"/>
                  </a:lnTo>
                  <a:lnTo>
                    <a:pt x="3783" y="8742"/>
                  </a:lnTo>
                  <a:lnTo>
                    <a:pt x="3945" y="8708"/>
                  </a:lnTo>
                  <a:lnTo>
                    <a:pt x="4099" y="8683"/>
                  </a:lnTo>
                  <a:lnTo>
                    <a:pt x="4269" y="8666"/>
                  </a:lnTo>
                  <a:lnTo>
                    <a:pt x="4440" y="8649"/>
                  </a:lnTo>
                  <a:lnTo>
                    <a:pt x="4611" y="8640"/>
                  </a:lnTo>
                  <a:lnTo>
                    <a:pt x="4790" y="8631"/>
                  </a:lnTo>
                  <a:lnTo>
                    <a:pt x="4961" y="8640"/>
                  </a:lnTo>
                  <a:lnTo>
                    <a:pt x="5123" y="8649"/>
                  </a:lnTo>
                  <a:lnTo>
                    <a:pt x="5285" y="8666"/>
                  </a:lnTo>
                  <a:lnTo>
                    <a:pt x="5447" y="8683"/>
                  </a:lnTo>
                  <a:lnTo>
                    <a:pt x="5601" y="8708"/>
                  </a:lnTo>
                  <a:lnTo>
                    <a:pt x="5755" y="8734"/>
                  </a:lnTo>
                  <a:lnTo>
                    <a:pt x="5908" y="8768"/>
                  </a:lnTo>
                  <a:lnTo>
                    <a:pt x="6190" y="8853"/>
                  </a:lnTo>
                  <a:lnTo>
                    <a:pt x="6472" y="8947"/>
                  </a:lnTo>
                  <a:lnTo>
                    <a:pt x="6728" y="9058"/>
                  </a:lnTo>
                  <a:lnTo>
                    <a:pt x="6976" y="9169"/>
                  </a:lnTo>
                  <a:lnTo>
                    <a:pt x="7198" y="9289"/>
                  </a:lnTo>
                  <a:lnTo>
                    <a:pt x="7411" y="9417"/>
                  </a:lnTo>
                  <a:lnTo>
                    <a:pt x="7607" y="9545"/>
                  </a:lnTo>
                  <a:lnTo>
                    <a:pt x="7787" y="9664"/>
                  </a:lnTo>
                  <a:lnTo>
                    <a:pt x="7949" y="9784"/>
                  </a:lnTo>
                  <a:lnTo>
                    <a:pt x="8222" y="9997"/>
                  </a:lnTo>
                  <a:lnTo>
                    <a:pt x="8418" y="10168"/>
                  </a:lnTo>
                  <a:lnTo>
                    <a:pt x="8785" y="10501"/>
                  </a:lnTo>
                  <a:lnTo>
                    <a:pt x="9127" y="10843"/>
                  </a:lnTo>
                  <a:lnTo>
                    <a:pt x="9451" y="11175"/>
                  </a:lnTo>
                  <a:lnTo>
                    <a:pt x="9759" y="11491"/>
                  </a:lnTo>
                  <a:lnTo>
                    <a:pt x="10126" y="11876"/>
                  </a:lnTo>
                  <a:lnTo>
                    <a:pt x="10476" y="12226"/>
                  </a:lnTo>
                  <a:lnTo>
                    <a:pt x="10647" y="12388"/>
                  </a:lnTo>
                  <a:lnTo>
                    <a:pt x="10817" y="12533"/>
                  </a:lnTo>
                  <a:lnTo>
                    <a:pt x="10988" y="12669"/>
                  </a:lnTo>
                  <a:lnTo>
                    <a:pt x="11150" y="12789"/>
                  </a:lnTo>
                  <a:lnTo>
                    <a:pt x="11219" y="12832"/>
                  </a:lnTo>
                  <a:lnTo>
                    <a:pt x="11287" y="12883"/>
                  </a:lnTo>
                  <a:lnTo>
                    <a:pt x="11355" y="12926"/>
                  </a:lnTo>
                  <a:lnTo>
                    <a:pt x="11389" y="12934"/>
                  </a:lnTo>
                  <a:lnTo>
                    <a:pt x="11423" y="12943"/>
                  </a:lnTo>
                  <a:lnTo>
                    <a:pt x="11458" y="12943"/>
                  </a:lnTo>
                  <a:lnTo>
                    <a:pt x="11500" y="12934"/>
                  </a:lnTo>
                  <a:lnTo>
                    <a:pt x="11517" y="12926"/>
                  </a:lnTo>
                  <a:lnTo>
                    <a:pt x="11534" y="12908"/>
                  </a:lnTo>
                  <a:lnTo>
                    <a:pt x="11551" y="12866"/>
                  </a:lnTo>
                  <a:lnTo>
                    <a:pt x="11569" y="12840"/>
                  </a:lnTo>
                  <a:lnTo>
                    <a:pt x="11731" y="12567"/>
                  </a:lnTo>
                  <a:lnTo>
                    <a:pt x="11927" y="12277"/>
                  </a:lnTo>
                  <a:lnTo>
                    <a:pt x="12047" y="12115"/>
                  </a:lnTo>
                  <a:lnTo>
                    <a:pt x="12166" y="11961"/>
                  </a:lnTo>
                  <a:lnTo>
                    <a:pt x="12294" y="11799"/>
                  </a:lnTo>
                  <a:lnTo>
                    <a:pt x="12439" y="11636"/>
                  </a:lnTo>
                  <a:lnTo>
                    <a:pt x="12593" y="11474"/>
                  </a:lnTo>
                  <a:lnTo>
                    <a:pt x="12755" y="11312"/>
                  </a:lnTo>
                  <a:lnTo>
                    <a:pt x="12934" y="11158"/>
                  </a:lnTo>
                  <a:lnTo>
                    <a:pt x="13131" y="11013"/>
                  </a:lnTo>
                  <a:lnTo>
                    <a:pt x="13336" y="10868"/>
                  </a:lnTo>
                  <a:lnTo>
                    <a:pt x="13549" y="10732"/>
                  </a:lnTo>
                  <a:lnTo>
                    <a:pt x="13788" y="10603"/>
                  </a:lnTo>
                  <a:lnTo>
                    <a:pt x="14036" y="10484"/>
                  </a:lnTo>
                  <a:lnTo>
                    <a:pt x="14249" y="10399"/>
                  </a:lnTo>
                  <a:lnTo>
                    <a:pt x="14463" y="10330"/>
                  </a:lnTo>
                  <a:lnTo>
                    <a:pt x="14676" y="10271"/>
                  </a:lnTo>
                  <a:lnTo>
                    <a:pt x="14898" y="10219"/>
                  </a:lnTo>
                  <a:lnTo>
                    <a:pt x="15120" y="10177"/>
                  </a:lnTo>
                  <a:lnTo>
                    <a:pt x="15350" y="10151"/>
                  </a:lnTo>
                  <a:lnTo>
                    <a:pt x="15572" y="10134"/>
                  </a:lnTo>
                  <a:lnTo>
                    <a:pt x="15803" y="10125"/>
                  </a:lnTo>
                  <a:lnTo>
                    <a:pt x="16008" y="10125"/>
                  </a:lnTo>
                  <a:lnTo>
                    <a:pt x="16204" y="10142"/>
                  </a:lnTo>
                  <a:lnTo>
                    <a:pt x="16392" y="10160"/>
                  </a:lnTo>
                  <a:lnTo>
                    <a:pt x="16580" y="10185"/>
                  </a:lnTo>
                  <a:lnTo>
                    <a:pt x="16759" y="10219"/>
                  </a:lnTo>
                  <a:lnTo>
                    <a:pt x="16938" y="10253"/>
                  </a:lnTo>
                  <a:lnTo>
                    <a:pt x="17280" y="10339"/>
                  </a:lnTo>
                  <a:lnTo>
                    <a:pt x="17596" y="10441"/>
                  </a:lnTo>
                  <a:lnTo>
                    <a:pt x="17894" y="10544"/>
                  </a:lnTo>
                  <a:lnTo>
                    <a:pt x="18176" y="10655"/>
                  </a:lnTo>
                  <a:lnTo>
                    <a:pt x="18432" y="10757"/>
                  </a:lnTo>
                  <a:lnTo>
                    <a:pt x="18466" y="10783"/>
                  </a:lnTo>
                  <a:lnTo>
                    <a:pt x="18518" y="10808"/>
                  </a:lnTo>
                  <a:lnTo>
                    <a:pt x="18552" y="10817"/>
                  </a:lnTo>
                  <a:lnTo>
                    <a:pt x="18586" y="10817"/>
                  </a:lnTo>
                  <a:lnTo>
                    <a:pt x="18697" y="10783"/>
                  </a:lnTo>
                  <a:lnTo>
                    <a:pt x="18799" y="10740"/>
                  </a:lnTo>
                  <a:lnTo>
                    <a:pt x="18910" y="10680"/>
                  </a:lnTo>
                  <a:lnTo>
                    <a:pt x="19013" y="10612"/>
                  </a:lnTo>
                  <a:lnTo>
                    <a:pt x="19115" y="10527"/>
                  </a:lnTo>
                  <a:lnTo>
                    <a:pt x="19218" y="10441"/>
                  </a:lnTo>
                  <a:lnTo>
                    <a:pt x="19431" y="10236"/>
                  </a:lnTo>
                  <a:lnTo>
                    <a:pt x="19645" y="10032"/>
                  </a:lnTo>
                  <a:lnTo>
                    <a:pt x="19764" y="9938"/>
                  </a:lnTo>
                  <a:lnTo>
                    <a:pt x="19884" y="9835"/>
                  </a:lnTo>
                  <a:lnTo>
                    <a:pt x="20012" y="9741"/>
                  </a:lnTo>
                  <a:lnTo>
                    <a:pt x="20140" y="9647"/>
                  </a:lnTo>
                  <a:lnTo>
                    <a:pt x="20285" y="9562"/>
                  </a:lnTo>
                  <a:lnTo>
                    <a:pt x="20430" y="9494"/>
                  </a:lnTo>
                  <a:lnTo>
                    <a:pt x="20669" y="9391"/>
                  </a:lnTo>
                  <a:lnTo>
                    <a:pt x="20917" y="9306"/>
                  </a:lnTo>
                  <a:lnTo>
                    <a:pt x="21156" y="9229"/>
                  </a:lnTo>
                  <a:lnTo>
                    <a:pt x="21412" y="9169"/>
                  </a:lnTo>
                  <a:lnTo>
                    <a:pt x="21668" y="9127"/>
                  </a:lnTo>
                  <a:lnTo>
                    <a:pt x="21924" y="9092"/>
                  </a:lnTo>
                  <a:lnTo>
                    <a:pt x="22180" y="9067"/>
                  </a:lnTo>
                  <a:lnTo>
                    <a:pt x="22445" y="9067"/>
                  </a:lnTo>
                  <a:lnTo>
                    <a:pt x="22744" y="9075"/>
                  </a:lnTo>
                  <a:lnTo>
                    <a:pt x="23042" y="9101"/>
                  </a:lnTo>
                  <a:lnTo>
                    <a:pt x="23341" y="9144"/>
                  </a:lnTo>
                  <a:lnTo>
                    <a:pt x="23640" y="9203"/>
                  </a:lnTo>
                  <a:lnTo>
                    <a:pt x="23930" y="9280"/>
                  </a:lnTo>
                  <a:lnTo>
                    <a:pt x="24220" y="9374"/>
                  </a:lnTo>
                  <a:lnTo>
                    <a:pt x="24502" y="9477"/>
                  </a:lnTo>
                  <a:lnTo>
                    <a:pt x="24784" y="9605"/>
                  </a:lnTo>
                  <a:lnTo>
                    <a:pt x="25049" y="9741"/>
                  </a:lnTo>
                  <a:lnTo>
                    <a:pt x="25322" y="9895"/>
                  </a:lnTo>
                  <a:lnTo>
                    <a:pt x="25578" y="10057"/>
                  </a:lnTo>
                  <a:lnTo>
                    <a:pt x="25825" y="10236"/>
                  </a:lnTo>
                  <a:lnTo>
                    <a:pt x="26064" y="10433"/>
                  </a:lnTo>
                  <a:lnTo>
                    <a:pt x="26295" y="10646"/>
                  </a:lnTo>
                  <a:lnTo>
                    <a:pt x="26517" y="10860"/>
                  </a:lnTo>
                  <a:lnTo>
                    <a:pt x="26730" y="11099"/>
                  </a:lnTo>
                  <a:lnTo>
                    <a:pt x="26952" y="11372"/>
                  </a:lnTo>
                  <a:lnTo>
                    <a:pt x="27149" y="11654"/>
                  </a:lnTo>
                  <a:lnTo>
                    <a:pt x="27336" y="11935"/>
                  </a:lnTo>
                  <a:lnTo>
                    <a:pt x="27507" y="12226"/>
                  </a:lnTo>
                  <a:lnTo>
                    <a:pt x="27652" y="12524"/>
                  </a:lnTo>
                  <a:lnTo>
                    <a:pt x="27789" y="12815"/>
                  </a:lnTo>
                  <a:lnTo>
                    <a:pt x="27908" y="13105"/>
                  </a:lnTo>
                  <a:lnTo>
                    <a:pt x="28019" y="13395"/>
                  </a:lnTo>
                  <a:lnTo>
                    <a:pt x="28113" y="13685"/>
                  </a:lnTo>
                  <a:lnTo>
                    <a:pt x="28199" y="13967"/>
                  </a:lnTo>
                  <a:lnTo>
                    <a:pt x="28267" y="14240"/>
                  </a:lnTo>
                  <a:lnTo>
                    <a:pt x="28335" y="14513"/>
                  </a:lnTo>
                  <a:lnTo>
                    <a:pt x="28386" y="14778"/>
                  </a:lnTo>
                  <a:lnTo>
                    <a:pt x="28438" y="15026"/>
                  </a:lnTo>
                  <a:lnTo>
                    <a:pt x="28515" y="15504"/>
                  </a:lnTo>
                  <a:lnTo>
                    <a:pt x="28540" y="15726"/>
                  </a:lnTo>
                  <a:lnTo>
                    <a:pt x="28557" y="15939"/>
                  </a:lnTo>
                  <a:lnTo>
                    <a:pt x="28574" y="16153"/>
                  </a:lnTo>
                  <a:lnTo>
                    <a:pt x="28583" y="16366"/>
                  </a:lnTo>
                  <a:lnTo>
                    <a:pt x="28583" y="16571"/>
                  </a:lnTo>
                  <a:lnTo>
                    <a:pt x="28574" y="16767"/>
                  </a:lnTo>
                  <a:lnTo>
                    <a:pt x="28557" y="16972"/>
                  </a:lnTo>
                  <a:lnTo>
                    <a:pt x="28540" y="17168"/>
                  </a:lnTo>
                  <a:lnTo>
                    <a:pt x="28515" y="17356"/>
                  </a:lnTo>
                  <a:lnTo>
                    <a:pt x="28480" y="17553"/>
                  </a:lnTo>
                  <a:lnTo>
                    <a:pt x="28446" y="17732"/>
                  </a:lnTo>
                  <a:lnTo>
                    <a:pt x="28404" y="17920"/>
                  </a:lnTo>
                  <a:lnTo>
                    <a:pt x="28352" y="18099"/>
                  </a:lnTo>
                  <a:lnTo>
                    <a:pt x="28301" y="18278"/>
                  </a:lnTo>
                  <a:lnTo>
                    <a:pt x="28190" y="18637"/>
                  </a:lnTo>
                  <a:lnTo>
                    <a:pt x="28054" y="18978"/>
                  </a:lnTo>
                  <a:lnTo>
                    <a:pt x="27908" y="19311"/>
                  </a:lnTo>
                  <a:lnTo>
                    <a:pt x="27755" y="19644"/>
                  </a:lnTo>
                  <a:lnTo>
                    <a:pt x="27593" y="19969"/>
                  </a:lnTo>
                  <a:lnTo>
                    <a:pt x="27413" y="20284"/>
                  </a:lnTo>
                  <a:lnTo>
                    <a:pt x="27243" y="20600"/>
                  </a:lnTo>
                  <a:lnTo>
                    <a:pt x="26875" y="21215"/>
                  </a:lnTo>
                  <a:lnTo>
                    <a:pt x="26449" y="21941"/>
                  </a:lnTo>
                  <a:lnTo>
                    <a:pt x="26244" y="22308"/>
                  </a:lnTo>
                  <a:lnTo>
                    <a:pt x="26056" y="22666"/>
                  </a:lnTo>
                  <a:lnTo>
                    <a:pt x="25885" y="23033"/>
                  </a:lnTo>
                  <a:lnTo>
                    <a:pt x="25723" y="23401"/>
                  </a:lnTo>
                  <a:lnTo>
                    <a:pt x="25655" y="23588"/>
                  </a:lnTo>
                  <a:lnTo>
                    <a:pt x="25586" y="23785"/>
                  </a:lnTo>
                  <a:lnTo>
                    <a:pt x="25527" y="23972"/>
                  </a:lnTo>
                  <a:lnTo>
                    <a:pt x="25475" y="24169"/>
                  </a:lnTo>
                  <a:lnTo>
                    <a:pt x="25467" y="24237"/>
                  </a:lnTo>
                  <a:lnTo>
                    <a:pt x="25458" y="24297"/>
                  </a:lnTo>
                  <a:lnTo>
                    <a:pt x="25467" y="24365"/>
                  </a:lnTo>
                  <a:lnTo>
                    <a:pt x="25475" y="24425"/>
                  </a:lnTo>
                  <a:lnTo>
                    <a:pt x="25501" y="24493"/>
                  </a:lnTo>
                  <a:lnTo>
                    <a:pt x="25527" y="24553"/>
                  </a:lnTo>
                  <a:lnTo>
                    <a:pt x="25595" y="24681"/>
                  </a:lnTo>
                  <a:lnTo>
                    <a:pt x="25689" y="24809"/>
                  </a:lnTo>
                  <a:lnTo>
                    <a:pt x="25791" y="24937"/>
                  </a:lnTo>
                  <a:lnTo>
                    <a:pt x="26030" y="25202"/>
                  </a:lnTo>
                  <a:lnTo>
                    <a:pt x="26252" y="25432"/>
                  </a:lnTo>
                  <a:lnTo>
                    <a:pt x="26355" y="25552"/>
                  </a:lnTo>
                  <a:lnTo>
                    <a:pt x="26440" y="25671"/>
                  </a:lnTo>
                  <a:lnTo>
                    <a:pt x="26927" y="26354"/>
                  </a:lnTo>
                  <a:lnTo>
                    <a:pt x="27166" y="26713"/>
                  </a:lnTo>
                  <a:lnTo>
                    <a:pt x="27405" y="27089"/>
                  </a:lnTo>
                  <a:lnTo>
                    <a:pt x="27644" y="27481"/>
                  </a:lnTo>
                  <a:lnTo>
                    <a:pt x="27866" y="27891"/>
                  </a:lnTo>
                  <a:lnTo>
                    <a:pt x="27968" y="28096"/>
                  </a:lnTo>
                  <a:lnTo>
                    <a:pt x="28071" y="28318"/>
                  </a:lnTo>
                  <a:lnTo>
                    <a:pt x="28165" y="28531"/>
                  </a:lnTo>
                  <a:lnTo>
                    <a:pt x="28258" y="28762"/>
                  </a:lnTo>
                  <a:lnTo>
                    <a:pt x="28335" y="28967"/>
                  </a:lnTo>
                  <a:lnTo>
                    <a:pt x="28412" y="29172"/>
                  </a:lnTo>
                  <a:lnTo>
                    <a:pt x="28472" y="29376"/>
                  </a:lnTo>
                  <a:lnTo>
                    <a:pt x="28532" y="29590"/>
                  </a:lnTo>
                  <a:lnTo>
                    <a:pt x="28591" y="29803"/>
                  </a:lnTo>
                  <a:lnTo>
                    <a:pt x="28634" y="30017"/>
                  </a:lnTo>
                  <a:lnTo>
                    <a:pt x="28677" y="30230"/>
                  </a:lnTo>
                  <a:lnTo>
                    <a:pt x="28719" y="30444"/>
                  </a:lnTo>
                  <a:lnTo>
                    <a:pt x="28745" y="30666"/>
                  </a:lnTo>
                  <a:lnTo>
                    <a:pt x="28771" y="30879"/>
                  </a:lnTo>
                  <a:lnTo>
                    <a:pt x="28788" y="31101"/>
                  </a:lnTo>
                  <a:lnTo>
                    <a:pt x="28805" y="31323"/>
                  </a:lnTo>
                  <a:lnTo>
                    <a:pt x="28813" y="31536"/>
                  </a:lnTo>
                  <a:lnTo>
                    <a:pt x="28813" y="31758"/>
                  </a:lnTo>
                  <a:lnTo>
                    <a:pt x="28805" y="31980"/>
                  </a:lnTo>
                  <a:lnTo>
                    <a:pt x="28796" y="32202"/>
                  </a:lnTo>
                  <a:lnTo>
                    <a:pt x="28779" y="32424"/>
                  </a:lnTo>
                  <a:lnTo>
                    <a:pt x="28762" y="32646"/>
                  </a:lnTo>
                  <a:lnTo>
                    <a:pt x="28728" y="32868"/>
                  </a:lnTo>
                  <a:lnTo>
                    <a:pt x="28694" y="33090"/>
                  </a:lnTo>
                  <a:lnTo>
                    <a:pt x="28660" y="33312"/>
                  </a:lnTo>
                  <a:lnTo>
                    <a:pt x="28617" y="33534"/>
                  </a:lnTo>
                  <a:lnTo>
                    <a:pt x="28566" y="33747"/>
                  </a:lnTo>
                  <a:lnTo>
                    <a:pt x="28506" y="33969"/>
                  </a:lnTo>
                  <a:lnTo>
                    <a:pt x="28446" y="34191"/>
                  </a:lnTo>
                  <a:lnTo>
                    <a:pt x="28378" y="34405"/>
                  </a:lnTo>
                  <a:lnTo>
                    <a:pt x="28301" y="34627"/>
                  </a:lnTo>
                  <a:lnTo>
                    <a:pt x="28224" y="34840"/>
                  </a:lnTo>
                  <a:lnTo>
                    <a:pt x="28139" y="35054"/>
                  </a:lnTo>
                  <a:lnTo>
                    <a:pt x="28045" y="35267"/>
                  </a:lnTo>
                  <a:lnTo>
                    <a:pt x="27951" y="35480"/>
                  </a:lnTo>
                  <a:lnTo>
                    <a:pt x="27849" y="35685"/>
                  </a:lnTo>
                  <a:lnTo>
                    <a:pt x="27738" y="35899"/>
                  </a:lnTo>
                  <a:lnTo>
                    <a:pt x="27627" y="36095"/>
                  </a:lnTo>
                  <a:lnTo>
                    <a:pt x="27507" y="36300"/>
                  </a:lnTo>
                  <a:lnTo>
                    <a:pt x="27388" y="36496"/>
                  </a:lnTo>
                  <a:lnTo>
                    <a:pt x="27260" y="36684"/>
                  </a:lnTo>
                  <a:lnTo>
                    <a:pt x="27132" y="36872"/>
                  </a:lnTo>
                  <a:lnTo>
                    <a:pt x="26995" y="37060"/>
                  </a:lnTo>
                  <a:lnTo>
                    <a:pt x="26858" y="37239"/>
                  </a:lnTo>
                  <a:lnTo>
                    <a:pt x="26713" y="37418"/>
                  </a:lnTo>
                  <a:lnTo>
                    <a:pt x="26568" y="37589"/>
                  </a:lnTo>
                  <a:lnTo>
                    <a:pt x="26423" y="37760"/>
                  </a:lnTo>
                  <a:lnTo>
                    <a:pt x="26269" y="37922"/>
                  </a:lnTo>
                  <a:lnTo>
                    <a:pt x="26107" y="38076"/>
                  </a:lnTo>
                  <a:lnTo>
                    <a:pt x="25945" y="38229"/>
                  </a:lnTo>
                  <a:lnTo>
                    <a:pt x="25783" y="38383"/>
                  </a:lnTo>
                  <a:lnTo>
                    <a:pt x="25612" y="38528"/>
                  </a:lnTo>
                  <a:lnTo>
                    <a:pt x="25441" y="38665"/>
                  </a:lnTo>
                  <a:lnTo>
                    <a:pt x="25262" y="38801"/>
                  </a:lnTo>
                  <a:lnTo>
                    <a:pt x="25091" y="38929"/>
                  </a:lnTo>
                  <a:lnTo>
                    <a:pt x="24903" y="39057"/>
                  </a:lnTo>
                  <a:lnTo>
                    <a:pt x="24724" y="39177"/>
                  </a:lnTo>
                  <a:lnTo>
                    <a:pt x="24536" y="39296"/>
                  </a:lnTo>
                  <a:lnTo>
                    <a:pt x="24348" y="39407"/>
                  </a:lnTo>
                  <a:lnTo>
                    <a:pt x="24152" y="39510"/>
                  </a:lnTo>
                  <a:lnTo>
                    <a:pt x="23956" y="39612"/>
                  </a:lnTo>
                  <a:lnTo>
                    <a:pt x="23759" y="39706"/>
                  </a:lnTo>
                  <a:lnTo>
                    <a:pt x="23563" y="39792"/>
                  </a:lnTo>
                  <a:lnTo>
                    <a:pt x="23358" y="39877"/>
                  </a:lnTo>
                  <a:lnTo>
                    <a:pt x="23153" y="39954"/>
                  </a:lnTo>
                  <a:lnTo>
                    <a:pt x="22948" y="40022"/>
                  </a:lnTo>
                  <a:lnTo>
                    <a:pt x="22735" y="40090"/>
                  </a:lnTo>
                  <a:lnTo>
                    <a:pt x="22530" y="40150"/>
                  </a:lnTo>
                  <a:lnTo>
                    <a:pt x="22052" y="40270"/>
                  </a:lnTo>
                  <a:lnTo>
                    <a:pt x="21591" y="40372"/>
                  </a:lnTo>
                  <a:lnTo>
                    <a:pt x="21574" y="40372"/>
                  </a:lnTo>
                  <a:lnTo>
                    <a:pt x="21506" y="40381"/>
                  </a:lnTo>
                  <a:lnTo>
                    <a:pt x="21335" y="40381"/>
                  </a:lnTo>
                  <a:lnTo>
                    <a:pt x="21241" y="40398"/>
                  </a:lnTo>
                  <a:lnTo>
                    <a:pt x="21198" y="40406"/>
                  </a:lnTo>
                  <a:lnTo>
                    <a:pt x="21164" y="40432"/>
                  </a:lnTo>
                  <a:lnTo>
                    <a:pt x="21130" y="40458"/>
                  </a:lnTo>
                  <a:lnTo>
                    <a:pt x="21104" y="40492"/>
                  </a:lnTo>
                  <a:lnTo>
                    <a:pt x="21045" y="40603"/>
                  </a:lnTo>
                  <a:lnTo>
                    <a:pt x="20993" y="40714"/>
                  </a:lnTo>
                  <a:lnTo>
                    <a:pt x="20951" y="40833"/>
                  </a:lnTo>
                  <a:lnTo>
                    <a:pt x="20925" y="40961"/>
                  </a:lnTo>
                  <a:lnTo>
                    <a:pt x="20900" y="41098"/>
                  </a:lnTo>
                  <a:lnTo>
                    <a:pt x="20882" y="41234"/>
                  </a:lnTo>
                  <a:lnTo>
                    <a:pt x="20874" y="41380"/>
                  </a:lnTo>
                  <a:lnTo>
                    <a:pt x="20874" y="41525"/>
                  </a:lnTo>
                  <a:lnTo>
                    <a:pt x="20882" y="41678"/>
                  </a:lnTo>
                  <a:lnTo>
                    <a:pt x="20900" y="41832"/>
                  </a:lnTo>
                  <a:lnTo>
                    <a:pt x="20925" y="41986"/>
                  </a:lnTo>
                  <a:lnTo>
                    <a:pt x="20959" y="42139"/>
                  </a:lnTo>
                  <a:lnTo>
                    <a:pt x="21002" y="42301"/>
                  </a:lnTo>
                  <a:lnTo>
                    <a:pt x="21053" y="42455"/>
                  </a:lnTo>
                  <a:lnTo>
                    <a:pt x="21104" y="42617"/>
                  </a:lnTo>
                  <a:lnTo>
                    <a:pt x="21173" y="42771"/>
                  </a:lnTo>
                  <a:lnTo>
                    <a:pt x="21250" y="42925"/>
                  </a:lnTo>
                  <a:lnTo>
                    <a:pt x="21343" y="43078"/>
                  </a:lnTo>
                  <a:lnTo>
                    <a:pt x="21446" y="43232"/>
                  </a:lnTo>
                  <a:lnTo>
                    <a:pt x="21565" y="43377"/>
                  </a:lnTo>
                  <a:lnTo>
                    <a:pt x="21693" y="43522"/>
                  </a:lnTo>
                  <a:lnTo>
                    <a:pt x="21830" y="43667"/>
                  </a:lnTo>
                  <a:lnTo>
                    <a:pt x="21984" y="43804"/>
                  </a:lnTo>
                  <a:lnTo>
                    <a:pt x="22146" y="43941"/>
                  </a:lnTo>
                  <a:lnTo>
                    <a:pt x="22317" y="44077"/>
                  </a:lnTo>
                  <a:lnTo>
                    <a:pt x="22496" y="44214"/>
                  </a:lnTo>
                  <a:lnTo>
                    <a:pt x="22684" y="44342"/>
                  </a:lnTo>
                  <a:lnTo>
                    <a:pt x="22872" y="44470"/>
                  </a:lnTo>
                  <a:lnTo>
                    <a:pt x="23076" y="44598"/>
                  </a:lnTo>
                  <a:lnTo>
                    <a:pt x="23290" y="44717"/>
                  </a:lnTo>
                  <a:lnTo>
                    <a:pt x="23725" y="44965"/>
                  </a:lnTo>
                  <a:lnTo>
                    <a:pt x="24178" y="45196"/>
                  </a:lnTo>
                  <a:lnTo>
                    <a:pt x="24656" y="45418"/>
                  </a:lnTo>
                  <a:lnTo>
                    <a:pt x="25134" y="45639"/>
                  </a:lnTo>
                  <a:lnTo>
                    <a:pt x="25629" y="45844"/>
                  </a:lnTo>
                  <a:lnTo>
                    <a:pt x="26124" y="46049"/>
                  </a:lnTo>
                  <a:lnTo>
                    <a:pt x="26619" y="46246"/>
                  </a:lnTo>
                  <a:lnTo>
                    <a:pt x="27584" y="46621"/>
                  </a:lnTo>
                  <a:lnTo>
                    <a:pt x="28395" y="46937"/>
                  </a:lnTo>
                  <a:lnTo>
                    <a:pt x="29155" y="47236"/>
                  </a:lnTo>
                  <a:lnTo>
                    <a:pt x="29505" y="47390"/>
                  </a:lnTo>
                  <a:lnTo>
                    <a:pt x="29838" y="47535"/>
                  </a:lnTo>
                  <a:lnTo>
                    <a:pt x="30145" y="47680"/>
                  </a:lnTo>
                  <a:lnTo>
                    <a:pt x="30427" y="47825"/>
                  </a:lnTo>
                  <a:lnTo>
                    <a:pt x="30931" y="48098"/>
                  </a:lnTo>
                  <a:lnTo>
                    <a:pt x="31434" y="48371"/>
                  </a:lnTo>
                  <a:lnTo>
                    <a:pt x="31929" y="48619"/>
                  </a:lnTo>
                  <a:lnTo>
                    <a:pt x="32416" y="48858"/>
                  </a:lnTo>
                  <a:lnTo>
                    <a:pt x="32664" y="48969"/>
                  </a:lnTo>
                  <a:lnTo>
                    <a:pt x="32903" y="49080"/>
                  </a:lnTo>
                  <a:lnTo>
                    <a:pt x="33150" y="49174"/>
                  </a:lnTo>
                  <a:lnTo>
                    <a:pt x="33389" y="49268"/>
                  </a:lnTo>
                  <a:lnTo>
                    <a:pt x="33628" y="49353"/>
                  </a:lnTo>
                  <a:lnTo>
                    <a:pt x="33867" y="49421"/>
                  </a:lnTo>
                  <a:lnTo>
                    <a:pt x="34106" y="49490"/>
                  </a:lnTo>
                  <a:lnTo>
                    <a:pt x="34345" y="49549"/>
                  </a:lnTo>
                  <a:lnTo>
                    <a:pt x="34542" y="49592"/>
                  </a:lnTo>
                  <a:lnTo>
                    <a:pt x="34747" y="49626"/>
                  </a:lnTo>
                  <a:lnTo>
                    <a:pt x="34960" y="49652"/>
                  </a:lnTo>
                  <a:lnTo>
                    <a:pt x="35173" y="49677"/>
                  </a:lnTo>
                  <a:lnTo>
                    <a:pt x="35395" y="49695"/>
                  </a:lnTo>
                  <a:lnTo>
                    <a:pt x="35626" y="49703"/>
                  </a:lnTo>
                  <a:lnTo>
                    <a:pt x="35865" y="49712"/>
                  </a:lnTo>
                  <a:lnTo>
                    <a:pt x="36113" y="49720"/>
                  </a:lnTo>
                  <a:lnTo>
                    <a:pt x="36514" y="49712"/>
                  </a:lnTo>
                  <a:lnTo>
                    <a:pt x="36924" y="49695"/>
                  </a:lnTo>
                  <a:lnTo>
                    <a:pt x="37342" y="49669"/>
                  </a:lnTo>
                  <a:lnTo>
                    <a:pt x="37760" y="49626"/>
                  </a:lnTo>
                  <a:lnTo>
                    <a:pt x="38580" y="49541"/>
                  </a:lnTo>
                  <a:lnTo>
                    <a:pt x="39382" y="49447"/>
                  </a:lnTo>
                  <a:lnTo>
                    <a:pt x="40962" y="49259"/>
                  </a:lnTo>
                  <a:lnTo>
                    <a:pt x="41773" y="49165"/>
                  </a:lnTo>
                  <a:lnTo>
                    <a:pt x="42609" y="49080"/>
                  </a:lnTo>
                  <a:lnTo>
                    <a:pt x="43454" y="49012"/>
                  </a:lnTo>
                  <a:lnTo>
                    <a:pt x="44317" y="48960"/>
                  </a:lnTo>
                  <a:lnTo>
                    <a:pt x="44743" y="48935"/>
                  </a:lnTo>
                  <a:lnTo>
                    <a:pt x="45179" y="48918"/>
                  </a:lnTo>
                  <a:lnTo>
                    <a:pt x="45614" y="48909"/>
                  </a:lnTo>
                  <a:lnTo>
                    <a:pt x="46511" y="48909"/>
                  </a:lnTo>
                  <a:lnTo>
                    <a:pt x="46963" y="48926"/>
                  </a:lnTo>
                  <a:lnTo>
                    <a:pt x="47416" y="48943"/>
                  </a:lnTo>
                  <a:lnTo>
                    <a:pt x="47851" y="48969"/>
                  </a:lnTo>
                  <a:lnTo>
                    <a:pt x="48286" y="49003"/>
                  </a:lnTo>
                  <a:lnTo>
                    <a:pt x="48713" y="49054"/>
                  </a:lnTo>
                  <a:lnTo>
                    <a:pt x="49140" y="49106"/>
                  </a:lnTo>
                  <a:lnTo>
                    <a:pt x="49550" y="49165"/>
                  </a:lnTo>
                  <a:lnTo>
                    <a:pt x="49960" y="49225"/>
                  </a:lnTo>
                  <a:lnTo>
                    <a:pt x="50361" y="49302"/>
                  </a:lnTo>
                  <a:lnTo>
                    <a:pt x="50762" y="49387"/>
                  </a:lnTo>
                  <a:lnTo>
                    <a:pt x="51155" y="49481"/>
                  </a:lnTo>
                  <a:lnTo>
                    <a:pt x="51539" y="49575"/>
                  </a:lnTo>
                  <a:lnTo>
                    <a:pt x="51915" y="49686"/>
                  </a:lnTo>
                  <a:lnTo>
                    <a:pt x="52290" y="49806"/>
                  </a:lnTo>
                  <a:lnTo>
                    <a:pt x="52657" y="49925"/>
                  </a:lnTo>
                  <a:lnTo>
                    <a:pt x="53050" y="50070"/>
                  </a:lnTo>
                  <a:lnTo>
                    <a:pt x="53443" y="50215"/>
                  </a:lnTo>
                  <a:lnTo>
                    <a:pt x="54185" y="50514"/>
                  </a:lnTo>
                  <a:lnTo>
                    <a:pt x="54920" y="50813"/>
                  </a:lnTo>
                  <a:lnTo>
                    <a:pt x="55278" y="50950"/>
                  </a:lnTo>
                  <a:lnTo>
                    <a:pt x="55628" y="51069"/>
                  </a:lnTo>
                  <a:lnTo>
                    <a:pt x="55970" y="51171"/>
                  </a:lnTo>
                  <a:lnTo>
                    <a:pt x="56132" y="51214"/>
                  </a:lnTo>
                  <a:lnTo>
                    <a:pt x="56294" y="51257"/>
                  </a:lnTo>
                  <a:lnTo>
                    <a:pt x="56448" y="51282"/>
                  </a:lnTo>
                  <a:lnTo>
                    <a:pt x="56593" y="51308"/>
                  </a:lnTo>
                  <a:lnTo>
                    <a:pt x="56729" y="51317"/>
                  </a:lnTo>
                  <a:lnTo>
                    <a:pt x="56866" y="51325"/>
                  </a:lnTo>
                  <a:lnTo>
                    <a:pt x="56960" y="51325"/>
                  </a:lnTo>
                  <a:lnTo>
                    <a:pt x="57045" y="51317"/>
                  </a:lnTo>
                  <a:lnTo>
                    <a:pt x="57122" y="51300"/>
                  </a:lnTo>
                  <a:lnTo>
                    <a:pt x="57208" y="51282"/>
                  </a:lnTo>
                  <a:lnTo>
                    <a:pt x="57293" y="51257"/>
                  </a:lnTo>
                  <a:lnTo>
                    <a:pt x="57378" y="51214"/>
                  </a:lnTo>
                  <a:lnTo>
                    <a:pt x="57481" y="51163"/>
                  </a:lnTo>
                  <a:lnTo>
                    <a:pt x="57583" y="51103"/>
                  </a:lnTo>
                  <a:lnTo>
                    <a:pt x="57694" y="51018"/>
                  </a:lnTo>
                  <a:lnTo>
                    <a:pt x="57814" y="50924"/>
                  </a:lnTo>
                  <a:lnTo>
                    <a:pt x="57933" y="50804"/>
                  </a:lnTo>
                  <a:lnTo>
                    <a:pt x="58061" y="50668"/>
                  </a:lnTo>
                  <a:lnTo>
                    <a:pt x="58198" y="50514"/>
                  </a:lnTo>
                  <a:lnTo>
                    <a:pt x="58334" y="50335"/>
                  </a:lnTo>
                  <a:lnTo>
                    <a:pt x="58488" y="50130"/>
                  </a:lnTo>
                  <a:lnTo>
                    <a:pt x="58642" y="49899"/>
                  </a:lnTo>
                  <a:lnTo>
                    <a:pt x="58795" y="49643"/>
                  </a:lnTo>
                  <a:lnTo>
                    <a:pt x="58966" y="49362"/>
                  </a:lnTo>
                  <a:lnTo>
                    <a:pt x="59128" y="49046"/>
                  </a:lnTo>
                  <a:lnTo>
                    <a:pt x="59308" y="48696"/>
                  </a:lnTo>
                  <a:lnTo>
                    <a:pt x="59495" y="48312"/>
                  </a:lnTo>
                  <a:lnTo>
                    <a:pt x="59683" y="47919"/>
                  </a:lnTo>
                  <a:lnTo>
                    <a:pt x="59863" y="47526"/>
                  </a:lnTo>
                  <a:lnTo>
                    <a:pt x="60033" y="47125"/>
                  </a:lnTo>
                  <a:lnTo>
                    <a:pt x="60204" y="46724"/>
                  </a:lnTo>
                  <a:lnTo>
                    <a:pt x="60375" y="46322"/>
                  </a:lnTo>
                  <a:lnTo>
                    <a:pt x="60528" y="45921"/>
                  </a:lnTo>
                  <a:lnTo>
                    <a:pt x="60682" y="45520"/>
                  </a:lnTo>
                  <a:lnTo>
                    <a:pt x="60836" y="45110"/>
                  </a:lnTo>
                  <a:lnTo>
                    <a:pt x="60981" y="44700"/>
                  </a:lnTo>
                  <a:lnTo>
                    <a:pt x="61117" y="44291"/>
                  </a:lnTo>
                  <a:lnTo>
                    <a:pt x="61246" y="43872"/>
                  </a:lnTo>
                  <a:lnTo>
                    <a:pt x="61374" y="43463"/>
                  </a:lnTo>
                  <a:lnTo>
                    <a:pt x="61502" y="43044"/>
                  </a:lnTo>
                  <a:lnTo>
                    <a:pt x="61613" y="42626"/>
                  </a:lnTo>
                  <a:lnTo>
                    <a:pt x="61724" y="42208"/>
                  </a:lnTo>
                  <a:lnTo>
                    <a:pt x="61860" y="41687"/>
                  </a:lnTo>
                  <a:lnTo>
                    <a:pt x="61980" y="41132"/>
                  </a:lnTo>
                  <a:lnTo>
                    <a:pt x="62039" y="40850"/>
                  </a:lnTo>
                  <a:lnTo>
                    <a:pt x="62091" y="40560"/>
                  </a:lnTo>
                  <a:lnTo>
                    <a:pt x="62142" y="40270"/>
                  </a:lnTo>
                  <a:lnTo>
                    <a:pt x="62185" y="39971"/>
                  </a:lnTo>
                  <a:lnTo>
                    <a:pt x="62210" y="39672"/>
                  </a:lnTo>
                  <a:lnTo>
                    <a:pt x="62236" y="39373"/>
                  </a:lnTo>
                  <a:lnTo>
                    <a:pt x="62253" y="39075"/>
                  </a:lnTo>
                  <a:lnTo>
                    <a:pt x="62261" y="38776"/>
                  </a:lnTo>
                  <a:lnTo>
                    <a:pt x="62253" y="38477"/>
                  </a:lnTo>
                  <a:lnTo>
                    <a:pt x="62236" y="38187"/>
                  </a:lnTo>
                  <a:lnTo>
                    <a:pt x="62210" y="37896"/>
                  </a:lnTo>
                  <a:lnTo>
                    <a:pt x="62168" y="37606"/>
                  </a:lnTo>
                  <a:lnTo>
                    <a:pt x="62116" y="37359"/>
                  </a:lnTo>
                  <a:lnTo>
                    <a:pt x="62057" y="37120"/>
                  </a:lnTo>
                  <a:lnTo>
                    <a:pt x="61980" y="36863"/>
                  </a:lnTo>
                  <a:lnTo>
                    <a:pt x="61894" y="36616"/>
                  </a:lnTo>
                  <a:lnTo>
                    <a:pt x="61809" y="36368"/>
                  </a:lnTo>
                  <a:lnTo>
                    <a:pt x="61707" y="36112"/>
                  </a:lnTo>
                  <a:lnTo>
                    <a:pt x="61604" y="35865"/>
                  </a:lnTo>
                  <a:lnTo>
                    <a:pt x="61493" y="35608"/>
                  </a:lnTo>
                  <a:lnTo>
                    <a:pt x="61246" y="35096"/>
                  </a:lnTo>
                  <a:lnTo>
                    <a:pt x="60989" y="34593"/>
                  </a:lnTo>
                  <a:lnTo>
                    <a:pt x="60716" y="34080"/>
                  </a:lnTo>
                  <a:lnTo>
                    <a:pt x="60443" y="33577"/>
                  </a:lnTo>
                  <a:lnTo>
                    <a:pt x="60042" y="32834"/>
                  </a:lnTo>
                  <a:lnTo>
                    <a:pt x="59709" y="32202"/>
                  </a:lnTo>
                  <a:lnTo>
                    <a:pt x="59359" y="31562"/>
                  </a:lnTo>
                  <a:lnTo>
                    <a:pt x="58992" y="30939"/>
                  </a:lnTo>
                  <a:lnTo>
                    <a:pt x="58804" y="30623"/>
                  </a:lnTo>
                  <a:lnTo>
                    <a:pt x="58616" y="30324"/>
                  </a:lnTo>
                  <a:lnTo>
                    <a:pt x="58420" y="30034"/>
                  </a:lnTo>
                  <a:lnTo>
                    <a:pt x="58223" y="29752"/>
                  </a:lnTo>
                  <a:lnTo>
                    <a:pt x="58019" y="29479"/>
                  </a:lnTo>
                  <a:lnTo>
                    <a:pt x="57814" y="29223"/>
                  </a:lnTo>
                  <a:lnTo>
                    <a:pt x="57609" y="28984"/>
                  </a:lnTo>
                  <a:lnTo>
                    <a:pt x="57395" y="28762"/>
                  </a:lnTo>
                  <a:lnTo>
                    <a:pt x="57173" y="28557"/>
                  </a:lnTo>
                  <a:lnTo>
                    <a:pt x="56951" y="28369"/>
                  </a:lnTo>
                  <a:lnTo>
                    <a:pt x="56892" y="28335"/>
                  </a:lnTo>
                  <a:lnTo>
                    <a:pt x="56823" y="28301"/>
                  </a:lnTo>
                  <a:lnTo>
                    <a:pt x="56729" y="28275"/>
                  </a:lnTo>
                  <a:lnTo>
                    <a:pt x="56627" y="28250"/>
                  </a:lnTo>
                  <a:lnTo>
                    <a:pt x="56379" y="28207"/>
                  </a:lnTo>
                  <a:lnTo>
                    <a:pt x="56098" y="28173"/>
                  </a:lnTo>
                  <a:lnTo>
                    <a:pt x="55799" y="28156"/>
                  </a:lnTo>
                  <a:lnTo>
                    <a:pt x="55500" y="28130"/>
                  </a:lnTo>
                  <a:lnTo>
                    <a:pt x="54945" y="28104"/>
                  </a:lnTo>
                  <a:lnTo>
                    <a:pt x="54262" y="28079"/>
                  </a:lnTo>
                  <a:lnTo>
                    <a:pt x="53904" y="28053"/>
                  </a:lnTo>
                  <a:lnTo>
                    <a:pt x="53545" y="28028"/>
                  </a:lnTo>
                  <a:lnTo>
                    <a:pt x="53169" y="27985"/>
                  </a:lnTo>
                  <a:lnTo>
                    <a:pt x="52802" y="27934"/>
                  </a:lnTo>
                  <a:lnTo>
                    <a:pt x="52427" y="27865"/>
                  </a:lnTo>
                  <a:lnTo>
                    <a:pt x="52043" y="27789"/>
                  </a:lnTo>
                  <a:lnTo>
                    <a:pt x="51744" y="27703"/>
                  </a:lnTo>
                  <a:lnTo>
                    <a:pt x="51428" y="27618"/>
                  </a:lnTo>
                  <a:lnTo>
                    <a:pt x="51112" y="27507"/>
                  </a:lnTo>
                  <a:lnTo>
                    <a:pt x="50788" y="27379"/>
                  </a:lnTo>
                  <a:lnTo>
                    <a:pt x="50625" y="27310"/>
                  </a:lnTo>
                  <a:lnTo>
                    <a:pt x="50463" y="27225"/>
                  </a:lnTo>
                  <a:lnTo>
                    <a:pt x="50301" y="27140"/>
                  </a:lnTo>
                  <a:lnTo>
                    <a:pt x="50139" y="27046"/>
                  </a:lnTo>
                  <a:lnTo>
                    <a:pt x="49977" y="26943"/>
                  </a:lnTo>
                  <a:lnTo>
                    <a:pt x="49823" y="26832"/>
                  </a:lnTo>
                  <a:lnTo>
                    <a:pt x="49661" y="26721"/>
                  </a:lnTo>
                  <a:lnTo>
                    <a:pt x="49507" y="26593"/>
                  </a:lnTo>
                  <a:lnTo>
                    <a:pt x="49336" y="26440"/>
                  </a:lnTo>
                  <a:lnTo>
                    <a:pt x="49174" y="26286"/>
                  </a:lnTo>
                  <a:lnTo>
                    <a:pt x="49029" y="26124"/>
                  </a:lnTo>
                  <a:lnTo>
                    <a:pt x="48892" y="25970"/>
                  </a:lnTo>
                  <a:lnTo>
                    <a:pt x="48764" y="25808"/>
                  </a:lnTo>
                  <a:lnTo>
                    <a:pt x="48645" y="25646"/>
                  </a:lnTo>
                  <a:lnTo>
                    <a:pt x="48542" y="25484"/>
                  </a:lnTo>
                  <a:lnTo>
                    <a:pt x="48440" y="25321"/>
                  </a:lnTo>
                  <a:lnTo>
                    <a:pt x="48346" y="25168"/>
                  </a:lnTo>
                  <a:lnTo>
                    <a:pt x="48261" y="25005"/>
                  </a:lnTo>
                  <a:lnTo>
                    <a:pt x="48107" y="24715"/>
                  </a:lnTo>
                  <a:lnTo>
                    <a:pt x="47988" y="24442"/>
                  </a:lnTo>
                  <a:lnTo>
                    <a:pt x="47877" y="24194"/>
                  </a:lnTo>
                  <a:lnTo>
                    <a:pt x="47561" y="23460"/>
                  </a:lnTo>
                  <a:lnTo>
                    <a:pt x="47398" y="23068"/>
                  </a:lnTo>
                  <a:lnTo>
                    <a:pt x="47236" y="22658"/>
                  </a:lnTo>
                  <a:lnTo>
                    <a:pt x="47074" y="22239"/>
                  </a:lnTo>
                  <a:lnTo>
                    <a:pt x="46920" y="21804"/>
                  </a:lnTo>
                  <a:lnTo>
                    <a:pt x="46775" y="21360"/>
                  </a:lnTo>
                  <a:lnTo>
                    <a:pt x="46639" y="20899"/>
                  </a:lnTo>
                  <a:lnTo>
                    <a:pt x="46519" y="20430"/>
                  </a:lnTo>
                  <a:lnTo>
                    <a:pt x="46408" y="19952"/>
                  </a:lnTo>
                  <a:lnTo>
                    <a:pt x="46365" y="19713"/>
                  </a:lnTo>
                  <a:lnTo>
                    <a:pt x="46323" y="19465"/>
                  </a:lnTo>
                  <a:lnTo>
                    <a:pt x="46280" y="19217"/>
                  </a:lnTo>
                  <a:lnTo>
                    <a:pt x="46255" y="18970"/>
                  </a:lnTo>
                  <a:lnTo>
                    <a:pt x="46229" y="18714"/>
                  </a:lnTo>
                  <a:lnTo>
                    <a:pt x="46212" y="18458"/>
                  </a:lnTo>
                  <a:lnTo>
                    <a:pt x="46195" y="18201"/>
                  </a:lnTo>
                  <a:lnTo>
                    <a:pt x="46195" y="17945"/>
                  </a:lnTo>
                  <a:lnTo>
                    <a:pt x="46195" y="17689"/>
                  </a:lnTo>
                  <a:lnTo>
                    <a:pt x="46203" y="17425"/>
                  </a:lnTo>
                  <a:lnTo>
                    <a:pt x="46220" y="17160"/>
                  </a:lnTo>
                  <a:lnTo>
                    <a:pt x="46246" y="16895"/>
                  </a:lnTo>
                  <a:lnTo>
                    <a:pt x="46280" y="16614"/>
                  </a:lnTo>
                  <a:lnTo>
                    <a:pt x="46314" y="16375"/>
                  </a:lnTo>
                  <a:lnTo>
                    <a:pt x="46323" y="16349"/>
                  </a:lnTo>
                  <a:lnTo>
                    <a:pt x="46331" y="16306"/>
                  </a:lnTo>
                  <a:lnTo>
                    <a:pt x="46331" y="16281"/>
                  </a:lnTo>
                  <a:lnTo>
                    <a:pt x="46323" y="16255"/>
                  </a:lnTo>
                  <a:lnTo>
                    <a:pt x="46314" y="16238"/>
                  </a:lnTo>
                  <a:lnTo>
                    <a:pt x="46297" y="16229"/>
                  </a:lnTo>
                  <a:lnTo>
                    <a:pt x="46246" y="16229"/>
                  </a:lnTo>
                  <a:lnTo>
                    <a:pt x="45802" y="16118"/>
                  </a:lnTo>
                  <a:lnTo>
                    <a:pt x="45785" y="16110"/>
                  </a:lnTo>
                  <a:lnTo>
                    <a:pt x="45725" y="16093"/>
                  </a:lnTo>
                  <a:lnTo>
                    <a:pt x="45665" y="16059"/>
                  </a:lnTo>
                  <a:lnTo>
                    <a:pt x="45580" y="16025"/>
                  </a:lnTo>
                  <a:lnTo>
                    <a:pt x="45495" y="15990"/>
                  </a:lnTo>
                  <a:lnTo>
                    <a:pt x="45452" y="15982"/>
                  </a:lnTo>
                  <a:lnTo>
                    <a:pt x="45401" y="15982"/>
                  </a:lnTo>
                  <a:lnTo>
                    <a:pt x="45358" y="15990"/>
                  </a:lnTo>
                  <a:lnTo>
                    <a:pt x="45315" y="15999"/>
                  </a:lnTo>
                  <a:lnTo>
                    <a:pt x="45281" y="16016"/>
                  </a:lnTo>
                  <a:lnTo>
                    <a:pt x="45256" y="16042"/>
                  </a:lnTo>
                  <a:lnTo>
                    <a:pt x="45204" y="16093"/>
                  </a:lnTo>
                  <a:lnTo>
                    <a:pt x="45170" y="16161"/>
                  </a:lnTo>
                  <a:lnTo>
                    <a:pt x="45136" y="16229"/>
                  </a:lnTo>
                  <a:lnTo>
                    <a:pt x="45111" y="16289"/>
                  </a:lnTo>
                  <a:lnTo>
                    <a:pt x="45076" y="16349"/>
                  </a:lnTo>
                  <a:lnTo>
                    <a:pt x="44761" y="16827"/>
                  </a:lnTo>
                  <a:lnTo>
                    <a:pt x="44470" y="17271"/>
                  </a:lnTo>
                  <a:lnTo>
                    <a:pt x="44197" y="17706"/>
                  </a:lnTo>
                  <a:lnTo>
                    <a:pt x="43950" y="18133"/>
                  </a:lnTo>
                  <a:lnTo>
                    <a:pt x="43710" y="18569"/>
                  </a:lnTo>
                  <a:lnTo>
                    <a:pt x="43599" y="18791"/>
                  </a:lnTo>
                  <a:lnTo>
                    <a:pt x="43489" y="19012"/>
                  </a:lnTo>
                  <a:lnTo>
                    <a:pt x="43386" y="19243"/>
                  </a:lnTo>
                  <a:lnTo>
                    <a:pt x="43292" y="19482"/>
                  </a:lnTo>
                  <a:lnTo>
                    <a:pt x="43190" y="19721"/>
                  </a:lnTo>
                  <a:lnTo>
                    <a:pt x="43096" y="19977"/>
                  </a:lnTo>
                  <a:lnTo>
                    <a:pt x="43036" y="20174"/>
                  </a:lnTo>
                  <a:lnTo>
                    <a:pt x="42968" y="20378"/>
                  </a:lnTo>
                  <a:lnTo>
                    <a:pt x="42840" y="20831"/>
                  </a:lnTo>
                  <a:lnTo>
                    <a:pt x="42763" y="21104"/>
                  </a:lnTo>
                  <a:lnTo>
                    <a:pt x="42660" y="21428"/>
                  </a:lnTo>
                  <a:lnTo>
                    <a:pt x="42549" y="21770"/>
                  </a:lnTo>
                  <a:lnTo>
                    <a:pt x="42413" y="22137"/>
                  </a:lnTo>
                  <a:lnTo>
                    <a:pt x="42336" y="22325"/>
                  </a:lnTo>
                  <a:lnTo>
                    <a:pt x="42251" y="22513"/>
                  </a:lnTo>
                  <a:lnTo>
                    <a:pt x="42165" y="22709"/>
                  </a:lnTo>
                  <a:lnTo>
                    <a:pt x="42063" y="22897"/>
                  </a:lnTo>
                  <a:lnTo>
                    <a:pt x="41960" y="23093"/>
                  </a:lnTo>
                  <a:lnTo>
                    <a:pt x="41849" y="23290"/>
                  </a:lnTo>
                  <a:lnTo>
                    <a:pt x="41721" y="23477"/>
                  </a:lnTo>
                  <a:lnTo>
                    <a:pt x="41593" y="23665"/>
                  </a:lnTo>
                  <a:lnTo>
                    <a:pt x="41457" y="23844"/>
                  </a:lnTo>
                  <a:lnTo>
                    <a:pt x="41303" y="24024"/>
                  </a:lnTo>
                  <a:lnTo>
                    <a:pt x="41141" y="24194"/>
                  </a:lnTo>
                  <a:lnTo>
                    <a:pt x="40970" y="24357"/>
                  </a:lnTo>
                  <a:lnTo>
                    <a:pt x="40791" y="24510"/>
                  </a:lnTo>
                  <a:lnTo>
                    <a:pt x="40603" y="24664"/>
                  </a:lnTo>
                  <a:lnTo>
                    <a:pt x="40398" y="24801"/>
                  </a:lnTo>
                  <a:lnTo>
                    <a:pt x="40176" y="24929"/>
                  </a:lnTo>
                  <a:lnTo>
                    <a:pt x="39954" y="25048"/>
                  </a:lnTo>
                  <a:lnTo>
                    <a:pt x="39707" y="25151"/>
                  </a:lnTo>
                  <a:lnTo>
                    <a:pt x="39459" y="25236"/>
                  </a:lnTo>
                  <a:lnTo>
                    <a:pt x="39186" y="25313"/>
                  </a:lnTo>
                  <a:lnTo>
                    <a:pt x="38904" y="25373"/>
                  </a:lnTo>
                  <a:lnTo>
                    <a:pt x="38614" y="25424"/>
                  </a:lnTo>
                  <a:lnTo>
                    <a:pt x="38298" y="25449"/>
                  </a:lnTo>
                  <a:lnTo>
                    <a:pt x="37974" y="25458"/>
                  </a:lnTo>
                  <a:lnTo>
                    <a:pt x="37735" y="25449"/>
                  </a:lnTo>
                  <a:lnTo>
                    <a:pt x="37496" y="25432"/>
                  </a:lnTo>
                  <a:lnTo>
                    <a:pt x="37248" y="25407"/>
                  </a:lnTo>
                  <a:lnTo>
                    <a:pt x="37009" y="25373"/>
                  </a:lnTo>
                  <a:lnTo>
                    <a:pt x="36770" y="25330"/>
                  </a:lnTo>
                  <a:lnTo>
                    <a:pt x="36531" y="25279"/>
                  </a:lnTo>
                  <a:lnTo>
                    <a:pt x="36292" y="25219"/>
                  </a:lnTo>
                  <a:lnTo>
                    <a:pt x="36061" y="25142"/>
                  </a:lnTo>
                  <a:lnTo>
                    <a:pt x="35831" y="25065"/>
                  </a:lnTo>
                  <a:lnTo>
                    <a:pt x="35600" y="24980"/>
                  </a:lnTo>
                  <a:lnTo>
                    <a:pt x="35378" y="24877"/>
                  </a:lnTo>
                  <a:lnTo>
                    <a:pt x="35148" y="24775"/>
                  </a:lnTo>
                  <a:lnTo>
                    <a:pt x="34934" y="24664"/>
                  </a:lnTo>
                  <a:lnTo>
                    <a:pt x="34712" y="24536"/>
                  </a:lnTo>
                  <a:lnTo>
                    <a:pt x="34499" y="24408"/>
                  </a:lnTo>
                  <a:lnTo>
                    <a:pt x="34286" y="24263"/>
                  </a:lnTo>
                  <a:lnTo>
                    <a:pt x="34081" y="24118"/>
                  </a:lnTo>
                  <a:lnTo>
                    <a:pt x="33876" y="23964"/>
                  </a:lnTo>
                  <a:lnTo>
                    <a:pt x="33671" y="23802"/>
                  </a:lnTo>
                  <a:lnTo>
                    <a:pt x="33475" y="23622"/>
                  </a:lnTo>
                  <a:lnTo>
                    <a:pt x="33278" y="23443"/>
                  </a:lnTo>
                  <a:lnTo>
                    <a:pt x="33090" y="23255"/>
                  </a:lnTo>
                  <a:lnTo>
                    <a:pt x="32903" y="23059"/>
                  </a:lnTo>
                  <a:lnTo>
                    <a:pt x="32715" y="22863"/>
                  </a:lnTo>
                  <a:lnTo>
                    <a:pt x="32544" y="22649"/>
                  </a:lnTo>
                  <a:lnTo>
                    <a:pt x="32365" y="22427"/>
                  </a:lnTo>
                  <a:lnTo>
                    <a:pt x="32194" y="22205"/>
                  </a:lnTo>
                  <a:lnTo>
                    <a:pt x="32032" y="21975"/>
                  </a:lnTo>
                  <a:lnTo>
                    <a:pt x="31870" y="21727"/>
                  </a:lnTo>
                  <a:lnTo>
                    <a:pt x="31707" y="21480"/>
                  </a:lnTo>
                  <a:lnTo>
                    <a:pt x="31562" y="21232"/>
                  </a:lnTo>
                  <a:lnTo>
                    <a:pt x="31409" y="20967"/>
                  </a:lnTo>
                  <a:lnTo>
                    <a:pt x="31272" y="20694"/>
                  </a:lnTo>
                  <a:lnTo>
                    <a:pt x="31127" y="20404"/>
                  </a:lnTo>
                  <a:lnTo>
                    <a:pt x="30990" y="20114"/>
                  </a:lnTo>
                  <a:lnTo>
                    <a:pt x="30871" y="19823"/>
                  </a:lnTo>
                  <a:lnTo>
                    <a:pt x="30760" y="19542"/>
                  </a:lnTo>
                  <a:lnTo>
                    <a:pt x="30666" y="19260"/>
                  </a:lnTo>
                  <a:lnTo>
                    <a:pt x="30581" y="18978"/>
                  </a:lnTo>
                  <a:lnTo>
                    <a:pt x="30504" y="18705"/>
                  </a:lnTo>
                  <a:lnTo>
                    <a:pt x="30444" y="18432"/>
                  </a:lnTo>
                  <a:lnTo>
                    <a:pt x="30393" y="18159"/>
                  </a:lnTo>
                  <a:lnTo>
                    <a:pt x="30350" y="17886"/>
                  </a:lnTo>
                  <a:lnTo>
                    <a:pt x="30324" y="17621"/>
                  </a:lnTo>
                  <a:lnTo>
                    <a:pt x="30307" y="17356"/>
                  </a:lnTo>
                  <a:lnTo>
                    <a:pt x="30307" y="17092"/>
                  </a:lnTo>
                  <a:lnTo>
                    <a:pt x="30316" y="16827"/>
                  </a:lnTo>
                  <a:lnTo>
                    <a:pt x="30333" y="16571"/>
                  </a:lnTo>
                  <a:lnTo>
                    <a:pt x="30367" y="16306"/>
                  </a:lnTo>
                  <a:lnTo>
                    <a:pt x="30401" y="16118"/>
                  </a:lnTo>
                  <a:lnTo>
                    <a:pt x="30435" y="15931"/>
                  </a:lnTo>
                  <a:lnTo>
                    <a:pt x="30512" y="15589"/>
                  </a:lnTo>
                  <a:lnTo>
                    <a:pt x="30606" y="15282"/>
                  </a:lnTo>
                  <a:lnTo>
                    <a:pt x="30691" y="15000"/>
                  </a:lnTo>
                  <a:lnTo>
                    <a:pt x="30760" y="14778"/>
                  </a:lnTo>
                  <a:lnTo>
                    <a:pt x="30802" y="14607"/>
                  </a:lnTo>
                  <a:lnTo>
                    <a:pt x="30811" y="14539"/>
                  </a:lnTo>
                  <a:lnTo>
                    <a:pt x="30802" y="14454"/>
                  </a:lnTo>
                  <a:lnTo>
                    <a:pt x="30785" y="14360"/>
                  </a:lnTo>
                  <a:lnTo>
                    <a:pt x="30760" y="14257"/>
                  </a:lnTo>
                  <a:lnTo>
                    <a:pt x="30726" y="14146"/>
                  </a:lnTo>
                  <a:lnTo>
                    <a:pt x="30683" y="14027"/>
                  </a:lnTo>
                  <a:lnTo>
                    <a:pt x="30581" y="13771"/>
                  </a:lnTo>
                  <a:lnTo>
                    <a:pt x="30461" y="13498"/>
                  </a:lnTo>
                  <a:lnTo>
                    <a:pt x="30324" y="13216"/>
                  </a:lnTo>
                  <a:lnTo>
                    <a:pt x="30034" y="12652"/>
                  </a:lnTo>
                  <a:lnTo>
                    <a:pt x="29804" y="12191"/>
                  </a:lnTo>
                  <a:lnTo>
                    <a:pt x="29556" y="11705"/>
                  </a:lnTo>
                  <a:lnTo>
                    <a:pt x="29437" y="11449"/>
                  </a:lnTo>
                  <a:lnTo>
                    <a:pt x="29326" y="11184"/>
                  </a:lnTo>
                  <a:lnTo>
                    <a:pt x="29206" y="10919"/>
                  </a:lnTo>
                  <a:lnTo>
                    <a:pt x="29104" y="10638"/>
                  </a:lnTo>
                  <a:lnTo>
                    <a:pt x="29001" y="10356"/>
                  </a:lnTo>
                  <a:lnTo>
                    <a:pt x="28907" y="10066"/>
                  </a:lnTo>
                  <a:lnTo>
                    <a:pt x="28822" y="9767"/>
                  </a:lnTo>
                  <a:lnTo>
                    <a:pt x="28745" y="9460"/>
                  </a:lnTo>
                  <a:lnTo>
                    <a:pt x="28685" y="9152"/>
                  </a:lnTo>
                  <a:lnTo>
                    <a:pt x="28634" y="8828"/>
                  </a:lnTo>
                  <a:lnTo>
                    <a:pt x="28600" y="8503"/>
                  </a:lnTo>
                  <a:lnTo>
                    <a:pt x="28574" y="8170"/>
                  </a:lnTo>
                  <a:lnTo>
                    <a:pt x="28574" y="7872"/>
                  </a:lnTo>
                  <a:lnTo>
                    <a:pt x="28583" y="7581"/>
                  </a:lnTo>
                  <a:lnTo>
                    <a:pt x="28600" y="7300"/>
                  </a:lnTo>
                  <a:lnTo>
                    <a:pt x="28626" y="7018"/>
                  </a:lnTo>
                  <a:lnTo>
                    <a:pt x="28668" y="6745"/>
                  </a:lnTo>
                  <a:lnTo>
                    <a:pt x="28711" y="6480"/>
                  </a:lnTo>
                  <a:lnTo>
                    <a:pt x="28762" y="6215"/>
                  </a:lnTo>
                  <a:lnTo>
                    <a:pt x="28830" y="5959"/>
                  </a:lnTo>
                  <a:lnTo>
                    <a:pt x="28890" y="5703"/>
                  </a:lnTo>
                  <a:lnTo>
                    <a:pt x="28967" y="5464"/>
                  </a:lnTo>
                  <a:lnTo>
                    <a:pt x="29112" y="4986"/>
                  </a:lnTo>
                  <a:lnTo>
                    <a:pt x="29274" y="4542"/>
                  </a:lnTo>
                  <a:lnTo>
                    <a:pt x="29428" y="4115"/>
                  </a:lnTo>
                  <a:lnTo>
                    <a:pt x="29437" y="4107"/>
                  </a:lnTo>
                  <a:lnTo>
                    <a:pt x="29616" y="3595"/>
                  </a:lnTo>
                  <a:lnTo>
                    <a:pt x="29701" y="3356"/>
                  </a:lnTo>
                  <a:lnTo>
                    <a:pt x="29778" y="3125"/>
                  </a:lnTo>
                  <a:lnTo>
                    <a:pt x="29838" y="2954"/>
                  </a:lnTo>
                  <a:lnTo>
                    <a:pt x="29880" y="2818"/>
                  </a:lnTo>
                  <a:lnTo>
                    <a:pt x="29915" y="2690"/>
                  </a:lnTo>
                  <a:lnTo>
                    <a:pt x="29923" y="2630"/>
                  </a:lnTo>
                  <a:lnTo>
                    <a:pt x="29923" y="2570"/>
                  </a:lnTo>
                  <a:lnTo>
                    <a:pt x="29906" y="2519"/>
                  </a:lnTo>
                  <a:lnTo>
                    <a:pt x="29880" y="2476"/>
                  </a:lnTo>
                  <a:lnTo>
                    <a:pt x="29863" y="2459"/>
                  </a:lnTo>
                  <a:lnTo>
                    <a:pt x="29846" y="2442"/>
                  </a:lnTo>
                  <a:lnTo>
                    <a:pt x="29795" y="2425"/>
                  </a:lnTo>
                  <a:lnTo>
                    <a:pt x="29693" y="2425"/>
                  </a:lnTo>
                  <a:lnTo>
                    <a:pt x="29650" y="2416"/>
                  </a:lnTo>
                  <a:lnTo>
                    <a:pt x="29607" y="2416"/>
                  </a:lnTo>
                  <a:lnTo>
                    <a:pt x="29146" y="2323"/>
                  </a:lnTo>
                  <a:lnTo>
                    <a:pt x="28890" y="2263"/>
                  </a:lnTo>
                  <a:lnTo>
                    <a:pt x="28634" y="2195"/>
                  </a:lnTo>
                  <a:lnTo>
                    <a:pt x="28361" y="2109"/>
                  </a:lnTo>
                  <a:lnTo>
                    <a:pt x="28088" y="2015"/>
                  </a:lnTo>
                  <a:lnTo>
                    <a:pt x="27806" y="1904"/>
                  </a:lnTo>
                  <a:lnTo>
                    <a:pt x="27516" y="1776"/>
                  </a:lnTo>
                  <a:lnTo>
                    <a:pt x="27371" y="1691"/>
                  </a:lnTo>
                  <a:lnTo>
                    <a:pt x="27225" y="1588"/>
                  </a:lnTo>
                  <a:lnTo>
                    <a:pt x="27097" y="1486"/>
                  </a:lnTo>
                  <a:lnTo>
                    <a:pt x="26969" y="1366"/>
                  </a:lnTo>
                  <a:lnTo>
                    <a:pt x="26850" y="1238"/>
                  </a:lnTo>
                  <a:lnTo>
                    <a:pt x="26739" y="1110"/>
                  </a:lnTo>
                  <a:lnTo>
                    <a:pt x="26517" y="854"/>
                  </a:lnTo>
                  <a:lnTo>
                    <a:pt x="26380" y="692"/>
                  </a:lnTo>
                  <a:lnTo>
                    <a:pt x="26244" y="530"/>
                  </a:lnTo>
                  <a:lnTo>
                    <a:pt x="26116" y="393"/>
                  </a:lnTo>
                  <a:lnTo>
                    <a:pt x="25979" y="274"/>
                  </a:lnTo>
                  <a:lnTo>
                    <a:pt x="25911" y="222"/>
                  </a:lnTo>
                  <a:lnTo>
                    <a:pt x="25842" y="180"/>
                  </a:lnTo>
                  <a:lnTo>
                    <a:pt x="25766" y="146"/>
                  </a:lnTo>
                  <a:lnTo>
                    <a:pt x="25697" y="111"/>
                  </a:lnTo>
                  <a:lnTo>
                    <a:pt x="25621" y="94"/>
                  </a:lnTo>
                  <a:lnTo>
                    <a:pt x="25544" y="86"/>
                  </a:lnTo>
                  <a:lnTo>
                    <a:pt x="25467" y="77"/>
                  </a:lnTo>
                  <a:lnTo>
                    <a:pt x="25381" y="86"/>
                  </a:lnTo>
                  <a:lnTo>
                    <a:pt x="25245" y="120"/>
                  </a:lnTo>
                  <a:lnTo>
                    <a:pt x="25100" y="154"/>
                  </a:lnTo>
                  <a:lnTo>
                    <a:pt x="24963" y="188"/>
                  </a:lnTo>
                  <a:lnTo>
                    <a:pt x="24827" y="240"/>
                  </a:lnTo>
                  <a:lnTo>
                    <a:pt x="24699" y="291"/>
                  </a:lnTo>
                  <a:lnTo>
                    <a:pt x="24562" y="342"/>
                  </a:lnTo>
                  <a:lnTo>
                    <a:pt x="24442" y="402"/>
                  </a:lnTo>
                  <a:lnTo>
                    <a:pt x="24314" y="470"/>
                  </a:lnTo>
                  <a:lnTo>
                    <a:pt x="24195" y="538"/>
                  </a:lnTo>
                  <a:lnTo>
                    <a:pt x="24075" y="615"/>
                  </a:lnTo>
                  <a:lnTo>
                    <a:pt x="23853" y="777"/>
                  </a:lnTo>
                  <a:lnTo>
                    <a:pt x="23631" y="957"/>
                  </a:lnTo>
                  <a:lnTo>
                    <a:pt x="23418" y="1144"/>
                  </a:lnTo>
                  <a:lnTo>
                    <a:pt x="23213" y="1349"/>
                  </a:lnTo>
                  <a:lnTo>
                    <a:pt x="23017" y="1563"/>
                  </a:lnTo>
                  <a:lnTo>
                    <a:pt x="22829" y="1785"/>
                  </a:lnTo>
                  <a:lnTo>
                    <a:pt x="22641" y="2015"/>
                  </a:lnTo>
                  <a:lnTo>
                    <a:pt x="22462" y="2246"/>
                  </a:lnTo>
                  <a:lnTo>
                    <a:pt x="22283" y="2485"/>
                  </a:lnTo>
                  <a:lnTo>
                    <a:pt x="21933" y="2963"/>
                  </a:lnTo>
                  <a:lnTo>
                    <a:pt x="21591" y="3424"/>
                  </a:lnTo>
                  <a:lnTo>
                    <a:pt x="21250" y="3876"/>
                  </a:lnTo>
                  <a:lnTo>
                    <a:pt x="21070" y="4098"/>
                  </a:lnTo>
                  <a:lnTo>
                    <a:pt x="20882" y="4312"/>
                  </a:lnTo>
                  <a:lnTo>
                    <a:pt x="20703" y="4517"/>
                  </a:lnTo>
                  <a:lnTo>
                    <a:pt x="20507" y="4704"/>
                  </a:lnTo>
                  <a:lnTo>
                    <a:pt x="20310" y="4892"/>
                  </a:lnTo>
                  <a:lnTo>
                    <a:pt x="20106" y="5063"/>
                  </a:lnTo>
                  <a:lnTo>
                    <a:pt x="19884" y="5217"/>
                  </a:lnTo>
                  <a:lnTo>
                    <a:pt x="19662" y="5362"/>
                  </a:lnTo>
                  <a:lnTo>
                    <a:pt x="19551" y="5422"/>
                  </a:lnTo>
                  <a:lnTo>
                    <a:pt x="19431" y="5481"/>
                  </a:lnTo>
                  <a:lnTo>
                    <a:pt x="19312" y="5541"/>
                  </a:lnTo>
                  <a:lnTo>
                    <a:pt x="19192" y="5592"/>
                  </a:lnTo>
                  <a:lnTo>
                    <a:pt x="19064" y="5635"/>
                  </a:lnTo>
                  <a:lnTo>
                    <a:pt x="18936" y="5678"/>
                  </a:lnTo>
                  <a:lnTo>
                    <a:pt x="18808" y="5712"/>
                  </a:lnTo>
                  <a:lnTo>
                    <a:pt x="18671" y="5737"/>
                  </a:lnTo>
                  <a:lnTo>
                    <a:pt x="18296" y="5806"/>
                  </a:lnTo>
                  <a:lnTo>
                    <a:pt x="17912" y="5848"/>
                  </a:lnTo>
                  <a:lnTo>
                    <a:pt x="17527" y="5874"/>
                  </a:lnTo>
                  <a:lnTo>
                    <a:pt x="17135" y="5883"/>
                  </a:lnTo>
                  <a:lnTo>
                    <a:pt x="16836" y="5883"/>
                  </a:lnTo>
                  <a:lnTo>
                    <a:pt x="16537" y="5865"/>
                  </a:lnTo>
                  <a:lnTo>
                    <a:pt x="16238" y="5840"/>
                  </a:lnTo>
                  <a:lnTo>
                    <a:pt x="15940" y="5797"/>
                  </a:lnTo>
                  <a:lnTo>
                    <a:pt x="15641" y="5754"/>
                  </a:lnTo>
                  <a:lnTo>
                    <a:pt x="15350" y="5695"/>
                  </a:lnTo>
                  <a:lnTo>
                    <a:pt x="15060" y="5626"/>
                  </a:lnTo>
                  <a:lnTo>
                    <a:pt x="14778" y="5550"/>
                  </a:lnTo>
                  <a:lnTo>
                    <a:pt x="14497" y="5464"/>
                  </a:lnTo>
                  <a:lnTo>
                    <a:pt x="14215" y="5362"/>
                  </a:lnTo>
                  <a:lnTo>
                    <a:pt x="13942" y="5259"/>
                  </a:lnTo>
                  <a:lnTo>
                    <a:pt x="13669" y="5140"/>
                  </a:lnTo>
                  <a:lnTo>
                    <a:pt x="13404" y="5020"/>
                  </a:lnTo>
                  <a:lnTo>
                    <a:pt x="13148" y="4884"/>
                  </a:lnTo>
                  <a:lnTo>
                    <a:pt x="12892" y="4747"/>
                  </a:lnTo>
                  <a:lnTo>
                    <a:pt x="12636" y="4593"/>
                  </a:lnTo>
                  <a:lnTo>
                    <a:pt x="12397" y="4440"/>
                  </a:lnTo>
                  <a:lnTo>
                    <a:pt x="12158" y="4269"/>
                  </a:lnTo>
                  <a:lnTo>
                    <a:pt x="11927" y="4098"/>
                  </a:lnTo>
                  <a:lnTo>
                    <a:pt x="11697" y="3910"/>
                  </a:lnTo>
                  <a:lnTo>
                    <a:pt x="11483" y="3723"/>
                  </a:lnTo>
                  <a:lnTo>
                    <a:pt x="11270" y="3526"/>
                  </a:lnTo>
                  <a:lnTo>
                    <a:pt x="11065" y="3321"/>
                  </a:lnTo>
                  <a:lnTo>
                    <a:pt x="10869" y="3117"/>
                  </a:lnTo>
                  <a:lnTo>
                    <a:pt x="10681" y="2895"/>
                  </a:lnTo>
                  <a:lnTo>
                    <a:pt x="10501" y="2673"/>
                  </a:lnTo>
                  <a:lnTo>
                    <a:pt x="10331" y="2442"/>
                  </a:lnTo>
                  <a:lnTo>
                    <a:pt x="10168" y="2203"/>
                  </a:lnTo>
                  <a:lnTo>
                    <a:pt x="10015" y="1964"/>
                  </a:lnTo>
                  <a:lnTo>
                    <a:pt x="9870" y="1716"/>
                  </a:lnTo>
                  <a:lnTo>
                    <a:pt x="9742" y="1460"/>
                  </a:lnTo>
                  <a:lnTo>
                    <a:pt x="9614" y="1196"/>
                  </a:lnTo>
                  <a:lnTo>
                    <a:pt x="9571" y="1085"/>
                  </a:lnTo>
                  <a:lnTo>
                    <a:pt x="9545" y="948"/>
                  </a:lnTo>
                  <a:lnTo>
                    <a:pt x="9520" y="812"/>
                  </a:lnTo>
                  <a:lnTo>
                    <a:pt x="9503" y="675"/>
                  </a:lnTo>
                  <a:lnTo>
                    <a:pt x="9477" y="436"/>
                  </a:lnTo>
                  <a:lnTo>
                    <a:pt x="9451" y="325"/>
                  </a:lnTo>
                  <a:lnTo>
                    <a:pt x="9417" y="222"/>
                  </a:lnTo>
                  <a:lnTo>
                    <a:pt x="9383" y="137"/>
                  </a:lnTo>
                  <a:lnTo>
                    <a:pt x="9357" y="103"/>
                  </a:lnTo>
                  <a:lnTo>
                    <a:pt x="9323" y="69"/>
                  </a:lnTo>
                  <a:lnTo>
                    <a:pt x="9289" y="43"/>
                  </a:lnTo>
                  <a:lnTo>
                    <a:pt x="9255" y="26"/>
                  </a:lnTo>
                  <a:lnTo>
                    <a:pt x="9212" y="9"/>
                  </a:lnTo>
                  <a:lnTo>
                    <a:pt x="9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6" name="Google Shape;10106;p44"/>
            <p:cNvSpPr/>
            <p:nvPr/>
          </p:nvSpPr>
          <p:spPr>
            <a:xfrm>
              <a:off x="4484713" y="2472700"/>
              <a:ext cx="1556550" cy="1283150"/>
            </a:xfrm>
            <a:custGeom>
              <a:avLst/>
              <a:gdLst/>
              <a:ahLst/>
              <a:cxnLst/>
              <a:rect l="l" t="t" r="r" b="b"/>
              <a:pathLst>
                <a:path w="62262" h="51326" fill="none" extrusionOk="0">
                  <a:moveTo>
                    <a:pt x="56866" y="51325"/>
                  </a:moveTo>
                  <a:lnTo>
                    <a:pt x="56866" y="51325"/>
                  </a:lnTo>
                  <a:lnTo>
                    <a:pt x="56866" y="51325"/>
                  </a:lnTo>
                  <a:lnTo>
                    <a:pt x="56729" y="51317"/>
                  </a:lnTo>
                  <a:lnTo>
                    <a:pt x="56593" y="51308"/>
                  </a:lnTo>
                  <a:lnTo>
                    <a:pt x="56448" y="51282"/>
                  </a:lnTo>
                  <a:lnTo>
                    <a:pt x="56294" y="51257"/>
                  </a:lnTo>
                  <a:lnTo>
                    <a:pt x="56132" y="51214"/>
                  </a:lnTo>
                  <a:lnTo>
                    <a:pt x="55970" y="51171"/>
                  </a:lnTo>
                  <a:lnTo>
                    <a:pt x="55628" y="51069"/>
                  </a:lnTo>
                  <a:lnTo>
                    <a:pt x="55278" y="50950"/>
                  </a:lnTo>
                  <a:lnTo>
                    <a:pt x="54920" y="50813"/>
                  </a:lnTo>
                  <a:lnTo>
                    <a:pt x="54185" y="50514"/>
                  </a:lnTo>
                  <a:lnTo>
                    <a:pt x="54185" y="50514"/>
                  </a:lnTo>
                  <a:lnTo>
                    <a:pt x="53443" y="50215"/>
                  </a:lnTo>
                  <a:lnTo>
                    <a:pt x="53050" y="50070"/>
                  </a:lnTo>
                  <a:lnTo>
                    <a:pt x="52657" y="49925"/>
                  </a:lnTo>
                  <a:lnTo>
                    <a:pt x="52657" y="49925"/>
                  </a:lnTo>
                  <a:lnTo>
                    <a:pt x="52290" y="49806"/>
                  </a:lnTo>
                  <a:lnTo>
                    <a:pt x="51915" y="49686"/>
                  </a:lnTo>
                  <a:lnTo>
                    <a:pt x="51539" y="49575"/>
                  </a:lnTo>
                  <a:lnTo>
                    <a:pt x="51155" y="49481"/>
                  </a:lnTo>
                  <a:lnTo>
                    <a:pt x="50762" y="49387"/>
                  </a:lnTo>
                  <a:lnTo>
                    <a:pt x="50361" y="49302"/>
                  </a:lnTo>
                  <a:lnTo>
                    <a:pt x="49960" y="49225"/>
                  </a:lnTo>
                  <a:lnTo>
                    <a:pt x="49550" y="49165"/>
                  </a:lnTo>
                  <a:lnTo>
                    <a:pt x="49140" y="49106"/>
                  </a:lnTo>
                  <a:lnTo>
                    <a:pt x="48713" y="49054"/>
                  </a:lnTo>
                  <a:lnTo>
                    <a:pt x="48286" y="49003"/>
                  </a:lnTo>
                  <a:lnTo>
                    <a:pt x="47851" y="48969"/>
                  </a:lnTo>
                  <a:lnTo>
                    <a:pt x="47416" y="48943"/>
                  </a:lnTo>
                  <a:lnTo>
                    <a:pt x="46963" y="48926"/>
                  </a:lnTo>
                  <a:lnTo>
                    <a:pt x="46511" y="48909"/>
                  </a:lnTo>
                  <a:lnTo>
                    <a:pt x="46041" y="48909"/>
                  </a:lnTo>
                  <a:lnTo>
                    <a:pt x="46041" y="48909"/>
                  </a:lnTo>
                  <a:lnTo>
                    <a:pt x="45614" y="48909"/>
                  </a:lnTo>
                  <a:lnTo>
                    <a:pt x="45179" y="48918"/>
                  </a:lnTo>
                  <a:lnTo>
                    <a:pt x="44743" y="48935"/>
                  </a:lnTo>
                  <a:lnTo>
                    <a:pt x="44317" y="48960"/>
                  </a:lnTo>
                  <a:lnTo>
                    <a:pt x="43454" y="49012"/>
                  </a:lnTo>
                  <a:lnTo>
                    <a:pt x="42609" y="49080"/>
                  </a:lnTo>
                  <a:lnTo>
                    <a:pt x="41773" y="49165"/>
                  </a:lnTo>
                  <a:lnTo>
                    <a:pt x="40962" y="49259"/>
                  </a:lnTo>
                  <a:lnTo>
                    <a:pt x="39382" y="49447"/>
                  </a:lnTo>
                  <a:lnTo>
                    <a:pt x="39382" y="49447"/>
                  </a:lnTo>
                  <a:lnTo>
                    <a:pt x="38580" y="49541"/>
                  </a:lnTo>
                  <a:lnTo>
                    <a:pt x="37760" y="49626"/>
                  </a:lnTo>
                  <a:lnTo>
                    <a:pt x="37342" y="49669"/>
                  </a:lnTo>
                  <a:lnTo>
                    <a:pt x="36924" y="49695"/>
                  </a:lnTo>
                  <a:lnTo>
                    <a:pt x="36514" y="49712"/>
                  </a:lnTo>
                  <a:lnTo>
                    <a:pt x="36113" y="49720"/>
                  </a:lnTo>
                  <a:lnTo>
                    <a:pt x="36113" y="49720"/>
                  </a:lnTo>
                  <a:lnTo>
                    <a:pt x="35865" y="49712"/>
                  </a:lnTo>
                  <a:lnTo>
                    <a:pt x="35626" y="49703"/>
                  </a:lnTo>
                  <a:lnTo>
                    <a:pt x="35395" y="49695"/>
                  </a:lnTo>
                  <a:lnTo>
                    <a:pt x="35173" y="49677"/>
                  </a:lnTo>
                  <a:lnTo>
                    <a:pt x="34960" y="49652"/>
                  </a:lnTo>
                  <a:lnTo>
                    <a:pt x="34747" y="49626"/>
                  </a:lnTo>
                  <a:lnTo>
                    <a:pt x="34542" y="49592"/>
                  </a:lnTo>
                  <a:lnTo>
                    <a:pt x="34345" y="49549"/>
                  </a:lnTo>
                  <a:lnTo>
                    <a:pt x="34345" y="49549"/>
                  </a:lnTo>
                  <a:lnTo>
                    <a:pt x="34106" y="49490"/>
                  </a:lnTo>
                  <a:lnTo>
                    <a:pt x="33867" y="49421"/>
                  </a:lnTo>
                  <a:lnTo>
                    <a:pt x="33628" y="49353"/>
                  </a:lnTo>
                  <a:lnTo>
                    <a:pt x="33389" y="49268"/>
                  </a:lnTo>
                  <a:lnTo>
                    <a:pt x="33150" y="49174"/>
                  </a:lnTo>
                  <a:lnTo>
                    <a:pt x="32903" y="49080"/>
                  </a:lnTo>
                  <a:lnTo>
                    <a:pt x="32664" y="48969"/>
                  </a:lnTo>
                  <a:lnTo>
                    <a:pt x="32416" y="48858"/>
                  </a:lnTo>
                  <a:lnTo>
                    <a:pt x="31929" y="48619"/>
                  </a:lnTo>
                  <a:lnTo>
                    <a:pt x="31434" y="48371"/>
                  </a:lnTo>
                  <a:lnTo>
                    <a:pt x="30931" y="48098"/>
                  </a:lnTo>
                  <a:lnTo>
                    <a:pt x="30427" y="47825"/>
                  </a:lnTo>
                  <a:lnTo>
                    <a:pt x="30427" y="47825"/>
                  </a:lnTo>
                  <a:lnTo>
                    <a:pt x="30145" y="47680"/>
                  </a:lnTo>
                  <a:lnTo>
                    <a:pt x="29838" y="47535"/>
                  </a:lnTo>
                  <a:lnTo>
                    <a:pt x="29505" y="47390"/>
                  </a:lnTo>
                  <a:lnTo>
                    <a:pt x="29155" y="47236"/>
                  </a:lnTo>
                  <a:lnTo>
                    <a:pt x="28395" y="46937"/>
                  </a:lnTo>
                  <a:lnTo>
                    <a:pt x="27584" y="46621"/>
                  </a:lnTo>
                  <a:lnTo>
                    <a:pt x="27584" y="46621"/>
                  </a:lnTo>
                  <a:lnTo>
                    <a:pt x="26619" y="46246"/>
                  </a:lnTo>
                  <a:lnTo>
                    <a:pt x="26124" y="46049"/>
                  </a:lnTo>
                  <a:lnTo>
                    <a:pt x="25629" y="45844"/>
                  </a:lnTo>
                  <a:lnTo>
                    <a:pt x="25134" y="45639"/>
                  </a:lnTo>
                  <a:lnTo>
                    <a:pt x="24656" y="45418"/>
                  </a:lnTo>
                  <a:lnTo>
                    <a:pt x="24178" y="45196"/>
                  </a:lnTo>
                  <a:lnTo>
                    <a:pt x="23725" y="44965"/>
                  </a:lnTo>
                  <a:lnTo>
                    <a:pt x="23290" y="44717"/>
                  </a:lnTo>
                  <a:lnTo>
                    <a:pt x="23076" y="44598"/>
                  </a:lnTo>
                  <a:lnTo>
                    <a:pt x="22872" y="44470"/>
                  </a:lnTo>
                  <a:lnTo>
                    <a:pt x="22684" y="44342"/>
                  </a:lnTo>
                  <a:lnTo>
                    <a:pt x="22496" y="44214"/>
                  </a:lnTo>
                  <a:lnTo>
                    <a:pt x="22317" y="44077"/>
                  </a:lnTo>
                  <a:lnTo>
                    <a:pt x="22146" y="43941"/>
                  </a:lnTo>
                  <a:lnTo>
                    <a:pt x="21984" y="43804"/>
                  </a:lnTo>
                  <a:lnTo>
                    <a:pt x="21830" y="43667"/>
                  </a:lnTo>
                  <a:lnTo>
                    <a:pt x="21693" y="43522"/>
                  </a:lnTo>
                  <a:lnTo>
                    <a:pt x="21565" y="43377"/>
                  </a:lnTo>
                  <a:lnTo>
                    <a:pt x="21446" y="43232"/>
                  </a:lnTo>
                  <a:lnTo>
                    <a:pt x="21343" y="43078"/>
                  </a:lnTo>
                  <a:lnTo>
                    <a:pt x="21250" y="42925"/>
                  </a:lnTo>
                  <a:lnTo>
                    <a:pt x="21173" y="42771"/>
                  </a:lnTo>
                  <a:lnTo>
                    <a:pt x="21173" y="42771"/>
                  </a:lnTo>
                  <a:lnTo>
                    <a:pt x="21104" y="42617"/>
                  </a:lnTo>
                  <a:lnTo>
                    <a:pt x="21053" y="42455"/>
                  </a:lnTo>
                  <a:lnTo>
                    <a:pt x="21002" y="42301"/>
                  </a:lnTo>
                  <a:lnTo>
                    <a:pt x="20959" y="42139"/>
                  </a:lnTo>
                  <a:lnTo>
                    <a:pt x="20925" y="41986"/>
                  </a:lnTo>
                  <a:lnTo>
                    <a:pt x="20900" y="41832"/>
                  </a:lnTo>
                  <a:lnTo>
                    <a:pt x="20882" y="41678"/>
                  </a:lnTo>
                  <a:lnTo>
                    <a:pt x="20874" y="41525"/>
                  </a:lnTo>
                  <a:lnTo>
                    <a:pt x="20874" y="41380"/>
                  </a:lnTo>
                  <a:lnTo>
                    <a:pt x="20882" y="41234"/>
                  </a:lnTo>
                  <a:lnTo>
                    <a:pt x="20900" y="41098"/>
                  </a:lnTo>
                  <a:lnTo>
                    <a:pt x="20925" y="40961"/>
                  </a:lnTo>
                  <a:lnTo>
                    <a:pt x="20951" y="40833"/>
                  </a:lnTo>
                  <a:lnTo>
                    <a:pt x="20993" y="40714"/>
                  </a:lnTo>
                  <a:lnTo>
                    <a:pt x="21045" y="40603"/>
                  </a:lnTo>
                  <a:lnTo>
                    <a:pt x="21104" y="40492"/>
                  </a:lnTo>
                  <a:lnTo>
                    <a:pt x="21104" y="40492"/>
                  </a:lnTo>
                  <a:lnTo>
                    <a:pt x="21130" y="40458"/>
                  </a:lnTo>
                  <a:lnTo>
                    <a:pt x="21164" y="40432"/>
                  </a:lnTo>
                  <a:lnTo>
                    <a:pt x="21198" y="40406"/>
                  </a:lnTo>
                  <a:lnTo>
                    <a:pt x="21241" y="40398"/>
                  </a:lnTo>
                  <a:lnTo>
                    <a:pt x="21335" y="40381"/>
                  </a:lnTo>
                  <a:lnTo>
                    <a:pt x="21429" y="40381"/>
                  </a:lnTo>
                  <a:lnTo>
                    <a:pt x="21429" y="40381"/>
                  </a:lnTo>
                  <a:lnTo>
                    <a:pt x="21506" y="40381"/>
                  </a:lnTo>
                  <a:lnTo>
                    <a:pt x="21574" y="40372"/>
                  </a:lnTo>
                  <a:lnTo>
                    <a:pt x="21591" y="40372"/>
                  </a:lnTo>
                  <a:lnTo>
                    <a:pt x="21591" y="40372"/>
                  </a:lnTo>
                  <a:lnTo>
                    <a:pt x="22052" y="40270"/>
                  </a:lnTo>
                  <a:lnTo>
                    <a:pt x="22530" y="40150"/>
                  </a:lnTo>
                  <a:lnTo>
                    <a:pt x="22530" y="40150"/>
                  </a:lnTo>
                  <a:lnTo>
                    <a:pt x="22735" y="40090"/>
                  </a:lnTo>
                  <a:lnTo>
                    <a:pt x="22948" y="40022"/>
                  </a:lnTo>
                  <a:lnTo>
                    <a:pt x="23153" y="39954"/>
                  </a:lnTo>
                  <a:lnTo>
                    <a:pt x="23358" y="39877"/>
                  </a:lnTo>
                  <a:lnTo>
                    <a:pt x="23563" y="39792"/>
                  </a:lnTo>
                  <a:lnTo>
                    <a:pt x="23759" y="39706"/>
                  </a:lnTo>
                  <a:lnTo>
                    <a:pt x="23956" y="39612"/>
                  </a:lnTo>
                  <a:lnTo>
                    <a:pt x="24152" y="39510"/>
                  </a:lnTo>
                  <a:lnTo>
                    <a:pt x="24348" y="39407"/>
                  </a:lnTo>
                  <a:lnTo>
                    <a:pt x="24536" y="39296"/>
                  </a:lnTo>
                  <a:lnTo>
                    <a:pt x="24724" y="39177"/>
                  </a:lnTo>
                  <a:lnTo>
                    <a:pt x="24903" y="39057"/>
                  </a:lnTo>
                  <a:lnTo>
                    <a:pt x="25091" y="38929"/>
                  </a:lnTo>
                  <a:lnTo>
                    <a:pt x="25262" y="38801"/>
                  </a:lnTo>
                  <a:lnTo>
                    <a:pt x="25441" y="38665"/>
                  </a:lnTo>
                  <a:lnTo>
                    <a:pt x="25612" y="38528"/>
                  </a:lnTo>
                  <a:lnTo>
                    <a:pt x="25783" y="38383"/>
                  </a:lnTo>
                  <a:lnTo>
                    <a:pt x="25945" y="38229"/>
                  </a:lnTo>
                  <a:lnTo>
                    <a:pt x="26107" y="38076"/>
                  </a:lnTo>
                  <a:lnTo>
                    <a:pt x="26269" y="37922"/>
                  </a:lnTo>
                  <a:lnTo>
                    <a:pt x="26423" y="37760"/>
                  </a:lnTo>
                  <a:lnTo>
                    <a:pt x="26568" y="37589"/>
                  </a:lnTo>
                  <a:lnTo>
                    <a:pt x="26713" y="37418"/>
                  </a:lnTo>
                  <a:lnTo>
                    <a:pt x="26858" y="37239"/>
                  </a:lnTo>
                  <a:lnTo>
                    <a:pt x="26995" y="37060"/>
                  </a:lnTo>
                  <a:lnTo>
                    <a:pt x="27132" y="36872"/>
                  </a:lnTo>
                  <a:lnTo>
                    <a:pt x="27260" y="36684"/>
                  </a:lnTo>
                  <a:lnTo>
                    <a:pt x="27388" y="36496"/>
                  </a:lnTo>
                  <a:lnTo>
                    <a:pt x="27507" y="36300"/>
                  </a:lnTo>
                  <a:lnTo>
                    <a:pt x="27627" y="36095"/>
                  </a:lnTo>
                  <a:lnTo>
                    <a:pt x="27738" y="35899"/>
                  </a:lnTo>
                  <a:lnTo>
                    <a:pt x="27849" y="35685"/>
                  </a:lnTo>
                  <a:lnTo>
                    <a:pt x="27849" y="35685"/>
                  </a:lnTo>
                  <a:lnTo>
                    <a:pt x="27951" y="35480"/>
                  </a:lnTo>
                  <a:lnTo>
                    <a:pt x="28045" y="35267"/>
                  </a:lnTo>
                  <a:lnTo>
                    <a:pt x="28139" y="35054"/>
                  </a:lnTo>
                  <a:lnTo>
                    <a:pt x="28224" y="34840"/>
                  </a:lnTo>
                  <a:lnTo>
                    <a:pt x="28301" y="34627"/>
                  </a:lnTo>
                  <a:lnTo>
                    <a:pt x="28378" y="34405"/>
                  </a:lnTo>
                  <a:lnTo>
                    <a:pt x="28446" y="34191"/>
                  </a:lnTo>
                  <a:lnTo>
                    <a:pt x="28506" y="33969"/>
                  </a:lnTo>
                  <a:lnTo>
                    <a:pt x="28566" y="33747"/>
                  </a:lnTo>
                  <a:lnTo>
                    <a:pt x="28617" y="33534"/>
                  </a:lnTo>
                  <a:lnTo>
                    <a:pt x="28660" y="33312"/>
                  </a:lnTo>
                  <a:lnTo>
                    <a:pt x="28694" y="33090"/>
                  </a:lnTo>
                  <a:lnTo>
                    <a:pt x="28728" y="32868"/>
                  </a:lnTo>
                  <a:lnTo>
                    <a:pt x="28762" y="32646"/>
                  </a:lnTo>
                  <a:lnTo>
                    <a:pt x="28779" y="32424"/>
                  </a:lnTo>
                  <a:lnTo>
                    <a:pt x="28796" y="32202"/>
                  </a:lnTo>
                  <a:lnTo>
                    <a:pt x="28805" y="31980"/>
                  </a:lnTo>
                  <a:lnTo>
                    <a:pt x="28813" y="31758"/>
                  </a:lnTo>
                  <a:lnTo>
                    <a:pt x="28813" y="31536"/>
                  </a:lnTo>
                  <a:lnTo>
                    <a:pt x="28805" y="31323"/>
                  </a:lnTo>
                  <a:lnTo>
                    <a:pt x="28788" y="31101"/>
                  </a:lnTo>
                  <a:lnTo>
                    <a:pt x="28771" y="30879"/>
                  </a:lnTo>
                  <a:lnTo>
                    <a:pt x="28745" y="30666"/>
                  </a:lnTo>
                  <a:lnTo>
                    <a:pt x="28719" y="30444"/>
                  </a:lnTo>
                  <a:lnTo>
                    <a:pt x="28677" y="30230"/>
                  </a:lnTo>
                  <a:lnTo>
                    <a:pt x="28634" y="30017"/>
                  </a:lnTo>
                  <a:lnTo>
                    <a:pt x="28591" y="29803"/>
                  </a:lnTo>
                  <a:lnTo>
                    <a:pt x="28532" y="29590"/>
                  </a:lnTo>
                  <a:lnTo>
                    <a:pt x="28472" y="29376"/>
                  </a:lnTo>
                  <a:lnTo>
                    <a:pt x="28412" y="29172"/>
                  </a:lnTo>
                  <a:lnTo>
                    <a:pt x="28335" y="28967"/>
                  </a:lnTo>
                  <a:lnTo>
                    <a:pt x="28258" y="28762"/>
                  </a:lnTo>
                  <a:lnTo>
                    <a:pt x="28258" y="28762"/>
                  </a:lnTo>
                  <a:lnTo>
                    <a:pt x="28165" y="28531"/>
                  </a:lnTo>
                  <a:lnTo>
                    <a:pt x="28071" y="28318"/>
                  </a:lnTo>
                  <a:lnTo>
                    <a:pt x="27968" y="28096"/>
                  </a:lnTo>
                  <a:lnTo>
                    <a:pt x="27866" y="27891"/>
                  </a:lnTo>
                  <a:lnTo>
                    <a:pt x="27644" y="27481"/>
                  </a:lnTo>
                  <a:lnTo>
                    <a:pt x="27405" y="27089"/>
                  </a:lnTo>
                  <a:lnTo>
                    <a:pt x="27166" y="26713"/>
                  </a:lnTo>
                  <a:lnTo>
                    <a:pt x="26927" y="26354"/>
                  </a:lnTo>
                  <a:lnTo>
                    <a:pt x="26440" y="25671"/>
                  </a:lnTo>
                  <a:lnTo>
                    <a:pt x="26440" y="25671"/>
                  </a:lnTo>
                  <a:lnTo>
                    <a:pt x="26355" y="25552"/>
                  </a:lnTo>
                  <a:lnTo>
                    <a:pt x="26252" y="25432"/>
                  </a:lnTo>
                  <a:lnTo>
                    <a:pt x="26030" y="25202"/>
                  </a:lnTo>
                  <a:lnTo>
                    <a:pt x="26030" y="25202"/>
                  </a:lnTo>
                  <a:lnTo>
                    <a:pt x="25791" y="24937"/>
                  </a:lnTo>
                  <a:lnTo>
                    <a:pt x="25689" y="24809"/>
                  </a:lnTo>
                  <a:lnTo>
                    <a:pt x="25595" y="24681"/>
                  </a:lnTo>
                  <a:lnTo>
                    <a:pt x="25527" y="24553"/>
                  </a:lnTo>
                  <a:lnTo>
                    <a:pt x="25501" y="24493"/>
                  </a:lnTo>
                  <a:lnTo>
                    <a:pt x="25475" y="24425"/>
                  </a:lnTo>
                  <a:lnTo>
                    <a:pt x="25467" y="24365"/>
                  </a:lnTo>
                  <a:lnTo>
                    <a:pt x="25458" y="24297"/>
                  </a:lnTo>
                  <a:lnTo>
                    <a:pt x="25467" y="24237"/>
                  </a:lnTo>
                  <a:lnTo>
                    <a:pt x="25475" y="24169"/>
                  </a:lnTo>
                  <a:lnTo>
                    <a:pt x="25475" y="24169"/>
                  </a:lnTo>
                  <a:lnTo>
                    <a:pt x="25527" y="23972"/>
                  </a:lnTo>
                  <a:lnTo>
                    <a:pt x="25586" y="23785"/>
                  </a:lnTo>
                  <a:lnTo>
                    <a:pt x="25655" y="23588"/>
                  </a:lnTo>
                  <a:lnTo>
                    <a:pt x="25723" y="23401"/>
                  </a:lnTo>
                  <a:lnTo>
                    <a:pt x="25885" y="23033"/>
                  </a:lnTo>
                  <a:lnTo>
                    <a:pt x="26056" y="22666"/>
                  </a:lnTo>
                  <a:lnTo>
                    <a:pt x="26244" y="22308"/>
                  </a:lnTo>
                  <a:lnTo>
                    <a:pt x="26449" y="21941"/>
                  </a:lnTo>
                  <a:lnTo>
                    <a:pt x="26875" y="21215"/>
                  </a:lnTo>
                  <a:lnTo>
                    <a:pt x="26875" y="21215"/>
                  </a:lnTo>
                  <a:lnTo>
                    <a:pt x="27243" y="20600"/>
                  </a:lnTo>
                  <a:lnTo>
                    <a:pt x="27413" y="20284"/>
                  </a:lnTo>
                  <a:lnTo>
                    <a:pt x="27593" y="19969"/>
                  </a:lnTo>
                  <a:lnTo>
                    <a:pt x="27755" y="19644"/>
                  </a:lnTo>
                  <a:lnTo>
                    <a:pt x="27908" y="19311"/>
                  </a:lnTo>
                  <a:lnTo>
                    <a:pt x="28054" y="18978"/>
                  </a:lnTo>
                  <a:lnTo>
                    <a:pt x="28190" y="18637"/>
                  </a:lnTo>
                  <a:lnTo>
                    <a:pt x="28301" y="18278"/>
                  </a:lnTo>
                  <a:lnTo>
                    <a:pt x="28352" y="18099"/>
                  </a:lnTo>
                  <a:lnTo>
                    <a:pt x="28404" y="17920"/>
                  </a:lnTo>
                  <a:lnTo>
                    <a:pt x="28446" y="17732"/>
                  </a:lnTo>
                  <a:lnTo>
                    <a:pt x="28480" y="17553"/>
                  </a:lnTo>
                  <a:lnTo>
                    <a:pt x="28515" y="17356"/>
                  </a:lnTo>
                  <a:lnTo>
                    <a:pt x="28540" y="17168"/>
                  </a:lnTo>
                  <a:lnTo>
                    <a:pt x="28557" y="16972"/>
                  </a:lnTo>
                  <a:lnTo>
                    <a:pt x="28574" y="16767"/>
                  </a:lnTo>
                  <a:lnTo>
                    <a:pt x="28583" y="16571"/>
                  </a:lnTo>
                  <a:lnTo>
                    <a:pt x="28583" y="16366"/>
                  </a:lnTo>
                  <a:lnTo>
                    <a:pt x="28574" y="16153"/>
                  </a:lnTo>
                  <a:lnTo>
                    <a:pt x="28557" y="15939"/>
                  </a:lnTo>
                  <a:lnTo>
                    <a:pt x="28540" y="15726"/>
                  </a:lnTo>
                  <a:lnTo>
                    <a:pt x="28515" y="15504"/>
                  </a:lnTo>
                  <a:lnTo>
                    <a:pt x="28515" y="15504"/>
                  </a:lnTo>
                  <a:lnTo>
                    <a:pt x="28438" y="15026"/>
                  </a:lnTo>
                  <a:lnTo>
                    <a:pt x="28386" y="14778"/>
                  </a:lnTo>
                  <a:lnTo>
                    <a:pt x="28335" y="14513"/>
                  </a:lnTo>
                  <a:lnTo>
                    <a:pt x="28267" y="14240"/>
                  </a:lnTo>
                  <a:lnTo>
                    <a:pt x="28199" y="13967"/>
                  </a:lnTo>
                  <a:lnTo>
                    <a:pt x="28113" y="13685"/>
                  </a:lnTo>
                  <a:lnTo>
                    <a:pt x="28019" y="13395"/>
                  </a:lnTo>
                  <a:lnTo>
                    <a:pt x="27908" y="13105"/>
                  </a:lnTo>
                  <a:lnTo>
                    <a:pt x="27789" y="12815"/>
                  </a:lnTo>
                  <a:lnTo>
                    <a:pt x="27652" y="12524"/>
                  </a:lnTo>
                  <a:lnTo>
                    <a:pt x="27507" y="12226"/>
                  </a:lnTo>
                  <a:lnTo>
                    <a:pt x="27336" y="11935"/>
                  </a:lnTo>
                  <a:lnTo>
                    <a:pt x="27149" y="11654"/>
                  </a:lnTo>
                  <a:lnTo>
                    <a:pt x="26952" y="11372"/>
                  </a:lnTo>
                  <a:lnTo>
                    <a:pt x="26730" y="11099"/>
                  </a:lnTo>
                  <a:lnTo>
                    <a:pt x="26730" y="11099"/>
                  </a:lnTo>
                  <a:lnTo>
                    <a:pt x="26517" y="10860"/>
                  </a:lnTo>
                  <a:lnTo>
                    <a:pt x="26295" y="10646"/>
                  </a:lnTo>
                  <a:lnTo>
                    <a:pt x="26064" y="10433"/>
                  </a:lnTo>
                  <a:lnTo>
                    <a:pt x="25825" y="10236"/>
                  </a:lnTo>
                  <a:lnTo>
                    <a:pt x="25578" y="10057"/>
                  </a:lnTo>
                  <a:lnTo>
                    <a:pt x="25322" y="9895"/>
                  </a:lnTo>
                  <a:lnTo>
                    <a:pt x="25049" y="9741"/>
                  </a:lnTo>
                  <a:lnTo>
                    <a:pt x="24784" y="9605"/>
                  </a:lnTo>
                  <a:lnTo>
                    <a:pt x="24502" y="9477"/>
                  </a:lnTo>
                  <a:lnTo>
                    <a:pt x="24220" y="9374"/>
                  </a:lnTo>
                  <a:lnTo>
                    <a:pt x="23930" y="9280"/>
                  </a:lnTo>
                  <a:lnTo>
                    <a:pt x="23640" y="9203"/>
                  </a:lnTo>
                  <a:lnTo>
                    <a:pt x="23341" y="9144"/>
                  </a:lnTo>
                  <a:lnTo>
                    <a:pt x="23042" y="9101"/>
                  </a:lnTo>
                  <a:lnTo>
                    <a:pt x="22744" y="9075"/>
                  </a:lnTo>
                  <a:lnTo>
                    <a:pt x="22445" y="9067"/>
                  </a:lnTo>
                  <a:lnTo>
                    <a:pt x="22445" y="9067"/>
                  </a:lnTo>
                  <a:lnTo>
                    <a:pt x="22180" y="9067"/>
                  </a:lnTo>
                  <a:lnTo>
                    <a:pt x="21924" y="9092"/>
                  </a:lnTo>
                  <a:lnTo>
                    <a:pt x="21668" y="9127"/>
                  </a:lnTo>
                  <a:lnTo>
                    <a:pt x="21412" y="9169"/>
                  </a:lnTo>
                  <a:lnTo>
                    <a:pt x="21156" y="9229"/>
                  </a:lnTo>
                  <a:lnTo>
                    <a:pt x="20917" y="9306"/>
                  </a:lnTo>
                  <a:lnTo>
                    <a:pt x="20669" y="9391"/>
                  </a:lnTo>
                  <a:lnTo>
                    <a:pt x="20430" y="9494"/>
                  </a:lnTo>
                  <a:lnTo>
                    <a:pt x="20430" y="9494"/>
                  </a:lnTo>
                  <a:lnTo>
                    <a:pt x="20285" y="9562"/>
                  </a:lnTo>
                  <a:lnTo>
                    <a:pt x="20140" y="9647"/>
                  </a:lnTo>
                  <a:lnTo>
                    <a:pt x="20012" y="9741"/>
                  </a:lnTo>
                  <a:lnTo>
                    <a:pt x="19884" y="9835"/>
                  </a:lnTo>
                  <a:lnTo>
                    <a:pt x="19764" y="9938"/>
                  </a:lnTo>
                  <a:lnTo>
                    <a:pt x="19645" y="10032"/>
                  </a:lnTo>
                  <a:lnTo>
                    <a:pt x="19431" y="10236"/>
                  </a:lnTo>
                  <a:lnTo>
                    <a:pt x="19431" y="10236"/>
                  </a:lnTo>
                  <a:lnTo>
                    <a:pt x="19218" y="10441"/>
                  </a:lnTo>
                  <a:lnTo>
                    <a:pt x="19115" y="10527"/>
                  </a:lnTo>
                  <a:lnTo>
                    <a:pt x="19013" y="10612"/>
                  </a:lnTo>
                  <a:lnTo>
                    <a:pt x="18910" y="10680"/>
                  </a:lnTo>
                  <a:lnTo>
                    <a:pt x="18799" y="10740"/>
                  </a:lnTo>
                  <a:lnTo>
                    <a:pt x="18697" y="10783"/>
                  </a:lnTo>
                  <a:lnTo>
                    <a:pt x="18586" y="10817"/>
                  </a:lnTo>
                  <a:lnTo>
                    <a:pt x="18586" y="10817"/>
                  </a:lnTo>
                  <a:lnTo>
                    <a:pt x="18552" y="10817"/>
                  </a:lnTo>
                  <a:lnTo>
                    <a:pt x="18518" y="10808"/>
                  </a:lnTo>
                  <a:lnTo>
                    <a:pt x="18466" y="10783"/>
                  </a:lnTo>
                  <a:lnTo>
                    <a:pt x="18466" y="10783"/>
                  </a:lnTo>
                  <a:lnTo>
                    <a:pt x="18432" y="10757"/>
                  </a:lnTo>
                  <a:lnTo>
                    <a:pt x="18432" y="10757"/>
                  </a:lnTo>
                  <a:lnTo>
                    <a:pt x="18176" y="10655"/>
                  </a:lnTo>
                  <a:lnTo>
                    <a:pt x="17894" y="10544"/>
                  </a:lnTo>
                  <a:lnTo>
                    <a:pt x="17596" y="10441"/>
                  </a:lnTo>
                  <a:lnTo>
                    <a:pt x="17280" y="10339"/>
                  </a:lnTo>
                  <a:lnTo>
                    <a:pt x="16938" y="10253"/>
                  </a:lnTo>
                  <a:lnTo>
                    <a:pt x="16759" y="10219"/>
                  </a:lnTo>
                  <a:lnTo>
                    <a:pt x="16580" y="10185"/>
                  </a:lnTo>
                  <a:lnTo>
                    <a:pt x="16392" y="10160"/>
                  </a:lnTo>
                  <a:lnTo>
                    <a:pt x="16204" y="10142"/>
                  </a:lnTo>
                  <a:lnTo>
                    <a:pt x="16008" y="10125"/>
                  </a:lnTo>
                  <a:lnTo>
                    <a:pt x="15803" y="10125"/>
                  </a:lnTo>
                  <a:lnTo>
                    <a:pt x="15803" y="10125"/>
                  </a:lnTo>
                  <a:lnTo>
                    <a:pt x="15572" y="10134"/>
                  </a:lnTo>
                  <a:lnTo>
                    <a:pt x="15350" y="10151"/>
                  </a:lnTo>
                  <a:lnTo>
                    <a:pt x="15120" y="10177"/>
                  </a:lnTo>
                  <a:lnTo>
                    <a:pt x="14898" y="10219"/>
                  </a:lnTo>
                  <a:lnTo>
                    <a:pt x="14676" y="10271"/>
                  </a:lnTo>
                  <a:lnTo>
                    <a:pt x="14463" y="10330"/>
                  </a:lnTo>
                  <a:lnTo>
                    <a:pt x="14249" y="10399"/>
                  </a:lnTo>
                  <a:lnTo>
                    <a:pt x="14036" y="10484"/>
                  </a:lnTo>
                  <a:lnTo>
                    <a:pt x="14036" y="10484"/>
                  </a:lnTo>
                  <a:lnTo>
                    <a:pt x="13788" y="10603"/>
                  </a:lnTo>
                  <a:lnTo>
                    <a:pt x="13549" y="10732"/>
                  </a:lnTo>
                  <a:lnTo>
                    <a:pt x="13336" y="10868"/>
                  </a:lnTo>
                  <a:lnTo>
                    <a:pt x="13131" y="11013"/>
                  </a:lnTo>
                  <a:lnTo>
                    <a:pt x="12934" y="11158"/>
                  </a:lnTo>
                  <a:lnTo>
                    <a:pt x="12755" y="11312"/>
                  </a:lnTo>
                  <a:lnTo>
                    <a:pt x="12593" y="11474"/>
                  </a:lnTo>
                  <a:lnTo>
                    <a:pt x="12439" y="11636"/>
                  </a:lnTo>
                  <a:lnTo>
                    <a:pt x="12294" y="11799"/>
                  </a:lnTo>
                  <a:lnTo>
                    <a:pt x="12166" y="11961"/>
                  </a:lnTo>
                  <a:lnTo>
                    <a:pt x="12047" y="12115"/>
                  </a:lnTo>
                  <a:lnTo>
                    <a:pt x="11927" y="12277"/>
                  </a:lnTo>
                  <a:lnTo>
                    <a:pt x="11731" y="12567"/>
                  </a:lnTo>
                  <a:lnTo>
                    <a:pt x="11569" y="12840"/>
                  </a:lnTo>
                  <a:lnTo>
                    <a:pt x="11569" y="12840"/>
                  </a:lnTo>
                  <a:lnTo>
                    <a:pt x="11551" y="12866"/>
                  </a:lnTo>
                  <a:lnTo>
                    <a:pt x="11551" y="12866"/>
                  </a:lnTo>
                  <a:lnTo>
                    <a:pt x="11534" y="12908"/>
                  </a:lnTo>
                  <a:lnTo>
                    <a:pt x="11517" y="12926"/>
                  </a:lnTo>
                  <a:lnTo>
                    <a:pt x="11500" y="12934"/>
                  </a:lnTo>
                  <a:lnTo>
                    <a:pt x="11500" y="12934"/>
                  </a:lnTo>
                  <a:lnTo>
                    <a:pt x="11458" y="12943"/>
                  </a:lnTo>
                  <a:lnTo>
                    <a:pt x="11423" y="12943"/>
                  </a:lnTo>
                  <a:lnTo>
                    <a:pt x="11389" y="12934"/>
                  </a:lnTo>
                  <a:lnTo>
                    <a:pt x="11355" y="12926"/>
                  </a:lnTo>
                  <a:lnTo>
                    <a:pt x="11287" y="12883"/>
                  </a:lnTo>
                  <a:lnTo>
                    <a:pt x="11219" y="12832"/>
                  </a:lnTo>
                  <a:lnTo>
                    <a:pt x="11219" y="12832"/>
                  </a:lnTo>
                  <a:lnTo>
                    <a:pt x="11150" y="12789"/>
                  </a:lnTo>
                  <a:lnTo>
                    <a:pt x="11150" y="12789"/>
                  </a:lnTo>
                  <a:lnTo>
                    <a:pt x="10988" y="12669"/>
                  </a:lnTo>
                  <a:lnTo>
                    <a:pt x="10817" y="12533"/>
                  </a:lnTo>
                  <a:lnTo>
                    <a:pt x="10647" y="12388"/>
                  </a:lnTo>
                  <a:lnTo>
                    <a:pt x="10476" y="12226"/>
                  </a:lnTo>
                  <a:lnTo>
                    <a:pt x="10126" y="11876"/>
                  </a:lnTo>
                  <a:lnTo>
                    <a:pt x="9759" y="11491"/>
                  </a:lnTo>
                  <a:lnTo>
                    <a:pt x="9759" y="11491"/>
                  </a:lnTo>
                  <a:lnTo>
                    <a:pt x="9451" y="11175"/>
                  </a:lnTo>
                  <a:lnTo>
                    <a:pt x="9127" y="10843"/>
                  </a:lnTo>
                  <a:lnTo>
                    <a:pt x="8785" y="10501"/>
                  </a:lnTo>
                  <a:lnTo>
                    <a:pt x="8418" y="10168"/>
                  </a:lnTo>
                  <a:lnTo>
                    <a:pt x="8418" y="10168"/>
                  </a:lnTo>
                  <a:lnTo>
                    <a:pt x="8222" y="9997"/>
                  </a:lnTo>
                  <a:lnTo>
                    <a:pt x="7949" y="9784"/>
                  </a:lnTo>
                  <a:lnTo>
                    <a:pt x="7787" y="9664"/>
                  </a:lnTo>
                  <a:lnTo>
                    <a:pt x="7607" y="9545"/>
                  </a:lnTo>
                  <a:lnTo>
                    <a:pt x="7411" y="9417"/>
                  </a:lnTo>
                  <a:lnTo>
                    <a:pt x="7198" y="9289"/>
                  </a:lnTo>
                  <a:lnTo>
                    <a:pt x="6976" y="9169"/>
                  </a:lnTo>
                  <a:lnTo>
                    <a:pt x="6728" y="9058"/>
                  </a:lnTo>
                  <a:lnTo>
                    <a:pt x="6472" y="8947"/>
                  </a:lnTo>
                  <a:lnTo>
                    <a:pt x="6190" y="8853"/>
                  </a:lnTo>
                  <a:lnTo>
                    <a:pt x="5908" y="8768"/>
                  </a:lnTo>
                  <a:lnTo>
                    <a:pt x="5755" y="8734"/>
                  </a:lnTo>
                  <a:lnTo>
                    <a:pt x="5601" y="8708"/>
                  </a:lnTo>
                  <a:lnTo>
                    <a:pt x="5447" y="8683"/>
                  </a:lnTo>
                  <a:lnTo>
                    <a:pt x="5285" y="8666"/>
                  </a:lnTo>
                  <a:lnTo>
                    <a:pt x="5123" y="8649"/>
                  </a:lnTo>
                  <a:lnTo>
                    <a:pt x="4961" y="8640"/>
                  </a:lnTo>
                  <a:lnTo>
                    <a:pt x="4961" y="8640"/>
                  </a:lnTo>
                  <a:lnTo>
                    <a:pt x="4790" y="8631"/>
                  </a:lnTo>
                  <a:lnTo>
                    <a:pt x="4790" y="8631"/>
                  </a:lnTo>
                  <a:lnTo>
                    <a:pt x="4611" y="8640"/>
                  </a:lnTo>
                  <a:lnTo>
                    <a:pt x="4440" y="8649"/>
                  </a:lnTo>
                  <a:lnTo>
                    <a:pt x="4269" y="8666"/>
                  </a:lnTo>
                  <a:lnTo>
                    <a:pt x="4099" y="8683"/>
                  </a:lnTo>
                  <a:lnTo>
                    <a:pt x="3945" y="8708"/>
                  </a:lnTo>
                  <a:lnTo>
                    <a:pt x="3783" y="8742"/>
                  </a:lnTo>
                  <a:lnTo>
                    <a:pt x="3493" y="8811"/>
                  </a:lnTo>
                  <a:lnTo>
                    <a:pt x="3219" y="8896"/>
                  </a:lnTo>
                  <a:lnTo>
                    <a:pt x="2963" y="8973"/>
                  </a:lnTo>
                  <a:lnTo>
                    <a:pt x="2733" y="9058"/>
                  </a:lnTo>
                  <a:lnTo>
                    <a:pt x="2528" y="9144"/>
                  </a:lnTo>
                  <a:lnTo>
                    <a:pt x="2528" y="9144"/>
                  </a:lnTo>
                  <a:lnTo>
                    <a:pt x="2272" y="9246"/>
                  </a:lnTo>
                  <a:lnTo>
                    <a:pt x="2016" y="9366"/>
                  </a:lnTo>
                  <a:lnTo>
                    <a:pt x="1768" y="9494"/>
                  </a:lnTo>
                  <a:lnTo>
                    <a:pt x="1538" y="9613"/>
                  </a:lnTo>
                  <a:lnTo>
                    <a:pt x="1307" y="9750"/>
                  </a:lnTo>
                  <a:lnTo>
                    <a:pt x="1094" y="9878"/>
                  </a:lnTo>
                  <a:lnTo>
                    <a:pt x="675" y="10134"/>
                  </a:lnTo>
                  <a:lnTo>
                    <a:pt x="675" y="10134"/>
                  </a:lnTo>
                  <a:lnTo>
                    <a:pt x="633" y="10177"/>
                  </a:lnTo>
                  <a:lnTo>
                    <a:pt x="633" y="10177"/>
                  </a:lnTo>
                  <a:lnTo>
                    <a:pt x="607" y="10202"/>
                  </a:lnTo>
                  <a:lnTo>
                    <a:pt x="573" y="10228"/>
                  </a:lnTo>
                  <a:lnTo>
                    <a:pt x="530" y="10245"/>
                  </a:lnTo>
                  <a:lnTo>
                    <a:pt x="513" y="10245"/>
                  </a:lnTo>
                  <a:lnTo>
                    <a:pt x="496" y="10236"/>
                  </a:lnTo>
                  <a:lnTo>
                    <a:pt x="496" y="10236"/>
                  </a:lnTo>
                  <a:lnTo>
                    <a:pt x="453" y="10219"/>
                  </a:lnTo>
                  <a:lnTo>
                    <a:pt x="428" y="10202"/>
                  </a:lnTo>
                  <a:lnTo>
                    <a:pt x="368" y="10151"/>
                  </a:lnTo>
                  <a:lnTo>
                    <a:pt x="334" y="10083"/>
                  </a:lnTo>
                  <a:lnTo>
                    <a:pt x="308" y="10014"/>
                  </a:lnTo>
                  <a:lnTo>
                    <a:pt x="291" y="9938"/>
                  </a:lnTo>
                  <a:lnTo>
                    <a:pt x="274" y="9852"/>
                  </a:lnTo>
                  <a:lnTo>
                    <a:pt x="266" y="9673"/>
                  </a:lnTo>
                  <a:lnTo>
                    <a:pt x="266" y="9673"/>
                  </a:lnTo>
                  <a:lnTo>
                    <a:pt x="257" y="9536"/>
                  </a:lnTo>
                  <a:lnTo>
                    <a:pt x="248" y="9477"/>
                  </a:lnTo>
                  <a:lnTo>
                    <a:pt x="240" y="9417"/>
                  </a:lnTo>
                  <a:lnTo>
                    <a:pt x="240" y="9417"/>
                  </a:lnTo>
                  <a:lnTo>
                    <a:pt x="86" y="8905"/>
                  </a:lnTo>
                  <a:lnTo>
                    <a:pt x="86" y="8905"/>
                  </a:lnTo>
                  <a:lnTo>
                    <a:pt x="61" y="8794"/>
                  </a:lnTo>
                  <a:lnTo>
                    <a:pt x="35" y="8691"/>
                  </a:lnTo>
                  <a:lnTo>
                    <a:pt x="9" y="8495"/>
                  </a:lnTo>
                  <a:lnTo>
                    <a:pt x="1" y="8316"/>
                  </a:lnTo>
                  <a:lnTo>
                    <a:pt x="9" y="8162"/>
                  </a:lnTo>
                  <a:lnTo>
                    <a:pt x="26" y="8025"/>
                  </a:lnTo>
                  <a:lnTo>
                    <a:pt x="52" y="7923"/>
                  </a:lnTo>
                  <a:lnTo>
                    <a:pt x="86" y="7837"/>
                  </a:lnTo>
                  <a:lnTo>
                    <a:pt x="112" y="7795"/>
                  </a:lnTo>
                  <a:lnTo>
                    <a:pt x="112" y="7795"/>
                  </a:lnTo>
                  <a:lnTo>
                    <a:pt x="172" y="7744"/>
                  </a:lnTo>
                  <a:lnTo>
                    <a:pt x="266" y="7692"/>
                  </a:lnTo>
                  <a:lnTo>
                    <a:pt x="377" y="7633"/>
                  </a:lnTo>
                  <a:lnTo>
                    <a:pt x="505" y="7573"/>
                  </a:lnTo>
                  <a:lnTo>
                    <a:pt x="786" y="7453"/>
                  </a:lnTo>
                  <a:lnTo>
                    <a:pt x="1094" y="7342"/>
                  </a:lnTo>
                  <a:lnTo>
                    <a:pt x="1196" y="7300"/>
                  </a:lnTo>
                  <a:lnTo>
                    <a:pt x="1196" y="7300"/>
                  </a:lnTo>
                  <a:lnTo>
                    <a:pt x="1768" y="7078"/>
                  </a:lnTo>
                  <a:lnTo>
                    <a:pt x="2067" y="6950"/>
                  </a:lnTo>
                  <a:lnTo>
                    <a:pt x="2374" y="6813"/>
                  </a:lnTo>
                  <a:lnTo>
                    <a:pt x="2374" y="6813"/>
                  </a:lnTo>
                  <a:lnTo>
                    <a:pt x="2605" y="6702"/>
                  </a:lnTo>
                  <a:lnTo>
                    <a:pt x="2818" y="6574"/>
                  </a:lnTo>
                  <a:lnTo>
                    <a:pt x="3014" y="6437"/>
                  </a:lnTo>
                  <a:lnTo>
                    <a:pt x="3202" y="6292"/>
                  </a:lnTo>
                  <a:lnTo>
                    <a:pt x="3373" y="6130"/>
                  </a:lnTo>
                  <a:lnTo>
                    <a:pt x="3535" y="5968"/>
                  </a:lnTo>
                  <a:lnTo>
                    <a:pt x="3689" y="5806"/>
                  </a:lnTo>
                  <a:lnTo>
                    <a:pt x="3834" y="5626"/>
                  </a:lnTo>
                  <a:lnTo>
                    <a:pt x="3971" y="5447"/>
                  </a:lnTo>
                  <a:lnTo>
                    <a:pt x="4099" y="5259"/>
                  </a:lnTo>
                  <a:lnTo>
                    <a:pt x="4218" y="5071"/>
                  </a:lnTo>
                  <a:lnTo>
                    <a:pt x="4329" y="4884"/>
                  </a:lnTo>
                  <a:lnTo>
                    <a:pt x="4551" y="4491"/>
                  </a:lnTo>
                  <a:lnTo>
                    <a:pt x="4765" y="4098"/>
                  </a:lnTo>
                  <a:lnTo>
                    <a:pt x="4765" y="4098"/>
                  </a:lnTo>
                  <a:lnTo>
                    <a:pt x="5021" y="3629"/>
                  </a:lnTo>
                  <a:lnTo>
                    <a:pt x="5149" y="3398"/>
                  </a:lnTo>
                  <a:lnTo>
                    <a:pt x="5285" y="3176"/>
                  </a:lnTo>
                  <a:lnTo>
                    <a:pt x="5422" y="2954"/>
                  </a:lnTo>
                  <a:lnTo>
                    <a:pt x="5576" y="2749"/>
                  </a:lnTo>
                  <a:lnTo>
                    <a:pt x="5729" y="2545"/>
                  </a:lnTo>
                  <a:lnTo>
                    <a:pt x="5900" y="2348"/>
                  </a:lnTo>
                  <a:lnTo>
                    <a:pt x="5900" y="2348"/>
                  </a:lnTo>
                  <a:lnTo>
                    <a:pt x="5968" y="2288"/>
                  </a:lnTo>
                  <a:lnTo>
                    <a:pt x="6045" y="2237"/>
                  </a:lnTo>
                  <a:lnTo>
                    <a:pt x="6130" y="2195"/>
                  </a:lnTo>
                  <a:lnTo>
                    <a:pt x="6224" y="2160"/>
                  </a:lnTo>
                  <a:lnTo>
                    <a:pt x="6318" y="2135"/>
                  </a:lnTo>
                  <a:lnTo>
                    <a:pt x="6421" y="2109"/>
                  </a:lnTo>
                  <a:lnTo>
                    <a:pt x="6626" y="2075"/>
                  </a:lnTo>
                  <a:lnTo>
                    <a:pt x="6626" y="2075"/>
                  </a:lnTo>
                  <a:lnTo>
                    <a:pt x="6779" y="2041"/>
                  </a:lnTo>
                  <a:lnTo>
                    <a:pt x="6933" y="2007"/>
                  </a:lnTo>
                  <a:lnTo>
                    <a:pt x="7087" y="1964"/>
                  </a:lnTo>
                  <a:lnTo>
                    <a:pt x="7163" y="1938"/>
                  </a:lnTo>
                  <a:lnTo>
                    <a:pt x="7232" y="1904"/>
                  </a:lnTo>
                  <a:lnTo>
                    <a:pt x="7232" y="1904"/>
                  </a:lnTo>
                  <a:lnTo>
                    <a:pt x="7317" y="1862"/>
                  </a:lnTo>
                  <a:lnTo>
                    <a:pt x="7394" y="1810"/>
                  </a:lnTo>
                  <a:lnTo>
                    <a:pt x="7462" y="1759"/>
                  </a:lnTo>
                  <a:lnTo>
                    <a:pt x="7531" y="1699"/>
                  </a:lnTo>
                  <a:lnTo>
                    <a:pt x="7659" y="1580"/>
                  </a:lnTo>
                  <a:lnTo>
                    <a:pt x="7778" y="1443"/>
                  </a:lnTo>
                  <a:lnTo>
                    <a:pt x="7889" y="1298"/>
                  </a:lnTo>
                  <a:lnTo>
                    <a:pt x="7992" y="1144"/>
                  </a:lnTo>
                  <a:lnTo>
                    <a:pt x="8179" y="846"/>
                  </a:lnTo>
                  <a:lnTo>
                    <a:pt x="8179" y="846"/>
                  </a:lnTo>
                  <a:lnTo>
                    <a:pt x="8282" y="666"/>
                  </a:lnTo>
                  <a:lnTo>
                    <a:pt x="8384" y="504"/>
                  </a:lnTo>
                  <a:lnTo>
                    <a:pt x="8495" y="359"/>
                  </a:lnTo>
                  <a:lnTo>
                    <a:pt x="8606" y="231"/>
                  </a:lnTo>
                  <a:lnTo>
                    <a:pt x="8666" y="171"/>
                  </a:lnTo>
                  <a:lnTo>
                    <a:pt x="8726" y="129"/>
                  </a:lnTo>
                  <a:lnTo>
                    <a:pt x="8785" y="86"/>
                  </a:lnTo>
                  <a:lnTo>
                    <a:pt x="8854" y="52"/>
                  </a:lnTo>
                  <a:lnTo>
                    <a:pt x="8922" y="26"/>
                  </a:lnTo>
                  <a:lnTo>
                    <a:pt x="8999" y="9"/>
                  </a:lnTo>
                  <a:lnTo>
                    <a:pt x="9076" y="1"/>
                  </a:lnTo>
                  <a:lnTo>
                    <a:pt x="9161" y="1"/>
                  </a:lnTo>
                  <a:lnTo>
                    <a:pt x="9161" y="1"/>
                  </a:lnTo>
                  <a:lnTo>
                    <a:pt x="9212" y="9"/>
                  </a:lnTo>
                  <a:lnTo>
                    <a:pt x="9255" y="26"/>
                  </a:lnTo>
                  <a:lnTo>
                    <a:pt x="9289" y="43"/>
                  </a:lnTo>
                  <a:lnTo>
                    <a:pt x="9323" y="69"/>
                  </a:lnTo>
                  <a:lnTo>
                    <a:pt x="9357" y="103"/>
                  </a:lnTo>
                  <a:lnTo>
                    <a:pt x="9383" y="137"/>
                  </a:lnTo>
                  <a:lnTo>
                    <a:pt x="9417" y="222"/>
                  </a:lnTo>
                  <a:lnTo>
                    <a:pt x="9451" y="325"/>
                  </a:lnTo>
                  <a:lnTo>
                    <a:pt x="9477" y="436"/>
                  </a:lnTo>
                  <a:lnTo>
                    <a:pt x="9503" y="675"/>
                  </a:lnTo>
                  <a:lnTo>
                    <a:pt x="9503" y="675"/>
                  </a:lnTo>
                  <a:lnTo>
                    <a:pt x="9520" y="812"/>
                  </a:lnTo>
                  <a:lnTo>
                    <a:pt x="9545" y="948"/>
                  </a:lnTo>
                  <a:lnTo>
                    <a:pt x="9571" y="1085"/>
                  </a:lnTo>
                  <a:lnTo>
                    <a:pt x="9614" y="1196"/>
                  </a:lnTo>
                  <a:lnTo>
                    <a:pt x="9614" y="1196"/>
                  </a:lnTo>
                  <a:lnTo>
                    <a:pt x="9742" y="1460"/>
                  </a:lnTo>
                  <a:lnTo>
                    <a:pt x="9870" y="1716"/>
                  </a:lnTo>
                  <a:lnTo>
                    <a:pt x="10015" y="1964"/>
                  </a:lnTo>
                  <a:lnTo>
                    <a:pt x="10168" y="2203"/>
                  </a:lnTo>
                  <a:lnTo>
                    <a:pt x="10331" y="2442"/>
                  </a:lnTo>
                  <a:lnTo>
                    <a:pt x="10501" y="2673"/>
                  </a:lnTo>
                  <a:lnTo>
                    <a:pt x="10681" y="2895"/>
                  </a:lnTo>
                  <a:lnTo>
                    <a:pt x="10869" y="3117"/>
                  </a:lnTo>
                  <a:lnTo>
                    <a:pt x="11065" y="3321"/>
                  </a:lnTo>
                  <a:lnTo>
                    <a:pt x="11270" y="3526"/>
                  </a:lnTo>
                  <a:lnTo>
                    <a:pt x="11483" y="3723"/>
                  </a:lnTo>
                  <a:lnTo>
                    <a:pt x="11697" y="3910"/>
                  </a:lnTo>
                  <a:lnTo>
                    <a:pt x="11927" y="4098"/>
                  </a:lnTo>
                  <a:lnTo>
                    <a:pt x="12158" y="4269"/>
                  </a:lnTo>
                  <a:lnTo>
                    <a:pt x="12397" y="4440"/>
                  </a:lnTo>
                  <a:lnTo>
                    <a:pt x="12636" y="4593"/>
                  </a:lnTo>
                  <a:lnTo>
                    <a:pt x="12892" y="4747"/>
                  </a:lnTo>
                  <a:lnTo>
                    <a:pt x="13148" y="4884"/>
                  </a:lnTo>
                  <a:lnTo>
                    <a:pt x="13404" y="5020"/>
                  </a:lnTo>
                  <a:lnTo>
                    <a:pt x="13669" y="5140"/>
                  </a:lnTo>
                  <a:lnTo>
                    <a:pt x="13942" y="5259"/>
                  </a:lnTo>
                  <a:lnTo>
                    <a:pt x="14215" y="5362"/>
                  </a:lnTo>
                  <a:lnTo>
                    <a:pt x="14497" y="5464"/>
                  </a:lnTo>
                  <a:lnTo>
                    <a:pt x="14778" y="5550"/>
                  </a:lnTo>
                  <a:lnTo>
                    <a:pt x="15060" y="5626"/>
                  </a:lnTo>
                  <a:lnTo>
                    <a:pt x="15350" y="5695"/>
                  </a:lnTo>
                  <a:lnTo>
                    <a:pt x="15641" y="5754"/>
                  </a:lnTo>
                  <a:lnTo>
                    <a:pt x="15940" y="5797"/>
                  </a:lnTo>
                  <a:lnTo>
                    <a:pt x="16238" y="5840"/>
                  </a:lnTo>
                  <a:lnTo>
                    <a:pt x="16537" y="5865"/>
                  </a:lnTo>
                  <a:lnTo>
                    <a:pt x="16836" y="5883"/>
                  </a:lnTo>
                  <a:lnTo>
                    <a:pt x="17135" y="5883"/>
                  </a:lnTo>
                  <a:lnTo>
                    <a:pt x="17135" y="5883"/>
                  </a:lnTo>
                  <a:lnTo>
                    <a:pt x="17527" y="5874"/>
                  </a:lnTo>
                  <a:lnTo>
                    <a:pt x="17912" y="5848"/>
                  </a:lnTo>
                  <a:lnTo>
                    <a:pt x="18296" y="5806"/>
                  </a:lnTo>
                  <a:lnTo>
                    <a:pt x="18671" y="5737"/>
                  </a:lnTo>
                  <a:lnTo>
                    <a:pt x="18671" y="5737"/>
                  </a:lnTo>
                  <a:lnTo>
                    <a:pt x="18808" y="5712"/>
                  </a:lnTo>
                  <a:lnTo>
                    <a:pt x="18936" y="5678"/>
                  </a:lnTo>
                  <a:lnTo>
                    <a:pt x="19064" y="5635"/>
                  </a:lnTo>
                  <a:lnTo>
                    <a:pt x="19192" y="5592"/>
                  </a:lnTo>
                  <a:lnTo>
                    <a:pt x="19312" y="5541"/>
                  </a:lnTo>
                  <a:lnTo>
                    <a:pt x="19431" y="5481"/>
                  </a:lnTo>
                  <a:lnTo>
                    <a:pt x="19551" y="5422"/>
                  </a:lnTo>
                  <a:lnTo>
                    <a:pt x="19662" y="5362"/>
                  </a:lnTo>
                  <a:lnTo>
                    <a:pt x="19884" y="5217"/>
                  </a:lnTo>
                  <a:lnTo>
                    <a:pt x="20106" y="5063"/>
                  </a:lnTo>
                  <a:lnTo>
                    <a:pt x="20310" y="4892"/>
                  </a:lnTo>
                  <a:lnTo>
                    <a:pt x="20507" y="4704"/>
                  </a:lnTo>
                  <a:lnTo>
                    <a:pt x="20703" y="4517"/>
                  </a:lnTo>
                  <a:lnTo>
                    <a:pt x="20882" y="4312"/>
                  </a:lnTo>
                  <a:lnTo>
                    <a:pt x="21070" y="4098"/>
                  </a:lnTo>
                  <a:lnTo>
                    <a:pt x="21250" y="3876"/>
                  </a:lnTo>
                  <a:lnTo>
                    <a:pt x="21591" y="3424"/>
                  </a:lnTo>
                  <a:lnTo>
                    <a:pt x="21933" y="2963"/>
                  </a:lnTo>
                  <a:lnTo>
                    <a:pt x="21933" y="2963"/>
                  </a:lnTo>
                  <a:lnTo>
                    <a:pt x="22283" y="2485"/>
                  </a:lnTo>
                  <a:lnTo>
                    <a:pt x="22462" y="2246"/>
                  </a:lnTo>
                  <a:lnTo>
                    <a:pt x="22641" y="2015"/>
                  </a:lnTo>
                  <a:lnTo>
                    <a:pt x="22829" y="1785"/>
                  </a:lnTo>
                  <a:lnTo>
                    <a:pt x="23017" y="1563"/>
                  </a:lnTo>
                  <a:lnTo>
                    <a:pt x="23213" y="1349"/>
                  </a:lnTo>
                  <a:lnTo>
                    <a:pt x="23418" y="1144"/>
                  </a:lnTo>
                  <a:lnTo>
                    <a:pt x="23631" y="957"/>
                  </a:lnTo>
                  <a:lnTo>
                    <a:pt x="23853" y="777"/>
                  </a:lnTo>
                  <a:lnTo>
                    <a:pt x="24075" y="615"/>
                  </a:lnTo>
                  <a:lnTo>
                    <a:pt x="24195" y="538"/>
                  </a:lnTo>
                  <a:lnTo>
                    <a:pt x="24314" y="470"/>
                  </a:lnTo>
                  <a:lnTo>
                    <a:pt x="24442" y="402"/>
                  </a:lnTo>
                  <a:lnTo>
                    <a:pt x="24562" y="342"/>
                  </a:lnTo>
                  <a:lnTo>
                    <a:pt x="24699" y="291"/>
                  </a:lnTo>
                  <a:lnTo>
                    <a:pt x="24827" y="240"/>
                  </a:lnTo>
                  <a:lnTo>
                    <a:pt x="24963" y="188"/>
                  </a:lnTo>
                  <a:lnTo>
                    <a:pt x="25100" y="154"/>
                  </a:lnTo>
                  <a:lnTo>
                    <a:pt x="25245" y="120"/>
                  </a:lnTo>
                  <a:lnTo>
                    <a:pt x="25381" y="86"/>
                  </a:lnTo>
                  <a:lnTo>
                    <a:pt x="25381" y="86"/>
                  </a:lnTo>
                  <a:lnTo>
                    <a:pt x="25467" y="77"/>
                  </a:lnTo>
                  <a:lnTo>
                    <a:pt x="25544" y="86"/>
                  </a:lnTo>
                  <a:lnTo>
                    <a:pt x="25621" y="94"/>
                  </a:lnTo>
                  <a:lnTo>
                    <a:pt x="25697" y="111"/>
                  </a:lnTo>
                  <a:lnTo>
                    <a:pt x="25766" y="146"/>
                  </a:lnTo>
                  <a:lnTo>
                    <a:pt x="25842" y="180"/>
                  </a:lnTo>
                  <a:lnTo>
                    <a:pt x="25911" y="222"/>
                  </a:lnTo>
                  <a:lnTo>
                    <a:pt x="25979" y="274"/>
                  </a:lnTo>
                  <a:lnTo>
                    <a:pt x="26116" y="393"/>
                  </a:lnTo>
                  <a:lnTo>
                    <a:pt x="26244" y="530"/>
                  </a:lnTo>
                  <a:lnTo>
                    <a:pt x="26380" y="692"/>
                  </a:lnTo>
                  <a:lnTo>
                    <a:pt x="26517" y="854"/>
                  </a:lnTo>
                  <a:lnTo>
                    <a:pt x="26517" y="854"/>
                  </a:lnTo>
                  <a:lnTo>
                    <a:pt x="26739" y="1110"/>
                  </a:lnTo>
                  <a:lnTo>
                    <a:pt x="26850" y="1238"/>
                  </a:lnTo>
                  <a:lnTo>
                    <a:pt x="26969" y="1366"/>
                  </a:lnTo>
                  <a:lnTo>
                    <a:pt x="27097" y="1486"/>
                  </a:lnTo>
                  <a:lnTo>
                    <a:pt x="27225" y="1588"/>
                  </a:lnTo>
                  <a:lnTo>
                    <a:pt x="27371" y="1691"/>
                  </a:lnTo>
                  <a:lnTo>
                    <a:pt x="27516" y="1776"/>
                  </a:lnTo>
                  <a:lnTo>
                    <a:pt x="27516" y="1776"/>
                  </a:lnTo>
                  <a:lnTo>
                    <a:pt x="27806" y="1904"/>
                  </a:lnTo>
                  <a:lnTo>
                    <a:pt x="28088" y="2015"/>
                  </a:lnTo>
                  <a:lnTo>
                    <a:pt x="28361" y="2109"/>
                  </a:lnTo>
                  <a:lnTo>
                    <a:pt x="28634" y="2195"/>
                  </a:lnTo>
                  <a:lnTo>
                    <a:pt x="28890" y="2263"/>
                  </a:lnTo>
                  <a:lnTo>
                    <a:pt x="29146" y="2323"/>
                  </a:lnTo>
                  <a:lnTo>
                    <a:pt x="29607" y="2416"/>
                  </a:lnTo>
                  <a:lnTo>
                    <a:pt x="29607" y="2416"/>
                  </a:lnTo>
                  <a:lnTo>
                    <a:pt x="29650" y="2416"/>
                  </a:lnTo>
                  <a:lnTo>
                    <a:pt x="29693" y="2425"/>
                  </a:lnTo>
                  <a:lnTo>
                    <a:pt x="29693" y="2425"/>
                  </a:lnTo>
                  <a:lnTo>
                    <a:pt x="29744" y="2425"/>
                  </a:lnTo>
                  <a:lnTo>
                    <a:pt x="29795" y="2425"/>
                  </a:lnTo>
                  <a:lnTo>
                    <a:pt x="29846" y="2442"/>
                  </a:lnTo>
                  <a:lnTo>
                    <a:pt x="29863" y="2459"/>
                  </a:lnTo>
                  <a:lnTo>
                    <a:pt x="29880" y="2476"/>
                  </a:lnTo>
                  <a:lnTo>
                    <a:pt x="29880" y="2476"/>
                  </a:lnTo>
                  <a:lnTo>
                    <a:pt x="29906" y="2519"/>
                  </a:lnTo>
                  <a:lnTo>
                    <a:pt x="29923" y="2570"/>
                  </a:lnTo>
                  <a:lnTo>
                    <a:pt x="29923" y="2630"/>
                  </a:lnTo>
                  <a:lnTo>
                    <a:pt x="29915" y="2690"/>
                  </a:lnTo>
                  <a:lnTo>
                    <a:pt x="29880" y="2818"/>
                  </a:lnTo>
                  <a:lnTo>
                    <a:pt x="29838" y="2954"/>
                  </a:lnTo>
                  <a:lnTo>
                    <a:pt x="29838" y="2954"/>
                  </a:lnTo>
                  <a:lnTo>
                    <a:pt x="29778" y="3125"/>
                  </a:lnTo>
                  <a:lnTo>
                    <a:pt x="29778" y="3125"/>
                  </a:lnTo>
                  <a:lnTo>
                    <a:pt x="29701" y="3356"/>
                  </a:lnTo>
                  <a:lnTo>
                    <a:pt x="29616" y="3595"/>
                  </a:lnTo>
                  <a:lnTo>
                    <a:pt x="29437" y="4107"/>
                  </a:lnTo>
                  <a:lnTo>
                    <a:pt x="29428" y="4115"/>
                  </a:lnTo>
                  <a:lnTo>
                    <a:pt x="29428" y="4115"/>
                  </a:lnTo>
                  <a:lnTo>
                    <a:pt x="29274" y="4542"/>
                  </a:lnTo>
                  <a:lnTo>
                    <a:pt x="29112" y="4986"/>
                  </a:lnTo>
                  <a:lnTo>
                    <a:pt x="28967" y="5464"/>
                  </a:lnTo>
                  <a:lnTo>
                    <a:pt x="28890" y="5703"/>
                  </a:lnTo>
                  <a:lnTo>
                    <a:pt x="28830" y="5959"/>
                  </a:lnTo>
                  <a:lnTo>
                    <a:pt x="28762" y="6215"/>
                  </a:lnTo>
                  <a:lnTo>
                    <a:pt x="28711" y="6480"/>
                  </a:lnTo>
                  <a:lnTo>
                    <a:pt x="28668" y="6745"/>
                  </a:lnTo>
                  <a:lnTo>
                    <a:pt x="28626" y="7018"/>
                  </a:lnTo>
                  <a:lnTo>
                    <a:pt x="28600" y="7300"/>
                  </a:lnTo>
                  <a:lnTo>
                    <a:pt x="28583" y="7581"/>
                  </a:lnTo>
                  <a:lnTo>
                    <a:pt x="28574" y="7872"/>
                  </a:lnTo>
                  <a:lnTo>
                    <a:pt x="28574" y="8170"/>
                  </a:lnTo>
                  <a:lnTo>
                    <a:pt x="28574" y="8170"/>
                  </a:lnTo>
                  <a:lnTo>
                    <a:pt x="28600" y="8503"/>
                  </a:lnTo>
                  <a:lnTo>
                    <a:pt x="28634" y="8828"/>
                  </a:lnTo>
                  <a:lnTo>
                    <a:pt x="28685" y="9152"/>
                  </a:lnTo>
                  <a:lnTo>
                    <a:pt x="28745" y="9460"/>
                  </a:lnTo>
                  <a:lnTo>
                    <a:pt x="28822" y="9767"/>
                  </a:lnTo>
                  <a:lnTo>
                    <a:pt x="28907" y="10066"/>
                  </a:lnTo>
                  <a:lnTo>
                    <a:pt x="29001" y="10356"/>
                  </a:lnTo>
                  <a:lnTo>
                    <a:pt x="29104" y="10638"/>
                  </a:lnTo>
                  <a:lnTo>
                    <a:pt x="29206" y="10919"/>
                  </a:lnTo>
                  <a:lnTo>
                    <a:pt x="29326" y="11184"/>
                  </a:lnTo>
                  <a:lnTo>
                    <a:pt x="29437" y="11449"/>
                  </a:lnTo>
                  <a:lnTo>
                    <a:pt x="29556" y="11705"/>
                  </a:lnTo>
                  <a:lnTo>
                    <a:pt x="29804" y="12191"/>
                  </a:lnTo>
                  <a:lnTo>
                    <a:pt x="30034" y="12652"/>
                  </a:lnTo>
                  <a:lnTo>
                    <a:pt x="30034" y="12652"/>
                  </a:lnTo>
                  <a:lnTo>
                    <a:pt x="30324" y="13216"/>
                  </a:lnTo>
                  <a:lnTo>
                    <a:pt x="30461" y="13498"/>
                  </a:lnTo>
                  <a:lnTo>
                    <a:pt x="30581" y="13771"/>
                  </a:lnTo>
                  <a:lnTo>
                    <a:pt x="30683" y="14027"/>
                  </a:lnTo>
                  <a:lnTo>
                    <a:pt x="30726" y="14146"/>
                  </a:lnTo>
                  <a:lnTo>
                    <a:pt x="30760" y="14257"/>
                  </a:lnTo>
                  <a:lnTo>
                    <a:pt x="30785" y="14360"/>
                  </a:lnTo>
                  <a:lnTo>
                    <a:pt x="30802" y="14454"/>
                  </a:lnTo>
                  <a:lnTo>
                    <a:pt x="30811" y="14539"/>
                  </a:lnTo>
                  <a:lnTo>
                    <a:pt x="30802" y="14607"/>
                  </a:lnTo>
                  <a:lnTo>
                    <a:pt x="30802" y="14607"/>
                  </a:lnTo>
                  <a:lnTo>
                    <a:pt x="30760" y="14778"/>
                  </a:lnTo>
                  <a:lnTo>
                    <a:pt x="30691" y="15000"/>
                  </a:lnTo>
                  <a:lnTo>
                    <a:pt x="30691" y="15000"/>
                  </a:lnTo>
                  <a:lnTo>
                    <a:pt x="30606" y="15282"/>
                  </a:lnTo>
                  <a:lnTo>
                    <a:pt x="30512" y="15589"/>
                  </a:lnTo>
                  <a:lnTo>
                    <a:pt x="30435" y="15931"/>
                  </a:lnTo>
                  <a:lnTo>
                    <a:pt x="30401" y="16118"/>
                  </a:lnTo>
                  <a:lnTo>
                    <a:pt x="30367" y="16306"/>
                  </a:lnTo>
                  <a:lnTo>
                    <a:pt x="30367" y="16306"/>
                  </a:lnTo>
                  <a:lnTo>
                    <a:pt x="30333" y="16571"/>
                  </a:lnTo>
                  <a:lnTo>
                    <a:pt x="30316" y="16827"/>
                  </a:lnTo>
                  <a:lnTo>
                    <a:pt x="30307" y="17092"/>
                  </a:lnTo>
                  <a:lnTo>
                    <a:pt x="30307" y="17356"/>
                  </a:lnTo>
                  <a:lnTo>
                    <a:pt x="30324" y="17621"/>
                  </a:lnTo>
                  <a:lnTo>
                    <a:pt x="30350" y="17886"/>
                  </a:lnTo>
                  <a:lnTo>
                    <a:pt x="30393" y="18159"/>
                  </a:lnTo>
                  <a:lnTo>
                    <a:pt x="30444" y="18432"/>
                  </a:lnTo>
                  <a:lnTo>
                    <a:pt x="30504" y="18705"/>
                  </a:lnTo>
                  <a:lnTo>
                    <a:pt x="30581" y="18978"/>
                  </a:lnTo>
                  <a:lnTo>
                    <a:pt x="30666" y="19260"/>
                  </a:lnTo>
                  <a:lnTo>
                    <a:pt x="30760" y="19542"/>
                  </a:lnTo>
                  <a:lnTo>
                    <a:pt x="30871" y="19823"/>
                  </a:lnTo>
                  <a:lnTo>
                    <a:pt x="30990" y="20114"/>
                  </a:lnTo>
                  <a:lnTo>
                    <a:pt x="31127" y="20404"/>
                  </a:lnTo>
                  <a:lnTo>
                    <a:pt x="31272" y="20694"/>
                  </a:lnTo>
                  <a:lnTo>
                    <a:pt x="31272" y="20694"/>
                  </a:lnTo>
                  <a:lnTo>
                    <a:pt x="31409" y="20967"/>
                  </a:lnTo>
                  <a:lnTo>
                    <a:pt x="31562" y="21232"/>
                  </a:lnTo>
                  <a:lnTo>
                    <a:pt x="31707" y="21480"/>
                  </a:lnTo>
                  <a:lnTo>
                    <a:pt x="31870" y="21727"/>
                  </a:lnTo>
                  <a:lnTo>
                    <a:pt x="32032" y="21975"/>
                  </a:lnTo>
                  <a:lnTo>
                    <a:pt x="32194" y="22205"/>
                  </a:lnTo>
                  <a:lnTo>
                    <a:pt x="32365" y="22427"/>
                  </a:lnTo>
                  <a:lnTo>
                    <a:pt x="32544" y="22649"/>
                  </a:lnTo>
                  <a:lnTo>
                    <a:pt x="32715" y="22863"/>
                  </a:lnTo>
                  <a:lnTo>
                    <a:pt x="32903" y="23059"/>
                  </a:lnTo>
                  <a:lnTo>
                    <a:pt x="33090" y="23255"/>
                  </a:lnTo>
                  <a:lnTo>
                    <a:pt x="33278" y="23443"/>
                  </a:lnTo>
                  <a:lnTo>
                    <a:pt x="33475" y="23622"/>
                  </a:lnTo>
                  <a:lnTo>
                    <a:pt x="33671" y="23802"/>
                  </a:lnTo>
                  <a:lnTo>
                    <a:pt x="33876" y="23964"/>
                  </a:lnTo>
                  <a:lnTo>
                    <a:pt x="34081" y="24118"/>
                  </a:lnTo>
                  <a:lnTo>
                    <a:pt x="34286" y="24263"/>
                  </a:lnTo>
                  <a:lnTo>
                    <a:pt x="34499" y="24408"/>
                  </a:lnTo>
                  <a:lnTo>
                    <a:pt x="34712" y="24536"/>
                  </a:lnTo>
                  <a:lnTo>
                    <a:pt x="34934" y="24664"/>
                  </a:lnTo>
                  <a:lnTo>
                    <a:pt x="35148" y="24775"/>
                  </a:lnTo>
                  <a:lnTo>
                    <a:pt x="35378" y="24877"/>
                  </a:lnTo>
                  <a:lnTo>
                    <a:pt x="35600" y="24980"/>
                  </a:lnTo>
                  <a:lnTo>
                    <a:pt x="35831" y="25065"/>
                  </a:lnTo>
                  <a:lnTo>
                    <a:pt x="36061" y="25142"/>
                  </a:lnTo>
                  <a:lnTo>
                    <a:pt x="36292" y="25219"/>
                  </a:lnTo>
                  <a:lnTo>
                    <a:pt x="36531" y="25279"/>
                  </a:lnTo>
                  <a:lnTo>
                    <a:pt x="36770" y="25330"/>
                  </a:lnTo>
                  <a:lnTo>
                    <a:pt x="37009" y="25373"/>
                  </a:lnTo>
                  <a:lnTo>
                    <a:pt x="37248" y="25407"/>
                  </a:lnTo>
                  <a:lnTo>
                    <a:pt x="37496" y="25432"/>
                  </a:lnTo>
                  <a:lnTo>
                    <a:pt x="37735" y="25449"/>
                  </a:lnTo>
                  <a:lnTo>
                    <a:pt x="37735" y="25449"/>
                  </a:lnTo>
                  <a:lnTo>
                    <a:pt x="37974" y="25458"/>
                  </a:lnTo>
                  <a:lnTo>
                    <a:pt x="37974" y="25458"/>
                  </a:lnTo>
                  <a:lnTo>
                    <a:pt x="38298" y="25449"/>
                  </a:lnTo>
                  <a:lnTo>
                    <a:pt x="38614" y="25424"/>
                  </a:lnTo>
                  <a:lnTo>
                    <a:pt x="38904" y="25373"/>
                  </a:lnTo>
                  <a:lnTo>
                    <a:pt x="39186" y="25313"/>
                  </a:lnTo>
                  <a:lnTo>
                    <a:pt x="39459" y="25236"/>
                  </a:lnTo>
                  <a:lnTo>
                    <a:pt x="39707" y="25151"/>
                  </a:lnTo>
                  <a:lnTo>
                    <a:pt x="39954" y="25048"/>
                  </a:lnTo>
                  <a:lnTo>
                    <a:pt x="40176" y="24929"/>
                  </a:lnTo>
                  <a:lnTo>
                    <a:pt x="40398" y="24801"/>
                  </a:lnTo>
                  <a:lnTo>
                    <a:pt x="40603" y="24664"/>
                  </a:lnTo>
                  <a:lnTo>
                    <a:pt x="40791" y="24510"/>
                  </a:lnTo>
                  <a:lnTo>
                    <a:pt x="40970" y="24357"/>
                  </a:lnTo>
                  <a:lnTo>
                    <a:pt x="41141" y="24194"/>
                  </a:lnTo>
                  <a:lnTo>
                    <a:pt x="41303" y="24024"/>
                  </a:lnTo>
                  <a:lnTo>
                    <a:pt x="41457" y="23844"/>
                  </a:lnTo>
                  <a:lnTo>
                    <a:pt x="41593" y="23665"/>
                  </a:lnTo>
                  <a:lnTo>
                    <a:pt x="41721" y="23477"/>
                  </a:lnTo>
                  <a:lnTo>
                    <a:pt x="41849" y="23290"/>
                  </a:lnTo>
                  <a:lnTo>
                    <a:pt x="41960" y="23093"/>
                  </a:lnTo>
                  <a:lnTo>
                    <a:pt x="42063" y="22897"/>
                  </a:lnTo>
                  <a:lnTo>
                    <a:pt x="42165" y="22709"/>
                  </a:lnTo>
                  <a:lnTo>
                    <a:pt x="42251" y="22513"/>
                  </a:lnTo>
                  <a:lnTo>
                    <a:pt x="42336" y="22325"/>
                  </a:lnTo>
                  <a:lnTo>
                    <a:pt x="42413" y="22137"/>
                  </a:lnTo>
                  <a:lnTo>
                    <a:pt x="42549" y="21770"/>
                  </a:lnTo>
                  <a:lnTo>
                    <a:pt x="42660" y="21428"/>
                  </a:lnTo>
                  <a:lnTo>
                    <a:pt x="42763" y="21104"/>
                  </a:lnTo>
                  <a:lnTo>
                    <a:pt x="42840" y="20831"/>
                  </a:lnTo>
                  <a:lnTo>
                    <a:pt x="42840" y="20831"/>
                  </a:lnTo>
                  <a:lnTo>
                    <a:pt x="42968" y="20378"/>
                  </a:lnTo>
                  <a:lnTo>
                    <a:pt x="43036" y="20174"/>
                  </a:lnTo>
                  <a:lnTo>
                    <a:pt x="43096" y="19977"/>
                  </a:lnTo>
                  <a:lnTo>
                    <a:pt x="43096" y="19977"/>
                  </a:lnTo>
                  <a:lnTo>
                    <a:pt x="43190" y="19721"/>
                  </a:lnTo>
                  <a:lnTo>
                    <a:pt x="43292" y="19482"/>
                  </a:lnTo>
                  <a:lnTo>
                    <a:pt x="43386" y="19243"/>
                  </a:lnTo>
                  <a:lnTo>
                    <a:pt x="43489" y="19012"/>
                  </a:lnTo>
                  <a:lnTo>
                    <a:pt x="43599" y="18791"/>
                  </a:lnTo>
                  <a:lnTo>
                    <a:pt x="43710" y="18569"/>
                  </a:lnTo>
                  <a:lnTo>
                    <a:pt x="43950" y="18133"/>
                  </a:lnTo>
                  <a:lnTo>
                    <a:pt x="44197" y="17706"/>
                  </a:lnTo>
                  <a:lnTo>
                    <a:pt x="44470" y="17271"/>
                  </a:lnTo>
                  <a:lnTo>
                    <a:pt x="44761" y="16827"/>
                  </a:lnTo>
                  <a:lnTo>
                    <a:pt x="45076" y="16349"/>
                  </a:lnTo>
                  <a:lnTo>
                    <a:pt x="45076" y="16349"/>
                  </a:lnTo>
                  <a:lnTo>
                    <a:pt x="45111" y="16289"/>
                  </a:lnTo>
                  <a:lnTo>
                    <a:pt x="45136" y="16229"/>
                  </a:lnTo>
                  <a:lnTo>
                    <a:pt x="45136" y="16229"/>
                  </a:lnTo>
                  <a:lnTo>
                    <a:pt x="45170" y="16161"/>
                  </a:lnTo>
                  <a:lnTo>
                    <a:pt x="45204" y="16093"/>
                  </a:lnTo>
                  <a:lnTo>
                    <a:pt x="45256" y="16042"/>
                  </a:lnTo>
                  <a:lnTo>
                    <a:pt x="45281" y="16016"/>
                  </a:lnTo>
                  <a:lnTo>
                    <a:pt x="45315" y="15999"/>
                  </a:lnTo>
                  <a:lnTo>
                    <a:pt x="45315" y="15999"/>
                  </a:lnTo>
                  <a:lnTo>
                    <a:pt x="45358" y="15990"/>
                  </a:lnTo>
                  <a:lnTo>
                    <a:pt x="45401" y="15982"/>
                  </a:lnTo>
                  <a:lnTo>
                    <a:pt x="45452" y="15982"/>
                  </a:lnTo>
                  <a:lnTo>
                    <a:pt x="45495" y="15990"/>
                  </a:lnTo>
                  <a:lnTo>
                    <a:pt x="45580" y="16025"/>
                  </a:lnTo>
                  <a:lnTo>
                    <a:pt x="45665" y="16059"/>
                  </a:lnTo>
                  <a:lnTo>
                    <a:pt x="45665" y="16059"/>
                  </a:lnTo>
                  <a:lnTo>
                    <a:pt x="45725" y="16093"/>
                  </a:lnTo>
                  <a:lnTo>
                    <a:pt x="45785" y="16110"/>
                  </a:lnTo>
                  <a:lnTo>
                    <a:pt x="45802" y="16118"/>
                  </a:lnTo>
                  <a:lnTo>
                    <a:pt x="45802" y="16118"/>
                  </a:lnTo>
                  <a:lnTo>
                    <a:pt x="46246" y="16229"/>
                  </a:lnTo>
                  <a:lnTo>
                    <a:pt x="46246" y="16229"/>
                  </a:lnTo>
                  <a:lnTo>
                    <a:pt x="46263" y="16229"/>
                  </a:lnTo>
                  <a:lnTo>
                    <a:pt x="46263" y="16229"/>
                  </a:lnTo>
                  <a:lnTo>
                    <a:pt x="46297" y="16229"/>
                  </a:lnTo>
                  <a:lnTo>
                    <a:pt x="46314" y="16238"/>
                  </a:lnTo>
                  <a:lnTo>
                    <a:pt x="46323" y="16255"/>
                  </a:lnTo>
                  <a:lnTo>
                    <a:pt x="46323" y="16255"/>
                  </a:lnTo>
                  <a:lnTo>
                    <a:pt x="46331" y="16281"/>
                  </a:lnTo>
                  <a:lnTo>
                    <a:pt x="46331" y="16306"/>
                  </a:lnTo>
                  <a:lnTo>
                    <a:pt x="46323" y="16349"/>
                  </a:lnTo>
                  <a:lnTo>
                    <a:pt x="46323" y="16349"/>
                  </a:lnTo>
                  <a:lnTo>
                    <a:pt x="46314" y="16375"/>
                  </a:lnTo>
                  <a:lnTo>
                    <a:pt x="46314" y="16375"/>
                  </a:lnTo>
                  <a:lnTo>
                    <a:pt x="46280" y="16614"/>
                  </a:lnTo>
                  <a:lnTo>
                    <a:pt x="46246" y="16895"/>
                  </a:lnTo>
                  <a:lnTo>
                    <a:pt x="46246" y="16895"/>
                  </a:lnTo>
                  <a:lnTo>
                    <a:pt x="46220" y="17160"/>
                  </a:lnTo>
                  <a:lnTo>
                    <a:pt x="46203" y="17425"/>
                  </a:lnTo>
                  <a:lnTo>
                    <a:pt x="46195" y="17689"/>
                  </a:lnTo>
                  <a:lnTo>
                    <a:pt x="46195" y="17945"/>
                  </a:lnTo>
                  <a:lnTo>
                    <a:pt x="46195" y="18201"/>
                  </a:lnTo>
                  <a:lnTo>
                    <a:pt x="46212" y="18458"/>
                  </a:lnTo>
                  <a:lnTo>
                    <a:pt x="46229" y="18714"/>
                  </a:lnTo>
                  <a:lnTo>
                    <a:pt x="46255" y="18970"/>
                  </a:lnTo>
                  <a:lnTo>
                    <a:pt x="46280" y="19217"/>
                  </a:lnTo>
                  <a:lnTo>
                    <a:pt x="46323" y="19465"/>
                  </a:lnTo>
                  <a:lnTo>
                    <a:pt x="46365" y="19713"/>
                  </a:lnTo>
                  <a:lnTo>
                    <a:pt x="46408" y="19952"/>
                  </a:lnTo>
                  <a:lnTo>
                    <a:pt x="46519" y="20430"/>
                  </a:lnTo>
                  <a:lnTo>
                    <a:pt x="46639" y="20899"/>
                  </a:lnTo>
                  <a:lnTo>
                    <a:pt x="46775" y="21360"/>
                  </a:lnTo>
                  <a:lnTo>
                    <a:pt x="46920" y="21804"/>
                  </a:lnTo>
                  <a:lnTo>
                    <a:pt x="47074" y="22239"/>
                  </a:lnTo>
                  <a:lnTo>
                    <a:pt x="47236" y="22658"/>
                  </a:lnTo>
                  <a:lnTo>
                    <a:pt x="47398" y="23068"/>
                  </a:lnTo>
                  <a:lnTo>
                    <a:pt x="47561" y="23460"/>
                  </a:lnTo>
                  <a:lnTo>
                    <a:pt x="47877" y="24194"/>
                  </a:lnTo>
                  <a:lnTo>
                    <a:pt x="47877" y="24194"/>
                  </a:lnTo>
                  <a:lnTo>
                    <a:pt x="47988" y="24442"/>
                  </a:lnTo>
                  <a:lnTo>
                    <a:pt x="48107" y="24715"/>
                  </a:lnTo>
                  <a:lnTo>
                    <a:pt x="48261" y="25005"/>
                  </a:lnTo>
                  <a:lnTo>
                    <a:pt x="48346" y="25168"/>
                  </a:lnTo>
                  <a:lnTo>
                    <a:pt x="48440" y="25321"/>
                  </a:lnTo>
                  <a:lnTo>
                    <a:pt x="48542" y="25484"/>
                  </a:lnTo>
                  <a:lnTo>
                    <a:pt x="48645" y="25646"/>
                  </a:lnTo>
                  <a:lnTo>
                    <a:pt x="48764" y="25808"/>
                  </a:lnTo>
                  <a:lnTo>
                    <a:pt x="48892" y="25970"/>
                  </a:lnTo>
                  <a:lnTo>
                    <a:pt x="49029" y="26124"/>
                  </a:lnTo>
                  <a:lnTo>
                    <a:pt x="49174" y="26286"/>
                  </a:lnTo>
                  <a:lnTo>
                    <a:pt x="49336" y="26440"/>
                  </a:lnTo>
                  <a:lnTo>
                    <a:pt x="49507" y="26593"/>
                  </a:lnTo>
                  <a:lnTo>
                    <a:pt x="49507" y="26593"/>
                  </a:lnTo>
                  <a:lnTo>
                    <a:pt x="49661" y="26721"/>
                  </a:lnTo>
                  <a:lnTo>
                    <a:pt x="49823" y="26832"/>
                  </a:lnTo>
                  <a:lnTo>
                    <a:pt x="49977" y="26943"/>
                  </a:lnTo>
                  <a:lnTo>
                    <a:pt x="50139" y="27046"/>
                  </a:lnTo>
                  <a:lnTo>
                    <a:pt x="50301" y="27140"/>
                  </a:lnTo>
                  <a:lnTo>
                    <a:pt x="50463" y="27225"/>
                  </a:lnTo>
                  <a:lnTo>
                    <a:pt x="50625" y="27310"/>
                  </a:lnTo>
                  <a:lnTo>
                    <a:pt x="50788" y="27379"/>
                  </a:lnTo>
                  <a:lnTo>
                    <a:pt x="51112" y="27507"/>
                  </a:lnTo>
                  <a:lnTo>
                    <a:pt x="51428" y="27618"/>
                  </a:lnTo>
                  <a:lnTo>
                    <a:pt x="51744" y="27703"/>
                  </a:lnTo>
                  <a:lnTo>
                    <a:pt x="52043" y="27789"/>
                  </a:lnTo>
                  <a:lnTo>
                    <a:pt x="52043" y="27789"/>
                  </a:lnTo>
                  <a:lnTo>
                    <a:pt x="52427" y="27865"/>
                  </a:lnTo>
                  <a:lnTo>
                    <a:pt x="52802" y="27934"/>
                  </a:lnTo>
                  <a:lnTo>
                    <a:pt x="53169" y="27985"/>
                  </a:lnTo>
                  <a:lnTo>
                    <a:pt x="53545" y="28028"/>
                  </a:lnTo>
                  <a:lnTo>
                    <a:pt x="53904" y="28053"/>
                  </a:lnTo>
                  <a:lnTo>
                    <a:pt x="54262" y="28079"/>
                  </a:lnTo>
                  <a:lnTo>
                    <a:pt x="54945" y="28104"/>
                  </a:lnTo>
                  <a:lnTo>
                    <a:pt x="54945" y="28104"/>
                  </a:lnTo>
                  <a:lnTo>
                    <a:pt x="55500" y="28130"/>
                  </a:lnTo>
                  <a:lnTo>
                    <a:pt x="55799" y="28156"/>
                  </a:lnTo>
                  <a:lnTo>
                    <a:pt x="56098" y="28173"/>
                  </a:lnTo>
                  <a:lnTo>
                    <a:pt x="56379" y="28207"/>
                  </a:lnTo>
                  <a:lnTo>
                    <a:pt x="56627" y="28250"/>
                  </a:lnTo>
                  <a:lnTo>
                    <a:pt x="56729" y="28275"/>
                  </a:lnTo>
                  <a:lnTo>
                    <a:pt x="56823" y="28301"/>
                  </a:lnTo>
                  <a:lnTo>
                    <a:pt x="56892" y="28335"/>
                  </a:lnTo>
                  <a:lnTo>
                    <a:pt x="56951" y="28369"/>
                  </a:lnTo>
                  <a:lnTo>
                    <a:pt x="56951" y="28369"/>
                  </a:lnTo>
                  <a:lnTo>
                    <a:pt x="57173" y="28557"/>
                  </a:lnTo>
                  <a:lnTo>
                    <a:pt x="57395" y="28762"/>
                  </a:lnTo>
                  <a:lnTo>
                    <a:pt x="57609" y="28984"/>
                  </a:lnTo>
                  <a:lnTo>
                    <a:pt x="57814" y="29223"/>
                  </a:lnTo>
                  <a:lnTo>
                    <a:pt x="58019" y="29479"/>
                  </a:lnTo>
                  <a:lnTo>
                    <a:pt x="58223" y="29752"/>
                  </a:lnTo>
                  <a:lnTo>
                    <a:pt x="58420" y="30034"/>
                  </a:lnTo>
                  <a:lnTo>
                    <a:pt x="58616" y="30324"/>
                  </a:lnTo>
                  <a:lnTo>
                    <a:pt x="58804" y="30623"/>
                  </a:lnTo>
                  <a:lnTo>
                    <a:pt x="58992" y="30939"/>
                  </a:lnTo>
                  <a:lnTo>
                    <a:pt x="59359" y="31562"/>
                  </a:lnTo>
                  <a:lnTo>
                    <a:pt x="59709" y="32202"/>
                  </a:lnTo>
                  <a:lnTo>
                    <a:pt x="60042" y="32834"/>
                  </a:lnTo>
                  <a:lnTo>
                    <a:pt x="60042" y="32834"/>
                  </a:lnTo>
                  <a:lnTo>
                    <a:pt x="60443" y="33577"/>
                  </a:lnTo>
                  <a:lnTo>
                    <a:pt x="60443" y="33577"/>
                  </a:lnTo>
                  <a:lnTo>
                    <a:pt x="60716" y="34080"/>
                  </a:lnTo>
                  <a:lnTo>
                    <a:pt x="60989" y="34593"/>
                  </a:lnTo>
                  <a:lnTo>
                    <a:pt x="61246" y="35096"/>
                  </a:lnTo>
                  <a:lnTo>
                    <a:pt x="61493" y="35608"/>
                  </a:lnTo>
                  <a:lnTo>
                    <a:pt x="61604" y="35865"/>
                  </a:lnTo>
                  <a:lnTo>
                    <a:pt x="61707" y="36112"/>
                  </a:lnTo>
                  <a:lnTo>
                    <a:pt x="61809" y="36368"/>
                  </a:lnTo>
                  <a:lnTo>
                    <a:pt x="61894" y="36616"/>
                  </a:lnTo>
                  <a:lnTo>
                    <a:pt x="61980" y="36863"/>
                  </a:lnTo>
                  <a:lnTo>
                    <a:pt x="62057" y="37120"/>
                  </a:lnTo>
                  <a:lnTo>
                    <a:pt x="62116" y="37359"/>
                  </a:lnTo>
                  <a:lnTo>
                    <a:pt x="62168" y="37606"/>
                  </a:lnTo>
                  <a:lnTo>
                    <a:pt x="62168" y="37606"/>
                  </a:lnTo>
                  <a:lnTo>
                    <a:pt x="62210" y="37896"/>
                  </a:lnTo>
                  <a:lnTo>
                    <a:pt x="62236" y="38187"/>
                  </a:lnTo>
                  <a:lnTo>
                    <a:pt x="62253" y="38477"/>
                  </a:lnTo>
                  <a:lnTo>
                    <a:pt x="62261" y="38776"/>
                  </a:lnTo>
                  <a:lnTo>
                    <a:pt x="62253" y="39075"/>
                  </a:lnTo>
                  <a:lnTo>
                    <a:pt x="62236" y="39373"/>
                  </a:lnTo>
                  <a:lnTo>
                    <a:pt x="62210" y="39672"/>
                  </a:lnTo>
                  <a:lnTo>
                    <a:pt x="62185" y="39971"/>
                  </a:lnTo>
                  <a:lnTo>
                    <a:pt x="62142" y="40270"/>
                  </a:lnTo>
                  <a:lnTo>
                    <a:pt x="62091" y="40560"/>
                  </a:lnTo>
                  <a:lnTo>
                    <a:pt x="62039" y="40850"/>
                  </a:lnTo>
                  <a:lnTo>
                    <a:pt x="61980" y="41132"/>
                  </a:lnTo>
                  <a:lnTo>
                    <a:pt x="61860" y="41687"/>
                  </a:lnTo>
                  <a:lnTo>
                    <a:pt x="61724" y="42208"/>
                  </a:lnTo>
                  <a:lnTo>
                    <a:pt x="61724" y="42208"/>
                  </a:lnTo>
                  <a:lnTo>
                    <a:pt x="61613" y="42626"/>
                  </a:lnTo>
                  <a:lnTo>
                    <a:pt x="61502" y="43044"/>
                  </a:lnTo>
                  <a:lnTo>
                    <a:pt x="61374" y="43463"/>
                  </a:lnTo>
                  <a:lnTo>
                    <a:pt x="61246" y="43872"/>
                  </a:lnTo>
                  <a:lnTo>
                    <a:pt x="61117" y="44291"/>
                  </a:lnTo>
                  <a:lnTo>
                    <a:pt x="60981" y="44700"/>
                  </a:lnTo>
                  <a:lnTo>
                    <a:pt x="60836" y="45110"/>
                  </a:lnTo>
                  <a:lnTo>
                    <a:pt x="60682" y="45520"/>
                  </a:lnTo>
                  <a:lnTo>
                    <a:pt x="60528" y="45921"/>
                  </a:lnTo>
                  <a:lnTo>
                    <a:pt x="60375" y="46322"/>
                  </a:lnTo>
                  <a:lnTo>
                    <a:pt x="60204" y="46724"/>
                  </a:lnTo>
                  <a:lnTo>
                    <a:pt x="60033" y="47125"/>
                  </a:lnTo>
                  <a:lnTo>
                    <a:pt x="59863" y="47526"/>
                  </a:lnTo>
                  <a:lnTo>
                    <a:pt x="59683" y="47919"/>
                  </a:lnTo>
                  <a:lnTo>
                    <a:pt x="59495" y="48312"/>
                  </a:lnTo>
                  <a:lnTo>
                    <a:pt x="59308" y="48696"/>
                  </a:lnTo>
                  <a:lnTo>
                    <a:pt x="59308" y="48696"/>
                  </a:lnTo>
                  <a:lnTo>
                    <a:pt x="59128" y="49046"/>
                  </a:lnTo>
                  <a:lnTo>
                    <a:pt x="58966" y="49362"/>
                  </a:lnTo>
                  <a:lnTo>
                    <a:pt x="58795" y="49643"/>
                  </a:lnTo>
                  <a:lnTo>
                    <a:pt x="58642" y="49899"/>
                  </a:lnTo>
                  <a:lnTo>
                    <a:pt x="58488" y="50130"/>
                  </a:lnTo>
                  <a:lnTo>
                    <a:pt x="58334" y="50335"/>
                  </a:lnTo>
                  <a:lnTo>
                    <a:pt x="58198" y="50514"/>
                  </a:lnTo>
                  <a:lnTo>
                    <a:pt x="58061" y="50668"/>
                  </a:lnTo>
                  <a:lnTo>
                    <a:pt x="57933" y="50804"/>
                  </a:lnTo>
                  <a:lnTo>
                    <a:pt x="57814" y="50924"/>
                  </a:lnTo>
                  <a:lnTo>
                    <a:pt x="57694" y="51018"/>
                  </a:lnTo>
                  <a:lnTo>
                    <a:pt x="57583" y="51103"/>
                  </a:lnTo>
                  <a:lnTo>
                    <a:pt x="57481" y="51163"/>
                  </a:lnTo>
                  <a:lnTo>
                    <a:pt x="57378" y="51214"/>
                  </a:lnTo>
                  <a:lnTo>
                    <a:pt x="57293" y="51257"/>
                  </a:lnTo>
                  <a:lnTo>
                    <a:pt x="57208" y="51282"/>
                  </a:lnTo>
                  <a:lnTo>
                    <a:pt x="57208" y="51282"/>
                  </a:lnTo>
                  <a:lnTo>
                    <a:pt x="57122" y="51300"/>
                  </a:lnTo>
                  <a:lnTo>
                    <a:pt x="57045" y="51317"/>
                  </a:lnTo>
                  <a:lnTo>
                    <a:pt x="56960" y="51325"/>
                  </a:lnTo>
                  <a:lnTo>
                    <a:pt x="56866" y="5132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7" name="Google Shape;10107;p44"/>
            <p:cNvSpPr/>
            <p:nvPr/>
          </p:nvSpPr>
          <p:spPr>
            <a:xfrm>
              <a:off x="4486013" y="2473975"/>
              <a:ext cx="1553975" cy="1280575"/>
            </a:xfrm>
            <a:custGeom>
              <a:avLst/>
              <a:gdLst/>
              <a:ahLst/>
              <a:cxnLst/>
              <a:rect l="l" t="t" r="r" b="b"/>
              <a:pathLst>
                <a:path w="62159" h="51223" fill="none" extrusionOk="0">
                  <a:moveTo>
                    <a:pt x="45989" y="48807"/>
                  </a:moveTo>
                  <a:lnTo>
                    <a:pt x="45989" y="48807"/>
                  </a:lnTo>
                  <a:lnTo>
                    <a:pt x="46459" y="48807"/>
                  </a:lnTo>
                  <a:lnTo>
                    <a:pt x="46911" y="48815"/>
                  </a:lnTo>
                  <a:lnTo>
                    <a:pt x="47364" y="48841"/>
                  </a:lnTo>
                  <a:lnTo>
                    <a:pt x="47807" y="48867"/>
                  </a:lnTo>
                  <a:lnTo>
                    <a:pt x="48243" y="48901"/>
                  </a:lnTo>
                  <a:lnTo>
                    <a:pt x="48670" y="48944"/>
                  </a:lnTo>
                  <a:lnTo>
                    <a:pt x="49097" y="48995"/>
                  </a:lnTo>
                  <a:lnTo>
                    <a:pt x="49506" y="49055"/>
                  </a:lnTo>
                  <a:lnTo>
                    <a:pt x="49916" y="49123"/>
                  </a:lnTo>
                  <a:lnTo>
                    <a:pt x="50326" y="49200"/>
                  </a:lnTo>
                  <a:lnTo>
                    <a:pt x="50719" y="49285"/>
                  </a:lnTo>
                  <a:lnTo>
                    <a:pt x="51111" y="49379"/>
                  </a:lnTo>
                  <a:lnTo>
                    <a:pt x="51495" y="49473"/>
                  </a:lnTo>
                  <a:lnTo>
                    <a:pt x="51880" y="49584"/>
                  </a:lnTo>
                  <a:lnTo>
                    <a:pt x="52255" y="49703"/>
                  </a:lnTo>
                  <a:lnTo>
                    <a:pt x="52622" y="49823"/>
                  </a:lnTo>
                  <a:lnTo>
                    <a:pt x="52622" y="49823"/>
                  </a:lnTo>
                  <a:lnTo>
                    <a:pt x="53024" y="49968"/>
                  </a:lnTo>
                  <a:lnTo>
                    <a:pt x="53408" y="50113"/>
                  </a:lnTo>
                  <a:lnTo>
                    <a:pt x="54150" y="50412"/>
                  </a:lnTo>
                  <a:lnTo>
                    <a:pt x="54150" y="50412"/>
                  </a:lnTo>
                  <a:lnTo>
                    <a:pt x="54885" y="50711"/>
                  </a:lnTo>
                  <a:lnTo>
                    <a:pt x="55243" y="50847"/>
                  </a:lnTo>
                  <a:lnTo>
                    <a:pt x="55593" y="50967"/>
                  </a:lnTo>
                  <a:lnTo>
                    <a:pt x="55926" y="51069"/>
                  </a:lnTo>
                  <a:lnTo>
                    <a:pt x="56088" y="51112"/>
                  </a:lnTo>
                  <a:lnTo>
                    <a:pt x="56251" y="51146"/>
                  </a:lnTo>
                  <a:lnTo>
                    <a:pt x="56396" y="51180"/>
                  </a:lnTo>
                  <a:lnTo>
                    <a:pt x="56541" y="51197"/>
                  </a:lnTo>
                  <a:lnTo>
                    <a:pt x="56686" y="51214"/>
                  </a:lnTo>
                  <a:lnTo>
                    <a:pt x="56814" y="51223"/>
                  </a:lnTo>
                  <a:lnTo>
                    <a:pt x="56814" y="51223"/>
                  </a:lnTo>
                  <a:lnTo>
                    <a:pt x="56899" y="51214"/>
                  </a:lnTo>
                  <a:lnTo>
                    <a:pt x="56985" y="51206"/>
                  </a:lnTo>
                  <a:lnTo>
                    <a:pt x="57062" y="51197"/>
                  </a:lnTo>
                  <a:lnTo>
                    <a:pt x="57138" y="51180"/>
                  </a:lnTo>
                  <a:lnTo>
                    <a:pt x="57138" y="51180"/>
                  </a:lnTo>
                  <a:lnTo>
                    <a:pt x="57224" y="51155"/>
                  </a:lnTo>
                  <a:lnTo>
                    <a:pt x="57309" y="51112"/>
                  </a:lnTo>
                  <a:lnTo>
                    <a:pt x="57403" y="51069"/>
                  </a:lnTo>
                  <a:lnTo>
                    <a:pt x="57506" y="51001"/>
                  </a:lnTo>
                  <a:lnTo>
                    <a:pt x="57617" y="50924"/>
                  </a:lnTo>
                  <a:lnTo>
                    <a:pt x="57727" y="50822"/>
                  </a:lnTo>
                  <a:lnTo>
                    <a:pt x="57847" y="50711"/>
                  </a:lnTo>
                  <a:lnTo>
                    <a:pt x="57975" y="50574"/>
                  </a:lnTo>
                  <a:lnTo>
                    <a:pt x="58112" y="50420"/>
                  </a:lnTo>
                  <a:lnTo>
                    <a:pt x="58248" y="50241"/>
                  </a:lnTo>
                  <a:lnTo>
                    <a:pt x="58393" y="50036"/>
                  </a:lnTo>
                  <a:lnTo>
                    <a:pt x="58547" y="49814"/>
                  </a:lnTo>
                  <a:lnTo>
                    <a:pt x="58701" y="49558"/>
                  </a:lnTo>
                  <a:lnTo>
                    <a:pt x="58863" y="49276"/>
                  </a:lnTo>
                  <a:lnTo>
                    <a:pt x="59034" y="48969"/>
                  </a:lnTo>
                  <a:lnTo>
                    <a:pt x="59204" y="48628"/>
                  </a:lnTo>
                  <a:lnTo>
                    <a:pt x="59204" y="48628"/>
                  </a:lnTo>
                  <a:lnTo>
                    <a:pt x="59401" y="48235"/>
                  </a:lnTo>
                  <a:lnTo>
                    <a:pt x="59580" y="47842"/>
                  </a:lnTo>
                  <a:lnTo>
                    <a:pt x="59759" y="47450"/>
                  </a:lnTo>
                  <a:lnTo>
                    <a:pt x="59939" y="47057"/>
                  </a:lnTo>
                  <a:lnTo>
                    <a:pt x="60101" y="46656"/>
                  </a:lnTo>
                  <a:lnTo>
                    <a:pt x="60272" y="46254"/>
                  </a:lnTo>
                  <a:lnTo>
                    <a:pt x="60425" y="45853"/>
                  </a:lnTo>
                  <a:lnTo>
                    <a:pt x="60579" y="45443"/>
                  </a:lnTo>
                  <a:lnTo>
                    <a:pt x="60733" y="45042"/>
                  </a:lnTo>
                  <a:lnTo>
                    <a:pt x="60878" y="44632"/>
                  </a:lnTo>
                  <a:lnTo>
                    <a:pt x="61014" y="44223"/>
                  </a:lnTo>
                  <a:lnTo>
                    <a:pt x="61142" y="43804"/>
                  </a:lnTo>
                  <a:lnTo>
                    <a:pt x="61270" y="43394"/>
                  </a:lnTo>
                  <a:lnTo>
                    <a:pt x="61398" y="42976"/>
                  </a:lnTo>
                  <a:lnTo>
                    <a:pt x="61509" y="42558"/>
                  </a:lnTo>
                  <a:lnTo>
                    <a:pt x="61620" y="42140"/>
                  </a:lnTo>
                  <a:lnTo>
                    <a:pt x="61620" y="42140"/>
                  </a:lnTo>
                  <a:lnTo>
                    <a:pt x="61748" y="41627"/>
                  </a:lnTo>
                  <a:lnTo>
                    <a:pt x="61876" y="41072"/>
                  </a:lnTo>
                  <a:lnTo>
                    <a:pt x="61936" y="40791"/>
                  </a:lnTo>
                  <a:lnTo>
                    <a:pt x="61987" y="40500"/>
                  </a:lnTo>
                  <a:lnTo>
                    <a:pt x="62030" y="40210"/>
                  </a:lnTo>
                  <a:lnTo>
                    <a:pt x="62073" y="39920"/>
                  </a:lnTo>
                  <a:lnTo>
                    <a:pt x="62107" y="39621"/>
                  </a:lnTo>
                  <a:lnTo>
                    <a:pt x="62133" y="39322"/>
                  </a:lnTo>
                  <a:lnTo>
                    <a:pt x="62150" y="39024"/>
                  </a:lnTo>
                  <a:lnTo>
                    <a:pt x="62158" y="38725"/>
                  </a:lnTo>
                  <a:lnTo>
                    <a:pt x="62150" y="38434"/>
                  </a:lnTo>
                  <a:lnTo>
                    <a:pt x="62133" y="38136"/>
                  </a:lnTo>
                  <a:lnTo>
                    <a:pt x="62107" y="37854"/>
                  </a:lnTo>
                  <a:lnTo>
                    <a:pt x="62056" y="37564"/>
                  </a:lnTo>
                  <a:lnTo>
                    <a:pt x="62056" y="37564"/>
                  </a:lnTo>
                  <a:lnTo>
                    <a:pt x="62013" y="37325"/>
                  </a:lnTo>
                  <a:lnTo>
                    <a:pt x="61945" y="37077"/>
                  </a:lnTo>
                  <a:lnTo>
                    <a:pt x="61876" y="36829"/>
                  </a:lnTo>
                  <a:lnTo>
                    <a:pt x="61791" y="36582"/>
                  </a:lnTo>
                  <a:lnTo>
                    <a:pt x="61706" y="36334"/>
                  </a:lnTo>
                  <a:lnTo>
                    <a:pt x="61603" y="36078"/>
                  </a:lnTo>
                  <a:lnTo>
                    <a:pt x="61501" y="35831"/>
                  </a:lnTo>
                  <a:lnTo>
                    <a:pt x="61390" y="35575"/>
                  </a:lnTo>
                  <a:lnTo>
                    <a:pt x="61142" y="35071"/>
                  </a:lnTo>
                  <a:lnTo>
                    <a:pt x="60886" y="34567"/>
                  </a:lnTo>
                  <a:lnTo>
                    <a:pt x="60622" y="34055"/>
                  </a:lnTo>
                  <a:lnTo>
                    <a:pt x="60348" y="33551"/>
                  </a:lnTo>
                  <a:lnTo>
                    <a:pt x="60348" y="33551"/>
                  </a:lnTo>
                  <a:lnTo>
                    <a:pt x="59947" y="32809"/>
                  </a:lnTo>
                  <a:lnTo>
                    <a:pt x="59947" y="32809"/>
                  </a:lnTo>
                  <a:lnTo>
                    <a:pt x="59606" y="32177"/>
                  </a:lnTo>
                  <a:lnTo>
                    <a:pt x="59256" y="31545"/>
                  </a:lnTo>
                  <a:lnTo>
                    <a:pt x="58897" y="30913"/>
                  </a:lnTo>
                  <a:lnTo>
                    <a:pt x="58709" y="30606"/>
                  </a:lnTo>
                  <a:lnTo>
                    <a:pt x="58521" y="30307"/>
                  </a:lnTo>
                  <a:lnTo>
                    <a:pt x="58325" y="30017"/>
                  </a:lnTo>
                  <a:lnTo>
                    <a:pt x="58129" y="29735"/>
                  </a:lnTo>
                  <a:lnTo>
                    <a:pt x="57932" y="29462"/>
                  </a:lnTo>
                  <a:lnTo>
                    <a:pt x="57727" y="29206"/>
                  </a:lnTo>
                  <a:lnTo>
                    <a:pt x="57514" y="28967"/>
                  </a:lnTo>
                  <a:lnTo>
                    <a:pt x="57301" y="28745"/>
                  </a:lnTo>
                  <a:lnTo>
                    <a:pt x="57087" y="28549"/>
                  </a:lnTo>
                  <a:lnTo>
                    <a:pt x="56865" y="28361"/>
                  </a:lnTo>
                  <a:lnTo>
                    <a:pt x="56865" y="28361"/>
                  </a:lnTo>
                  <a:lnTo>
                    <a:pt x="56814" y="28327"/>
                  </a:lnTo>
                  <a:lnTo>
                    <a:pt x="56737" y="28301"/>
                  </a:lnTo>
                  <a:lnTo>
                    <a:pt x="56652" y="28275"/>
                  </a:lnTo>
                  <a:lnTo>
                    <a:pt x="56549" y="28250"/>
                  </a:lnTo>
                  <a:lnTo>
                    <a:pt x="56310" y="28207"/>
                  </a:lnTo>
                  <a:lnTo>
                    <a:pt x="56029" y="28181"/>
                  </a:lnTo>
                  <a:lnTo>
                    <a:pt x="55738" y="28156"/>
                  </a:lnTo>
                  <a:lnTo>
                    <a:pt x="55440" y="28139"/>
                  </a:lnTo>
                  <a:lnTo>
                    <a:pt x="54885" y="28113"/>
                  </a:lnTo>
                  <a:lnTo>
                    <a:pt x="54885" y="28113"/>
                  </a:lnTo>
                  <a:lnTo>
                    <a:pt x="54202" y="28079"/>
                  </a:lnTo>
                  <a:lnTo>
                    <a:pt x="53843" y="28062"/>
                  </a:lnTo>
                  <a:lnTo>
                    <a:pt x="53485" y="28028"/>
                  </a:lnTo>
                  <a:lnTo>
                    <a:pt x="53109" y="27994"/>
                  </a:lnTo>
                  <a:lnTo>
                    <a:pt x="52742" y="27942"/>
                  </a:lnTo>
                  <a:lnTo>
                    <a:pt x="52358" y="27874"/>
                  </a:lnTo>
                  <a:lnTo>
                    <a:pt x="51982" y="27789"/>
                  </a:lnTo>
                  <a:lnTo>
                    <a:pt x="51982" y="27789"/>
                  </a:lnTo>
                  <a:lnTo>
                    <a:pt x="51675" y="27712"/>
                  </a:lnTo>
                  <a:lnTo>
                    <a:pt x="51359" y="27618"/>
                  </a:lnTo>
                  <a:lnTo>
                    <a:pt x="51043" y="27507"/>
                  </a:lnTo>
                  <a:lnTo>
                    <a:pt x="50710" y="27379"/>
                  </a:lnTo>
                  <a:lnTo>
                    <a:pt x="50548" y="27302"/>
                  </a:lnTo>
                  <a:lnTo>
                    <a:pt x="50386" y="27225"/>
                  </a:lnTo>
                  <a:lnTo>
                    <a:pt x="50223" y="27140"/>
                  </a:lnTo>
                  <a:lnTo>
                    <a:pt x="50061" y="27046"/>
                  </a:lnTo>
                  <a:lnTo>
                    <a:pt x="49899" y="26944"/>
                  </a:lnTo>
                  <a:lnTo>
                    <a:pt x="49737" y="26833"/>
                  </a:lnTo>
                  <a:lnTo>
                    <a:pt x="49575" y="26713"/>
                  </a:lnTo>
                  <a:lnTo>
                    <a:pt x="49412" y="26577"/>
                  </a:lnTo>
                  <a:lnTo>
                    <a:pt x="49412" y="26577"/>
                  </a:lnTo>
                  <a:lnTo>
                    <a:pt x="49242" y="26431"/>
                  </a:lnTo>
                  <a:lnTo>
                    <a:pt x="49088" y="26269"/>
                  </a:lnTo>
                  <a:lnTo>
                    <a:pt x="48934" y="26116"/>
                  </a:lnTo>
                  <a:lnTo>
                    <a:pt x="48798" y="25953"/>
                  </a:lnTo>
                  <a:lnTo>
                    <a:pt x="48670" y="25791"/>
                  </a:lnTo>
                  <a:lnTo>
                    <a:pt x="48550" y="25629"/>
                  </a:lnTo>
                  <a:lnTo>
                    <a:pt x="48439" y="25467"/>
                  </a:lnTo>
                  <a:lnTo>
                    <a:pt x="48345" y="25304"/>
                  </a:lnTo>
                  <a:lnTo>
                    <a:pt x="48251" y="25142"/>
                  </a:lnTo>
                  <a:lnTo>
                    <a:pt x="48166" y="24989"/>
                  </a:lnTo>
                  <a:lnTo>
                    <a:pt x="48012" y="24690"/>
                  </a:lnTo>
                  <a:lnTo>
                    <a:pt x="47884" y="24417"/>
                  </a:lnTo>
                  <a:lnTo>
                    <a:pt x="47773" y="24169"/>
                  </a:lnTo>
                  <a:lnTo>
                    <a:pt x="47773" y="24169"/>
                  </a:lnTo>
                  <a:lnTo>
                    <a:pt x="47457" y="23426"/>
                  </a:lnTo>
                  <a:lnTo>
                    <a:pt x="47295" y="23034"/>
                  </a:lnTo>
                  <a:lnTo>
                    <a:pt x="47133" y="22624"/>
                  </a:lnTo>
                  <a:lnTo>
                    <a:pt x="46971" y="22206"/>
                  </a:lnTo>
                  <a:lnTo>
                    <a:pt x="46817" y="21770"/>
                  </a:lnTo>
                  <a:lnTo>
                    <a:pt x="46664" y="21318"/>
                  </a:lnTo>
                  <a:lnTo>
                    <a:pt x="46535" y="20865"/>
                  </a:lnTo>
                  <a:lnTo>
                    <a:pt x="46407" y="20396"/>
                  </a:lnTo>
                  <a:lnTo>
                    <a:pt x="46305" y="19909"/>
                  </a:lnTo>
                  <a:lnTo>
                    <a:pt x="46254" y="19670"/>
                  </a:lnTo>
                  <a:lnTo>
                    <a:pt x="46211" y="19422"/>
                  </a:lnTo>
                  <a:lnTo>
                    <a:pt x="46177" y="19175"/>
                  </a:lnTo>
                  <a:lnTo>
                    <a:pt x="46143" y="18919"/>
                  </a:lnTo>
                  <a:lnTo>
                    <a:pt x="46126" y="18663"/>
                  </a:lnTo>
                  <a:lnTo>
                    <a:pt x="46100" y="18407"/>
                  </a:lnTo>
                  <a:lnTo>
                    <a:pt x="46092" y="18150"/>
                  </a:lnTo>
                  <a:lnTo>
                    <a:pt x="46083" y="17894"/>
                  </a:lnTo>
                  <a:lnTo>
                    <a:pt x="46083" y="17630"/>
                  </a:lnTo>
                  <a:lnTo>
                    <a:pt x="46092" y="17365"/>
                  </a:lnTo>
                  <a:lnTo>
                    <a:pt x="46109" y="17100"/>
                  </a:lnTo>
                  <a:lnTo>
                    <a:pt x="46134" y="16836"/>
                  </a:lnTo>
                  <a:lnTo>
                    <a:pt x="46134" y="16836"/>
                  </a:lnTo>
                  <a:lnTo>
                    <a:pt x="46177" y="16554"/>
                  </a:lnTo>
                  <a:lnTo>
                    <a:pt x="46203" y="16315"/>
                  </a:lnTo>
                  <a:lnTo>
                    <a:pt x="46203" y="16315"/>
                  </a:lnTo>
                  <a:lnTo>
                    <a:pt x="46220" y="16272"/>
                  </a:lnTo>
                  <a:lnTo>
                    <a:pt x="46220" y="16272"/>
                  </a:lnTo>
                  <a:lnTo>
                    <a:pt x="46228" y="16255"/>
                  </a:lnTo>
                  <a:lnTo>
                    <a:pt x="46228" y="16230"/>
                  </a:lnTo>
                  <a:lnTo>
                    <a:pt x="46228" y="16230"/>
                  </a:lnTo>
                  <a:lnTo>
                    <a:pt x="46203" y="16230"/>
                  </a:lnTo>
                  <a:lnTo>
                    <a:pt x="46203" y="16230"/>
                  </a:lnTo>
                  <a:lnTo>
                    <a:pt x="46177" y="16230"/>
                  </a:lnTo>
                  <a:lnTo>
                    <a:pt x="46177" y="16230"/>
                  </a:lnTo>
                  <a:lnTo>
                    <a:pt x="45733" y="16119"/>
                  </a:lnTo>
                  <a:lnTo>
                    <a:pt x="45724" y="16110"/>
                  </a:lnTo>
                  <a:lnTo>
                    <a:pt x="45724" y="16110"/>
                  </a:lnTo>
                  <a:lnTo>
                    <a:pt x="45656" y="16093"/>
                  </a:lnTo>
                  <a:lnTo>
                    <a:pt x="45588" y="16059"/>
                  </a:lnTo>
                  <a:lnTo>
                    <a:pt x="45588" y="16059"/>
                  </a:lnTo>
                  <a:lnTo>
                    <a:pt x="45511" y="16025"/>
                  </a:lnTo>
                  <a:lnTo>
                    <a:pt x="45434" y="15999"/>
                  </a:lnTo>
                  <a:lnTo>
                    <a:pt x="45391" y="15991"/>
                  </a:lnTo>
                  <a:lnTo>
                    <a:pt x="45357" y="15982"/>
                  </a:lnTo>
                  <a:lnTo>
                    <a:pt x="45323" y="15991"/>
                  </a:lnTo>
                  <a:lnTo>
                    <a:pt x="45281" y="15999"/>
                  </a:lnTo>
                  <a:lnTo>
                    <a:pt x="45281" y="15999"/>
                  </a:lnTo>
                  <a:lnTo>
                    <a:pt x="45255" y="16016"/>
                  </a:lnTo>
                  <a:lnTo>
                    <a:pt x="45229" y="16033"/>
                  </a:lnTo>
                  <a:lnTo>
                    <a:pt x="45195" y="16076"/>
                  </a:lnTo>
                  <a:lnTo>
                    <a:pt x="45161" y="16136"/>
                  </a:lnTo>
                  <a:lnTo>
                    <a:pt x="45135" y="16195"/>
                  </a:lnTo>
                  <a:lnTo>
                    <a:pt x="45135" y="16195"/>
                  </a:lnTo>
                  <a:lnTo>
                    <a:pt x="45110" y="16264"/>
                  </a:lnTo>
                  <a:lnTo>
                    <a:pt x="45067" y="16332"/>
                  </a:lnTo>
                  <a:lnTo>
                    <a:pt x="45067" y="16332"/>
                  </a:lnTo>
                  <a:lnTo>
                    <a:pt x="44760" y="16802"/>
                  </a:lnTo>
                  <a:lnTo>
                    <a:pt x="44469" y="17254"/>
                  </a:lnTo>
                  <a:lnTo>
                    <a:pt x="44196" y="17681"/>
                  </a:lnTo>
                  <a:lnTo>
                    <a:pt x="43940" y="18108"/>
                  </a:lnTo>
                  <a:lnTo>
                    <a:pt x="43710" y="18543"/>
                  </a:lnTo>
                  <a:lnTo>
                    <a:pt x="43599" y="18757"/>
                  </a:lnTo>
                  <a:lnTo>
                    <a:pt x="43488" y="18987"/>
                  </a:lnTo>
                  <a:lnTo>
                    <a:pt x="43385" y="19209"/>
                  </a:lnTo>
                  <a:lnTo>
                    <a:pt x="43283" y="19448"/>
                  </a:lnTo>
                  <a:lnTo>
                    <a:pt x="43189" y="19687"/>
                  </a:lnTo>
                  <a:lnTo>
                    <a:pt x="43095" y="19943"/>
                  </a:lnTo>
                  <a:lnTo>
                    <a:pt x="43095" y="19943"/>
                  </a:lnTo>
                  <a:lnTo>
                    <a:pt x="43035" y="20131"/>
                  </a:lnTo>
                  <a:lnTo>
                    <a:pt x="42967" y="20344"/>
                  </a:lnTo>
                  <a:lnTo>
                    <a:pt x="42839" y="20788"/>
                  </a:lnTo>
                  <a:lnTo>
                    <a:pt x="42839" y="20788"/>
                  </a:lnTo>
                  <a:lnTo>
                    <a:pt x="42762" y="21070"/>
                  </a:lnTo>
                  <a:lnTo>
                    <a:pt x="42668" y="21386"/>
                  </a:lnTo>
                  <a:lnTo>
                    <a:pt x="42549" y="21736"/>
                  </a:lnTo>
                  <a:lnTo>
                    <a:pt x="42412" y="22112"/>
                  </a:lnTo>
                  <a:lnTo>
                    <a:pt x="42335" y="22299"/>
                  </a:lnTo>
                  <a:lnTo>
                    <a:pt x="42250" y="22487"/>
                  </a:lnTo>
                  <a:lnTo>
                    <a:pt x="42156" y="22684"/>
                  </a:lnTo>
                  <a:lnTo>
                    <a:pt x="42062" y="22880"/>
                  </a:lnTo>
                  <a:lnTo>
                    <a:pt x="41951" y="23076"/>
                  </a:lnTo>
                  <a:lnTo>
                    <a:pt x="41840" y="23273"/>
                  </a:lnTo>
                  <a:lnTo>
                    <a:pt x="41712" y="23460"/>
                  </a:lnTo>
                  <a:lnTo>
                    <a:pt x="41584" y="23648"/>
                  </a:lnTo>
                  <a:lnTo>
                    <a:pt x="41439" y="23836"/>
                  </a:lnTo>
                  <a:lnTo>
                    <a:pt x="41285" y="24015"/>
                  </a:lnTo>
                  <a:lnTo>
                    <a:pt x="41123" y="24186"/>
                  </a:lnTo>
                  <a:lnTo>
                    <a:pt x="40952" y="24348"/>
                  </a:lnTo>
                  <a:lnTo>
                    <a:pt x="40773" y="24511"/>
                  </a:lnTo>
                  <a:lnTo>
                    <a:pt x="40577" y="24656"/>
                  </a:lnTo>
                  <a:lnTo>
                    <a:pt x="40372" y="24801"/>
                  </a:lnTo>
                  <a:lnTo>
                    <a:pt x="40150" y="24929"/>
                  </a:lnTo>
                  <a:lnTo>
                    <a:pt x="39919" y="25048"/>
                  </a:lnTo>
                  <a:lnTo>
                    <a:pt x="39680" y="25151"/>
                  </a:lnTo>
                  <a:lnTo>
                    <a:pt x="39424" y="25236"/>
                  </a:lnTo>
                  <a:lnTo>
                    <a:pt x="39151" y="25313"/>
                  </a:lnTo>
                  <a:lnTo>
                    <a:pt x="38861" y="25381"/>
                  </a:lnTo>
                  <a:lnTo>
                    <a:pt x="38562" y="25424"/>
                  </a:lnTo>
                  <a:lnTo>
                    <a:pt x="38255" y="25450"/>
                  </a:lnTo>
                  <a:lnTo>
                    <a:pt x="37922" y="25458"/>
                  </a:lnTo>
                  <a:lnTo>
                    <a:pt x="37922" y="25458"/>
                  </a:lnTo>
                  <a:lnTo>
                    <a:pt x="37683" y="25458"/>
                  </a:lnTo>
                  <a:lnTo>
                    <a:pt x="37683" y="25458"/>
                  </a:lnTo>
                  <a:lnTo>
                    <a:pt x="37435" y="25441"/>
                  </a:lnTo>
                  <a:lnTo>
                    <a:pt x="37187" y="25415"/>
                  </a:lnTo>
                  <a:lnTo>
                    <a:pt x="36948" y="25381"/>
                  </a:lnTo>
                  <a:lnTo>
                    <a:pt x="36709" y="25339"/>
                  </a:lnTo>
                  <a:lnTo>
                    <a:pt x="36462" y="25279"/>
                  </a:lnTo>
                  <a:lnTo>
                    <a:pt x="36231" y="25219"/>
                  </a:lnTo>
                  <a:lnTo>
                    <a:pt x="35992" y="25151"/>
                  </a:lnTo>
                  <a:lnTo>
                    <a:pt x="35762" y="25065"/>
                  </a:lnTo>
                  <a:lnTo>
                    <a:pt x="35531" y="24980"/>
                  </a:lnTo>
                  <a:lnTo>
                    <a:pt x="35301" y="24878"/>
                  </a:lnTo>
                  <a:lnTo>
                    <a:pt x="35079" y="24775"/>
                  </a:lnTo>
                  <a:lnTo>
                    <a:pt x="34857" y="24656"/>
                  </a:lnTo>
                  <a:lnTo>
                    <a:pt x="34635" y="24536"/>
                  </a:lnTo>
                  <a:lnTo>
                    <a:pt x="34421" y="24400"/>
                  </a:lnTo>
                  <a:lnTo>
                    <a:pt x="34208" y="24263"/>
                  </a:lnTo>
                  <a:lnTo>
                    <a:pt x="33995" y="24109"/>
                  </a:lnTo>
                  <a:lnTo>
                    <a:pt x="33790" y="23956"/>
                  </a:lnTo>
                  <a:lnTo>
                    <a:pt x="33585" y="23793"/>
                  </a:lnTo>
                  <a:lnTo>
                    <a:pt x="33388" y="23614"/>
                  </a:lnTo>
                  <a:lnTo>
                    <a:pt x="33192" y="23435"/>
                  </a:lnTo>
                  <a:lnTo>
                    <a:pt x="33004" y="23247"/>
                  </a:lnTo>
                  <a:lnTo>
                    <a:pt x="32808" y="23051"/>
                  </a:lnTo>
                  <a:lnTo>
                    <a:pt x="32629" y="22846"/>
                  </a:lnTo>
                  <a:lnTo>
                    <a:pt x="32449" y="22632"/>
                  </a:lnTo>
                  <a:lnTo>
                    <a:pt x="32270" y="22410"/>
                  </a:lnTo>
                  <a:lnTo>
                    <a:pt x="32099" y="22188"/>
                  </a:lnTo>
                  <a:lnTo>
                    <a:pt x="31937" y="21949"/>
                  </a:lnTo>
                  <a:lnTo>
                    <a:pt x="31775" y="21710"/>
                  </a:lnTo>
                  <a:lnTo>
                    <a:pt x="31613" y="21463"/>
                  </a:lnTo>
                  <a:lnTo>
                    <a:pt x="31459" y="21207"/>
                  </a:lnTo>
                  <a:lnTo>
                    <a:pt x="31314" y="20942"/>
                  </a:lnTo>
                  <a:lnTo>
                    <a:pt x="31169" y="20669"/>
                  </a:lnTo>
                  <a:lnTo>
                    <a:pt x="31169" y="20669"/>
                  </a:lnTo>
                  <a:lnTo>
                    <a:pt x="31024" y="20379"/>
                  </a:lnTo>
                  <a:lnTo>
                    <a:pt x="30887" y="20080"/>
                  </a:lnTo>
                  <a:lnTo>
                    <a:pt x="30768" y="19790"/>
                  </a:lnTo>
                  <a:lnTo>
                    <a:pt x="30657" y="19508"/>
                  </a:lnTo>
                  <a:lnTo>
                    <a:pt x="30563" y="19226"/>
                  </a:lnTo>
                  <a:lnTo>
                    <a:pt x="30469" y="18944"/>
                  </a:lnTo>
                  <a:lnTo>
                    <a:pt x="30400" y="18663"/>
                  </a:lnTo>
                  <a:lnTo>
                    <a:pt x="30332" y="18389"/>
                  </a:lnTo>
                  <a:lnTo>
                    <a:pt x="30289" y="18116"/>
                  </a:lnTo>
                  <a:lnTo>
                    <a:pt x="30247" y="17843"/>
                  </a:lnTo>
                  <a:lnTo>
                    <a:pt x="30221" y="17570"/>
                  </a:lnTo>
                  <a:lnTo>
                    <a:pt x="30204" y="17305"/>
                  </a:lnTo>
                  <a:lnTo>
                    <a:pt x="30204" y="17041"/>
                  </a:lnTo>
                  <a:lnTo>
                    <a:pt x="30213" y="16776"/>
                  </a:lnTo>
                  <a:lnTo>
                    <a:pt x="30230" y="16511"/>
                  </a:lnTo>
                  <a:lnTo>
                    <a:pt x="30264" y="16247"/>
                  </a:lnTo>
                  <a:lnTo>
                    <a:pt x="30264" y="16247"/>
                  </a:lnTo>
                  <a:lnTo>
                    <a:pt x="30289" y="16059"/>
                  </a:lnTo>
                  <a:lnTo>
                    <a:pt x="30332" y="15871"/>
                  </a:lnTo>
                  <a:lnTo>
                    <a:pt x="30409" y="15530"/>
                  </a:lnTo>
                  <a:lnTo>
                    <a:pt x="30494" y="15214"/>
                  </a:lnTo>
                  <a:lnTo>
                    <a:pt x="30580" y="14932"/>
                  </a:lnTo>
                  <a:lnTo>
                    <a:pt x="30580" y="14932"/>
                  </a:lnTo>
                  <a:lnTo>
                    <a:pt x="30648" y="14710"/>
                  </a:lnTo>
                  <a:lnTo>
                    <a:pt x="30699" y="14548"/>
                  </a:lnTo>
                  <a:lnTo>
                    <a:pt x="30699" y="14548"/>
                  </a:lnTo>
                  <a:lnTo>
                    <a:pt x="30699" y="14480"/>
                  </a:lnTo>
                  <a:lnTo>
                    <a:pt x="30699" y="14403"/>
                  </a:lnTo>
                  <a:lnTo>
                    <a:pt x="30682" y="14309"/>
                  </a:lnTo>
                  <a:lnTo>
                    <a:pt x="30657" y="14206"/>
                  </a:lnTo>
                  <a:lnTo>
                    <a:pt x="30580" y="13976"/>
                  </a:lnTo>
                  <a:lnTo>
                    <a:pt x="30477" y="13728"/>
                  </a:lnTo>
                  <a:lnTo>
                    <a:pt x="30358" y="13455"/>
                  </a:lnTo>
                  <a:lnTo>
                    <a:pt x="30221" y="13182"/>
                  </a:lnTo>
                  <a:lnTo>
                    <a:pt x="29939" y="12627"/>
                  </a:lnTo>
                  <a:lnTo>
                    <a:pt x="29939" y="12627"/>
                  </a:lnTo>
                  <a:lnTo>
                    <a:pt x="29700" y="12166"/>
                  </a:lnTo>
                  <a:lnTo>
                    <a:pt x="29453" y="11671"/>
                  </a:lnTo>
                  <a:lnTo>
                    <a:pt x="29333" y="11415"/>
                  </a:lnTo>
                  <a:lnTo>
                    <a:pt x="29222" y="11150"/>
                  </a:lnTo>
                  <a:lnTo>
                    <a:pt x="29103" y="10885"/>
                  </a:lnTo>
                  <a:lnTo>
                    <a:pt x="29000" y="10604"/>
                  </a:lnTo>
                  <a:lnTo>
                    <a:pt x="28898" y="10322"/>
                  </a:lnTo>
                  <a:lnTo>
                    <a:pt x="28804" y="10023"/>
                  </a:lnTo>
                  <a:lnTo>
                    <a:pt x="28719" y="9724"/>
                  </a:lnTo>
                  <a:lnTo>
                    <a:pt x="28642" y="9417"/>
                  </a:lnTo>
                  <a:lnTo>
                    <a:pt x="28582" y="9110"/>
                  </a:lnTo>
                  <a:lnTo>
                    <a:pt x="28531" y="8785"/>
                  </a:lnTo>
                  <a:lnTo>
                    <a:pt x="28488" y="8461"/>
                  </a:lnTo>
                  <a:lnTo>
                    <a:pt x="28471" y="8119"/>
                  </a:lnTo>
                  <a:lnTo>
                    <a:pt x="28471" y="8119"/>
                  </a:lnTo>
                  <a:lnTo>
                    <a:pt x="28463" y="7821"/>
                  </a:lnTo>
                  <a:lnTo>
                    <a:pt x="28471" y="7530"/>
                  </a:lnTo>
                  <a:lnTo>
                    <a:pt x="28488" y="7240"/>
                  </a:lnTo>
                  <a:lnTo>
                    <a:pt x="28522" y="6967"/>
                  </a:lnTo>
                  <a:lnTo>
                    <a:pt x="28556" y="6685"/>
                  </a:lnTo>
                  <a:lnTo>
                    <a:pt x="28608" y="6421"/>
                  </a:lnTo>
                  <a:lnTo>
                    <a:pt x="28659" y="6156"/>
                  </a:lnTo>
                  <a:lnTo>
                    <a:pt x="28719" y="5891"/>
                  </a:lnTo>
                  <a:lnTo>
                    <a:pt x="28787" y="5644"/>
                  </a:lnTo>
                  <a:lnTo>
                    <a:pt x="28855" y="5396"/>
                  </a:lnTo>
                  <a:lnTo>
                    <a:pt x="29009" y="4927"/>
                  </a:lnTo>
                  <a:lnTo>
                    <a:pt x="29171" y="4474"/>
                  </a:lnTo>
                  <a:lnTo>
                    <a:pt x="29325" y="4047"/>
                  </a:lnTo>
                  <a:lnTo>
                    <a:pt x="29333" y="4039"/>
                  </a:lnTo>
                  <a:lnTo>
                    <a:pt x="29333" y="4039"/>
                  </a:lnTo>
                  <a:lnTo>
                    <a:pt x="29513" y="3527"/>
                  </a:lnTo>
                  <a:lnTo>
                    <a:pt x="29598" y="3287"/>
                  </a:lnTo>
                  <a:lnTo>
                    <a:pt x="29675" y="3057"/>
                  </a:lnTo>
                  <a:lnTo>
                    <a:pt x="29675" y="3057"/>
                  </a:lnTo>
                  <a:lnTo>
                    <a:pt x="29735" y="2886"/>
                  </a:lnTo>
                  <a:lnTo>
                    <a:pt x="29735" y="2886"/>
                  </a:lnTo>
                  <a:lnTo>
                    <a:pt x="29777" y="2758"/>
                  </a:lnTo>
                  <a:lnTo>
                    <a:pt x="29811" y="2639"/>
                  </a:lnTo>
                  <a:lnTo>
                    <a:pt x="29820" y="2587"/>
                  </a:lnTo>
                  <a:lnTo>
                    <a:pt x="29820" y="2536"/>
                  </a:lnTo>
                  <a:lnTo>
                    <a:pt x="29811" y="2494"/>
                  </a:lnTo>
                  <a:lnTo>
                    <a:pt x="29786" y="2459"/>
                  </a:lnTo>
                  <a:lnTo>
                    <a:pt x="29786" y="2459"/>
                  </a:lnTo>
                  <a:lnTo>
                    <a:pt x="29760" y="2442"/>
                  </a:lnTo>
                  <a:lnTo>
                    <a:pt x="29726" y="2425"/>
                  </a:lnTo>
                  <a:lnTo>
                    <a:pt x="29641" y="2425"/>
                  </a:lnTo>
                  <a:lnTo>
                    <a:pt x="29641" y="2425"/>
                  </a:lnTo>
                  <a:lnTo>
                    <a:pt x="29598" y="2425"/>
                  </a:lnTo>
                  <a:lnTo>
                    <a:pt x="29555" y="2417"/>
                  </a:lnTo>
                  <a:lnTo>
                    <a:pt x="29555" y="2417"/>
                  </a:lnTo>
                  <a:lnTo>
                    <a:pt x="29077" y="2323"/>
                  </a:lnTo>
                  <a:lnTo>
                    <a:pt x="28830" y="2263"/>
                  </a:lnTo>
                  <a:lnTo>
                    <a:pt x="28565" y="2195"/>
                  </a:lnTo>
                  <a:lnTo>
                    <a:pt x="28292" y="2118"/>
                  </a:lnTo>
                  <a:lnTo>
                    <a:pt x="28019" y="2015"/>
                  </a:lnTo>
                  <a:lnTo>
                    <a:pt x="27728" y="1904"/>
                  </a:lnTo>
                  <a:lnTo>
                    <a:pt x="27438" y="1768"/>
                  </a:lnTo>
                  <a:lnTo>
                    <a:pt x="27438" y="1768"/>
                  </a:lnTo>
                  <a:lnTo>
                    <a:pt x="27284" y="1683"/>
                  </a:lnTo>
                  <a:lnTo>
                    <a:pt x="27148" y="1589"/>
                  </a:lnTo>
                  <a:lnTo>
                    <a:pt x="27011" y="1478"/>
                  </a:lnTo>
                  <a:lnTo>
                    <a:pt x="26883" y="1358"/>
                  </a:lnTo>
                  <a:lnTo>
                    <a:pt x="26764" y="1230"/>
                  </a:lnTo>
                  <a:lnTo>
                    <a:pt x="26644" y="1093"/>
                  </a:lnTo>
                  <a:lnTo>
                    <a:pt x="26422" y="837"/>
                  </a:lnTo>
                  <a:lnTo>
                    <a:pt x="26422" y="837"/>
                  </a:lnTo>
                  <a:lnTo>
                    <a:pt x="26294" y="675"/>
                  </a:lnTo>
                  <a:lnTo>
                    <a:pt x="26158" y="530"/>
                  </a:lnTo>
                  <a:lnTo>
                    <a:pt x="26029" y="393"/>
                  </a:lnTo>
                  <a:lnTo>
                    <a:pt x="25901" y="274"/>
                  </a:lnTo>
                  <a:lnTo>
                    <a:pt x="25833" y="223"/>
                  </a:lnTo>
                  <a:lnTo>
                    <a:pt x="25773" y="180"/>
                  </a:lnTo>
                  <a:lnTo>
                    <a:pt x="25705" y="146"/>
                  </a:lnTo>
                  <a:lnTo>
                    <a:pt x="25637" y="120"/>
                  </a:lnTo>
                  <a:lnTo>
                    <a:pt x="25560" y="95"/>
                  </a:lnTo>
                  <a:lnTo>
                    <a:pt x="25492" y="86"/>
                  </a:lnTo>
                  <a:lnTo>
                    <a:pt x="25415" y="86"/>
                  </a:lnTo>
                  <a:lnTo>
                    <a:pt x="25347" y="95"/>
                  </a:lnTo>
                  <a:lnTo>
                    <a:pt x="25347" y="95"/>
                  </a:lnTo>
                  <a:lnTo>
                    <a:pt x="25201" y="120"/>
                  </a:lnTo>
                  <a:lnTo>
                    <a:pt x="25065" y="154"/>
                  </a:lnTo>
                  <a:lnTo>
                    <a:pt x="24928" y="197"/>
                  </a:lnTo>
                  <a:lnTo>
                    <a:pt x="24792" y="240"/>
                  </a:lnTo>
                  <a:lnTo>
                    <a:pt x="24664" y="291"/>
                  </a:lnTo>
                  <a:lnTo>
                    <a:pt x="24536" y="342"/>
                  </a:lnTo>
                  <a:lnTo>
                    <a:pt x="24407" y="402"/>
                  </a:lnTo>
                  <a:lnTo>
                    <a:pt x="24288" y="470"/>
                  </a:lnTo>
                  <a:lnTo>
                    <a:pt x="24049" y="615"/>
                  </a:lnTo>
                  <a:lnTo>
                    <a:pt x="23827" y="778"/>
                  </a:lnTo>
                  <a:lnTo>
                    <a:pt x="23614" y="948"/>
                  </a:lnTo>
                  <a:lnTo>
                    <a:pt x="23400" y="1145"/>
                  </a:lnTo>
                  <a:lnTo>
                    <a:pt x="23195" y="1341"/>
                  </a:lnTo>
                  <a:lnTo>
                    <a:pt x="23007" y="1554"/>
                  </a:lnTo>
                  <a:lnTo>
                    <a:pt x="22811" y="1776"/>
                  </a:lnTo>
                  <a:lnTo>
                    <a:pt x="22632" y="1998"/>
                  </a:lnTo>
                  <a:lnTo>
                    <a:pt x="22444" y="2229"/>
                  </a:lnTo>
                  <a:lnTo>
                    <a:pt x="22273" y="2468"/>
                  </a:lnTo>
                  <a:lnTo>
                    <a:pt x="21923" y="2946"/>
                  </a:lnTo>
                  <a:lnTo>
                    <a:pt x="21923" y="2946"/>
                  </a:lnTo>
                  <a:lnTo>
                    <a:pt x="21582" y="3407"/>
                  </a:lnTo>
                  <a:lnTo>
                    <a:pt x="21232" y="3859"/>
                  </a:lnTo>
                  <a:lnTo>
                    <a:pt x="21052" y="4081"/>
                  </a:lnTo>
                  <a:lnTo>
                    <a:pt x="20873" y="4295"/>
                  </a:lnTo>
                  <a:lnTo>
                    <a:pt x="20685" y="4508"/>
                  </a:lnTo>
                  <a:lnTo>
                    <a:pt x="20489" y="4705"/>
                  </a:lnTo>
                  <a:lnTo>
                    <a:pt x="20284" y="4884"/>
                  </a:lnTo>
                  <a:lnTo>
                    <a:pt x="20079" y="5055"/>
                  </a:lnTo>
                  <a:lnTo>
                    <a:pt x="19866" y="5217"/>
                  </a:lnTo>
                  <a:lnTo>
                    <a:pt x="19635" y="5362"/>
                  </a:lnTo>
                  <a:lnTo>
                    <a:pt x="19524" y="5422"/>
                  </a:lnTo>
                  <a:lnTo>
                    <a:pt x="19405" y="5481"/>
                  </a:lnTo>
                  <a:lnTo>
                    <a:pt x="19277" y="5541"/>
                  </a:lnTo>
                  <a:lnTo>
                    <a:pt x="19157" y="5592"/>
                  </a:lnTo>
                  <a:lnTo>
                    <a:pt x="19029" y="5635"/>
                  </a:lnTo>
                  <a:lnTo>
                    <a:pt x="18901" y="5678"/>
                  </a:lnTo>
                  <a:lnTo>
                    <a:pt x="18764" y="5712"/>
                  </a:lnTo>
                  <a:lnTo>
                    <a:pt x="18636" y="5746"/>
                  </a:lnTo>
                  <a:lnTo>
                    <a:pt x="18636" y="5746"/>
                  </a:lnTo>
                  <a:lnTo>
                    <a:pt x="18252" y="5806"/>
                  </a:lnTo>
                  <a:lnTo>
                    <a:pt x="17868" y="5849"/>
                  </a:lnTo>
                  <a:lnTo>
                    <a:pt x="17475" y="5883"/>
                  </a:lnTo>
                  <a:lnTo>
                    <a:pt x="17083" y="5891"/>
                  </a:lnTo>
                  <a:lnTo>
                    <a:pt x="17083" y="5891"/>
                  </a:lnTo>
                  <a:lnTo>
                    <a:pt x="16784" y="5883"/>
                  </a:lnTo>
                  <a:lnTo>
                    <a:pt x="16477" y="5866"/>
                  </a:lnTo>
                  <a:lnTo>
                    <a:pt x="16178" y="5840"/>
                  </a:lnTo>
                  <a:lnTo>
                    <a:pt x="15879" y="5806"/>
                  </a:lnTo>
                  <a:lnTo>
                    <a:pt x="15580" y="5755"/>
                  </a:lnTo>
                  <a:lnTo>
                    <a:pt x="15290" y="5695"/>
                  </a:lnTo>
                  <a:lnTo>
                    <a:pt x="15000" y="5627"/>
                  </a:lnTo>
                  <a:lnTo>
                    <a:pt x="14709" y="5550"/>
                  </a:lnTo>
                  <a:lnTo>
                    <a:pt x="14428" y="5464"/>
                  </a:lnTo>
                  <a:lnTo>
                    <a:pt x="14146" y="5362"/>
                  </a:lnTo>
                  <a:lnTo>
                    <a:pt x="13864" y="5260"/>
                  </a:lnTo>
                  <a:lnTo>
                    <a:pt x="13600" y="5140"/>
                  </a:lnTo>
                  <a:lnTo>
                    <a:pt x="13326" y="5012"/>
                  </a:lnTo>
                  <a:lnTo>
                    <a:pt x="13070" y="4884"/>
                  </a:lnTo>
                  <a:lnTo>
                    <a:pt x="12806" y="4739"/>
                  </a:lnTo>
                  <a:lnTo>
                    <a:pt x="12558" y="4585"/>
                  </a:lnTo>
                  <a:lnTo>
                    <a:pt x="12310" y="4431"/>
                  </a:lnTo>
                  <a:lnTo>
                    <a:pt x="12071" y="4261"/>
                  </a:lnTo>
                  <a:lnTo>
                    <a:pt x="11841" y="4090"/>
                  </a:lnTo>
                  <a:lnTo>
                    <a:pt x="11610" y="3902"/>
                  </a:lnTo>
                  <a:lnTo>
                    <a:pt x="11388" y="3714"/>
                  </a:lnTo>
                  <a:lnTo>
                    <a:pt x="11184" y="3518"/>
                  </a:lnTo>
                  <a:lnTo>
                    <a:pt x="10970" y="3313"/>
                  </a:lnTo>
                  <a:lnTo>
                    <a:pt x="10774" y="3100"/>
                  </a:lnTo>
                  <a:lnTo>
                    <a:pt x="10586" y="2878"/>
                  </a:lnTo>
                  <a:lnTo>
                    <a:pt x="10407" y="2656"/>
                  </a:lnTo>
                  <a:lnTo>
                    <a:pt x="10236" y="2425"/>
                  </a:lnTo>
                  <a:lnTo>
                    <a:pt x="10074" y="2186"/>
                  </a:lnTo>
                  <a:lnTo>
                    <a:pt x="9920" y="1939"/>
                  </a:lnTo>
                  <a:lnTo>
                    <a:pt x="9775" y="1691"/>
                  </a:lnTo>
                  <a:lnTo>
                    <a:pt x="9638" y="1435"/>
                  </a:lnTo>
                  <a:lnTo>
                    <a:pt x="9510" y="1170"/>
                  </a:lnTo>
                  <a:lnTo>
                    <a:pt x="9510" y="1170"/>
                  </a:lnTo>
                  <a:lnTo>
                    <a:pt x="9468" y="1051"/>
                  </a:lnTo>
                  <a:lnTo>
                    <a:pt x="9442" y="914"/>
                  </a:lnTo>
                  <a:lnTo>
                    <a:pt x="9416" y="769"/>
                  </a:lnTo>
                  <a:lnTo>
                    <a:pt x="9399" y="632"/>
                  </a:lnTo>
                  <a:lnTo>
                    <a:pt x="9399" y="632"/>
                  </a:lnTo>
                  <a:lnTo>
                    <a:pt x="9374" y="402"/>
                  </a:lnTo>
                  <a:lnTo>
                    <a:pt x="9348" y="300"/>
                  </a:lnTo>
                  <a:lnTo>
                    <a:pt x="9323" y="214"/>
                  </a:lnTo>
                  <a:lnTo>
                    <a:pt x="9288" y="129"/>
                  </a:lnTo>
                  <a:lnTo>
                    <a:pt x="9263" y="95"/>
                  </a:lnTo>
                  <a:lnTo>
                    <a:pt x="9237" y="69"/>
                  </a:lnTo>
                  <a:lnTo>
                    <a:pt x="9212" y="43"/>
                  </a:lnTo>
                  <a:lnTo>
                    <a:pt x="9177" y="26"/>
                  </a:lnTo>
                  <a:lnTo>
                    <a:pt x="9143" y="18"/>
                  </a:lnTo>
                  <a:lnTo>
                    <a:pt x="9101" y="9"/>
                  </a:lnTo>
                  <a:lnTo>
                    <a:pt x="9101" y="9"/>
                  </a:lnTo>
                  <a:lnTo>
                    <a:pt x="9024" y="1"/>
                  </a:lnTo>
                  <a:lnTo>
                    <a:pt x="8955" y="9"/>
                  </a:lnTo>
                  <a:lnTo>
                    <a:pt x="8887" y="26"/>
                  </a:lnTo>
                  <a:lnTo>
                    <a:pt x="8819" y="52"/>
                  </a:lnTo>
                  <a:lnTo>
                    <a:pt x="8759" y="86"/>
                  </a:lnTo>
                  <a:lnTo>
                    <a:pt x="8699" y="129"/>
                  </a:lnTo>
                  <a:lnTo>
                    <a:pt x="8640" y="171"/>
                  </a:lnTo>
                  <a:lnTo>
                    <a:pt x="8580" y="231"/>
                  </a:lnTo>
                  <a:lnTo>
                    <a:pt x="8477" y="351"/>
                  </a:lnTo>
                  <a:lnTo>
                    <a:pt x="8375" y="496"/>
                  </a:lnTo>
                  <a:lnTo>
                    <a:pt x="8272" y="650"/>
                  </a:lnTo>
                  <a:lnTo>
                    <a:pt x="8170" y="820"/>
                  </a:lnTo>
                  <a:lnTo>
                    <a:pt x="8170" y="820"/>
                  </a:lnTo>
                  <a:lnTo>
                    <a:pt x="7982" y="1128"/>
                  </a:lnTo>
                  <a:lnTo>
                    <a:pt x="7880" y="1281"/>
                  </a:lnTo>
                  <a:lnTo>
                    <a:pt x="7769" y="1426"/>
                  </a:lnTo>
                  <a:lnTo>
                    <a:pt x="7649" y="1563"/>
                  </a:lnTo>
                  <a:lnTo>
                    <a:pt x="7513" y="1691"/>
                  </a:lnTo>
                  <a:lnTo>
                    <a:pt x="7444" y="1751"/>
                  </a:lnTo>
                  <a:lnTo>
                    <a:pt x="7368" y="1811"/>
                  </a:lnTo>
                  <a:lnTo>
                    <a:pt x="7291" y="1853"/>
                  </a:lnTo>
                  <a:lnTo>
                    <a:pt x="7205" y="1904"/>
                  </a:lnTo>
                  <a:lnTo>
                    <a:pt x="7205" y="1904"/>
                  </a:lnTo>
                  <a:lnTo>
                    <a:pt x="7137" y="1939"/>
                  </a:lnTo>
                  <a:lnTo>
                    <a:pt x="7060" y="1964"/>
                  </a:lnTo>
                  <a:lnTo>
                    <a:pt x="6898" y="2015"/>
                  </a:lnTo>
                  <a:lnTo>
                    <a:pt x="6744" y="2050"/>
                  </a:lnTo>
                  <a:lnTo>
                    <a:pt x="6582" y="2075"/>
                  </a:lnTo>
                  <a:lnTo>
                    <a:pt x="6582" y="2075"/>
                  </a:lnTo>
                  <a:lnTo>
                    <a:pt x="6377" y="2109"/>
                  </a:lnTo>
                  <a:lnTo>
                    <a:pt x="6283" y="2126"/>
                  </a:lnTo>
                  <a:lnTo>
                    <a:pt x="6189" y="2161"/>
                  </a:lnTo>
                  <a:lnTo>
                    <a:pt x="6104" y="2186"/>
                  </a:lnTo>
                  <a:lnTo>
                    <a:pt x="6027" y="2229"/>
                  </a:lnTo>
                  <a:lnTo>
                    <a:pt x="5950" y="2280"/>
                  </a:lnTo>
                  <a:lnTo>
                    <a:pt x="5891" y="2340"/>
                  </a:lnTo>
                  <a:lnTo>
                    <a:pt x="5891" y="2340"/>
                  </a:lnTo>
                  <a:lnTo>
                    <a:pt x="5720" y="2528"/>
                  </a:lnTo>
                  <a:lnTo>
                    <a:pt x="5566" y="2733"/>
                  </a:lnTo>
                  <a:lnTo>
                    <a:pt x="5413" y="2937"/>
                  </a:lnTo>
                  <a:lnTo>
                    <a:pt x="5276" y="3151"/>
                  </a:lnTo>
                  <a:lnTo>
                    <a:pt x="5139" y="3381"/>
                  </a:lnTo>
                  <a:lnTo>
                    <a:pt x="5011" y="3603"/>
                  </a:lnTo>
                  <a:lnTo>
                    <a:pt x="4764" y="4073"/>
                  </a:lnTo>
                  <a:lnTo>
                    <a:pt x="4764" y="4073"/>
                  </a:lnTo>
                  <a:lnTo>
                    <a:pt x="4550" y="4474"/>
                  </a:lnTo>
                  <a:lnTo>
                    <a:pt x="4328" y="4867"/>
                  </a:lnTo>
                  <a:lnTo>
                    <a:pt x="4209" y="5055"/>
                  </a:lnTo>
                  <a:lnTo>
                    <a:pt x="4089" y="5242"/>
                  </a:lnTo>
                  <a:lnTo>
                    <a:pt x="3953" y="5430"/>
                  </a:lnTo>
                  <a:lnTo>
                    <a:pt x="3825" y="5618"/>
                  </a:lnTo>
                  <a:lnTo>
                    <a:pt x="3680" y="5789"/>
                  </a:lnTo>
                  <a:lnTo>
                    <a:pt x="3526" y="5960"/>
                  </a:lnTo>
                  <a:lnTo>
                    <a:pt x="3355" y="6122"/>
                  </a:lnTo>
                  <a:lnTo>
                    <a:pt x="3184" y="6284"/>
                  </a:lnTo>
                  <a:lnTo>
                    <a:pt x="2997" y="6429"/>
                  </a:lnTo>
                  <a:lnTo>
                    <a:pt x="2792" y="6566"/>
                  </a:lnTo>
                  <a:lnTo>
                    <a:pt x="2578" y="6694"/>
                  </a:lnTo>
                  <a:lnTo>
                    <a:pt x="2348" y="6813"/>
                  </a:lnTo>
                  <a:lnTo>
                    <a:pt x="2348" y="6813"/>
                  </a:lnTo>
                  <a:lnTo>
                    <a:pt x="2032" y="6950"/>
                  </a:lnTo>
                  <a:lnTo>
                    <a:pt x="1733" y="7078"/>
                  </a:lnTo>
                  <a:lnTo>
                    <a:pt x="1170" y="7300"/>
                  </a:lnTo>
                  <a:lnTo>
                    <a:pt x="1059" y="7343"/>
                  </a:lnTo>
                  <a:lnTo>
                    <a:pt x="1059" y="7343"/>
                  </a:lnTo>
                  <a:lnTo>
                    <a:pt x="768" y="7454"/>
                  </a:lnTo>
                  <a:lnTo>
                    <a:pt x="487" y="7565"/>
                  </a:lnTo>
                  <a:lnTo>
                    <a:pt x="359" y="7624"/>
                  </a:lnTo>
                  <a:lnTo>
                    <a:pt x="248" y="7684"/>
                  </a:lnTo>
                  <a:lnTo>
                    <a:pt x="162" y="7735"/>
                  </a:lnTo>
                  <a:lnTo>
                    <a:pt x="103" y="7778"/>
                  </a:lnTo>
                  <a:lnTo>
                    <a:pt x="103" y="7778"/>
                  </a:lnTo>
                  <a:lnTo>
                    <a:pt x="77" y="7821"/>
                  </a:lnTo>
                  <a:lnTo>
                    <a:pt x="43" y="7897"/>
                  </a:lnTo>
                  <a:lnTo>
                    <a:pt x="26" y="8000"/>
                  </a:lnTo>
                  <a:lnTo>
                    <a:pt x="9" y="8128"/>
                  </a:lnTo>
                  <a:lnTo>
                    <a:pt x="0" y="8282"/>
                  </a:lnTo>
                  <a:lnTo>
                    <a:pt x="9" y="8452"/>
                  </a:lnTo>
                  <a:lnTo>
                    <a:pt x="34" y="8632"/>
                  </a:lnTo>
                  <a:lnTo>
                    <a:pt x="60" y="8734"/>
                  </a:lnTo>
                  <a:lnTo>
                    <a:pt x="85" y="8837"/>
                  </a:lnTo>
                  <a:lnTo>
                    <a:pt x="85" y="8837"/>
                  </a:lnTo>
                  <a:lnTo>
                    <a:pt x="239" y="9357"/>
                  </a:lnTo>
                  <a:lnTo>
                    <a:pt x="239" y="9357"/>
                  </a:lnTo>
                  <a:lnTo>
                    <a:pt x="248" y="9417"/>
                  </a:lnTo>
                  <a:lnTo>
                    <a:pt x="256" y="9477"/>
                  </a:lnTo>
                  <a:lnTo>
                    <a:pt x="265" y="9622"/>
                  </a:lnTo>
                  <a:lnTo>
                    <a:pt x="265" y="9622"/>
                  </a:lnTo>
                  <a:lnTo>
                    <a:pt x="273" y="9784"/>
                  </a:lnTo>
                  <a:lnTo>
                    <a:pt x="290" y="9861"/>
                  </a:lnTo>
                  <a:lnTo>
                    <a:pt x="299" y="9938"/>
                  </a:lnTo>
                  <a:lnTo>
                    <a:pt x="325" y="9998"/>
                  </a:lnTo>
                  <a:lnTo>
                    <a:pt x="359" y="10057"/>
                  </a:lnTo>
                  <a:lnTo>
                    <a:pt x="401" y="10100"/>
                  </a:lnTo>
                  <a:lnTo>
                    <a:pt x="427" y="10117"/>
                  </a:lnTo>
                  <a:lnTo>
                    <a:pt x="461" y="10134"/>
                  </a:lnTo>
                  <a:lnTo>
                    <a:pt x="461" y="10134"/>
                  </a:lnTo>
                  <a:lnTo>
                    <a:pt x="478" y="10134"/>
                  </a:lnTo>
                  <a:lnTo>
                    <a:pt x="495" y="10126"/>
                  </a:lnTo>
                  <a:lnTo>
                    <a:pt x="546" y="10083"/>
                  </a:lnTo>
                  <a:lnTo>
                    <a:pt x="546" y="10083"/>
                  </a:lnTo>
                  <a:lnTo>
                    <a:pt x="572" y="10057"/>
                  </a:lnTo>
                  <a:lnTo>
                    <a:pt x="598" y="10032"/>
                  </a:lnTo>
                  <a:lnTo>
                    <a:pt x="598" y="10032"/>
                  </a:lnTo>
                  <a:lnTo>
                    <a:pt x="1016" y="9776"/>
                  </a:lnTo>
                  <a:lnTo>
                    <a:pt x="1229" y="9648"/>
                  </a:lnTo>
                  <a:lnTo>
                    <a:pt x="1460" y="9520"/>
                  </a:lnTo>
                  <a:lnTo>
                    <a:pt x="1690" y="9391"/>
                  </a:lnTo>
                  <a:lnTo>
                    <a:pt x="1938" y="9263"/>
                  </a:lnTo>
                  <a:lnTo>
                    <a:pt x="2194" y="9152"/>
                  </a:lnTo>
                  <a:lnTo>
                    <a:pt x="2459" y="9041"/>
                  </a:lnTo>
                  <a:lnTo>
                    <a:pt x="2459" y="9041"/>
                  </a:lnTo>
                  <a:lnTo>
                    <a:pt x="2664" y="8956"/>
                  </a:lnTo>
                  <a:lnTo>
                    <a:pt x="2894" y="8871"/>
                  </a:lnTo>
                  <a:lnTo>
                    <a:pt x="3150" y="8785"/>
                  </a:lnTo>
                  <a:lnTo>
                    <a:pt x="3423" y="8708"/>
                  </a:lnTo>
                  <a:lnTo>
                    <a:pt x="3722" y="8640"/>
                  </a:lnTo>
                  <a:lnTo>
                    <a:pt x="3884" y="8606"/>
                  </a:lnTo>
                  <a:lnTo>
                    <a:pt x="4047" y="8580"/>
                  </a:lnTo>
                  <a:lnTo>
                    <a:pt x="4209" y="8563"/>
                  </a:lnTo>
                  <a:lnTo>
                    <a:pt x="4380" y="8546"/>
                  </a:lnTo>
                  <a:lnTo>
                    <a:pt x="4559" y="8529"/>
                  </a:lnTo>
                  <a:lnTo>
                    <a:pt x="4738" y="8529"/>
                  </a:lnTo>
                  <a:lnTo>
                    <a:pt x="4738" y="8529"/>
                  </a:lnTo>
                  <a:lnTo>
                    <a:pt x="4909" y="8529"/>
                  </a:lnTo>
                  <a:lnTo>
                    <a:pt x="4909" y="8529"/>
                  </a:lnTo>
                  <a:lnTo>
                    <a:pt x="5071" y="8538"/>
                  </a:lnTo>
                  <a:lnTo>
                    <a:pt x="5242" y="8555"/>
                  </a:lnTo>
                  <a:lnTo>
                    <a:pt x="5404" y="8580"/>
                  </a:lnTo>
                  <a:lnTo>
                    <a:pt x="5558" y="8606"/>
                  </a:lnTo>
                  <a:lnTo>
                    <a:pt x="5711" y="8632"/>
                  </a:lnTo>
                  <a:lnTo>
                    <a:pt x="5865" y="8666"/>
                  </a:lnTo>
                  <a:lnTo>
                    <a:pt x="6155" y="8751"/>
                  </a:lnTo>
                  <a:lnTo>
                    <a:pt x="6437" y="8845"/>
                  </a:lnTo>
                  <a:lnTo>
                    <a:pt x="6693" y="8956"/>
                  </a:lnTo>
                  <a:lnTo>
                    <a:pt x="6941" y="9067"/>
                  </a:lnTo>
                  <a:lnTo>
                    <a:pt x="7171" y="9195"/>
                  </a:lnTo>
                  <a:lnTo>
                    <a:pt x="7393" y="9315"/>
                  </a:lnTo>
                  <a:lnTo>
                    <a:pt x="7590" y="9443"/>
                  </a:lnTo>
                  <a:lnTo>
                    <a:pt x="7769" y="9571"/>
                  </a:lnTo>
                  <a:lnTo>
                    <a:pt x="7931" y="9690"/>
                  </a:lnTo>
                  <a:lnTo>
                    <a:pt x="8204" y="9904"/>
                  </a:lnTo>
                  <a:lnTo>
                    <a:pt x="8401" y="10074"/>
                  </a:lnTo>
                  <a:lnTo>
                    <a:pt x="8401" y="10074"/>
                  </a:lnTo>
                  <a:lnTo>
                    <a:pt x="8768" y="10416"/>
                  </a:lnTo>
                  <a:lnTo>
                    <a:pt x="9118" y="10749"/>
                  </a:lnTo>
                  <a:lnTo>
                    <a:pt x="9442" y="11090"/>
                  </a:lnTo>
                  <a:lnTo>
                    <a:pt x="9749" y="11406"/>
                  </a:lnTo>
                  <a:lnTo>
                    <a:pt x="9749" y="11406"/>
                  </a:lnTo>
                  <a:lnTo>
                    <a:pt x="10108" y="11782"/>
                  </a:lnTo>
                  <a:lnTo>
                    <a:pt x="10458" y="12132"/>
                  </a:lnTo>
                  <a:lnTo>
                    <a:pt x="10629" y="12294"/>
                  </a:lnTo>
                  <a:lnTo>
                    <a:pt x="10799" y="12439"/>
                  </a:lnTo>
                  <a:lnTo>
                    <a:pt x="10962" y="12576"/>
                  </a:lnTo>
                  <a:lnTo>
                    <a:pt x="11124" y="12687"/>
                  </a:lnTo>
                  <a:lnTo>
                    <a:pt x="11124" y="12687"/>
                  </a:lnTo>
                  <a:lnTo>
                    <a:pt x="11201" y="12738"/>
                  </a:lnTo>
                  <a:lnTo>
                    <a:pt x="11201" y="12738"/>
                  </a:lnTo>
                  <a:lnTo>
                    <a:pt x="11260" y="12781"/>
                  </a:lnTo>
                  <a:lnTo>
                    <a:pt x="11320" y="12815"/>
                  </a:lnTo>
                  <a:lnTo>
                    <a:pt x="11371" y="12840"/>
                  </a:lnTo>
                  <a:lnTo>
                    <a:pt x="11397" y="12840"/>
                  </a:lnTo>
                  <a:lnTo>
                    <a:pt x="11423" y="12832"/>
                  </a:lnTo>
                  <a:lnTo>
                    <a:pt x="11423" y="12832"/>
                  </a:lnTo>
                  <a:lnTo>
                    <a:pt x="11440" y="12823"/>
                  </a:lnTo>
                  <a:lnTo>
                    <a:pt x="11448" y="12798"/>
                  </a:lnTo>
                  <a:lnTo>
                    <a:pt x="11448" y="12798"/>
                  </a:lnTo>
                  <a:lnTo>
                    <a:pt x="11465" y="12755"/>
                  </a:lnTo>
                  <a:lnTo>
                    <a:pt x="11465" y="12755"/>
                  </a:lnTo>
                  <a:lnTo>
                    <a:pt x="11636" y="12490"/>
                  </a:lnTo>
                  <a:lnTo>
                    <a:pt x="11832" y="12192"/>
                  </a:lnTo>
                  <a:lnTo>
                    <a:pt x="11952" y="12029"/>
                  </a:lnTo>
                  <a:lnTo>
                    <a:pt x="12071" y="11876"/>
                  </a:lnTo>
                  <a:lnTo>
                    <a:pt x="12208" y="11705"/>
                  </a:lnTo>
                  <a:lnTo>
                    <a:pt x="12345" y="11543"/>
                  </a:lnTo>
                  <a:lnTo>
                    <a:pt x="12507" y="11381"/>
                  </a:lnTo>
                  <a:lnTo>
                    <a:pt x="12669" y="11218"/>
                  </a:lnTo>
                  <a:lnTo>
                    <a:pt x="12848" y="11065"/>
                  </a:lnTo>
                  <a:lnTo>
                    <a:pt x="13045" y="10911"/>
                  </a:lnTo>
                  <a:lnTo>
                    <a:pt x="13250" y="10766"/>
                  </a:lnTo>
                  <a:lnTo>
                    <a:pt x="13472" y="10629"/>
                  </a:lnTo>
                  <a:lnTo>
                    <a:pt x="13711" y="10501"/>
                  </a:lnTo>
                  <a:lnTo>
                    <a:pt x="13958" y="10382"/>
                  </a:lnTo>
                  <a:lnTo>
                    <a:pt x="13958" y="10382"/>
                  </a:lnTo>
                  <a:lnTo>
                    <a:pt x="14172" y="10296"/>
                  </a:lnTo>
                  <a:lnTo>
                    <a:pt x="14394" y="10228"/>
                  </a:lnTo>
                  <a:lnTo>
                    <a:pt x="14615" y="10160"/>
                  </a:lnTo>
                  <a:lnTo>
                    <a:pt x="14837" y="10109"/>
                  </a:lnTo>
                  <a:lnTo>
                    <a:pt x="15059" y="10074"/>
                  </a:lnTo>
                  <a:lnTo>
                    <a:pt x="15290" y="10040"/>
                  </a:lnTo>
                  <a:lnTo>
                    <a:pt x="15520" y="10023"/>
                  </a:lnTo>
                  <a:lnTo>
                    <a:pt x="15751" y="10023"/>
                  </a:lnTo>
                  <a:lnTo>
                    <a:pt x="15751" y="10023"/>
                  </a:lnTo>
                  <a:lnTo>
                    <a:pt x="15956" y="10023"/>
                  </a:lnTo>
                  <a:lnTo>
                    <a:pt x="16152" y="10040"/>
                  </a:lnTo>
                  <a:lnTo>
                    <a:pt x="16349" y="10057"/>
                  </a:lnTo>
                  <a:lnTo>
                    <a:pt x="16536" y="10083"/>
                  </a:lnTo>
                  <a:lnTo>
                    <a:pt x="16716" y="10117"/>
                  </a:lnTo>
                  <a:lnTo>
                    <a:pt x="16895" y="10151"/>
                  </a:lnTo>
                  <a:lnTo>
                    <a:pt x="17066" y="10194"/>
                  </a:lnTo>
                  <a:lnTo>
                    <a:pt x="17236" y="10237"/>
                  </a:lnTo>
                  <a:lnTo>
                    <a:pt x="17561" y="10339"/>
                  </a:lnTo>
                  <a:lnTo>
                    <a:pt x="17860" y="10442"/>
                  </a:lnTo>
                  <a:lnTo>
                    <a:pt x="18141" y="10552"/>
                  </a:lnTo>
                  <a:lnTo>
                    <a:pt x="18397" y="10655"/>
                  </a:lnTo>
                  <a:lnTo>
                    <a:pt x="18397" y="10655"/>
                  </a:lnTo>
                  <a:lnTo>
                    <a:pt x="18440" y="10681"/>
                  </a:lnTo>
                  <a:lnTo>
                    <a:pt x="18440" y="10681"/>
                  </a:lnTo>
                  <a:lnTo>
                    <a:pt x="18483" y="10706"/>
                  </a:lnTo>
                  <a:lnTo>
                    <a:pt x="18500" y="10715"/>
                  </a:lnTo>
                  <a:lnTo>
                    <a:pt x="18517" y="10715"/>
                  </a:lnTo>
                  <a:lnTo>
                    <a:pt x="18517" y="10715"/>
                  </a:lnTo>
                  <a:lnTo>
                    <a:pt x="18628" y="10681"/>
                  </a:lnTo>
                  <a:lnTo>
                    <a:pt x="18730" y="10638"/>
                  </a:lnTo>
                  <a:lnTo>
                    <a:pt x="18833" y="10578"/>
                  </a:lnTo>
                  <a:lnTo>
                    <a:pt x="18927" y="10510"/>
                  </a:lnTo>
                  <a:lnTo>
                    <a:pt x="19029" y="10433"/>
                  </a:lnTo>
                  <a:lnTo>
                    <a:pt x="19132" y="10339"/>
                  </a:lnTo>
                  <a:lnTo>
                    <a:pt x="19345" y="10143"/>
                  </a:lnTo>
                  <a:lnTo>
                    <a:pt x="19345" y="10143"/>
                  </a:lnTo>
                  <a:lnTo>
                    <a:pt x="19558" y="9946"/>
                  </a:lnTo>
                  <a:lnTo>
                    <a:pt x="19678" y="9844"/>
                  </a:lnTo>
                  <a:lnTo>
                    <a:pt x="19797" y="9741"/>
                  </a:lnTo>
                  <a:lnTo>
                    <a:pt x="19926" y="9639"/>
                  </a:lnTo>
                  <a:lnTo>
                    <a:pt x="20062" y="9554"/>
                  </a:lnTo>
                  <a:lnTo>
                    <a:pt x="20207" y="9468"/>
                  </a:lnTo>
                  <a:lnTo>
                    <a:pt x="20352" y="9391"/>
                  </a:lnTo>
                  <a:lnTo>
                    <a:pt x="20352" y="9391"/>
                  </a:lnTo>
                  <a:lnTo>
                    <a:pt x="20600" y="9289"/>
                  </a:lnTo>
                  <a:lnTo>
                    <a:pt x="20848" y="9204"/>
                  </a:lnTo>
                  <a:lnTo>
                    <a:pt x="21095" y="9127"/>
                  </a:lnTo>
                  <a:lnTo>
                    <a:pt x="21351" y="9067"/>
                  </a:lnTo>
                  <a:lnTo>
                    <a:pt x="21607" y="9016"/>
                  </a:lnTo>
                  <a:lnTo>
                    <a:pt x="21863" y="8982"/>
                  </a:lnTo>
                  <a:lnTo>
                    <a:pt x="22128" y="8965"/>
                  </a:lnTo>
                  <a:lnTo>
                    <a:pt x="22393" y="8956"/>
                  </a:lnTo>
                  <a:lnTo>
                    <a:pt x="22393" y="8956"/>
                  </a:lnTo>
                  <a:lnTo>
                    <a:pt x="22700" y="8965"/>
                  </a:lnTo>
                  <a:lnTo>
                    <a:pt x="22999" y="8990"/>
                  </a:lnTo>
                  <a:lnTo>
                    <a:pt x="23298" y="9033"/>
                  </a:lnTo>
                  <a:lnTo>
                    <a:pt x="23596" y="9101"/>
                  </a:lnTo>
                  <a:lnTo>
                    <a:pt x="23895" y="9178"/>
                  </a:lnTo>
                  <a:lnTo>
                    <a:pt x="24186" y="9272"/>
                  </a:lnTo>
                  <a:lnTo>
                    <a:pt x="24467" y="9374"/>
                  </a:lnTo>
                  <a:lnTo>
                    <a:pt x="24749" y="9502"/>
                  </a:lnTo>
                  <a:lnTo>
                    <a:pt x="25022" y="9639"/>
                  </a:lnTo>
                  <a:lnTo>
                    <a:pt x="25295" y="9793"/>
                  </a:lnTo>
                  <a:lnTo>
                    <a:pt x="25551" y="9963"/>
                  </a:lnTo>
                  <a:lnTo>
                    <a:pt x="25808" y="10143"/>
                  </a:lnTo>
                  <a:lnTo>
                    <a:pt x="26047" y="10339"/>
                  </a:lnTo>
                  <a:lnTo>
                    <a:pt x="26286" y="10552"/>
                  </a:lnTo>
                  <a:lnTo>
                    <a:pt x="26508" y="10774"/>
                  </a:lnTo>
                  <a:lnTo>
                    <a:pt x="26721" y="11005"/>
                  </a:lnTo>
                  <a:lnTo>
                    <a:pt x="26721" y="11005"/>
                  </a:lnTo>
                  <a:lnTo>
                    <a:pt x="26943" y="11287"/>
                  </a:lnTo>
                  <a:lnTo>
                    <a:pt x="27148" y="11568"/>
                  </a:lnTo>
                  <a:lnTo>
                    <a:pt x="27327" y="11859"/>
                  </a:lnTo>
                  <a:lnTo>
                    <a:pt x="27498" y="12149"/>
                  </a:lnTo>
                  <a:lnTo>
                    <a:pt x="27652" y="12448"/>
                  </a:lnTo>
                  <a:lnTo>
                    <a:pt x="27788" y="12738"/>
                  </a:lnTo>
                  <a:lnTo>
                    <a:pt x="27908" y="13028"/>
                  </a:lnTo>
                  <a:lnTo>
                    <a:pt x="28019" y="13327"/>
                  </a:lnTo>
                  <a:lnTo>
                    <a:pt x="28113" y="13609"/>
                  </a:lnTo>
                  <a:lnTo>
                    <a:pt x="28198" y="13899"/>
                  </a:lnTo>
                  <a:lnTo>
                    <a:pt x="28266" y="14181"/>
                  </a:lnTo>
                  <a:lnTo>
                    <a:pt x="28334" y="14445"/>
                  </a:lnTo>
                  <a:lnTo>
                    <a:pt x="28386" y="14710"/>
                  </a:lnTo>
                  <a:lnTo>
                    <a:pt x="28437" y="14966"/>
                  </a:lnTo>
                  <a:lnTo>
                    <a:pt x="28514" y="15444"/>
                  </a:lnTo>
                  <a:lnTo>
                    <a:pt x="28514" y="15444"/>
                  </a:lnTo>
                  <a:lnTo>
                    <a:pt x="28539" y="15666"/>
                  </a:lnTo>
                  <a:lnTo>
                    <a:pt x="28565" y="15888"/>
                  </a:lnTo>
                  <a:lnTo>
                    <a:pt x="28574" y="16102"/>
                  </a:lnTo>
                  <a:lnTo>
                    <a:pt x="28582" y="16306"/>
                  </a:lnTo>
                  <a:lnTo>
                    <a:pt x="28582" y="16520"/>
                  </a:lnTo>
                  <a:lnTo>
                    <a:pt x="28574" y="16725"/>
                  </a:lnTo>
                  <a:lnTo>
                    <a:pt x="28556" y="16921"/>
                  </a:lnTo>
                  <a:lnTo>
                    <a:pt x="28539" y="17117"/>
                  </a:lnTo>
                  <a:lnTo>
                    <a:pt x="28514" y="17314"/>
                  </a:lnTo>
                  <a:lnTo>
                    <a:pt x="28480" y="17502"/>
                  </a:lnTo>
                  <a:lnTo>
                    <a:pt x="28445" y="17689"/>
                  </a:lnTo>
                  <a:lnTo>
                    <a:pt x="28403" y="17877"/>
                  </a:lnTo>
                  <a:lnTo>
                    <a:pt x="28360" y="18065"/>
                  </a:lnTo>
                  <a:lnTo>
                    <a:pt x="28300" y="18244"/>
                  </a:lnTo>
                  <a:lnTo>
                    <a:pt x="28189" y="18594"/>
                  </a:lnTo>
                  <a:lnTo>
                    <a:pt x="28053" y="18944"/>
                  </a:lnTo>
                  <a:lnTo>
                    <a:pt x="27908" y="19277"/>
                  </a:lnTo>
                  <a:lnTo>
                    <a:pt x="27754" y="19610"/>
                  </a:lnTo>
                  <a:lnTo>
                    <a:pt x="27583" y="19935"/>
                  </a:lnTo>
                  <a:lnTo>
                    <a:pt x="27412" y="20251"/>
                  </a:lnTo>
                  <a:lnTo>
                    <a:pt x="27233" y="20566"/>
                  </a:lnTo>
                  <a:lnTo>
                    <a:pt x="26866" y="21190"/>
                  </a:lnTo>
                  <a:lnTo>
                    <a:pt x="26866" y="21190"/>
                  </a:lnTo>
                  <a:lnTo>
                    <a:pt x="26448" y="21915"/>
                  </a:lnTo>
                  <a:lnTo>
                    <a:pt x="26243" y="22274"/>
                  </a:lnTo>
                  <a:lnTo>
                    <a:pt x="26055" y="22641"/>
                  </a:lnTo>
                  <a:lnTo>
                    <a:pt x="25884" y="22999"/>
                  </a:lnTo>
                  <a:lnTo>
                    <a:pt x="25722" y="23367"/>
                  </a:lnTo>
                  <a:lnTo>
                    <a:pt x="25654" y="23554"/>
                  </a:lnTo>
                  <a:lnTo>
                    <a:pt x="25586" y="23742"/>
                  </a:lnTo>
                  <a:lnTo>
                    <a:pt x="25526" y="23939"/>
                  </a:lnTo>
                  <a:lnTo>
                    <a:pt x="25475" y="24135"/>
                  </a:lnTo>
                  <a:lnTo>
                    <a:pt x="25475" y="24135"/>
                  </a:lnTo>
                  <a:lnTo>
                    <a:pt x="25466" y="24195"/>
                  </a:lnTo>
                  <a:lnTo>
                    <a:pt x="25466" y="24246"/>
                  </a:lnTo>
                  <a:lnTo>
                    <a:pt x="25466" y="24306"/>
                  </a:lnTo>
                  <a:lnTo>
                    <a:pt x="25483" y="24365"/>
                  </a:lnTo>
                  <a:lnTo>
                    <a:pt x="25500" y="24434"/>
                  </a:lnTo>
                  <a:lnTo>
                    <a:pt x="25526" y="24493"/>
                  </a:lnTo>
                  <a:lnTo>
                    <a:pt x="25594" y="24613"/>
                  </a:lnTo>
                  <a:lnTo>
                    <a:pt x="25688" y="24733"/>
                  </a:lnTo>
                  <a:lnTo>
                    <a:pt x="25790" y="24861"/>
                  </a:lnTo>
                  <a:lnTo>
                    <a:pt x="26021" y="25108"/>
                  </a:lnTo>
                  <a:lnTo>
                    <a:pt x="26021" y="25108"/>
                  </a:lnTo>
                  <a:lnTo>
                    <a:pt x="26243" y="25347"/>
                  </a:lnTo>
                  <a:lnTo>
                    <a:pt x="26337" y="25467"/>
                  </a:lnTo>
                  <a:lnTo>
                    <a:pt x="26431" y="25586"/>
                  </a:lnTo>
                  <a:lnTo>
                    <a:pt x="26431" y="25586"/>
                  </a:lnTo>
                  <a:lnTo>
                    <a:pt x="26917" y="26269"/>
                  </a:lnTo>
                  <a:lnTo>
                    <a:pt x="27165" y="26636"/>
                  </a:lnTo>
                  <a:lnTo>
                    <a:pt x="27404" y="27012"/>
                  </a:lnTo>
                  <a:lnTo>
                    <a:pt x="27634" y="27405"/>
                  </a:lnTo>
                  <a:lnTo>
                    <a:pt x="27856" y="27814"/>
                  </a:lnTo>
                  <a:lnTo>
                    <a:pt x="27967" y="28028"/>
                  </a:lnTo>
                  <a:lnTo>
                    <a:pt x="28070" y="28241"/>
                  </a:lnTo>
                  <a:lnTo>
                    <a:pt x="28164" y="28463"/>
                  </a:lnTo>
                  <a:lnTo>
                    <a:pt x="28258" y="28685"/>
                  </a:lnTo>
                  <a:lnTo>
                    <a:pt x="28258" y="28685"/>
                  </a:lnTo>
                  <a:lnTo>
                    <a:pt x="28334" y="28899"/>
                  </a:lnTo>
                  <a:lnTo>
                    <a:pt x="28411" y="29103"/>
                  </a:lnTo>
                  <a:lnTo>
                    <a:pt x="28471" y="29308"/>
                  </a:lnTo>
                  <a:lnTo>
                    <a:pt x="28531" y="29522"/>
                  </a:lnTo>
                  <a:lnTo>
                    <a:pt x="28591" y="29735"/>
                  </a:lnTo>
                  <a:lnTo>
                    <a:pt x="28642" y="29949"/>
                  </a:lnTo>
                  <a:lnTo>
                    <a:pt x="28685" y="30171"/>
                  </a:lnTo>
                  <a:lnTo>
                    <a:pt x="28719" y="30384"/>
                  </a:lnTo>
                  <a:lnTo>
                    <a:pt x="28744" y="30606"/>
                  </a:lnTo>
                  <a:lnTo>
                    <a:pt x="28770" y="30819"/>
                  </a:lnTo>
                  <a:lnTo>
                    <a:pt x="28795" y="31041"/>
                  </a:lnTo>
                  <a:lnTo>
                    <a:pt x="28804" y="31263"/>
                  </a:lnTo>
                  <a:lnTo>
                    <a:pt x="28813" y="31485"/>
                  </a:lnTo>
                  <a:lnTo>
                    <a:pt x="28813" y="31707"/>
                  </a:lnTo>
                  <a:lnTo>
                    <a:pt x="28813" y="31929"/>
                  </a:lnTo>
                  <a:lnTo>
                    <a:pt x="28795" y="32151"/>
                  </a:lnTo>
                  <a:lnTo>
                    <a:pt x="28778" y="32373"/>
                  </a:lnTo>
                  <a:lnTo>
                    <a:pt x="28761" y="32604"/>
                  </a:lnTo>
                  <a:lnTo>
                    <a:pt x="28736" y="32826"/>
                  </a:lnTo>
                  <a:lnTo>
                    <a:pt x="28702" y="33048"/>
                  </a:lnTo>
                  <a:lnTo>
                    <a:pt x="28659" y="33270"/>
                  </a:lnTo>
                  <a:lnTo>
                    <a:pt x="28616" y="33492"/>
                  </a:lnTo>
                  <a:lnTo>
                    <a:pt x="28565" y="33713"/>
                  </a:lnTo>
                  <a:lnTo>
                    <a:pt x="28505" y="33935"/>
                  </a:lnTo>
                  <a:lnTo>
                    <a:pt x="28445" y="34149"/>
                  </a:lnTo>
                  <a:lnTo>
                    <a:pt x="28377" y="34371"/>
                  </a:lnTo>
                  <a:lnTo>
                    <a:pt x="28300" y="34593"/>
                  </a:lnTo>
                  <a:lnTo>
                    <a:pt x="28224" y="34806"/>
                  </a:lnTo>
                  <a:lnTo>
                    <a:pt x="28138" y="35020"/>
                  </a:lnTo>
                  <a:lnTo>
                    <a:pt x="28044" y="35233"/>
                  </a:lnTo>
                  <a:lnTo>
                    <a:pt x="27950" y="35446"/>
                  </a:lnTo>
                  <a:lnTo>
                    <a:pt x="27839" y="35660"/>
                  </a:lnTo>
                  <a:lnTo>
                    <a:pt x="27839" y="35660"/>
                  </a:lnTo>
                  <a:lnTo>
                    <a:pt x="27737" y="35873"/>
                  </a:lnTo>
                  <a:lnTo>
                    <a:pt x="27626" y="36078"/>
                  </a:lnTo>
                  <a:lnTo>
                    <a:pt x="27506" y="36275"/>
                  </a:lnTo>
                  <a:lnTo>
                    <a:pt x="27378" y="36471"/>
                  </a:lnTo>
                  <a:lnTo>
                    <a:pt x="27259" y="36667"/>
                  </a:lnTo>
                  <a:lnTo>
                    <a:pt x="27122" y="36855"/>
                  </a:lnTo>
                  <a:lnTo>
                    <a:pt x="26986" y="37043"/>
                  </a:lnTo>
                  <a:lnTo>
                    <a:pt x="26849" y="37222"/>
                  </a:lnTo>
                  <a:lnTo>
                    <a:pt x="26704" y="37401"/>
                  </a:lnTo>
                  <a:lnTo>
                    <a:pt x="26559" y="37572"/>
                  </a:lnTo>
                  <a:lnTo>
                    <a:pt x="26405" y="37743"/>
                  </a:lnTo>
                  <a:lnTo>
                    <a:pt x="26251" y="37905"/>
                  </a:lnTo>
                  <a:lnTo>
                    <a:pt x="26089" y="38067"/>
                  </a:lnTo>
                  <a:lnTo>
                    <a:pt x="25927" y="38221"/>
                  </a:lnTo>
                  <a:lnTo>
                    <a:pt x="25765" y="38375"/>
                  </a:lnTo>
                  <a:lnTo>
                    <a:pt x="25594" y="38520"/>
                  </a:lnTo>
                  <a:lnTo>
                    <a:pt x="25423" y="38656"/>
                  </a:lnTo>
                  <a:lnTo>
                    <a:pt x="25244" y="38793"/>
                  </a:lnTo>
                  <a:lnTo>
                    <a:pt x="25065" y="38930"/>
                  </a:lnTo>
                  <a:lnTo>
                    <a:pt x="24886" y="39049"/>
                  </a:lnTo>
                  <a:lnTo>
                    <a:pt x="24698" y="39177"/>
                  </a:lnTo>
                  <a:lnTo>
                    <a:pt x="24510" y="39288"/>
                  </a:lnTo>
                  <a:lnTo>
                    <a:pt x="24322" y="39399"/>
                  </a:lnTo>
                  <a:lnTo>
                    <a:pt x="24126" y="39510"/>
                  </a:lnTo>
                  <a:lnTo>
                    <a:pt x="23929" y="39604"/>
                  </a:lnTo>
                  <a:lnTo>
                    <a:pt x="23733" y="39698"/>
                  </a:lnTo>
                  <a:lnTo>
                    <a:pt x="23528" y="39792"/>
                  </a:lnTo>
                  <a:lnTo>
                    <a:pt x="23323" y="39877"/>
                  </a:lnTo>
                  <a:lnTo>
                    <a:pt x="23118" y="39954"/>
                  </a:lnTo>
                  <a:lnTo>
                    <a:pt x="22913" y="40022"/>
                  </a:lnTo>
                  <a:lnTo>
                    <a:pt x="22700" y="40091"/>
                  </a:lnTo>
                  <a:lnTo>
                    <a:pt x="22487" y="40150"/>
                  </a:lnTo>
                  <a:lnTo>
                    <a:pt x="22487" y="40150"/>
                  </a:lnTo>
                  <a:lnTo>
                    <a:pt x="22017" y="40270"/>
                  </a:lnTo>
                  <a:lnTo>
                    <a:pt x="21548" y="40372"/>
                  </a:lnTo>
                  <a:lnTo>
                    <a:pt x="21530" y="40381"/>
                  </a:lnTo>
                  <a:lnTo>
                    <a:pt x="21530" y="40381"/>
                  </a:lnTo>
                  <a:lnTo>
                    <a:pt x="21462" y="40389"/>
                  </a:lnTo>
                  <a:lnTo>
                    <a:pt x="21377" y="40389"/>
                  </a:lnTo>
                  <a:lnTo>
                    <a:pt x="21377" y="40389"/>
                  </a:lnTo>
                  <a:lnTo>
                    <a:pt x="21291" y="40389"/>
                  </a:lnTo>
                  <a:lnTo>
                    <a:pt x="21215" y="40398"/>
                  </a:lnTo>
                  <a:lnTo>
                    <a:pt x="21180" y="40407"/>
                  </a:lnTo>
                  <a:lnTo>
                    <a:pt x="21146" y="40424"/>
                  </a:lnTo>
                  <a:lnTo>
                    <a:pt x="21121" y="40441"/>
                  </a:lnTo>
                  <a:lnTo>
                    <a:pt x="21095" y="40466"/>
                  </a:lnTo>
                  <a:lnTo>
                    <a:pt x="21095" y="40466"/>
                  </a:lnTo>
                  <a:lnTo>
                    <a:pt x="21035" y="40569"/>
                  </a:lnTo>
                  <a:lnTo>
                    <a:pt x="20993" y="40680"/>
                  </a:lnTo>
                  <a:lnTo>
                    <a:pt x="20950" y="40799"/>
                  </a:lnTo>
                  <a:lnTo>
                    <a:pt x="20924" y="40927"/>
                  </a:lnTo>
                  <a:lnTo>
                    <a:pt x="20899" y="41055"/>
                  </a:lnTo>
                  <a:lnTo>
                    <a:pt x="20882" y="41192"/>
                  </a:lnTo>
                  <a:lnTo>
                    <a:pt x="20873" y="41337"/>
                  </a:lnTo>
                  <a:lnTo>
                    <a:pt x="20873" y="41482"/>
                  </a:lnTo>
                  <a:lnTo>
                    <a:pt x="20890" y="41627"/>
                  </a:lnTo>
                  <a:lnTo>
                    <a:pt x="20899" y="41781"/>
                  </a:lnTo>
                  <a:lnTo>
                    <a:pt x="20924" y="41926"/>
                  </a:lnTo>
                  <a:lnTo>
                    <a:pt x="20959" y="42080"/>
                  </a:lnTo>
                  <a:lnTo>
                    <a:pt x="21001" y="42233"/>
                  </a:lnTo>
                  <a:lnTo>
                    <a:pt x="21052" y="42387"/>
                  </a:lnTo>
                  <a:lnTo>
                    <a:pt x="21104" y="42541"/>
                  </a:lnTo>
                  <a:lnTo>
                    <a:pt x="21172" y="42694"/>
                  </a:lnTo>
                  <a:lnTo>
                    <a:pt x="21172" y="42694"/>
                  </a:lnTo>
                  <a:lnTo>
                    <a:pt x="21249" y="42848"/>
                  </a:lnTo>
                  <a:lnTo>
                    <a:pt x="21343" y="43002"/>
                  </a:lnTo>
                  <a:lnTo>
                    <a:pt x="21445" y="43147"/>
                  </a:lnTo>
                  <a:lnTo>
                    <a:pt x="21556" y="43292"/>
                  </a:lnTo>
                  <a:lnTo>
                    <a:pt x="21684" y="43437"/>
                  </a:lnTo>
                  <a:lnTo>
                    <a:pt x="21829" y="43582"/>
                  </a:lnTo>
                  <a:lnTo>
                    <a:pt x="21974" y="43719"/>
                  </a:lnTo>
                  <a:lnTo>
                    <a:pt x="22137" y="43855"/>
                  </a:lnTo>
                  <a:lnTo>
                    <a:pt x="22299" y="43992"/>
                  </a:lnTo>
                  <a:lnTo>
                    <a:pt x="22478" y="44120"/>
                  </a:lnTo>
                  <a:lnTo>
                    <a:pt x="22666" y="44248"/>
                  </a:lnTo>
                  <a:lnTo>
                    <a:pt x="22862" y="44376"/>
                  </a:lnTo>
                  <a:lnTo>
                    <a:pt x="23059" y="44504"/>
                  </a:lnTo>
                  <a:lnTo>
                    <a:pt x="23272" y="44624"/>
                  </a:lnTo>
                  <a:lnTo>
                    <a:pt x="23707" y="44871"/>
                  </a:lnTo>
                  <a:lnTo>
                    <a:pt x="24160" y="45102"/>
                  </a:lnTo>
                  <a:lnTo>
                    <a:pt x="24629" y="45324"/>
                  </a:lnTo>
                  <a:lnTo>
                    <a:pt x="25116" y="45537"/>
                  </a:lnTo>
                  <a:lnTo>
                    <a:pt x="25603" y="45751"/>
                  </a:lnTo>
                  <a:lnTo>
                    <a:pt x="26098" y="45947"/>
                  </a:lnTo>
                  <a:lnTo>
                    <a:pt x="26593" y="46143"/>
                  </a:lnTo>
                  <a:lnTo>
                    <a:pt x="27558" y="46519"/>
                  </a:lnTo>
                  <a:lnTo>
                    <a:pt x="27558" y="46519"/>
                  </a:lnTo>
                  <a:lnTo>
                    <a:pt x="28369" y="46835"/>
                  </a:lnTo>
                  <a:lnTo>
                    <a:pt x="29128" y="47134"/>
                  </a:lnTo>
                  <a:lnTo>
                    <a:pt x="29478" y="47287"/>
                  </a:lnTo>
                  <a:lnTo>
                    <a:pt x="29811" y="47432"/>
                  </a:lnTo>
                  <a:lnTo>
                    <a:pt x="30119" y="47578"/>
                  </a:lnTo>
                  <a:lnTo>
                    <a:pt x="30400" y="47723"/>
                  </a:lnTo>
                  <a:lnTo>
                    <a:pt x="30400" y="47723"/>
                  </a:lnTo>
                  <a:lnTo>
                    <a:pt x="30904" y="48004"/>
                  </a:lnTo>
                  <a:lnTo>
                    <a:pt x="31399" y="48269"/>
                  </a:lnTo>
                  <a:lnTo>
                    <a:pt x="31894" y="48525"/>
                  </a:lnTo>
                  <a:lnTo>
                    <a:pt x="32390" y="48756"/>
                  </a:lnTo>
                  <a:lnTo>
                    <a:pt x="32629" y="48867"/>
                  </a:lnTo>
                  <a:lnTo>
                    <a:pt x="32868" y="48978"/>
                  </a:lnTo>
                  <a:lnTo>
                    <a:pt x="33115" y="49072"/>
                  </a:lnTo>
                  <a:lnTo>
                    <a:pt x="33354" y="49165"/>
                  </a:lnTo>
                  <a:lnTo>
                    <a:pt x="33593" y="49251"/>
                  </a:lnTo>
                  <a:lnTo>
                    <a:pt x="33832" y="49319"/>
                  </a:lnTo>
                  <a:lnTo>
                    <a:pt x="34071" y="49387"/>
                  </a:lnTo>
                  <a:lnTo>
                    <a:pt x="34310" y="49447"/>
                  </a:lnTo>
                  <a:lnTo>
                    <a:pt x="34310" y="49447"/>
                  </a:lnTo>
                  <a:lnTo>
                    <a:pt x="34507" y="49481"/>
                  </a:lnTo>
                  <a:lnTo>
                    <a:pt x="34703" y="49516"/>
                  </a:lnTo>
                  <a:lnTo>
                    <a:pt x="34917" y="49550"/>
                  </a:lnTo>
                  <a:lnTo>
                    <a:pt x="35130" y="49567"/>
                  </a:lnTo>
                  <a:lnTo>
                    <a:pt x="35352" y="49592"/>
                  </a:lnTo>
                  <a:lnTo>
                    <a:pt x="35582" y="49601"/>
                  </a:lnTo>
                  <a:lnTo>
                    <a:pt x="35813" y="49609"/>
                  </a:lnTo>
                  <a:lnTo>
                    <a:pt x="36061" y="49609"/>
                  </a:lnTo>
                  <a:lnTo>
                    <a:pt x="36061" y="49609"/>
                  </a:lnTo>
                  <a:lnTo>
                    <a:pt x="36462" y="49609"/>
                  </a:lnTo>
                  <a:lnTo>
                    <a:pt x="36872" y="49584"/>
                  </a:lnTo>
                  <a:lnTo>
                    <a:pt x="37290" y="49558"/>
                  </a:lnTo>
                  <a:lnTo>
                    <a:pt x="37700" y="49524"/>
                  </a:lnTo>
                  <a:lnTo>
                    <a:pt x="38528" y="49439"/>
                  </a:lnTo>
                  <a:lnTo>
                    <a:pt x="39322" y="49345"/>
                  </a:lnTo>
                  <a:lnTo>
                    <a:pt x="39322" y="49345"/>
                  </a:lnTo>
                  <a:lnTo>
                    <a:pt x="40901" y="49148"/>
                  </a:lnTo>
                  <a:lnTo>
                    <a:pt x="41721" y="49063"/>
                  </a:lnTo>
                  <a:lnTo>
                    <a:pt x="42557" y="48978"/>
                  </a:lnTo>
                  <a:lnTo>
                    <a:pt x="43402" y="48909"/>
                  </a:lnTo>
                  <a:lnTo>
                    <a:pt x="44256" y="48850"/>
                  </a:lnTo>
                  <a:lnTo>
                    <a:pt x="44691" y="48833"/>
                  </a:lnTo>
                  <a:lnTo>
                    <a:pt x="45127" y="48815"/>
                  </a:lnTo>
                  <a:lnTo>
                    <a:pt x="45554" y="48807"/>
                  </a:lnTo>
                  <a:lnTo>
                    <a:pt x="45989" y="4880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8" name="Google Shape;10108;p44"/>
            <p:cNvSpPr/>
            <p:nvPr/>
          </p:nvSpPr>
          <p:spPr>
            <a:xfrm>
              <a:off x="4662713" y="2565750"/>
              <a:ext cx="1304050" cy="1109850"/>
            </a:xfrm>
            <a:custGeom>
              <a:avLst/>
              <a:gdLst/>
              <a:ahLst/>
              <a:cxnLst/>
              <a:rect l="l" t="t" r="r" b="b"/>
              <a:pathLst>
                <a:path w="52162" h="44394" extrusionOk="0">
                  <a:moveTo>
                    <a:pt x="18040" y="52"/>
                  </a:moveTo>
                  <a:lnTo>
                    <a:pt x="18108" y="60"/>
                  </a:lnTo>
                  <a:lnTo>
                    <a:pt x="18176" y="69"/>
                  </a:lnTo>
                  <a:lnTo>
                    <a:pt x="18244" y="86"/>
                  </a:lnTo>
                  <a:lnTo>
                    <a:pt x="18321" y="103"/>
                  </a:lnTo>
                  <a:lnTo>
                    <a:pt x="18390" y="137"/>
                  </a:lnTo>
                  <a:lnTo>
                    <a:pt x="18458" y="171"/>
                  </a:lnTo>
                  <a:lnTo>
                    <a:pt x="18586" y="248"/>
                  </a:lnTo>
                  <a:lnTo>
                    <a:pt x="18705" y="351"/>
                  </a:lnTo>
                  <a:lnTo>
                    <a:pt x="18765" y="410"/>
                  </a:lnTo>
                  <a:lnTo>
                    <a:pt x="18816" y="470"/>
                  </a:lnTo>
                  <a:lnTo>
                    <a:pt x="18868" y="530"/>
                  </a:lnTo>
                  <a:lnTo>
                    <a:pt x="18910" y="598"/>
                  </a:lnTo>
                  <a:lnTo>
                    <a:pt x="18944" y="667"/>
                  </a:lnTo>
                  <a:lnTo>
                    <a:pt x="18979" y="735"/>
                  </a:lnTo>
                  <a:lnTo>
                    <a:pt x="19030" y="863"/>
                  </a:lnTo>
                  <a:lnTo>
                    <a:pt x="19064" y="999"/>
                  </a:lnTo>
                  <a:lnTo>
                    <a:pt x="19098" y="1145"/>
                  </a:lnTo>
                  <a:lnTo>
                    <a:pt x="19115" y="1290"/>
                  </a:lnTo>
                  <a:lnTo>
                    <a:pt x="19132" y="1452"/>
                  </a:lnTo>
                  <a:lnTo>
                    <a:pt x="19132" y="1606"/>
                  </a:lnTo>
                  <a:lnTo>
                    <a:pt x="19124" y="1768"/>
                  </a:lnTo>
                  <a:lnTo>
                    <a:pt x="19107" y="1930"/>
                  </a:lnTo>
                  <a:lnTo>
                    <a:pt x="19072" y="2084"/>
                  </a:lnTo>
                  <a:lnTo>
                    <a:pt x="19030" y="2237"/>
                  </a:lnTo>
                  <a:lnTo>
                    <a:pt x="18979" y="2382"/>
                  </a:lnTo>
                  <a:lnTo>
                    <a:pt x="18910" y="2519"/>
                  </a:lnTo>
                  <a:lnTo>
                    <a:pt x="18825" y="2647"/>
                  </a:lnTo>
                  <a:lnTo>
                    <a:pt x="18731" y="2758"/>
                  </a:lnTo>
                  <a:lnTo>
                    <a:pt x="18680" y="2809"/>
                  </a:lnTo>
                  <a:lnTo>
                    <a:pt x="18620" y="2861"/>
                  </a:lnTo>
                  <a:lnTo>
                    <a:pt x="18560" y="2903"/>
                  </a:lnTo>
                  <a:lnTo>
                    <a:pt x="18501" y="2946"/>
                  </a:lnTo>
                  <a:lnTo>
                    <a:pt x="18424" y="2989"/>
                  </a:lnTo>
                  <a:lnTo>
                    <a:pt x="18347" y="3023"/>
                  </a:lnTo>
                  <a:lnTo>
                    <a:pt x="18270" y="3048"/>
                  </a:lnTo>
                  <a:lnTo>
                    <a:pt x="18185" y="3074"/>
                  </a:lnTo>
                  <a:lnTo>
                    <a:pt x="17997" y="3108"/>
                  </a:lnTo>
                  <a:lnTo>
                    <a:pt x="17809" y="3134"/>
                  </a:lnTo>
                  <a:lnTo>
                    <a:pt x="17613" y="3134"/>
                  </a:lnTo>
                  <a:lnTo>
                    <a:pt x="17408" y="3117"/>
                  </a:lnTo>
                  <a:lnTo>
                    <a:pt x="17211" y="3074"/>
                  </a:lnTo>
                  <a:lnTo>
                    <a:pt x="17015" y="3023"/>
                  </a:lnTo>
                  <a:lnTo>
                    <a:pt x="16870" y="2963"/>
                  </a:lnTo>
                  <a:lnTo>
                    <a:pt x="16742" y="2903"/>
                  </a:lnTo>
                  <a:lnTo>
                    <a:pt x="16622" y="2826"/>
                  </a:lnTo>
                  <a:lnTo>
                    <a:pt x="16511" y="2750"/>
                  </a:lnTo>
                  <a:lnTo>
                    <a:pt x="16417" y="2664"/>
                  </a:lnTo>
                  <a:lnTo>
                    <a:pt x="16341" y="2570"/>
                  </a:lnTo>
                  <a:lnTo>
                    <a:pt x="16272" y="2468"/>
                  </a:lnTo>
                  <a:lnTo>
                    <a:pt x="16221" y="2365"/>
                  </a:lnTo>
                  <a:lnTo>
                    <a:pt x="16204" y="2297"/>
                  </a:lnTo>
                  <a:lnTo>
                    <a:pt x="16196" y="2237"/>
                  </a:lnTo>
                  <a:lnTo>
                    <a:pt x="16196" y="2169"/>
                  </a:lnTo>
                  <a:lnTo>
                    <a:pt x="16204" y="2109"/>
                  </a:lnTo>
                  <a:lnTo>
                    <a:pt x="16221" y="2050"/>
                  </a:lnTo>
                  <a:lnTo>
                    <a:pt x="16247" y="1990"/>
                  </a:lnTo>
                  <a:lnTo>
                    <a:pt x="16281" y="1930"/>
                  </a:lnTo>
                  <a:lnTo>
                    <a:pt x="16324" y="1879"/>
                  </a:lnTo>
                  <a:lnTo>
                    <a:pt x="16426" y="1768"/>
                  </a:lnTo>
                  <a:lnTo>
                    <a:pt x="16537" y="1657"/>
                  </a:lnTo>
                  <a:lnTo>
                    <a:pt x="16665" y="1554"/>
                  </a:lnTo>
                  <a:lnTo>
                    <a:pt x="16802" y="1452"/>
                  </a:lnTo>
                  <a:lnTo>
                    <a:pt x="16938" y="1349"/>
                  </a:lnTo>
                  <a:lnTo>
                    <a:pt x="17066" y="1239"/>
                  </a:lnTo>
                  <a:lnTo>
                    <a:pt x="17177" y="1136"/>
                  </a:lnTo>
                  <a:lnTo>
                    <a:pt x="17220" y="1085"/>
                  </a:lnTo>
                  <a:lnTo>
                    <a:pt x="17263" y="1025"/>
                  </a:lnTo>
                  <a:lnTo>
                    <a:pt x="17314" y="948"/>
                  </a:lnTo>
                  <a:lnTo>
                    <a:pt x="17365" y="863"/>
                  </a:lnTo>
                  <a:lnTo>
                    <a:pt x="17459" y="675"/>
                  </a:lnTo>
                  <a:lnTo>
                    <a:pt x="17561" y="453"/>
                  </a:lnTo>
                  <a:lnTo>
                    <a:pt x="17613" y="351"/>
                  </a:lnTo>
                  <a:lnTo>
                    <a:pt x="17672" y="265"/>
                  </a:lnTo>
                  <a:lnTo>
                    <a:pt x="17741" y="180"/>
                  </a:lnTo>
                  <a:lnTo>
                    <a:pt x="17818" y="120"/>
                  </a:lnTo>
                  <a:lnTo>
                    <a:pt x="17860" y="95"/>
                  </a:lnTo>
                  <a:lnTo>
                    <a:pt x="17903" y="77"/>
                  </a:lnTo>
                  <a:lnTo>
                    <a:pt x="17946" y="60"/>
                  </a:lnTo>
                  <a:lnTo>
                    <a:pt x="17997" y="52"/>
                  </a:lnTo>
                  <a:close/>
                  <a:moveTo>
                    <a:pt x="17988" y="1"/>
                  </a:moveTo>
                  <a:lnTo>
                    <a:pt x="17937" y="9"/>
                  </a:lnTo>
                  <a:lnTo>
                    <a:pt x="17886" y="26"/>
                  </a:lnTo>
                  <a:lnTo>
                    <a:pt x="17835" y="43"/>
                  </a:lnTo>
                  <a:lnTo>
                    <a:pt x="17792" y="69"/>
                  </a:lnTo>
                  <a:lnTo>
                    <a:pt x="17749" y="103"/>
                  </a:lnTo>
                  <a:lnTo>
                    <a:pt x="17707" y="137"/>
                  </a:lnTo>
                  <a:lnTo>
                    <a:pt x="17638" y="223"/>
                  </a:lnTo>
                  <a:lnTo>
                    <a:pt x="17570" y="325"/>
                  </a:lnTo>
                  <a:lnTo>
                    <a:pt x="17510" y="427"/>
                  </a:lnTo>
                  <a:lnTo>
                    <a:pt x="17408" y="649"/>
                  </a:lnTo>
                  <a:lnTo>
                    <a:pt x="17314" y="837"/>
                  </a:lnTo>
                  <a:lnTo>
                    <a:pt x="17271" y="923"/>
                  </a:lnTo>
                  <a:lnTo>
                    <a:pt x="17220" y="999"/>
                  </a:lnTo>
                  <a:lnTo>
                    <a:pt x="17135" y="1102"/>
                  </a:lnTo>
                  <a:lnTo>
                    <a:pt x="17024" y="1204"/>
                  </a:lnTo>
                  <a:lnTo>
                    <a:pt x="16904" y="1307"/>
                  </a:lnTo>
                  <a:lnTo>
                    <a:pt x="16767" y="1409"/>
                  </a:lnTo>
                  <a:lnTo>
                    <a:pt x="16631" y="1520"/>
                  </a:lnTo>
                  <a:lnTo>
                    <a:pt x="16494" y="1623"/>
                  </a:lnTo>
                  <a:lnTo>
                    <a:pt x="16375" y="1742"/>
                  </a:lnTo>
                  <a:lnTo>
                    <a:pt x="16272" y="1853"/>
                  </a:lnTo>
                  <a:lnTo>
                    <a:pt x="16230" y="1913"/>
                  </a:lnTo>
                  <a:lnTo>
                    <a:pt x="16196" y="1981"/>
                  </a:lnTo>
                  <a:lnTo>
                    <a:pt x="16170" y="2041"/>
                  </a:lnTo>
                  <a:lnTo>
                    <a:pt x="16144" y="2109"/>
                  </a:lnTo>
                  <a:lnTo>
                    <a:pt x="16136" y="2169"/>
                  </a:lnTo>
                  <a:lnTo>
                    <a:pt x="16136" y="2246"/>
                  </a:lnTo>
                  <a:lnTo>
                    <a:pt x="16153" y="2314"/>
                  </a:lnTo>
                  <a:lnTo>
                    <a:pt x="16170" y="2382"/>
                  </a:lnTo>
                  <a:lnTo>
                    <a:pt x="16230" y="2493"/>
                  </a:lnTo>
                  <a:lnTo>
                    <a:pt x="16298" y="2604"/>
                  </a:lnTo>
                  <a:lnTo>
                    <a:pt x="16375" y="2698"/>
                  </a:lnTo>
                  <a:lnTo>
                    <a:pt x="16477" y="2792"/>
                  </a:lnTo>
                  <a:lnTo>
                    <a:pt x="16588" y="2869"/>
                  </a:lnTo>
                  <a:lnTo>
                    <a:pt x="16708" y="2946"/>
                  </a:lnTo>
                  <a:lnTo>
                    <a:pt x="16853" y="3014"/>
                  </a:lnTo>
                  <a:lnTo>
                    <a:pt x="16998" y="3074"/>
                  </a:lnTo>
                  <a:lnTo>
                    <a:pt x="17169" y="3125"/>
                  </a:lnTo>
                  <a:lnTo>
                    <a:pt x="17348" y="3159"/>
                  </a:lnTo>
                  <a:lnTo>
                    <a:pt x="17527" y="3176"/>
                  </a:lnTo>
                  <a:lnTo>
                    <a:pt x="17707" y="3185"/>
                  </a:lnTo>
                  <a:lnTo>
                    <a:pt x="17818" y="3185"/>
                  </a:lnTo>
                  <a:lnTo>
                    <a:pt x="17937" y="3176"/>
                  </a:lnTo>
                  <a:lnTo>
                    <a:pt x="18048" y="3159"/>
                  </a:lnTo>
                  <a:lnTo>
                    <a:pt x="18150" y="3142"/>
                  </a:lnTo>
                  <a:lnTo>
                    <a:pt x="18253" y="3108"/>
                  </a:lnTo>
                  <a:lnTo>
                    <a:pt x="18347" y="3074"/>
                  </a:lnTo>
                  <a:lnTo>
                    <a:pt x="18441" y="3040"/>
                  </a:lnTo>
                  <a:lnTo>
                    <a:pt x="18526" y="2989"/>
                  </a:lnTo>
                  <a:lnTo>
                    <a:pt x="18594" y="2954"/>
                  </a:lnTo>
                  <a:lnTo>
                    <a:pt x="18654" y="2903"/>
                  </a:lnTo>
                  <a:lnTo>
                    <a:pt x="18714" y="2852"/>
                  </a:lnTo>
                  <a:lnTo>
                    <a:pt x="18765" y="2801"/>
                  </a:lnTo>
                  <a:lnTo>
                    <a:pt x="18868" y="2681"/>
                  </a:lnTo>
                  <a:lnTo>
                    <a:pt x="18953" y="2553"/>
                  </a:lnTo>
                  <a:lnTo>
                    <a:pt x="19021" y="2408"/>
                  </a:lnTo>
                  <a:lnTo>
                    <a:pt x="19081" y="2254"/>
                  </a:lnTo>
                  <a:lnTo>
                    <a:pt x="19124" y="2101"/>
                  </a:lnTo>
                  <a:lnTo>
                    <a:pt x="19158" y="1939"/>
                  </a:lnTo>
                  <a:lnTo>
                    <a:pt x="19175" y="1776"/>
                  </a:lnTo>
                  <a:lnTo>
                    <a:pt x="19183" y="1614"/>
                  </a:lnTo>
                  <a:lnTo>
                    <a:pt x="19183" y="1452"/>
                  </a:lnTo>
                  <a:lnTo>
                    <a:pt x="19175" y="1290"/>
                  </a:lnTo>
                  <a:lnTo>
                    <a:pt x="19149" y="1136"/>
                  </a:lnTo>
                  <a:lnTo>
                    <a:pt x="19115" y="982"/>
                  </a:lnTo>
                  <a:lnTo>
                    <a:pt x="19081" y="846"/>
                  </a:lnTo>
                  <a:lnTo>
                    <a:pt x="19030" y="709"/>
                  </a:lnTo>
                  <a:lnTo>
                    <a:pt x="18996" y="632"/>
                  </a:lnTo>
                  <a:lnTo>
                    <a:pt x="18953" y="564"/>
                  </a:lnTo>
                  <a:lnTo>
                    <a:pt x="18902" y="487"/>
                  </a:lnTo>
                  <a:lnTo>
                    <a:pt x="18851" y="419"/>
                  </a:lnTo>
                  <a:lnTo>
                    <a:pt x="18791" y="359"/>
                  </a:lnTo>
                  <a:lnTo>
                    <a:pt x="18722" y="299"/>
                  </a:lnTo>
                  <a:lnTo>
                    <a:pt x="18663" y="240"/>
                  </a:lnTo>
                  <a:lnTo>
                    <a:pt x="18586" y="188"/>
                  </a:lnTo>
                  <a:lnTo>
                    <a:pt x="18518" y="146"/>
                  </a:lnTo>
                  <a:lnTo>
                    <a:pt x="18441" y="103"/>
                  </a:lnTo>
                  <a:lnTo>
                    <a:pt x="18364" y="69"/>
                  </a:lnTo>
                  <a:lnTo>
                    <a:pt x="18287" y="43"/>
                  </a:lnTo>
                  <a:lnTo>
                    <a:pt x="18210" y="18"/>
                  </a:lnTo>
                  <a:lnTo>
                    <a:pt x="18142" y="9"/>
                  </a:lnTo>
                  <a:lnTo>
                    <a:pt x="18065" y="1"/>
                  </a:lnTo>
                  <a:close/>
                  <a:moveTo>
                    <a:pt x="1128" y="1025"/>
                  </a:moveTo>
                  <a:lnTo>
                    <a:pt x="1170" y="1034"/>
                  </a:lnTo>
                  <a:lnTo>
                    <a:pt x="1469" y="1110"/>
                  </a:lnTo>
                  <a:lnTo>
                    <a:pt x="1785" y="1204"/>
                  </a:lnTo>
                  <a:lnTo>
                    <a:pt x="2118" y="1315"/>
                  </a:lnTo>
                  <a:lnTo>
                    <a:pt x="2459" y="1435"/>
                  </a:lnTo>
                  <a:lnTo>
                    <a:pt x="2801" y="1563"/>
                  </a:lnTo>
                  <a:lnTo>
                    <a:pt x="3142" y="1717"/>
                  </a:lnTo>
                  <a:lnTo>
                    <a:pt x="3484" y="1879"/>
                  </a:lnTo>
                  <a:lnTo>
                    <a:pt x="3646" y="1973"/>
                  </a:lnTo>
                  <a:lnTo>
                    <a:pt x="3800" y="2067"/>
                  </a:lnTo>
                  <a:lnTo>
                    <a:pt x="3962" y="2161"/>
                  </a:lnTo>
                  <a:lnTo>
                    <a:pt x="4107" y="2263"/>
                  </a:lnTo>
                  <a:lnTo>
                    <a:pt x="4252" y="2365"/>
                  </a:lnTo>
                  <a:lnTo>
                    <a:pt x="4389" y="2476"/>
                  </a:lnTo>
                  <a:lnTo>
                    <a:pt x="4525" y="2596"/>
                  </a:lnTo>
                  <a:lnTo>
                    <a:pt x="4645" y="2715"/>
                  </a:lnTo>
                  <a:lnTo>
                    <a:pt x="4764" y="2835"/>
                  </a:lnTo>
                  <a:lnTo>
                    <a:pt x="4867" y="2963"/>
                  </a:lnTo>
                  <a:lnTo>
                    <a:pt x="4969" y="3100"/>
                  </a:lnTo>
                  <a:lnTo>
                    <a:pt x="5055" y="3236"/>
                  </a:lnTo>
                  <a:lnTo>
                    <a:pt x="5132" y="3381"/>
                  </a:lnTo>
                  <a:lnTo>
                    <a:pt x="5191" y="3526"/>
                  </a:lnTo>
                  <a:lnTo>
                    <a:pt x="5242" y="3680"/>
                  </a:lnTo>
                  <a:lnTo>
                    <a:pt x="5285" y="3842"/>
                  </a:lnTo>
                  <a:lnTo>
                    <a:pt x="5311" y="4005"/>
                  </a:lnTo>
                  <a:lnTo>
                    <a:pt x="5319" y="4175"/>
                  </a:lnTo>
                  <a:lnTo>
                    <a:pt x="5319" y="4226"/>
                  </a:lnTo>
                  <a:lnTo>
                    <a:pt x="5311" y="4278"/>
                  </a:lnTo>
                  <a:lnTo>
                    <a:pt x="5294" y="4329"/>
                  </a:lnTo>
                  <a:lnTo>
                    <a:pt x="5277" y="4380"/>
                  </a:lnTo>
                  <a:lnTo>
                    <a:pt x="5251" y="4431"/>
                  </a:lnTo>
                  <a:lnTo>
                    <a:pt x="5217" y="4483"/>
                  </a:lnTo>
                  <a:lnTo>
                    <a:pt x="5174" y="4525"/>
                  </a:lnTo>
                  <a:lnTo>
                    <a:pt x="5132" y="4568"/>
                  </a:lnTo>
                  <a:lnTo>
                    <a:pt x="5029" y="4662"/>
                  </a:lnTo>
                  <a:lnTo>
                    <a:pt x="4910" y="4730"/>
                  </a:lnTo>
                  <a:lnTo>
                    <a:pt x="4773" y="4798"/>
                  </a:lnTo>
                  <a:lnTo>
                    <a:pt x="4636" y="4850"/>
                  </a:lnTo>
                  <a:lnTo>
                    <a:pt x="4491" y="4884"/>
                  </a:lnTo>
                  <a:lnTo>
                    <a:pt x="4355" y="4909"/>
                  </a:lnTo>
                  <a:lnTo>
                    <a:pt x="4227" y="4927"/>
                  </a:lnTo>
                  <a:lnTo>
                    <a:pt x="4099" y="4927"/>
                  </a:lnTo>
                  <a:lnTo>
                    <a:pt x="4022" y="4909"/>
                  </a:lnTo>
                  <a:lnTo>
                    <a:pt x="3953" y="4884"/>
                  </a:lnTo>
                  <a:lnTo>
                    <a:pt x="3885" y="4841"/>
                  </a:lnTo>
                  <a:lnTo>
                    <a:pt x="3825" y="4790"/>
                  </a:lnTo>
                  <a:lnTo>
                    <a:pt x="3757" y="4722"/>
                  </a:lnTo>
                  <a:lnTo>
                    <a:pt x="3706" y="4653"/>
                  </a:lnTo>
                  <a:lnTo>
                    <a:pt x="3586" y="4500"/>
                  </a:lnTo>
                  <a:lnTo>
                    <a:pt x="3450" y="4320"/>
                  </a:lnTo>
                  <a:lnTo>
                    <a:pt x="3381" y="4235"/>
                  </a:lnTo>
                  <a:lnTo>
                    <a:pt x="3296" y="4167"/>
                  </a:lnTo>
                  <a:lnTo>
                    <a:pt x="3219" y="4090"/>
                  </a:lnTo>
                  <a:lnTo>
                    <a:pt x="3125" y="4022"/>
                  </a:lnTo>
                  <a:lnTo>
                    <a:pt x="2946" y="3902"/>
                  </a:lnTo>
                  <a:lnTo>
                    <a:pt x="2750" y="3791"/>
                  </a:lnTo>
                  <a:lnTo>
                    <a:pt x="2553" y="3697"/>
                  </a:lnTo>
                  <a:lnTo>
                    <a:pt x="2348" y="3612"/>
                  </a:lnTo>
                  <a:lnTo>
                    <a:pt x="2135" y="3526"/>
                  </a:lnTo>
                  <a:lnTo>
                    <a:pt x="1717" y="3373"/>
                  </a:lnTo>
                  <a:lnTo>
                    <a:pt x="1452" y="3279"/>
                  </a:lnTo>
                  <a:lnTo>
                    <a:pt x="1187" y="3185"/>
                  </a:lnTo>
                  <a:lnTo>
                    <a:pt x="940" y="3083"/>
                  </a:lnTo>
                  <a:lnTo>
                    <a:pt x="829" y="3023"/>
                  </a:lnTo>
                  <a:lnTo>
                    <a:pt x="709" y="2963"/>
                  </a:lnTo>
                  <a:lnTo>
                    <a:pt x="607" y="2895"/>
                  </a:lnTo>
                  <a:lnTo>
                    <a:pt x="504" y="2826"/>
                  </a:lnTo>
                  <a:lnTo>
                    <a:pt x="411" y="2750"/>
                  </a:lnTo>
                  <a:lnTo>
                    <a:pt x="325" y="2664"/>
                  </a:lnTo>
                  <a:lnTo>
                    <a:pt x="248" y="2579"/>
                  </a:lnTo>
                  <a:lnTo>
                    <a:pt x="180" y="2485"/>
                  </a:lnTo>
                  <a:lnTo>
                    <a:pt x="120" y="2382"/>
                  </a:lnTo>
                  <a:lnTo>
                    <a:pt x="69" y="2271"/>
                  </a:lnTo>
                  <a:lnTo>
                    <a:pt x="61" y="2229"/>
                  </a:lnTo>
                  <a:lnTo>
                    <a:pt x="61" y="2195"/>
                  </a:lnTo>
                  <a:lnTo>
                    <a:pt x="69" y="2152"/>
                  </a:lnTo>
                  <a:lnTo>
                    <a:pt x="86" y="2118"/>
                  </a:lnTo>
                  <a:lnTo>
                    <a:pt x="137" y="2041"/>
                  </a:lnTo>
                  <a:lnTo>
                    <a:pt x="206" y="1964"/>
                  </a:lnTo>
                  <a:lnTo>
                    <a:pt x="274" y="1887"/>
                  </a:lnTo>
                  <a:lnTo>
                    <a:pt x="325" y="1810"/>
                  </a:lnTo>
                  <a:lnTo>
                    <a:pt x="376" y="1700"/>
                  </a:lnTo>
                  <a:lnTo>
                    <a:pt x="428" y="1589"/>
                  </a:lnTo>
                  <a:lnTo>
                    <a:pt x="470" y="1478"/>
                  </a:lnTo>
                  <a:lnTo>
                    <a:pt x="522" y="1375"/>
                  </a:lnTo>
                  <a:lnTo>
                    <a:pt x="581" y="1281"/>
                  </a:lnTo>
                  <a:lnTo>
                    <a:pt x="615" y="1247"/>
                  </a:lnTo>
                  <a:lnTo>
                    <a:pt x="650" y="1213"/>
                  </a:lnTo>
                  <a:lnTo>
                    <a:pt x="769" y="1128"/>
                  </a:lnTo>
                  <a:lnTo>
                    <a:pt x="880" y="1068"/>
                  </a:lnTo>
                  <a:lnTo>
                    <a:pt x="983" y="1034"/>
                  </a:lnTo>
                  <a:lnTo>
                    <a:pt x="1034" y="1025"/>
                  </a:lnTo>
                  <a:close/>
                  <a:moveTo>
                    <a:pt x="1059" y="965"/>
                  </a:moveTo>
                  <a:lnTo>
                    <a:pt x="991" y="974"/>
                  </a:lnTo>
                  <a:lnTo>
                    <a:pt x="923" y="999"/>
                  </a:lnTo>
                  <a:lnTo>
                    <a:pt x="846" y="1025"/>
                  </a:lnTo>
                  <a:lnTo>
                    <a:pt x="778" y="1059"/>
                  </a:lnTo>
                  <a:lnTo>
                    <a:pt x="701" y="1110"/>
                  </a:lnTo>
                  <a:lnTo>
                    <a:pt x="615" y="1170"/>
                  </a:lnTo>
                  <a:lnTo>
                    <a:pt x="573" y="1204"/>
                  </a:lnTo>
                  <a:lnTo>
                    <a:pt x="539" y="1247"/>
                  </a:lnTo>
                  <a:lnTo>
                    <a:pt x="504" y="1290"/>
                  </a:lnTo>
                  <a:lnTo>
                    <a:pt x="479" y="1341"/>
                  </a:lnTo>
                  <a:lnTo>
                    <a:pt x="428" y="1452"/>
                  </a:lnTo>
                  <a:lnTo>
                    <a:pt x="376" y="1563"/>
                  </a:lnTo>
                  <a:lnTo>
                    <a:pt x="325" y="1674"/>
                  </a:lnTo>
                  <a:lnTo>
                    <a:pt x="274" y="1785"/>
                  </a:lnTo>
                  <a:lnTo>
                    <a:pt x="231" y="1853"/>
                  </a:lnTo>
                  <a:lnTo>
                    <a:pt x="163" y="1930"/>
                  </a:lnTo>
                  <a:lnTo>
                    <a:pt x="95" y="2007"/>
                  </a:lnTo>
                  <a:lnTo>
                    <a:pt x="61" y="2050"/>
                  </a:lnTo>
                  <a:lnTo>
                    <a:pt x="35" y="2101"/>
                  </a:lnTo>
                  <a:lnTo>
                    <a:pt x="18" y="2143"/>
                  </a:lnTo>
                  <a:lnTo>
                    <a:pt x="1" y="2186"/>
                  </a:lnTo>
                  <a:lnTo>
                    <a:pt x="1" y="2237"/>
                  </a:lnTo>
                  <a:lnTo>
                    <a:pt x="18" y="2289"/>
                  </a:lnTo>
                  <a:lnTo>
                    <a:pt x="69" y="2400"/>
                  </a:lnTo>
                  <a:lnTo>
                    <a:pt x="129" y="2511"/>
                  </a:lnTo>
                  <a:lnTo>
                    <a:pt x="206" y="2613"/>
                  </a:lnTo>
                  <a:lnTo>
                    <a:pt x="282" y="2698"/>
                  </a:lnTo>
                  <a:lnTo>
                    <a:pt x="368" y="2784"/>
                  </a:lnTo>
                  <a:lnTo>
                    <a:pt x="470" y="2861"/>
                  </a:lnTo>
                  <a:lnTo>
                    <a:pt x="573" y="2937"/>
                  </a:lnTo>
                  <a:lnTo>
                    <a:pt x="675" y="3006"/>
                  </a:lnTo>
                  <a:lnTo>
                    <a:pt x="795" y="3065"/>
                  </a:lnTo>
                  <a:lnTo>
                    <a:pt x="914" y="3125"/>
                  </a:lnTo>
                  <a:lnTo>
                    <a:pt x="1162" y="3228"/>
                  </a:lnTo>
                  <a:lnTo>
                    <a:pt x="1426" y="3330"/>
                  </a:lnTo>
                  <a:lnTo>
                    <a:pt x="1700" y="3424"/>
                  </a:lnTo>
                  <a:lnTo>
                    <a:pt x="2118" y="3578"/>
                  </a:lnTo>
                  <a:lnTo>
                    <a:pt x="2323" y="3654"/>
                  </a:lnTo>
                  <a:lnTo>
                    <a:pt x="2528" y="3740"/>
                  </a:lnTo>
                  <a:lnTo>
                    <a:pt x="2724" y="3842"/>
                  </a:lnTo>
                  <a:lnTo>
                    <a:pt x="2912" y="3945"/>
                  </a:lnTo>
                  <a:lnTo>
                    <a:pt x="3091" y="4064"/>
                  </a:lnTo>
                  <a:lnTo>
                    <a:pt x="3185" y="4133"/>
                  </a:lnTo>
                  <a:lnTo>
                    <a:pt x="3262" y="4201"/>
                  </a:lnTo>
                  <a:lnTo>
                    <a:pt x="3339" y="4278"/>
                  </a:lnTo>
                  <a:lnTo>
                    <a:pt x="3407" y="4355"/>
                  </a:lnTo>
                  <a:lnTo>
                    <a:pt x="3544" y="4534"/>
                  </a:lnTo>
                  <a:lnTo>
                    <a:pt x="3663" y="4696"/>
                  </a:lnTo>
                  <a:lnTo>
                    <a:pt x="3723" y="4764"/>
                  </a:lnTo>
                  <a:lnTo>
                    <a:pt x="3791" y="4833"/>
                  </a:lnTo>
                  <a:lnTo>
                    <a:pt x="3859" y="4892"/>
                  </a:lnTo>
                  <a:lnTo>
                    <a:pt x="3936" y="4935"/>
                  </a:lnTo>
                  <a:lnTo>
                    <a:pt x="4013" y="4961"/>
                  </a:lnTo>
                  <a:lnTo>
                    <a:pt x="4099" y="4978"/>
                  </a:lnTo>
                  <a:lnTo>
                    <a:pt x="4286" y="4978"/>
                  </a:lnTo>
                  <a:lnTo>
                    <a:pt x="4414" y="4961"/>
                  </a:lnTo>
                  <a:lnTo>
                    <a:pt x="4551" y="4927"/>
                  </a:lnTo>
                  <a:lnTo>
                    <a:pt x="4688" y="4892"/>
                  </a:lnTo>
                  <a:lnTo>
                    <a:pt x="4824" y="4833"/>
                  </a:lnTo>
                  <a:lnTo>
                    <a:pt x="4952" y="4773"/>
                  </a:lnTo>
                  <a:lnTo>
                    <a:pt x="5063" y="4696"/>
                  </a:lnTo>
                  <a:lnTo>
                    <a:pt x="5174" y="4611"/>
                  </a:lnTo>
                  <a:lnTo>
                    <a:pt x="5217" y="4559"/>
                  </a:lnTo>
                  <a:lnTo>
                    <a:pt x="5260" y="4508"/>
                  </a:lnTo>
                  <a:lnTo>
                    <a:pt x="5294" y="4457"/>
                  </a:lnTo>
                  <a:lnTo>
                    <a:pt x="5328" y="4406"/>
                  </a:lnTo>
                  <a:lnTo>
                    <a:pt x="5345" y="4346"/>
                  </a:lnTo>
                  <a:lnTo>
                    <a:pt x="5362" y="4286"/>
                  </a:lnTo>
                  <a:lnTo>
                    <a:pt x="5371" y="4235"/>
                  </a:lnTo>
                  <a:lnTo>
                    <a:pt x="5371" y="4175"/>
                  </a:lnTo>
                  <a:lnTo>
                    <a:pt x="5362" y="3996"/>
                  </a:lnTo>
                  <a:lnTo>
                    <a:pt x="5336" y="3834"/>
                  </a:lnTo>
                  <a:lnTo>
                    <a:pt x="5294" y="3672"/>
                  </a:lnTo>
                  <a:lnTo>
                    <a:pt x="5242" y="3518"/>
                  </a:lnTo>
                  <a:lnTo>
                    <a:pt x="5183" y="3364"/>
                  </a:lnTo>
                  <a:lnTo>
                    <a:pt x="5106" y="3219"/>
                  </a:lnTo>
                  <a:lnTo>
                    <a:pt x="5021" y="3083"/>
                  </a:lnTo>
                  <a:lnTo>
                    <a:pt x="4918" y="2946"/>
                  </a:lnTo>
                  <a:lnTo>
                    <a:pt x="4816" y="2809"/>
                  </a:lnTo>
                  <a:lnTo>
                    <a:pt x="4696" y="2690"/>
                  </a:lnTo>
                  <a:lnTo>
                    <a:pt x="4568" y="2562"/>
                  </a:lnTo>
                  <a:lnTo>
                    <a:pt x="4440" y="2451"/>
                  </a:lnTo>
                  <a:lnTo>
                    <a:pt x="4295" y="2331"/>
                  </a:lnTo>
                  <a:lnTo>
                    <a:pt x="4150" y="2229"/>
                  </a:lnTo>
                  <a:lnTo>
                    <a:pt x="3996" y="2126"/>
                  </a:lnTo>
                  <a:lnTo>
                    <a:pt x="3842" y="2024"/>
                  </a:lnTo>
                  <a:lnTo>
                    <a:pt x="3680" y="1930"/>
                  </a:lnTo>
                  <a:lnTo>
                    <a:pt x="3518" y="1836"/>
                  </a:lnTo>
                  <a:lnTo>
                    <a:pt x="3177" y="1674"/>
                  </a:lnTo>
                  <a:lnTo>
                    <a:pt x="2835" y="1520"/>
                  </a:lnTo>
                  <a:lnTo>
                    <a:pt x="2485" y="1384"/>
                  </a:lnTo>
                  <a:lnTo>
                    <a:pt x="2144" y="1264"/>
                  </a:lnTo>
                  <a:lnTo>
                    <a:pt x="1802" y="1153"/>
                  </a:lnTo>
                  <a:lnTo>
                    <a:pt x="1486" y="1059"/>
                  </a:lnTo>
                  <a:lnTo>
                    <a:pt x="1179" y="982"/>
                  </a:lnTo>
                  <a:lnTo>
                    <a:pt x="1119" y="974"/>
                  </a:lnTo>
                  <a:lnTo>
                    <a:pt x="1059" y="965"/>
                  </a:lnTo>
                  <a:close/>
                  <a:moveTo>
                    <a:pt x="22342" y="19482"/>
                  </a:moveTo>
                  <a:lnTo>
                    <a:pt x="22513" y="19491"/>
                  </a:lnTo>
                  <a:lnTo>
                    <a:pt x="22684" y="19516"/>
                  </a:lnTo>
                  <a:lnTo>
                    <a:pt x="22854" y="19542"/>
                  </a:lnTo>
                  <a:lnTo>
                    <a:pt x="23017" y="19576"/>
                  </a:lnTo>
                  <a:lnTo>
                    <a:pt x="23179" y="19619"/>
                  </a:lnTo>
                  <a:lnTo>
                    <a:pt x="23341" y="19661"/>
                  </a:lnTo>
                  <a:lnTo>
                    <a:pt x="23495" y="19721"/>
                  </a:lnTo>
                  <a:lnTo>
                    <a:pt x="23648" y="19772"/>
                  </a:lnTo>
                  <a:lnTo>
                    <a:pt x="23802" y="19841"/>
                  </a:lnTo>
                  <a:lnTo>
                    <a:pt x="23947" y="19909"/>
                  </a:lnTo>
                  <a:lnTo>
                    <a:pt x="24092" y="19986"/>
                  </a:lnTo>
                  <a:lnTo>
                    <a:pt x="24229" y="20071"/>
                  </a:lnTo>
                  <a:lnTo>
                    <a:pt x="24374" y="20157"/>
                  </a:lnTo>
                  <a:lnTo>
                    <a:pt x="24647" y="20344"/>
                  </a:lnTo>
                  <a:lnTo>
                    <a:pt x="24903" y="20541"/>
                  </a:lnTo>
                  <a:lnTo>
                    <a:pt x="25159" y="20754"/>
                  </a:lnTo>
                  <a:lnTo>
                    <a:pt x="25415" y="20985"/>
                  </a:lnTo>
                  <a:lnTo>
                    <a:pt x="25655" y="21215"/>
                  </a:lnTo>
                  <a:lnTo>
                    <a:pt x="25894" y="21463"/>
                  </a:lnTo>
                  <a:lnTo>
                    <a:pt x="26133" y="21710"/>
                  </a:lnTo>
                  <a:lnTo>
                    <a:pt x="26594" y="22214"/>
                  </a:lnTo>
                  <a:lnTo>
                    <a:pt x="27029" y="22684"/>
                  </a:lnTo>
                  <a:lnTo>
                    <a:pt x="27251" y="22914"/>
                  </a:lnTo>
                  <a:lnTo>
                    <a:pt x="27464" y="23136"/>
                  </a:lnTo>
                  <a:lnTo>
                    <a:pt x="27686" y="23358"/>
                  </a:lnTo>
                  <a:lnTo>
                    <a:pt x="27908" y="23563"/>
                  </a:lnTo>
                  <a:lnTo>
                    <a:pt x="28139" y="23759"/>
                  </a:lnTo>
                  <a:lnTo>
                    <a:pt x="28369" y="23938"/>
                  </a:lnTo>
                  <a:lnTo>
                    <a:pt x="28600" y="24109"/>
                  </a:lnTo>
                  <a:lnTo>
                    <a:pt x="28847" y="24263"/>
                  </a:lnTo>
                  <a:lnTo>
                    <a:pt x="29095" y="24399"/>
                  </a:lnTo>
                  <a:lnTo>
                    <a:pt x="29223" y="24459"/>
                  </a:lnTo>
                  <a:lnTo>
                    <a:pt x="29351" y="24510"/>
                  </a:lnTo>
                  <a:lnTo>
                    <a:pt x="29488" y="24562"/>
                  </a:lnTo>
                  <a:lnTo>
                    <a:pt x="29616" y="24613"/>
                  </a:lnTo>
                  <a:lnTo>
                    <a:pt x="29752" y="24656"/>
                  </a:lnTo>
                  <a:lnTo>
                    <a:pt x="29897" y="24690"/>
                  </a:lnTo>
                  <a:lnTo>
                    <a:pt x="30034" y="24715"/>
                  </a:lnTo>
                  <a:lnTo>
                    <a:pt x="30179" y="24741"/>
                  </a:lnTo>
                  <a:lnTo>
                    <a:pt x="30333" y="24758"/>
                  </a:lnTo>
                  <a:lnTo>
                    <a:pt x="30478" y="24767"/>
                  </a:lnTo>
                  <a:lnTo>
                    <a:pt x="30854" y="24775"/>
                  </a:lnTo>
                  <a:lnTo>
                    <a:pt x="30990" y="24767"/>
                  </a:lnTo>
                  <a:lnTo>
                    <a:pt x="31127" y="24758"/>
                  </a:lnTo>
                  <a:lnTo>
                    <a:pt x="31255" y="24750"/>
                  </a:lnTo>
                  <a:lnTo>
                    <a:pt x="31383" y="24724"/>
                  </a:lnTo>
                  <a:lnTo>
                    <a:pt x="31511" y="24698"/>
                  </a:lnTo>
                  <a:lnTo>
                    <a:pt x="31630" y="24673"/>
                  </a:lnTo>
                  <a:lnTo>
                    <a:pt x="31750" y="24639"/>
                  </a:lnTo>
                  <a:lnTo>
                    <a:pt x="31869" y="24596"/>
                  </a:lnTo>
                  <a:lnTo>
                    <a:pt x="32100" y="24502"/>
                  </a:lnTo>
                  <a:lnTo>
                    <a:pt x="32313" y="24391"/>
                  </a:lnTo>
                  <a:lnTo>
                    <a:pt x="32518" y="24263"/>
                  </a:lnTo>
                  <a:lnTo>
                    <a:pt x="32723" y="24126"/>
                  </a:lnTo>
                  <a:lnTo>
                    <a:pt x="32920" y="23973"/>
                  </a:lnTo>
                  <a:lnTo>
                    <a:pt x="33107" y="23810"/>
                  </a:lnTo>
                  <a:lnTo>
                    <a:pt x="33287" y="23640"/>
                  </a:lnTo>
                  <a:lnTo>
                    <a:pt x="33466" y="23460"/>
                  </a:lnTo>
                  <a:lnTo>
                    <a:pt x="33637" y="23281"/>
                  </a:lnTo>
                  <a:lnTo>
                    <a:pt x="33807" y="23093"/>
                  </a:lnTo>
                  <a:lnTo>
                    <a:pt x="34140" y="22709"/>
                  </a:lnTo>
                  <a:lnTo>
                    <a:pt x="34490" y="22325"/>
                  </a:lnTo>
                  <a:lnTo>
                    <a:pt x="34661" y="22129"/>
                  </a:lnTo>
                  <a:lnTo>
                    <a:pt x="34840" y="21941"/>
                  </a:lnTo>
                  <a:lnTo>
                    <a:pt x="35020" y="21762"/>
                  </a:lnTo>
                  <a:lnTo>
                    <a:pt x="35207" y="21591"/>
                  </a:lnTo>
                  <a:lnTo>
                    <a:pt x="35404" y="21420"/>
                  </a:lnTo>
                  <a:lnTo>
                    <a:pt x="35600" y="21266"/>
                  </a:lnTo>
                  <a:lnTo>
                    <a:pt x="35814" y="21130"/>
                  </a:lnTo>
                  <a:lnTo>
                    <a:pt x="36027" y="21010"/>
                  </a:lnTo>
                  <a:lnTo>
                    <a:pt x="36249" y="20899"/>
                  </a:lnTo>
                  <a:lnTo>
                    <a:pt x="36369" y="20848"/>
                  </a:lnTo>
                  <a:lnTo>
                    <a:pt x="36488" y="20805"/>
                  </a:lnTo>
                  <a:lnTo>
                    <a:pt x="36608" y="20771"/>
                  </a:lnTo>
                  <a:lnTo>
                    <a:pt x="36736" y="20737"/>
                  </a:lnTo>
                  <a:lnTo>
                    <a:pt x="36864" y="20711"/>
                  </a:lnTo>
                  <a:lnTo>
                    <a:pt x="36992" y="20694"/>
                  </a:lnTo>
                  <a:lnTo>
                    <a:pt x="37128" y="20677"/>
                  </a:lnTo>
                  <a:lnTo>
                    <a:pt x="37265" y="20669"/>
                  </a:lnTo>
                  <a:lnTo>
                    <a:pt x="37555" y="20669"/>
                  </a:lnTo>
                  <a:lnTo>
                    <a:pt x="37598" y="20677"/>
                  </a:lnTo>
                  <a:lnTo>
                    <a:pt x="37632" y="20686"/>
                  </a:lnTo>
                  <a:lnTo>
                    <a:pt x="37666" y="20703"/>
                  </a:lnTo>
                  <a:lnTo>
                    <a:pt x="37700" y="20729"/>
                  </a:lnTo>
                  <a:lnTo>
                    <a:pt x="37726" y="20754"/>
                  </a:lnTo>
                  <a:lnTo>
                    <a:pt x="37752" y="20788"/>
                  </a:lnTo>
                  <a:lnTo>
                    <a:pt x="37794" y="20865"/>
                  </a:lnTo>
                  <a:lnTo>
                    <a:pt x="37820" y="20959"/>
                  </a:lnTo>
                  <a:lnTo>
                    <a:pt x="37845" y="21062"/>
                  </a:lnTo>
                  <a:lnTo>
                    <a:pt x="37880" y="21283"/>
                  </a:lnTo>
                  <a:lnTo>
                    <a:pt x="37914" y="21497"/>
                  </a:lnTo>
                  <a:lnTo>
                    <a:pt x="37939" y="21599"/>
                  </a:lnTo>
                  <a:lnTo>
                    <a:pt x="37973" y="21685"/>
                  </a:lnTo>
                  <a:lnTo>
                    <a:pt x="38110" y="21992"/>
                  </a:lnTo>
                  <a:lnTo>
                    <a:pt x="38281" y="22368"/>
                  </a:lnTo>
                  <a:lnTo>
                    <a:pt x="38383" y="22573"/>
                  </a:lnTo>
                  <a:lnTo>
                    <a:pt x="38494" y="22786"/>
                  </a:lnTo>
                  <a:lnTo>
                    <a:pt x="38622" y="23008"/>
                  </a:lnTo>
                  <a:lnTo>
                    <a:pt x="38759" y="23238"/>
                  </a:lnTo>
                  <a:lnTo>
                    <a:pt x="38913" y="23477"/>
                  </a:lnTo>
                  <a:lnTo>
                    <a:pt x="39083" y="23725"/>
                  </a:lnTo>
                  <a:lnTo>
                    <a:pt x="39263" y="23964"/>
                  </a:lnTo>
                  <a:lnTo>
                    <a:pt x="39459" y="24212"/>
                  </a:lnTo>
                  <a:lnTo>
                    <a:pt x="39672" y="24459"/>
                  </a:lnTo>
                  <a:lnTo>
                    <a:pt x="39903" y="24707"/>
                  </a:lnTo>
                  <a:lnTo>
                    <a:pt x="40150" y="24946"/>
                  </a:lnTo>
                  <a:lnTo>
                    <a:pt x="40415" y="25185"/>
                  </a:lnTo>
                  <a:lnTo>
                    <a:pt x="40663" y="25390"/>
                  </a:lnTo>
                  <a:lnTo>
                    <a:pt x="40910" y="25578"/>
                  </a:lnTo>
                  <a:lnTo>
                    <a:pt x="41166" y="25748"/>
                  </a:lnTo>
                  <a:lnTo>
                    <a:pt x="41414" y="25902"/>
                  </a:lnTo>
                  <a:lnTo>
                    <a:pt x="41661" y="26056"/>
                  </a:lnTo>
                  <a:lnTo>
                    <a:pt x="41909" y="26184"/>
                  </a:lnTo>
                  <a:lnTo>
                    <a:pt x="42157" y="26312"/>
                  </a:lnTo>
                  <a:lnTo>
                    <a:pt x="42404" y="26423"/>
                  </a:lnTo>
                  <a:lnTo>
                    <a:pt x="42643" y="26525"/>
                  </a:lnTo>
                  <a:lnTo>
                    <a:pt x="42882" y="26619"/>
                  </a:lnTo>
                  <a:lnTo>
                    <a:pt x="43113" y="26696"/>
                  </a:lnTo>
                  <a:lnTo>
                    <a:pt x="43343" y="26773"/>
                  </a:lnTo>
                  <a:lnTo>
                    <a:pt x="43787" y="26909"/>
                  </a:lnTo>
                  <a:lnTo>
                    <a:pt x="44197" y="27012"/>
                  </a:lnTo>
                  <a:lnTo>
                    <a:pt x="44445" y="27072"/>
                  </a:lnTo>
                  <a:lnTo>
                    <a:pt x="44684" y="27123"/>
                  </a:lnTo>
                  <a:lnTo>
                    <a:pt x="45162" y="27208"/>
                  </a:lnTo>
                  <a:lnTo>
                    <a:pt x="45623" y="27276"/>
                  </a:lnTo>
                  <a:lnTo>
                    <a:pt x="46075" y="27328"/>
                  </a:lnTo>
                  <a:lnTo>
                    <a:pt x="46510" y="27362"/>
                  </a:lnTo>
                  <a:lnTo>
                    <a:pt x="46929" y="27387"/>
                  </a:lnTo>
                  <a:lnTo>
                    <a:pt x="47706" y="27422"/>
                  </a:lnTo>
                  <a:lnTo>
                    <a:pt x="47996" y="27439"/>
                  </a:lnTo>
                  <a:lnTo>
                    <a:pt x="48372" y="27456"/>
                  </a:lnTo>
                  <a:lnTo>
                    <a:pt x="48491" y="27601"/>
                  </a:lnTo>
                  <a:lnTo>
                    <a:pt x="48611" y="27763"/>
                  </a:lnTo>
                  <a:lnTo>
                    <a:pt x="48858" y="28113"/>
                  </a:lnTo>
                  <a:lnTo>
                    <a:pt x="49097" y="28497"/>
                  </a:lnTo>
                  <a:lnTo>
                    <a:pt x="49345" y="28907"/>
                  </a:lnTo>
                  <a:lnTo>
                    <a:pt x="49584" y="29334"/>
                  </a:lnTo>
                  <a:lnTo>
                    <a:pt x="49814" y="29752"/>
                  </a:lnTo>
                  <a:lnTo>
                    <a:pt x="50241" y="30546"/>
                  </a:lnTo>
                  <a:lnTo>
                    <a:pt x="50659" y="31314"/>
                  </a:lnTo>
                  <a:lnTo>
                    <a:pt x="51112" y="32160"/>
                  </a:lnTo>
                  <a:lnTo>
                    <a:pt x="51325" y="32578"/>
                  </a:lnTo>
                  <a:lnTo>
                    <a:pt x="51530" y="32988"/>
                  </a:lnTo>
                  <a:lnTo>
                    <a:pt x="51710" y="33380"/>
                  </a:lnTo>
                  <a:lnTo>
                    <a:pt x="51786" y="33568"/>
                  </a:lnTo>
                  <a:lnTo>
                    <a:pt x="51863" y="33756"/>
                  </a:lnTo>
                  <a:lnTo>
                    <a:pt x="51923" y="33935"/>
                  </a:lnTo>
                  <a:lnTo>
                    <a:pt x="51974" y="34106"/>
                  </a:lnTo>
                  <a:lnTo>
                    <a:pt x="52025" y="34268"/>
                  </a:lnTo>
                  <a:lnTo>
                    <a:pt x="52051" y="34431"/>
                  </a:lnTo>
                  <a:lnTo>
                    <a:pt x="52085" y="34635"/>
                  </a:lnTo>
                  <a:lnTo>
                    <a:pt x="52102" y="34849"/>
                  </a:lnTo>
                  <a:lnTo>
                    <a:pt x="52102" y="35071"/>
                  </a:lnTo>
                  <a:lnTo>
                    <a:pt x="52094" y="35301"/>
                  </a:lnTo>
                  <a:lnTo>
                    <a:pt x="52085" y="35540"/>
                  </a:lnTo>
                  <a:lnTo>
                    <a:pt x="52060" y="35771"/>
                  </a:lnTo>
                  <a:lnTo>
                    <a:pt x="52025" y="36010"/>
                  </a:lnTo>
                  <a:lnTo>
                    <a:pt x="51991" y="36240"/>
                  </a:lnTo>
                  <a:lnTo>
                    <a:pt x="51906" y="36684"/>
                  </a:lnTo>
                  <a:lnTo>
                    <a:pt x="51821" y="37094"/>
                  </a:lnTo>
                  <a:lnTo>
                    <a:pt x="51735" y="37444"/>
                  </a:lnTo>
                  <a:lnTo>
                    <a:pt x="51667" y="37726"/>
                  </a:lnTo>
                  <a:lnTo>
                    <a:pt x="51453" y="38486"/>
                  </a:lnTo>
                  <a:lnTo>
                    <a:pt x="51231" y="39237"/>
                  </a:lnTo>
                  <a:lnTo>
                    <a:pt x="50984" y="39988"/>
                  </a:lnTo>
                  <a:lnTo>
                    <a:pt x="50719" y="40731"/>
                  </a:lnTo>
                  <a:lnTo>
                    <a:pt x="50429" y="41474"/>
                  </a:lnTo>
                  <a:lnTo>
                    <a:pt x="50130" y="42199"/>
                  </a:lnTo>
                  <a:lnTo>
                    <a:pt x="49806" y="42916"/>
                  </a:lnTo>
                  <a:lnTo>
                    <a:pt x="49464" y="43633"/>
                  </a:lnTo>
                  <a:lnTo>
                    <a:pt x="49276" y="44001"/>
                  </a:lnTo>
                  <a:lnTo>
                    <a:pt x="49089" y="44325"/>
                  </a:lnTo>
                  <a:lnTo>
                    <a:pt x="48628" y="44146"/>
                  </a:lnTo>
                  <a:lnTo>
                    <a:pt x="48218" y="43983"/>
                  </a:lnTo>
                  <a:lnTo>
                    <a:pt x="48209" y="43983"/>
                  </a:lnTo>
                  <a:lnTo>
                    <a:pt x="47415" y="43659"/>
                  </a:lnTo>
                  <a:lnTo>
                    <a:pt x="46989" y="43497"/>
                  </a:lnTo>
                  <a:lnTo>
                    <a:pt x="46545" y="43335"/>
                  </a:lnTo>
                  <a:lnTo>
                    <a:pt x="46109" y="43189"/>
                  </a:lnTo>
                  <a:lnTo>
                    <a:pt x="45674" y="43053"/>
                  </a:lnTo>
                  <a:lnTo>
                    <a:pt x="45238" y="42933"/>
                  </a:lnTo>
                  <a:lnTo>
                    <a:pt x="44786" y="42814"/>
                  </a:lnTo>
                  <a:lnTo>
                    <a:pt x="44334" y="42703"/>
                  </a:lnTo>
                  <a:lnTo>
                    <a:pt x="43873" y="42609"/>
                  </a:lnTo>
                  <a:lnTo>
                    <a:pt x="43412" y="42524"/>
                  </a:lnTo>
                  <a:lnTo>
                    <a:pt x="42942" y="42438"/>
                  </a:lnTo>
                  <a:lnTo>
                    <a:pt x="42464" y="42370"/>
                  </a:lnTo>
                  <a:lnTo>
                    <a:pt x="41977" y="42310"/>
                  </a:lnTo>
                  <a:lnTo>
                    <a:pt x="41491" y="42259"/>
                  </a:lnTo>
                  <a:lnTo>
                    <a:pt x="40987" y="42225"/>
                  </a:lnTo>
                  <a:lnTo>
                    <a:pt x="40483" y="42191"/>
                  </a:lnTo>
                  <a:lnTo>
                    <a:pt x="39971" y="42165"/>
                  </a:lnTo>
                  <a:lnTo>
                    <a:pt x="39450" y="42157"/>
                  </a:lnTo>
                  <a:lnTo>
                    <a:pt x="38921" y="42148"/>
                  </a:lnTo>
                  <a:lnTo>
                    <a:pt x="38460" y="42148"/>
                  </a:lnTo>
                  <a:lnTo>
                    <a:pt x="37991" y="42165"/>
                  </a:lnTo>
                  <a:lnTo>
                    <a:pt x="37530" y="42174"/>
                  </a:lnTo>
                  <a:lnTo>
                    <a:pt x="37069" y="42199"/>
                  </a:lnTo>
                  <a:lnTo>
                    <a:pt x="36164" y="42259"/>
                  </a:lnTo>
                  <a:lnTo>
                    <a:pt x="35267" y="42327"/>
                  </a:lnTo>
                  <a:lnTo>
                    <a:pt x="34388" y="42413"/>
                  </a:lnTo>
                  <a:lnTo>
                    <a:pt x="33534" y="42507"/>
                  </a:lnTo>
                  <a:lnTo>
                    <a:pt x="31887" y="42711"/>
                  </a:lnTo>
                  <a:lnTo>
                    <a:pt x="31161" y="42797"/>
                  </a:lnTo>
                  <a:lnTo>
                    <a:pt x="30418" y="42874"/>
                  </a:lnTo>
                  <a:lnTo>
                    <a:pt x="30043" y="42908"/>
                  </a:lnTo>
                  <a:lnTo>
                    <a:pt x="29684" y="42933"/>
                  </a:lnTo>
                  <a:lnTo>
                    <a:pt x="29334" y="42950"/>
                  </a:lnTo>
                  <a:lnTo>
                    <a:pt x="28993" y="42959"/>
                  </a:lnTo>
                  <a:lnTo>
                    <a:pt x="28677" y="42950"/>
                  </a:lnTo>
                  <a:lnTo>
                    <a:pt x="28378" y="42933"/>
                  </a:lnTo>
                  <a:lnTo>
                    <a:pt x="28113" y="42899"/>
                  </a:lnTo>
                  <a:lnTo>
                    <a:pt x="27874" y="42857"/>
                  </a:lnTo>
                  <a:lnTo>
                    <a:pt x="27712" y="42814"/>
                  </a:lnTo>
                  <a:lnTo>
                    <a:pt x="27550" y="42771"/>
                  </a:lnTo>
                  <a:lnTo>
                    <a:pt x="27370" y="42711"/>
                  </a:lnTo>
                  <a:lnTo>
                    <a:pt x="27191" y="42643"/>
                  </a:lnTo>
                  <a:lnTo>
                    <a:pt x="26824" y="42489"/>
                  </a:lnTo>
                  <a:lnTo>
                    <a:pt x="26440" y="42319"/>
                  </a:lnTo>
                  <a:lnTo>
                    <a:pt x="26030" y="42114"/>
                  </a:lnTo>
                  <a:lnTo>
                    <a:pt x="25620" y="41900"/>
                  </a:lnTo>
                  <a:lnTo>
                    <a:pt x="24758" y="41431"/>
                  </a:lnTo>
                  <a:lnTo>
                    <a:pt x="24417" y="41260"/>
                  </a:lnTo>
                  <a:lnTo>
                    <a:pt x="24058" y="41081"/>
                  </a:lnTo>
                  <a:lnTo>
                    <a:pt x="23674" y="40910"/>
                  </a:lnTo>
                  <a:lnTo>
                    <a:pt x="23281" y="40739"/>
                  </a:lnTo>
                  <a:lnTo>
                    <a:pt x="22863" y="40569"/>
                  </a:lnTo>
                  <a:lnTo>
                    <a:pt x="22445" y="40406"/>
                  </a:lnTo>
                  <a:lnTo>
                    <a:pt x="21557" y="40065"/>
                  </a:lnTo>
                  <a:lnTo>
                    <a:pt x="20703" y="39732"/>
                  </a:lnTo>
                  <a:lnTo>
                    <a:pt x="19866" y="39399"/>
                  </a:lnTo>
                  <a:lnTo>
                    <a:pt x="19448" y="39220"/>
                  </a:lnTo>
                  <a:lnTo>
                    <a:pt x="19047" y="39049"/>
                  </a:lnTo>
                  <a:lnTo>
                    <a:pt x="18654" y="38870"/>
                  </a:lnTo>
                  <a:lnTo>
                    <a:pt x="18279" y="38682"/>
                  </a:lnTo>
                  <a:lnTo>
                    <a:pt x="18236" y="38673"/>
                  </a:lnTo>
                  <a:lnTo>
                    <a:pt x="18202" y="38665"/>
                  </a:lnTo>
                  <a:lnTo>
                    <a:pt x="18142" y="38648"/>
                  </a:lnTo>
                  <a:lnTo>
                    <a:pt x="18125" y="38639"/>
                  </a:lnTo>
                  <a:lnTo>
                    <a:pt x="18125" y="38622"/>
                  </a:lnTo>
                  <a:lnTo>
                    <a:pt x="18125" y="38503"/>
                  </a:lnTo>
                  <a:lnTo>
                    <a:pt x="18142" y="38375"/>
                  </a:lnTo>
                  <a:lnTo>
                    <a:pt x="18159" y="38255"/>
                  </a:lnTo>
                  <a:lnTo>
                    <a:pt x="18185" y="38144"/>
                  </a:lnTo>
                  <a:lnTo>
                    <a:pt x="18219" y="38025"/>
                  </a:lnTo>
                  <a:lnTo>
                    <a:pt x="18253" y="37922"/>
                  </a:lnTo>
                  <a:lnTo>
                    <a:pt x="18296" y="37811"/>
                  </a:lnTo>
                  <a:lnTo>
                    <a:pt x="18347" y="37709"/>
                  </a:lnTo>
                  <a:lnTo>
                    <a:pt x="18407" y="37606"/>
                  </a:lnTo>
                  <a:lnTo>
                    <a:pt x="18466" y="37504"/>
                  </a:lnTo>
                  <a:lnTo>
                    <a:pt x="18526" y="37410"/>
                  </a:lnTo>
                  <a:lnTo>
                    <a:pt x="18603" y="37316"/>
                  </a:lnTo>
                  <a:lnTo>
                    <a:pt x="18757" y="37137"/>
                  </a:lnTo>
                  <a:lnTo>
                    <a:pt x="18927" y="36957"/>
                  </a:lnTo>
                  <a:lnTo>
                    <a:pt x="19115" y="36787"/>
                  </a:lnTo>
                  <a:lnTo>
                    <a:pt x="19312" y="36625"/>
                  </a:lnTo>
                  <a:lnTo>
                    <a:pt x="19525" y="36471"/>
                  </a:lnTo>
                  <a:lnTo>
                    <a:pt x="19747" y="36317"/>
                  </a:lnTo>
                  <a:lnTo>
                    <a:pt x="19977" y="36164"/>
                  </a:lnTo>
                  <a:lnTo>
                    <a:pt x="20216" y="36018"/>
                  </a:lnTo>
                  <a:lnTo>
                    <a:pt x="20703" y="35720"/>
                  </a:lnTo>
                  <a:lnTo>
                    <a:pt x="21113" y="35472"/>
                  </a:lnTo>
                  <a:lnTo>
                    <a:pt x="21514" y="35224"/>
                  </a:lnTo>
                  <a:lnTo>
                    <a:pt x="21907" y="34960"/>
                  </a:lnTo>
                  <a:lnTo>
                    <a:pt x="22095" y="34823"/>
                  </a:lnTo>
                  <a:lnTo>
                    <a:pt x="22274" y="34678"/>
                  </a:lnTo>
                  <a:lnTo>
                    <a:pt x="22453" y="34533"/>
                  </a:lnTo>
                  <a:lnTo>
                    <a:pt x="22624" y="34388"/>
                  </a:lnTo>
                  <a:lnTo>
                    <a:pt x="22786" y="34226"/>
                  </a:lnTo>
                  <a:lnTo>
                    <a:pt x="22940" y="34063"/>
                  </a:lnTo>
                  <a:lnTo>
                    <a:pt x="23085" y="33893"/>
                  </a:lnTo>
                  <a:lnTo>
                    <a:pt x="23213" y="33713"/>
                  </a:lnTo>
                  <a:lnTo>
                    <a:pt x="23332" y="33526"/>
                  </a:lnTo>
                  <a:lnTo>
                    <a:pt x="23443" y="33329"/>
                  </a:lnTo>
                  <a:lnTo>
                    <a:pt x="23580" y="33048"/>
                  </a:lnTo>
                  <a:lnTo>
                    <a:pt x="23708" y="32766"/>
                  </a:lnTo>
                  <a:lnTo>
                    <a:pt x="23828" y="32476"/>
                  </a:lnTo>
                  <a:lnTo>
                    <a:pt x="23947" y="32185"/>
                  </a:lnTo>
                  <a:lnTo>
                    <a:pt x="24050" y="31895"/>
                  </a:lnTo>
                  <a:lnTo>
                    <a:pt x="24152" y="31605"/>
                  </a:lnTo>
                  <a:lnTo>
                    <a:pt x="24246" y="31306"/>
                  </a:lnTo>
                  <a:lnTo>
                    <a:pt x="24323" y="31016"/>
                  </a:lnTo>
                  <a:lnTo>
                    <a:pt x="24400" y="30717"/>
                  </a:lnTo>
                  <a:lnTo>
                    <a:pt x="24468" y="30418"/>
                  </a:lnTo>
                  <a:lnTo>
                    <a:pt x="24528" y="30119"/>
                  </a:lnTo>
                  <a:lnTo>
                    <a:pt x="24579" y="29821"/>
                  </a:lnTo>
                  <a:lnTo>
                    <a:pt x="24630" y="29522"/>
                  </a:lnTo>
                  <a:lnTo>
                    <a:pt x="24664" y="29223"/>
                  </a:lnTo>
                  <a:lnTo>
                    <a:pt x="24690" y="28916"/>
                  </a:lnTo>
                  <a:lnTo>
                    <a:pt x="24715" y="28617"/>
                  </a:lnTo>
                  <a:lnTo>
                    <a:pt x="24724" y="28318"/>
                  </a:lnTo>
                  <a:lnTo>
                    <a:pt x="24733" y="28019"/>
                  </a:lnTo>
                  <a:lnTo>
                    <a:pt x="24724" y="27712"/>
                  </a:lnTo>
                  <a:lnTo>
                    <a:pt x="24715" y="27413"/>
                  </a:lnTo>
                  <a:lnTo>
                    <a:pt x="24698" y="27114"/>
                  </a:lnTo>
                  <a:lnTo>
                    <a:pt x="24673" y="26815"/>
                  </a:lnTo>
                  <a:lnTo>
                    <a:pt x="24639" y="26517"/>
                  </a:lnTo>
                  <a:lnTo>
                    <a:pt x="24596" y="26226"/>
                  </a:lnTo>
                  <a:lnTo>
                    <a:pt x="24545" y="25928"/>
                  </a:lnTo>
                  <a:lnTo>
                    <a:pt x="24485" y="25637"/>
                  </a:lnTo>
                  <a:lnTo>
                    <a:pt x="24417" y="25347"/>
                  </a:lnTo>
                  <a:lnTo>
                    <a:pt x="24340" y="25057"/>
                  </a:lnTo>
                  <a:lnTo>
                    <a:pt x="24263" y="24767"/>
                  </a:lnTo>
                  <a:lnTo>
                    <a:pt x="24169" y="24485"/>
                  </a:lnTo>
                  <a:lnTo>
                    <a:pt x="24075" y="24203"/>
                  </a:lnTo>
                  <a:lnTo>
                    <a:pt x="23964" y="23921"/>
                  </a:lnTo>
                  <a:lnTo>
                    <a:pt x="23845" y="23631"/>
                  </a:lnTo>
                  <a:lnTo>
                    <a:pt x="23725" y="23349"/>
                  </a:lnTo>
                  <a:lnTo>
                    <a:pt x="23597" y="23085"/>
                  </a:lnTo>
                  <a:lnTo>
                    <a:pt x="23469" y="22820"/>
                  </a:lnTo>
                  <a:lnTo>
                    <a:pt x="23332" y="22564"/>
                  </a:lnTo>
                  <a:lnTo>
                    <a:pt x="23196" y="22308"/>
                  </a:lnTo>
                  <a:lnTo>
                    <a:pt x="22914" y="21830"/>
                  </a:lnTo>
                  <a:lnTo>
                    <a:pt x="22624" y="21386"/>
                  </a:lnTo>
                  <a:lnTo>
                    <a:pt x="22342" y="20959"/>
                  </a:lnTo>
                  <a:lnTo>
                    <a:pt x="22060" y="20558"/>
                  </a:lnTo>
                  <a:lnTo>
                    <a:pt x="21796" y="20182"/>
                  </a:lnTo>
                  <a:lnTo>
                    <a:pt x="21770" y="20157"/>
                  </a:lnTo>
                  <a:lnTo>
                    <a:pt x="21753" y="20140"/>
                  </a:lnTo>
                  <a:lnTo>
                    <a:pt x="21745" y="20122"/>
                  </a:lnTo>
                  <a:lnTo>
                    <a:pt x="21745" y="20054"/>
                  </a:lnTo>
                  <a:lnTo>
                    <a:pt x="21753" y="19986"/>
                  </a:lnTo>
                  <a:lnTo>
                    <a:pt x="21762" y="19909"/>
                  </a:lnTo>
                  <a:lnTo>
                    <a:pt x="21779" y="19832"/>
                  </a:lnTo>
                  <a:lnTo>
                    <a:pt x="21804" y="19755"/>
                  </a:lnTo>
                  <a:lnTo>
                    <a:pt x="21838" y="19687"/>
                  </a:lnTo>
                  <a:lnTo>
                    <a:pt x="21873" y="19627"/>
                  </a:lnTo>
                  <a:lnTo>
                    <a:pt x="21915" y="19568"/>
                  </a:lnTo>
                  <a:lnTo>
                    <a:pt x="21958" y="19533"/>
                  </a:lnTo>
                  <a:lnTo>
                    <a:pt x="22001" y="19499"/>
                  </a:lnTo>
                  <a:lnTo>
                    <a:pt x="22043" y="19482"/>
                  </a:lnTo>
                  <a:close/>
                  <a:moveTo>
                    <a:pt x="22095" y="19422"/>
                  </a:moveTo>
                  <a:lnTo>
                    <a:pt x="22035" y="19431"/>
                  </a:lnTo>
                  <a:lnTo>
                    <a:pt x="21975" y="19457"/>
                  </a:lnTo>
                  <a:lnTo>
                    <a:pt x="21924" y="19491"/>
                  </a:lnTo>
                  <a:lnTo>
                    <a:pt x="21873" y="19533"/>
                  </a:lnTo>
                  <a:lnTo>
                    <a:pt x="21830" y="19593"/>
                  </a:lnTo>
                  <a:lnTo>
                    <a:pt x="21787" y="19661"/>
                  </a:lnTo>
                  <a:lnTo>
                    <a:pt x="21753" y="19738"/>
                  </a:lnTo>
                  <a:lnTo>
                    <a:pt x="21727" y="19815"/>
                  </a:lnTo>
                  <a:lnTo>
                    <a:pt x="21710" y="19900"/>
                  </a:lnTo>
                  <a:lnTo>
                    <a:pt x="21693" y="19977"/>
                  </a:lnTo>
                  <a:lnTo>
                    <a:pt x="21693" y="20054"/>
                  </a:lnTo>
                  <a:lnTo>
                    <a:pt x="21693" y="20122"/>
                  </a:lnTo>
                  <a:lnTo>
                    <a:pt x="21693" y="20148"/>
                  </a:lnTo>
                  <a:lnTo>
                    <a:pt x="21710" y="20165"/>
                  </a:lnTo>
                  <a:lnTo>
                    <a:pt x="21736" y="20191"/>
                  </a:lnTo>
                  <a:lnTo>
                    <a:pt x="21753" y="20216"/>
                  </a:lnTo>
                  <a:lnTo>
                    <a:pt x="22018" y="20592"/>
                  </a:lnTo>
                  <a:lnTo>
                    <a:pt x="22299" y="20993"/>
                  </a:lnTo>
                  <a:lnTo>
                    <a:pt x="22581" y="21412"/>
                  </a:lnTo>
                  <a:lnTo>
                    <a:pt x="22863" y="21864"/>
                  </a:lnTo>
                  <a:lnTo>
                    <a:pt x="23145" y="22334"/>
                  </a:lnTo>
                  <a:lnTo>
                    <a:pt x="23281" y="22581"/>
                  </a:lnTo>
                  <a:lnTo>
                    <a:pt x="23418" y="22837"/>
                  </a:lnTo>
                  <a:lnTo>
                    <a:pt x="23546" y="23102"/>
                  </a:lnTo>
                  <a:lnTo>
                    <a:pt x="23674" y="23375"/>
                  </a:lnTo>
                  <a:lnTo>
                    <a:pt x="23793" y="23657"/>
                  </a:lnTo>
                  <a:lnTo>
                    <a:pt x="23913" y="23938"/>
                  </a:lnTo>
                  <a:lnTo>
                    <a:pt x="24024" y="24220"/>
                  </a:lnTo>
                  <a:lnTo>
                    <a:pt x="24118" y="24502"/>
                  </a:lnTo>
                  <a:lnTo>
                    <a:pt x="24212" y="24784"/>
                  </a:lnTo>
                  <a:lnTo>
                    <a:pt x="24289" y="25074"/>
                  </a:lnTo>
                  <a:lnTo>
                    <a:pt x="24365" y="25356"/>
                  </a:lnTo>
                  <a:lnTo>
                    <a:pt x="24434" y="25646"/>
                  </a:lnTo>
                  <a:lnTo>
                    <a:pt x="24493" y="25945"/>
                  </a:lnTo>
                  <a:lnTo>
                    <a:pt x="24536" y="26235"/>
                  </a:lnTo>
                  <a:lnTo>
                    <a:pt x="24579" y="26525"/>
                  </a:lnTo>
                  <a:lnTo>
                    <a:pt x="24613" y="26824"/>
                  </a:lnTo>
                  <a:lnTo>
                    <a:pt x="24647" y="27123"/>
                  </a:lnTo>
                  <a:lnTo>
                    <a:pt x="24664" y="27422"/>
                  </a:lnTo>
                  <a:lnTo>
                    <a:pt x="24673" y="27720"/>
                  </a:lnTo>
                  <a:lnTo>
                    <a:pt x="24673" y="28019"/>
                  </a:lnTo>
                  <a:lnTo>
                    <a:pt x="24673" y="28318"/>
                  </a:lnTo>
                  <a:lnTo>
                    <a:pt x="24656" y="28617"/>
                  </a:lnTo>
                  <a:lnTo>
                    <a:pt x="24639" y="28916"/>
                  </a:lnTo>
                  <a:lnTo>
                    <a:pt x="24604" y="29214"/>
                  </a:lnTo>
                  <a:lnTo>
                    <a:pt x="24570" y="29513"/>
                  </a:lnTo>
                  <a:lnTo>
                    <a:pt x="24528" y="29812"/>
                  </a:lnTo>
                  <a:lnTo>
                    <a:pt x="24476" y="30111"/>
                  </a:lnTo>
                  <a:lnTo>
                    <a:pt x="24417" y="30410"/>
                  </a:lnTo>
                  <a:lnTo>
                    <a:pt x="24348" y="30708"/>
                  </a:lnTo>
                  <a:lnTo>
                    <a:pt x="24272" y="30999"/>
                  </a:lnTo>
                  <a:lnTo>
                    <a:pt x="24195" y="31297"/>
                  </a:lnTo>
                  <a:lnTo>
                    <a:pt x="24101" y="31588"/>
                  </a:lnTo>
                  <a:lnTo>
                    <a:pt x="23998" y="31878"/>
                  </a:lnTo>
                  <a:lnTo>
                    <a:pt x="23896" y="32168"/>
                  </a:lnTo>
                  <a:lnTo>
                    <a:pt x="23785" y="32458"/>
                  </a:lnTo>
                  <a:lnTo>
                    <a:pt x="23657" y="32740"/>
                  </a:lnTo>
                  <a:lnTo>
                    <a:pt x="23529" y="33030"/>
                  </a:lnTo>
                  <a:lnTo>
                    <a:pt x="23392" y="33312"/>
                  </a:lnTo>
                  <a:lnTo>
                    <a:pt x="23290" y="33500"/>
                  </a:lnTo>
                  <a:lnTo>
                    <a:pt x="23170" y="33688"/>
                  </a:lnTo>
                  <a:lnTo>
                    <a:pt x="23034" y="33859"/>
                  </a:lnTo>
                  <a:lnTo>
                    <a:pt x="22897" y="34029"/>
                  </a:lnTo>
                  <a:lnTo>
                    <a:pt x="22743" y="34191"/>
                  </a:lnTo>
                  <a:lnTo>
                    <a:pt x="22581" y="34345"/>
                  </a:lnTo>
                  <a:lnTo>
                    <a:pt x="22419" y="34499"/>
                  </a:lnTo>
                  <a:lnTo>
                    <a:pt x="22240" y="34644"/>
                  </a:lnTo>
                  <a:lnTo>
                    <a:pt x="22060" y="34781"/>
                  </a:lnTo>
                  <a:lnTo>
                    <a:pt x="21873" y="34917"/>
                  </a:lnTo>
                  <a:lnTo>
                    <a:pt x="21480" y="35182"/>
                  </a:lnTo>
                  <a:lnTo>
                    <a:pt x="21079" y="35429"/>
                  </a:lnTo>
                  <a:lnTo>
                    <a:pt x="20677" y="35677"/>
                  </a:lnTo>
                  <a:lnTo>
                    <a:pt x="20182" y="35976"/>
                  </a:lnTo>
                  <a:lnTo>
                    <a:pt x="19943" y="36121"/>
                  </a:lnTo>
                  <a:lnTo>
                    <a:pt x="19713" y="36275"/>
                  </a:lnTo>
                  <a:lnTo>
                    <a:pt x="19482" y="36428"/>
                  </a:lnTo>
                  <a:lnTo>
                    <a:pt x="19269" y="36590"/>
                  </a:lnTo>
                  <a:lnTo>
                    <a:pt x="19072" y="36753"/>
                  </a:lnTo>
                  <a:lnTo>
                    <a:pt x="18885" y="36923"/>
                  </a:lnTo>
                  <a:lnTo>
                    <a:pt x="18705" y="37103"/>
                  </a:lnTo>
                  <a:lnTo>
                    <a:pt x="18552" y="37290"/>
                  </a:lnTo>
                  <a:lnTo>
                    <a:pt x="18483" y="37384"/>
                  </a:lnTo>
                  <a:lnTo>
                    <a:pt x="18415" y="37487"/>
                  </a:lnTo>
                  <a:lnTo>
                    <a:pt x="18355" y="37581"/>
                  </a:lnTo>
                  <a:lnTo>
                    <a:pt x="18296" y="37683"/>
                  </a:lnTo>
                  <a:lnTo>
                    <a:pt x="18244" y="37794"/>
                  </a:lnTo>
                  <a:lnTo>
                    <a:pt x="18202" y="37905"/>
                  </a:lnTo>
                  <a:lnTo>
                    <a:pt x="18168" y="38016"/>
                  </a:lnTo>
                  <a:lnTo>
                    <a:pt x="18133" y="38127"/>
                  </a:lnTo>
                  <a:lnTo>
                    <a:pt x="18108" y="38247"/>
                  </a:lnTo>
                  <a:lnTo>
                    <a:pt x="18082" y="38366"/>
                  </a:lnTo>
                  <a:lnTo>
                    <a:pt x="18074" y="38494"/>
                  </a:lnTo>
                  <a:lnTo>
                    <a:pt x="18065" y="38622"/>
                  </a:lnTo>
                  <a:lnTo>
                    <a:pt x="18074" y="38648"/>
                  </a:lnTo>
                  <a:lnTo>
                    <a:pt x="18082" y="38665"/>
                  </a:lnTo>
                  <a:lnTo>
                    <a:pt x="18108" y="38690"/>
                  </a:lnTo>
                  <a:lnTo>
                    <a:pt x="18142" y="38708"/>
                  </a:lnTo>
                  <a:lnTo>
                    <a:pt x="18185" y="38716"/>
                  </a:lnTo>
                  <a:lnTo>
                    <a:pt x="18253" y="38733"/>
                  </a:lnTo>
                  <a:lnTo>
                    <a:pt x="18629" y="38921"/>
                  </a:lnTo>
                  <a:lnTo>
                    <a:pt x="19021" y="39100"/>
                  </a:lnTo>
                  <a:lnTo>
                    <a:pt x="19431" y="39271"/>
                  </a:lnTo>
                  <a:lnTo>
                    <a:pt x="19841" y="39442"/>
                  </a:lnTo>
                  <a:lnTo>
                    <a:pt x="20686" y="39783"/>
                  </a:lnTo>
                  <a:lnTo>
                    <a:pt x="21540" y="40116"/>
                  </a:lnTo>
                  <a:lnTo>
                    <a:pt x="22419" y="40458"/>
                  </a:lnTo>
                  <a:lnTo>
                    <a:pt x="22846" y="40620"/>
                  </a:lnTo>
                  <a:lnTo>
                    <a:pt x="23256" y="40791"/>
                  </a:lnTo>
                  <a:lnTo>
                    <a:pt x="23657" y="40961"/>
                  </a:lnTo>
                  <a:lnTo>
                    <a:pt x="24032" y="41132"/>
                  </a:lnTo>
                  <a:lnTo>
                    <a:pt x="24391" y="41303"/>
                  </a:lnTo>
                  <a:lnTo>
                    <a:pt x="24733" y="41482"/>
                  </a:lnTo>
                  <a:lnTo>
                    <a:pt x="25595" y="41952"/>
                  </a:lnTo>
                  <a:lnTo>
                    <a:pt x="26013" y="42165"/>
                  </a:lnTo>
                  <a:lnTo>
                    <a:pt x="26414" y="42361"/>
                  </a:lnTo>
                  <a:lnTo>
                    <a:pt x="26807" y="42541"/>
                  </a:lnTo>
                  <a:lnTo>
                    <a:pt x="27174" y="42694"/>
                  </a:lnTo>
                  <a:lnTo>
                    <a:pt x="27353" y="42763"/>
                  </a:lnTo>
                  <a:lnTo>
                    <a:pt x="27533" y="42822"/>
                  </a:lnTo>
                  <a:lnTo>
                    <a:pt x="27703" y="42874"/>
                  </a:lnTo>
                  <a:lnTo>
                    <a:pt x="27866" y="42908"/>
                  </a:lnTo>
                  <a:lnTo>
                    <a:pt x="28105" y="42950"/>
                  </a:lnTo>
                  <a:lnTo>
                    <a:pt x="28378" y="42985"/>
                  </a:lnTo>
                  <a:lnTo>
                    <a:pt x="28668" y="43002"/>
                  </a:lnTo>
                  <a:lnTo>
                    <a:pt x="28993" y="43010"/>
                  </a:lnTo>
                  <a:lnTo>
                    <a:pt x="29334" y="43002"/>
                  </a:lnTo>
                  <a:lnTo>
                    <a:pt x="29684" y="42985"/>
                  </a:lnTo>
                  <a:lnTo>
                    <a:pt x="30051" y="42959"/>
                  </a:lnTo>
                  <a:lnTo>
                    <a:pt x="30418" y="42933"/>
                  </a:lnTo>
                  <a:lnTo>
                    <a:pt x="31169" y="42848"/>
                  </a:lnTo>
                  <a:lnTo>
                    <a:pt x="31904" y="42763"/>
                  </a:lnTo>
                  <a:lnTo>
                    <a:pt x="33543" y="42566"/>
                  </a:lnTo>
                  <a:lnTo>
                    <a:pt x="34396" y="42472"/>
                  </a:lnTo>
                  <a:lnTo>
                    <a:pt x="35276" y="42387"/>
                  </a:lnTo>
                  <a:lnTo>
                    <a:pt x="36164" y="42310"/>
                  </a:lnTo>
                  <a:lnTo>
                    <a:pt x="37069" y="42250"/>
                  </a:lnTo>
                  <a:lnTo>
                    <a:pt x="37530" y="42233"/>
                  </a:lnTo>
                  <a:lnTo>
                    <a:pt x="37991" y="42216"/>
                  </a:lnTo>
                  <a:lnTo>
                    <a:pt x="38460" y="42208"/>
                  </a:lnTo>
                  <a:lnTo>
                    <a:pt x="38921" y="42199"/>
                  </a:lnTo>
                  <a:lnTo>
                    <a:pt x="39450" y="42208"/>
                  </a:lnTo>
                  <a:lnTo>
                    <a:pt x="39971" y="42216"/>
                  </a:lnTo>
                  <a:lnTo>
                    <a:pt x="40483" y="42242"/>
                  </a:lnTo>
                  <a:lnTo>
                    <a:pt x="40987" y="42276"/>
                  </a:lnTo>
                  <a:lnTo>
                    <a:pt x="41482" y="42319"/>
                  </a:lnTo>
                  <a:lnTo>
                    <a:pt x="41969" y="42370"/>
                  </a:lnTo>
                  <a:lnTo>
                    <a:pt x="42455" y="42430"/>
                  </a:lnTo>
                  <a:lnTo>
                    <a:pt x="42933" y="42498"/>
                  </a:lnTo>
                  <a:lnTo>
                    <a:pt x="43403" y="42575"/>
                  </a:lnTo>
                  <a:lnTo>
                    <a:pt x="43864" y="42660"/>
                  </a:lnTo>
                  <a:lnTo>
                    <a:pt x="44325" y="42763"/>
                  </a:lnTo>
                  <a:lnTo>
                    <a:pt x="44777" y="42865"/>
                  </a:lnTo>
                  <a:lnTo>
                    <a:pt x="45221" y="42985"/>
                  </a:lnTo>
                  <a:lnTo>
                    <a:pt x="45657" y="43104"/>
                  </a:lnTo>
                  <a:lnTo>
                    <a:pt x="46092" y="43241"/>
                  </a:lnTo>
                  <a:lnTo>
                    <a:pt x="46528" y="43386"/>
                  </a:lnTo>
                  <a:lnTo>
                    <a:pt x="46971" y="43548"/>
                  </a:lnTo>
                  <a:lnTo>
                    <a:pt x="47398" y="43710"/>
                  </a:lnTo>
                  <a:lnTo>
                    <a:pt x="48192" y="44026"/>
                  </a:lnTo>
                  <a:lnTo>
                    <a:pt x="48201" y="44035"/>
                  </a:lnTo>
                  <a:lnTo>
                    <a:pt x="48619" y="44205"/>
                  </a:lnTo>
                  <a:lnTo>
                    <a:pt x="49089" y="44385"/>
                  </a:lnTo>
                  <a:lnTo>
                    <a:pt x="49114" y="44393"/>
                  </a:lnTo>
                  <a:lnTo>
                    <a:pt x="49123" y="44376"/>
                  </a:lnTo>
                  <a:lnTo>
                    <a:pt x="49319" y="44035"/>
                  </a:lnTo>
                  <a:lnTo>
                    <a:pt x="49516" y="43650"/>
                  </a:lnTo>
                  <a:lnTo>
                    <a:pt x="49857" y="42942"/>
                  </a:lnTo>
                  <a:lnTo>
                    <a:pt x="50181" y="42216"/>
                  </a:lnTo>
                  <a:lnTo>
                    <a:pt x="50480" y="41491"/>
                  </a:lnTo>
                  <a:lnTo>
                    <a:pt x="50770" y="40748"/>
                  </a:lnTo>
                  <a:lnTo>
                    <a:pt x="51035" y="40005"/>
                  </a:lnTo>
                  <a:lnTo>
                    <a:pt x="51283" y="39254"/>
                  </a:lnTo>
                  <a:lnTo>
                    <a:pt x="51513" y="38494"/>
                  </a:lnTo>
                  <a:lnTo>
                    <a:pt x="51718" y="37734"/>
                  </a:lnTo>
                  <a:lnTo>
                    <a:pt x="51786" y="37461"/>
                  </a:lnTo>
                  <a:lnTo>
                    <a:pt x="51872" y="37111"/>
                  </a:lnTo>
                  <a:lnTo>
                    <a:pt x="51966" y="36693"/>
                  </a:lnTo>
                  <a:lnTo>
                    <a:pt x="52042" y="36249"/>
                  </a:lnTo>
                  <a:lnTo>
                    <a:pt x="52085" y="36010"/>
                  </a:lnTo>
                  <a:lnTo>
                    <a:pt x="52111" y="35771"/>
                  </a:lnTo>
                  <a:lnTo>
                    <a:pt x="52136" y="35540"/>
                  </a:lnTo>
                  <a:lnTo>
                    <a:pt x="52153" y="35301"/>
                  </a:lnTo>
                  <a:lnTo>
                    <a:pt x="52162" y="35071"/>
                  </a:lnTo>
                  <a:lnTo>
                    <a:pt x="52153" y="34840"/>
                  </a:lnTo>
                  <a:lnTo>
                    <a:pt x="52136" y="34627"/>
                  </a:lnTo>
                  <a:lnTo>
                    <a:pt x="52111" y="34422"/>
                  </a:lnTo>
                  <a:lnTo>
                    <a:pt x="52077" y="34260"/>
                  </a:lnTo>
                  <a:lnTo>
                    <a:pt x="52034" y="34098"/>
                  </a:lnTo>
                  <a:lnTo>
                    <a:pt x="51974" y="33918"/>
                  </a:lnTo>
                  <a:lnTo>
                    <a:pt x="51914" y="33739"/>
                  </a:lnTo>
                  <a:lnTo>
                    <a:pt x="51838" y="33551"/>
                  </a:lnTo>
                  <a:lnTo>
                    <a:pt x="51761" y="33363"/>
                  </a:lnTo>
                  <a:lnTo>
                    <a:pt x="51581" y="32962"/>
                  </a:lnTo>
                  <a:lnTo>
                    <a:pt x="51377" y="32552"/>
                  </a:lnTo>
                  <a:lnTo>
                    <a:pt x="51163" y="32134"/>
                  </a:lnTo>
                  <a:lnTo>
                    <a:pt x="50702" y="31280"/>
                  </a:lnTo>
                  <a:lnTo>
                    <a:pt x="50292" y="30512"/>
                  </a:lnTo>
                  <a:lnTo>
                    <a:pt x="49866" y="29718"/>
                  </a:lnTo>
                  <a:lnTo>
                    <a:pt x="49627" y="29300"/>
                  </a:lnTo>
                  <a:lnTo>
                    <a:pt x="49387" y="28873"/>
                  </a:lnTo>
                  <a:lnTo>
                    <a:pt x="49140" y="28463"/>
                  </a:lnTo>
                  <a:lnTo>
                    <a:pt x="48892" y="28070"/>
                  </a:lnTo>
                  <a:lnTo>
                    <a:pt x="48645" y="27720"/>
                  </a:lnTo>
                  <a:lnTo>
                    <a:pt x="48525" y="27558"/>
                  </a:lnTo>
                  <a:lnTo>
                    <a:pt x="48406" y="27413"/>
                  </a:lnTo>
                  <a:lnTo>
                    <a:pt x="48397" y="27405"/>
                  </a:lnTo>
                  <a:lnTo>
                    <a:pt x="48389" y="27405"/>
                  </a:lnTo>
                  <a:lnTo>
                    <a:pt x="48004" y="27379"/>
                  </a:lnTo>
                  <a:lnTo>
                    <a:pt x="47706" y="27370"/>
                  </a:lnTo>
                  <a:lnTo>
                    <a:pt x="46929" y="27336"/>
                  </a:lnTo>
                  <a:lnTo>
                    <a:pt x="46519" y="27311"/>
                  </a:lnTo>
                  <a:lnTo>
                    <a:pt x="46084" y="27268"/>
                  </a:lnTo>
                  <a:lnTo>
                    <a:pt x="45631" y="27225"/>
                  </a:lnTo>
                  <a:lnTo>
                    <a:pt x="45170" y="27157"/>
                  </a:lnTo>
                  <a:lnTo>
                    <a:pt x="44692" y="27072"/>
                  </a:lnTo>
                  <a:lnTo>
                    <a:pt x="44453" y="27020"/>
                  </a:lnTo>
                  <a:lnTo>
                    <a:pt x="44214" y="26961"/>
                  </a:lnTo>
                  <a:lnTo>
                    <a:pt x="43796" y="26858"/>
                  </a:lnTo>
                  <a:lnTo>
                    <a:pt x="43360" y="26722"/>
                  </a:lnTo>
                  <a:lnTo>
                    <a:pt x="43130" y="26645"/>
                  </a:lnTo>
                  <a:lnTo>
                    <a:pt x="42899" y="26568"/>
                  </a:lnTo>
                  <a:lnTo>
                    <a:pt x="42660" y="26474"/>
                  </a:lnTo>
                  <a:lnTo>
                    <a:pt x="42421" y="26372"/>
                  </a:lnTo>
                  <a:lnTo>
                    <a:pt x="42182" y="26261"/>
                  </a:lnTo>
                  <a:lnTo>
                    <a:pt x="41935" y="26141"/>
                  </a:lnTo>
                  <a:lnTo>
                    <a:pt x="41687" y="26004"/>
                  </a:lnTo>
                  <a:lnTo>
                    <a:pt x="41440" y="25859"/>
                  </a:lnTo>
                  <a:lnTo>
                    <a:pt x="41192" y="25706"/>
                  </a:lnTo>
                  <a:lnTo>
                    <a:pt x="40944" y="25526"/>
                  </a:lnTo>
                  <a:lnTo>
                    <a:pt x="40697" y="25347"/>
                  </a:lnTo>
                  <a:lnTo>
                    <a:pt x="40449" y="25142"/>
                  </a:lnTo>
                  <a:lnTo>
                    <a:pt x="40185" y="24903"/>
                  </a:lnTo>
                  <a:lnTo>
                    <a:pt x="39937" y="24664"/>
                  </a:lnTo>
                  <a:lnTo>
                    <a:pt x="39715" y="24425"/>
                  </a:lnTo>
                  <a:lnTo>
                    <a:pt x="39502" y="24178"/>
                  </a:lnTo>
                  <a:lnTo>
                    <a:pt x="39305" y="23930"/>
                  </a:lnTo>
                  <a:lnTo>
                    <a:pt x="39126" y="23691"/>
                  </a:lnTo>
                  <a:lnTo>
                    <a:pt x="38955" y="23452"/>
                  </a:lnTo>
                  <a:lnTo>
                    <a:pt x="38810" y="23213"/>
                  </a:lnTo>
                  <a:lnTo>
                    <a:pt x="38665" y="22982"/>
                  </a:lnTo>
                  <a:lnTo>
                    <a:pt x="38545" y="22760"/>
                  </a:lnTo>
                  <a:lnTo>
                    <a:pt x="38426" y="22547"/>
                  </a:lnTo>
                  <a:lnTo>
                    <a:pt x="38323" y="22342"/>
                  </a:lnTo>
                  <a:lnTo>
                    <a:pt x="38153" y="21975"/>
                  </a:lnTo>
                  <a:lnTo>
                    <a:pt x="38016" y="21668"/>
                  </a:lnTo>
                  <a:lnTo>
                    <a:pt x="37991" y="21582"/>
                  </a:lnTo>
                  <a:lnTo>
                    <a:pt x="37965" y="21488"/>
                  </a:lnTo>
                  <a:lnTo>
                    <a:pt x="37931" y="21275"/>
                  </a:lnTo>
                  <a:lnTo>
                    <a:pt x="37897" y="21044"/>
                  </a:lnTo>
                  <a:lnTo>
                    <a:pt x="37871" y="20933"/>
                  </a:lnTo>
                  <a:lnTo>
                    <a:pt x="37837" y="20840"/>
                  </a:lnTo>
                  <a:lnTo>
                    <a:pt x="37794" y="20746"/>
                  </a:lnTo>
                  <a:lnTo>
                    <a:pt x="37760" y="20711"/>
                  </a:lnTo>
                  <a:lnTo>
                    <a:pt x="37726" y="20677"/>
                  </a:lnTo>
                  <a:lnTo>
                    <a:pt x="37692" y="20652"/>
                  </a:lnTo>
                  <a:lnTo>
                    <a:pt x="37649" y="20635"/>
                  </a:lnTo>
                  <a:lnTo>
                    <a:pt x="37606" y="20618"/>
                  </a:lnTo>
                  <a:lnTo>
                    <a:pt x="37555" y="20618"/>
                  </a:lnTo>
                  <a:lnTo>
                    <a:pt x="37393" y="20609"/>
                  </a:lnTo>
                  <a:lnTo>
                    <a:pt x="37256" y="20618"/>
                  </a:lnTo>
                  <a:lnTo>
                    <a:pt x="37128" y="20626"/>
                  </a:lnTo>
                  <a:lnTo>
                    <a:pt x="36992" y="20635"/>
                  </a:lnTo>
                  <a:lnTo>
                    <a:pt x="36864" y="20660"/>
                  </a:lnTo>
                  <a:lnTo>
                    <a:pt x="36736" y="20686"/>
                  </a:lnTo>
                  <a:lnTo>
                    <a:pt x="36616" y="20711"/>
                  </a:lnTo>
                  <a:lnTo>
                    <a:pt x="36497" y="20754"/>
                  </a:lnTo>
                  <a:lnTo>
                    <a:pt x="36377" y="20788"/>
                  </a:lnTo>
                  <a:lnTo>
                    <a:pt x="36155" y="20882"/>
                  </a:lnTo>
                  <a:lnTo>
                    <a:pt x="35933" y="20993"/>
                  </a:lnTo>
                  <a:lnTo>
                    <a:pt x="35728" y="21121"/>
                  </a:lnTo>
                  <a:lnTo>
                    <a:pt x="35523" y="21258"/>
                  </a:lnTo>
                  <a:lnTo>
                    <a:pt x="35327" y="21412"/>
                  </a:lnTo>
                  <a:lnTo>
                    <a:pt x="35139" y="21574"/>
                  </a:lnTo>
                  <a:lnTo>
                    <a:pt x="34960" y="21744"/>
                  </a:lnTo>
                  <a:lnTo>
                    <a:pt x="34781" y="21924"/>
                  </a:lnTo>
                  <a:lnTo>
                    <a:pt x="34610" y="22112"/>
                  </a:lnTo>
                  <a:lnTo>
                    <a:pt x="34439" y="22291"/>
                  </a:lnTo>
                  <a:lnTo>
                    <a:pt x="34106" y="22675"/>
                  </a:lnTo>
                  <a:lnTo>
                    <a:pt x="33773" y="23051"/>
                  </a:lnTo>
                  <a:lnTo>
                    <a:pt x="33603" y="23238"/>
                  </a:lnTo>
                  <a:lnTo>
                    <a:pt x="33432" y="23418"/>
                  </a:lnTo>
                  <a:lnTo>
                    <a:pt x="33252" y="23597"/>
                  </a:lnTo>
                  <a:lnTo>
                    <a:pt x="33073" y="23768"/>
                  </a:lnTo>
                  <a:lnTo>
                    <a:pt x="32885" y="23921"/>
                  </a:lnTo>
                  <a:lnTo>
                    <a:pt x="32698" y="24075"/>
                  </a:lnTo>
                  <a:lnTo>
                    <a:pt x="32501" y="24212"/>
                  </a:lnTo>
                  <a:lnTo>
                    <a:pt x="32296" y="24340"/>
                  </a:lnTo>
                  <a:lnTo>
                    <a:pt x="32074" y="24451"/>
                  </a:lnTo>
                  <a:lnTo>
                    <a:pt x="31852" y="24545"/>
                  </a:lnTo>
                  <a:lnTo>
                    <a:pt x="31741" y="24579"/>
                  </a:lnTo>
                  <a:lnTo>
                    <a:pt x="31622" y="24613"/>
                  </a:lnTo>
                  <a:lnTo>
                    <a:pt x="31502" y="24647"/>
                  </a:lnTo>
                  <a:lnTo>
                    <a:pt x="31374" y="24673"/>
                  </a:lnTo>
                  <a:lnTo>
                    <a:pt x="31246" y="24690"/>
                  </a:lnTo>
                  <a:lnTo>
                    <a:pt x="31118" y="24707"/>
                  </a:lnTo>
                  <a:lnTo>
                    <a:pt x="30990" y="24715"/>
                  </a:lnTo>
                  <a:lnTo>
                    <a:pt x="30854" y="24715"/>
                  </a:lnTo>
                  <a:lnTo>
                    <a:pt x="30478" y="24707"/>
                  </a:lnTo>
                  <a:lnTo>
                    <a:pt x="30333" y="24698"/>
                  </a:lnTo>
                  <a:lnTo>
                    <a:pt x="30188" y="24681"/>
                  </a:lnTo>
                  <a:lnTo>
                    <a:pt x="30043" y="24664"/>
                  </a:lnTo>
                  <a:lnTo>
                    <a:pt x="29906" y="24630"/>
                  </a:lnTo>
                  <a:lnTo>
                    <a:pt x="29769" y="24596"/>
                  </a:lnTo>
                  <a:lnTo>
                    <a:pt x="29633" y="24562"/>
                  </a:lnTo>
                  <a:lnTo>
                    <a:pt x="29505" y="24510"/>
                  </a:lnTo>
                  <a:lnTo>
                    <a:pt x="29368" y="24459"/>
                  </a:lnTo>
                  <a:lnTo>
                    <a:pt x="29240" y="24408"/>
                  </a:lnTo>
                  <a:lnTo>
                    <a:pt x="29112" y="24348"/>
                  </a:lnTo>
                  <a:lnTo>
                    <a:pt x="28864" y="24212"/>
                  </a:lnTo>
                  <a:lnTo>
                    <a:pt x="28625" y="24058"/>
                  </a:lnTo>
                  <a:lnTo>
                    <a:pt x="28395" y="23887"/>
                  </a:lnTo>
                  <a:lnTo>
                    <a:pt x="28164" y="23708"/>
                  </a:lnTo>
                  <a:lnTo>
                    <a:pt x="27942" y="23512"/>
                  </a:lnTo>
                  <a:lnTo>
                    <a:pt x="27720" y="23307"/>
                  </a:lnTo>
                  <a:lnTo>
                    <a:pt x="27499" y="23093"/>
                  </a:lnTo>
                  <a:lnTo>
                    <a:pt x="27285" y="22871"/>
                  </a:lnTo>
                  <a:lnTo>
                    <a:pt x="27063" y="22641"/>
                  </a:lnTo>
                  <a:lnTo>
                    <a:pt x="26636" y="22171"/>
                  </a:lnTo>
                  <a:lnTo>
                    <a:pt x="26167" y="21668"/>
                  </a:lnTo>
                  <a:lnTo>
                    <a:pt x="25928" y="21420"/>
                  </a:lnTo>
                  <a:lnTo>
                    <a:pt x="25689" y="21172"/>
                  </a:lnTo>
                  <a:lnTo>
                    <a:pt x="25441" y="20933"/>
                  </a:lnTo>
                  <a:lnTo>
                    <a:pt x="25194" y="20711"/>
                  </a:lnTo>
                  <a:lnTo>
                    <a:pt x="24937" y="20498"/>
                  </a:lnTo>
                  <a:lnTo>
                    <a:pt x="24673" y="20293"/>
                  </a:lnTo>
                  <a:lnTo>
                    <a:pt x="24400" y="20105"/>
                  </a:lnTo>
                  <a:lnTo>
                    <a:pt x="24254" y="20020"/>
                  </a:lnTo>
                  <a:lnTo>
                    <a:pt x="24109" y="19935"/>
                  </a:lnTo>
                  <a:lnTo>
                    <a:pt x="23964" y="19858"/>
                  </a:lnTo>
                  <a:lnTo>
                    <a:pt x="23819" y="19789"/>
                  </a:lnTo>
                  <a:lnTo>
                    <a:pt x="23665" y="19721"/>
                  </a:lnTo>
                  <a:lnTo>
                    <a:pt x="23512" y="19661"/>
                  </a:lnTo>
                  <a:lnTo>
                    <a:pt x="23358" y="19610"/>
                  </a:lnTo>
                  <a:lnTo>
                    <a:pt x="23196" y="19559"/>
                  </a:lnTo>
                  <a:lnTo>
                    <a:pt x="23034" y="19525"/>
                  </a:lnTo>
                  <a:lnTo>
                    <a:pt x="22863" y="19491"/>
                  </a:lnTo>
                  <a:lnTo>
                    <a:pt x="22692" y="19457"/>
                  </a:lnTo>
                  <a:lnTo>
                    <a:pt x="22521" y="19439"/>
                  </a:lnTo>
                  <a:lnTo>
                    <a:pt x="22342" y="19431"/>
                  </a:lnTo>
                  <a:lnTo>
                    <a:pt x="22154" y="194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9" name="Google Shape;10109;p44"/>
            <p:cNvSpPr/>
            <p:nvPr/>
          </p:nvSpPr>
          <p:spPr>
            <a:xfrm>
              <a:off x="5114338" y="3051300"/>
              <a:ext cx="852425" cy="624300"/>
            </a:xfrm>
            <a:custGeom>
              <a:avLst/>
              <a:gdLst/>
              <a:ahLst/>
              <a:cxnLst/>
              <a:rect l="l" t="t" r="r" b="b"/>
              <a:pathLst>
                <a:path w="34097" h="24972" fill="none" extrusionOk="0">
                  <a:moveTo>
                    <a:pt x="31049" y="24971"/>
                  </a:moveTo>
                  <a:lnTo>
                    <a:pt x="31024" y="24963"/>
                  </a:lnTo>
                  <a:lnTo>
                    <a:pt x="31024" y="24963"/>
                  </a:lnTo>
                  <a:lnTo>
                    <a:pt x="30554" y="24783"/>
                  </a:lnTo>
                  <a:lnTo>
                    <a:pt x="30136" y="24613"/>
                  </a:lnTo>
                  <a:lnTo>
                    <a:pt x="30127" y="24604"/>
                  </a:lnTo>
                  <a:lnTo>
                    <a:pt x="30127" y="24604"/>
                  </a:lnTo>
                  <a:lnTo>
                    <a:pt x="29333" y="24288"/>
                  </a:lnTo>
                  <a:lnTo>
                    <a:pt x="28906" y="24126"/>
                  </a:lnTo>
                  <a:lnTo>
                    <a:pt x="28463" y="23964"/>
                  </a:lnTo>
                  <a:lnTo>
                    <a:pt x="28463" y="23964"/>
                  </a:lnTo>
                  <a:lnTo>
                    <a:pt x="28027" y="23819"/>
                  </a:lnTo>
                  <a:lnTo>
                    <a:pt x="27592" y="23682"/>
                  </a:lnTo>
                  <a:lnTo>
                    <a:pt x="27156" y="23563"/>
                  </a:lnTo>
                  <a:lnTo>
                    <a:pt x="26712" y="23443"/>
                  </a:lnTo>
                  <a:lnTo>
                    <a:pt x="26260" y="23341"/>
                  </a:lnTo>
                  <a:lnTo>
                    <a:pt x="25799" y="23238"/>
                  </a:lnTo>
                  <a:lnTo>
                    <a:pt x="25338" y="23153"/>
                  </a:lnTo>
                  <a:lnTo>
                    <a:pt x="24868" y="23076"/>
                  </a:lnTo>
                  <a:lnTo>
                    <a:pt x="24390" y="23008"/>
                  </a:lnTo>
                  <a:lnTo>
                    <a:pt x="23904" y="22948"/>
                  </a:lnTo>
                  <a:lnTo>
                    <a:pt x="23417" y="22897"/>
                  </a:lnTo>
                  <a:lnTo>
                    <a:pt x="22922" y="22854"/>
                  </a:lnTo>
                  <a:lnTo>
                    <a:pt x="22418" y="22820"/>
                  </a:lnTo>
                  <a:lnTo>
                    <a:pt x="21906" y="22794"/>
                  </a:lnTo>
                  <a:lnTo>
                    <a:pt x="21385" y="22786"/>
                  </a:lnTo>
                  <a:lnTo>
                    <a:pt x="20856" y="22777"/>
                  </a:lnTo>
                  <a:lnTo>
                    <a:pt x="20856" y="22777"/>
                  </a:lnTo>
                  <a:lnTo>
                    <a:pt x="20395" y="22786"/>
                  </a:lnTo>
                  <a:lnTo>
                    <a:pt x="19926" y="22794"/>
                  </a:lnTo>
                  <a:lnTo>
                    <a:pt x="19465" y="22811"/>
                  </a:lnTo>
                  <a:lnTo>
                    <a:pt x="19004" y="22828"/>
                  </a:lnTo>
                  <a:lnTo>
                    <a:pt x="18099" y="22888"/>
                  </a:lnTo>
                  <a:lnTo>
                    <a:pt x="17211" y="22965"/>
                  </a:lnTo>
                  <a:lnTo>
                    <a:pt x="16331" y="23050"/>
                  </a:lnTo>
                  <a:lnTo>
                    <a:pt x="15478" y="23144"/>
                  </a:lnTo>
                  <a:lnTo>
                    <a:pt x="13839" y="23341"/>
                  </a:lnTo>
                  <a:lnTo>
                    <a:pt x="13839" y="23341"/>
                  </a:lnTo>
                  <a:lnTo>
                    <a:pt x="13104" y="23426"/>
                  </a:lnTo>
                  <a:lnTo>
                    <a:pt x="12353" y="23511"/>
                  </a:lnTo>
                  <a:lnTo>
                    <a:pt x="11986" y="23537"/>
                  </a:lnTo>
                  <a:lnTo>
                    <a:pt x="11619" y="23563"/>
                  </a:lnTo>
                  <a:lnTo>
                    <a:pt x="11269" y="23580"/>
                  </a:lnTo>
                  <a:lnTo>
                    <a:pt x="10928" y="23588"/>
                  </a:lnTo>
                  <a:lnTo>
                    <a:pt x="10928" y="23588"/>
                  </a:lnTo>
                  <a:lnTo>
                    <a:pt x="10603" y="23580"/>
                  </a:lnTo>
                  <a:lnTo>
                    <a:pt x="10313" y="23563"/>
                  </a:lnTo>
                  <a:lnTo>
                    <a:pt x="10040" y="23528"/>
                  </a:lnTo>
                  <a:lnTo>
                    <a:pt x="9801" y="23486"/>
                  </a:lnTo>
                  <a:lnTo>
                    <a:pt x="9801" y="23486"/>
                  </a:lnTo>
                  <a:lnTo>
                    <a:pt x="9638" y="23452"/>
                  </a:lnTo>
                  <a:lnTo>
                    <a:pt x="9468" y="23400"/>
                  </a:lnTo>
                  <a:lnTo>
                    <a:pt x="9288" y="23341"/>
                  </a:lnTo>
                  <a:lnTo>
                    <a:pt x="9109" y="23272"/>
                  </a:lnTo>
                  <a:lnTo>
                    <a:pt x="8742" y="23119"/>
                  </a:lnTo>
                  <a:lnTo>
                    <a:pt x="8349" y="22939"/>
                  </a:lnTo>
                  <a:lnTo>
                    <a:pt x="7948" y="22743"/>
                  </a:lnTo>
                  <a:lnTo>
                    <a:pt x="7530" y="22530"/>
                  </a:lnTo>
                  <a:lnTo>
                    <a:pt x="6668" y="22060"/>
                  </a:lnTo>
                  <a:lnTo>
                    <a:pt x="6668" y="22060"/>
                  </a:lnTo>
                  <a:lnTo>
                    <a:pt x="6326" y="21881"/>
                  </a:lnTo>
                  <a:lnTo>
                    <a:pt x="5967" y="21710"/>
                  </a:lnTo>
                  <a:lnTo>
                    <a:pt x="5592" y="21539"/>
                  </a:lnTo>
                  <a:lnTo>
                    <a:pt x="5191" y="21369"/>
                  </a:lnTo>
                  <a:lnTo>
                    <a:pt x="4781" y="21198"/>
                  </a:lnTo>
                  <a:lnTo>
                    <a:pt x="4354" y="21036"/>
                  </a:lnTo>
                  <a:lnTo>
                    <a:pt x="3475" y="20694"/>
                  </a:lnTo>
                  <a:lnTo>
                    <a:pt x="3475" y="20694"/>
                  </a:lnTo>
                  <a:lnTo>
                    <a:pt x="2621" y="20361"/>
                  </a:lnTo>
                  <a:lnTo>
                    <a:pt x="1776" y="20020"/>
                  </a:lnTo>
                  <a:lnTo>
                    <a:pt x="1366" y="19849"/>
                  </a:lnTo>
                  <a:lnTo>
                    <a:pt x="956" y="19678"/>
                  </a:lnTo>
                  <a:lnTo>
                    <a:pt x="564" y="19499"/>
                  </a:lnTo>
                  <a:lnTo>
                    <a:pt x="188" y="19311"/>
                  </a:lnTo>
                  <a:lnTo>
                    <a:pt x="188" y="19311"/>
                  </a:lnTo>
                  <a:lnTo>
                    <a:pt x="120" y="19294"/>
                  </a:lnTo>
                  <a:lnTo>
                    <a:pt x="120" y="19294"/>
                  </a:lnTo>
                  <a:lnTo>
                    <a:pt x="77" y="19286"/>
                  </a:lnTo>
                  <a:lnTo>
                    <a:pt x="43" y="19268"/>
                  </a:lnTo>
                  <a:lnTo>
                    <a:pt x="17" y="19243"/>
                  </a:lnTo>
                  <a:lnTo>
                    <a:pt x="9" y="19226"/>
                  </a:lnTo>
                  <a:lnTo>
                    <a:pt x="0" y="19200"/>
                  </a:lnTo>
                  <a:lnTo>
                    <a:pt x="0" y="19200"/>
                  </a:lnTo>
                  <a:lnTo>
                    <a:pt x="9" y="19072"/>
                  </a:lnTo>
                  <a:lnTo>
                    <a:pt x="17" y="18944"/>
                  </a:lnTo>
                  <a:lnTo>
                    <a:pt x="43" y="18825"/>
                  </a:lnTo>
                  <a:lnTo>
                    <a:pt x="68" y="18705"/>
                  </a:lnTo>
                  <a:lnTo>
                    <a:pt x="103" y="18594"/>
                  </a:lnTo>
                  <a:lnTo>
                    <a:pt x="137" y="18483"/>
                  </a:lnTo>
                  <a:lnTo>
                    <a:pt x="179" y="18372"/>
                  </a:lnTo>
                  <a:lnTo>
                    <a:pt x="231" y="18261"/>
                  </a:lnTo>
                  <a:lnTo>
                    <a:pt x="290" y="18159"/>
                  </a:lnTo>
                  <a:lnTo>
                    <a:pt x="350" y="18065"/>
                  </a:lnTo>
                  <a:lnTo>
                    <a:pt x="418" y="17962"/>
                  </a:lnTo>
                  <a:lnTo>
                    <a:pt x="487" y="17868"/>
                  </a:lnTo>
                  <a:lnTo>
                    <a:pt x="640" y="17681"/>
                  </a:lnTo>
                  <a:lnTo>
                    <a:pt x="820" y="17501"/>
                  </a:lnTo>
                  <a:lnTo>
                    <a:pt x="1007" y="17331"/>
                  </a:lnTo>
                  <a:lnTo>
                    <a:pt x="1204" y="17168"/>
                  </a:lnTo>
                  <a:lnTo>
                    <a:pt x="1417" y="17006"/>
                  </a:lnTo>
                  <a:lnTo>
                    <a:pt x="1648" y="16853"/>
                  </a:lnTo>
                  <a:lnTo>
                    <a:pt x="1878" y="16699"/>
                  </a:lnTo>
                  <a:lnTo>
                    <a:pt x="2117" y="16554"/>
                  </a:lnTo>
                  <a:lnTo>
                    <a:pt x="2612" y="16255"/>
                  </a:lnTo>
                  <a:lnTo>
                    <a:pt x="2612" y="16255"/>
                  </a:lnTo>
                  <a:lnTo>
                    <a:pt x="3014" y="16007"/>
                  </a:lnTo>
                  <a:lnTo>
                    <a:pt x="3415" y="15760"/>
                  </a:lnTo>
                  <a:lnTo>
                    <a:pt x="3808" y="15495"/>
                  </a:lnTo>
                  <a:lnTo>
                    <a:pt x="3995" y="15359"/>
                  </a:lnTo>
                  <a:lnTo>
                    <a:pt x="4175" y="15222"/>
                  </a:lnTo>
                  <a:lnTo>
                    <a:pt x="4354" y="15077"/>
                  </a:lnTo>
                  <a:lnTo>
                    <a:pt x="4516" y="14923"/>
                  </a:lnTo>
                  <a:lnTo>
                    <a:pt x="4678" y="14769"/>
                  </a:lnTo>
                  <a:lnTo>
                    <a:pt x="4832" y="14607"/>
                  </a:lnTo>
                  <a:lnTo>
                    <a:pt x="4969" y="14437"/>
                  </a:lnTo>
                  <a:lnTo>
                    <a:pt x="5105" y="14266"/>
                  </a:lnTo>
                  <a:lnTo>
                    <a:pt x="5225" y="14078"/>
                  </a:lnTo>
                  <a:lnTo>
                    <a:pt x="5327" y="13890"/>
                  </a:lnTo>
                  <a:lnTo>
                    <a:pt x="5327" y="13890"/>
                  </a:lnTo>
                  <a:lnTo>
                    <a:pt x="5464" y="13608"/>
                  </a:lnTo>
                  <a:lnTo>
                    <a:pt x="5592" y="13318"/>
                  </a:lnTo>
                  <a:lnTo>
                    <a:pt x="5720" y="13036"/>
                  </a:lnTo>
                  <a:lnTo>
                    <a:pt x="5831" y="12746"/>
                  </a:lnTo>
                  <a:lnTo>
                    <a:pt x="5933" y="12456"/>
                  </a:lnTo>
                  <a:lnTo>
                    <a:pt x="6036" y="12166"/>
                  </a:lnTo>
                  <a:lnTo>
                    <a:pt x="6130" y="11875"/>
                  </a:lnTo>
                  <a:lnTo>
                    <a:pt x="6207" y="11577"/>
                  </a:lnTo>
                  <a:lnTo>
                    <a:pt x="6283" y="11286"/>
                  </a:lnTo>
                  <a:lnTo>
                    <a:pt x="6352" y="10988"/>
                  </a:lnTo>
                  <a:lnTo>
                    <a:pt x="6411" y="10689"/>
                  </a:lnTo>
                  <a:lnTo>
                    <a:pt x="6463" y="10390"/>
                  </a:lnTo>
                  <a:lnTo>
                    <a:pt x="6505" y="10091"/>
                  </a:lnTo>
                  <a:lnTo>
                    <a:pt x="6539" y="9792"/>
                  </a:lnTo>
                  <a:lnTo>
                    <a:pt x="6574" y="9494"/>
                  </a:lnTo>
                  <a:lnTo>
                    <a:pt x="6591" y="9195"/>
                  </a:lnTo>
                  <a:lnTo>
                    <a:pt x="6608" y="8896"/>
                  </a:lnTo>
                  <a:lnTo>
                    <a:pt x="6608" y="8597"/>
                  </a:lnTo>
                  <a:lnTo>
                    <a:pt x="6608" y="8298"/>
                  </a:lnTo>
                  <a:lnTo>
                    <a:pt x="6599" y="8000"/>
                  </a:lnTo>
                  <a:lnTo>
                    <a:pt x="6582" y="7701"/>
                  </a:lnTo>
                  <a:lnTo>
                    <a:pt x="6548" y="7402"/>
                  </a:lnTo>
                  <a:lnTo>
                    <a:pt x="6514" y="7103"/>
                  </a:lnTo>
                  <a:lnTo>
                    <a:pt x="6471" y="6813"/>
                  </a:lnTo>
                  <a:lnTo>
                    <a:pt x="6428" y="6523"/>
                  </a:lnTo>
                  <a:lnTo>
                    <a:pt x="6369" y="6224"/>
                  </a:lnTo>
                  <a:lnTo>
                    <a:pt x="6300" y="5934"/>
                  </a:lnTo>
                  <a:lnTo>
                    <a:pt x="6224" y="5652"/>
                  </a:lnTo>
                  <a:lnTo>
                    <a:pt x="6147" y="5362"/>
                  </a:lnTo>
                  <a:lnTo>
                    <a:pt x="6053" y="5080"/>
                  </a:lnTo>
                  <a:lnTo>
                    <a:pt x="5959" y="4798"/>
                  </a:lnTo>
                  <a:lnTo>
                    <a:pt x="5848" y="4516"/>
                  </a:lnTo>
                  <a:lnTo>
                    <a:pt x="5848" y="4516"/>
                  </a:lnTo>
                  <a:lnTo>
                    <a:pt x="5728" y="4235"/>
                  </a:lnTo>
                  <a:lnTo>
                    <a:pt x="5609" y="3953"/>
                  </a:lnTo>
                  <a:lnTo>
                    <a:pt x="5481" y="3680"/>
                  </a:lnTo>
                  <a:lnTo>
                    <a:pt x="5353" y="3415"/>
                  </a:lnTo>
                  <a:lnTo>
                    <a:pt x="5216" y="3159"/>
                  </a:lnTo>
                  <a:lnTo>
                    <a:pt x="5080" y="2912"/>
                  </a:lnTo>
                  <a:lnTo>
                    <a:pt x="4798" y="2442"/>
                  </a:lnTo>
                  <a:lnTo>
                    <a:pt x="4516" y="1990"/>
                  </a:lnTo>
                  <a:lnTo>
                    <a:pt x="4234" y="1571"/>
                  </a:lnTo>
                  <a:lnTo>
                    <a:pt x="3953" y="1170"/>
                  </a:lnTo>
                  <a:lnTo>
                    <a:pt x="3688" y="794"/>
                  </a:lnTo>
                  <a:lnTo>
                    <a:pt x="3688" y="794"/>
                  </a:lnTo>
                  <a:lnTo>
                    <a:pt x="3671" y="769"/>
                  </a:lnTo>
                  <a:lnTo>
                    <a:pt x="3671" y="769"/>
                  </a:lnTo>
                  <a:lnTo>
                    <a:pt x="3645" y="743"/>
                  </a:lnTo>
                  <a:lnTo>
                    <a:pt x="3628" y="726"/>
                  </a:lnTo>
                  <a:lnTo>
                    <a:pt x="3628" y="700"/>
                  </a:lnTo>
                  <a:lnTo>
                    <a:pt x="3628" y="700"/>
                  </a:lnTo>
                  <a:lnTo>
                    <a:pt x="3628" y="632"/>
                  </a:lnTo>
                  <a:lnTo>
                    <a:pt x="3628" y="555"/>
                  </a:lnTo>
                  <a:lnTo>
                    <a:pt x="3645" y="478"/>
                  </a:lnTo>
                  <a:lnTo>
                    <a:pt x="3662" y="393"/>
                  </a:lnTo>
                  <a:lnTo>
                    <a:pt x="3688" y="316"/>
                  </a:lnTo>
                  <a:lnTo>
                    <a:pt x="3722" y="239"/>
                  </a:lnTo>
                  <a:lnTo>
                    <a:pt x="3765" y="171"/>
                  </a:lnTo>
                  <a:lnTo>
                    <a:pt x="3808" y="111"/>
                  </a:lnTo>
                  <a:lnTo>
                    <a:pt x="3808" y="111"/>
                  </a:lnTo>
                  <a:lnTo>
                    <a:pt x="3859" y="69"/>
                  </a:lnTo>
                  <a:lnTo>
                    <a:pt x="3910" y="35"/>
                  </a:lnTo>
                  <a:lnTo>
                    <a:pt x="3970" y="9"/>
                  </a:lnTo>
                  <a:lnTo>
                    <a:pt x="4030" y="0"/>
                  </a:lnTo>
                  <a:lnTo>
                    <a:pt x="4030" y="0"/>
                  </a:lnTo>
                  <a:lnTo>
                    <a:pt x="4089" y="0"/>
                  </a:lnTo>
                  <a:lnTo>
                    <a:pt x="4089" y="0"/>
                  </a:lnTo>
                  <a:lnTo>
                    <a:pt x="4277" y="9"/>
                  </a:lnTo>
                  <a:lnTo>
                    <a:pt x="4456" y="17"/>
                  </a:lnTo>
                  <a:lnTo>
                    <a:pt x="4627" y="35"/>
                  </a:lnTo>
                  <a:lnTo>
                    <a:pt x="4798" y="69"/>
                  </a:lnTo>
                  <a:lnTo>
                    <a:pt x="4969" y="103"/>
                  </a:lnTo>
                  <a:lnTo>
                    <a:pt x="5131" y="137"/>
                  </a:lnTo>
                  <a:lnTo>
                    <a:pt x="5293" y="188"/>
                  </a:lnTo>
                  <a:lnTo>
                    <a:pt x="5447" y="239"/>
                  </a:lnTo>
                  <a:lnTo>
                    <a:pt x="5600" y="299"/>
                  </a:lnTo>
                  <a:lnTo>
                    <a:pt x="5754" y="367"/>
                  </a:lnTo>
                  <a:lnTo>
                    <a:pt x="5899" y="436"/>
                  </a:lnTo>
                  <a:lnTo>
                    <a:pt x="6044" y="513"/>
                  </a:lnTo>
                  <a:lnTo>
                    <a:pt x="6189" y="598"/>
                  </a:lnTo>
                  <a:lnTo>
                    <a:pt x="6335" y="683"/>
                  </a:lnTo>
                  <a:lnTo>
                    <a:pt x="6608" y="871"/>
                  </a:lnTo>
                  <a:lnTo>
                    <a:pt x="6872" y="1076"/>
                  </a:lnTo>
                  <a:lnTo>
                    <a:pt x="7129" y="1289"/>
                  </a:lnTo>
                  <a:lnTo>
                    <a:pt x="7376" y="1511"/>
                  </a:lnTo>
                  <a:lnTo>
                    <a:pt x="7624" y="1750"/>
                  </a:lnTo>
                  <a:lnTo>
                    <a:pt x="7863" y="1998"/>
                  </a:lnTo>
                  <a:lnTo>
                    <a:pt x="8102" y="2246"/>
                  </a:lnTo>
                  <a:lnTo>
                    <a:pt x="8571" y="2749"/>
                  </a:lnTo>
                  <a:lnTo>
                    <a:pt x="8571" y="2749"/>
                  </a:lnTo>
                  <a:lnTo>
                    <a:pt x="8998" y="3219"/>
                  </a:lnTo>
                  <a:lnTo>
                    <a:pt x="9220" y="3449"/>
                  </a:lnTo>
                  <a:lnTo>
                    <a:pt x="9434" y="3671"/>
                  </a:lnTo>
                  <a:lnTo>
                    <a:pt x="9655" y="3885"/>
                  </a:lnTo>
                  <a:lnTo>
                    <a:pt x="9877" y="4090"/>
                  </a:lnTo>
                  <a:lnTo>
                    <a:pt x="10099" y="4286"/>
                  </a:lnTo>
                  <a:lnTo>
                    <a:pt x="10330" y="4465"/>
                  </a:lnTo>
                  <a:lnTo>
                    <a:pt x="10560" y="4636"/>
                  </a:lnTo>
                  <a:lnTo>
                    <a:pt x="10799" y="4790"/>
                  </a:lnTo>
                  <a:lnTo>
                    <a:pt x="11047" y="4926"/>
                  </a:lnTo>
                  <a:lnTo>
                    <a:pt x="11175" y="4986"/>
                  </a:lnTo>
                  <a:lnTo>
                    <a:pt x="11303" y="5037"/>
                  </a:lnTo>
                  <a:lnTo>
                    <a:pt x="11440" y="5088"/>
                  </a:lnTo>
                  <a:lnTo>
                    <a:pt x="11568" y="5140"/>
                  </a:lnTo>
                  <a:lnTo>
                    <a:pt x="11704" y="5174"/>
                  </a:lnTo>
                  <a:lnTo>
                    <a:pt x="11841" y="5208"/>
                  </a:lnTo>
                  <a:lnTo>
                    <a:pt x="11978" y="5242"/>
                  </a:lnTo>
                  <a:lnTo>
                    <a:pt x="12123" y="5259"/>
                  </a:lnTo>
                  <a:lnTo>
                    <a:pt x="12268" y="5276"/>
                  </a:lnTo>
                  <a:lnTo>
                    <a:pt x="12413" y="5285"/>
                  </a:lnTo>
                  <a:lnTo>
                    <a:pt x="12413" y="5285"/>
                  </a:lnTo>
                  <a:lnTo>
                    <a:pt x="12789" y="5293"/>
                  </a:lnTo>
                  <a:lnTo>
                    <a:pt x="12789" y="5293"/>
                  </a:lnTo>
                  <a:lnTo>
                    <a:pt x="12925" y="5293"/>
                  </a:lnTo>
                  <a:lnTo>
                    <a:pt x="13053" y="5285"/>
                  </a:lnTo>
                  <a:lnTo>
                    <a:pt x="13181" y="5268"/>
                  </a:lnTo>
                  <a:lnTo>
                    <a:pt x="13309" y="5251"/>
                  </a:lnTo>
                  <a:lnTo>
                    <a:pt x="13437" y="5225"/>
                  </a:lnTo>
                  <a:lnTo>
                    <a:pt x="13557" y="5191"/>
                  </a:lnTo>
                  <a:lnTo>
                    <a:pt x="13676" y="5157"/>
                  </a:lnTo>
                  <a:lnTo>
                    <a:pt x="13787" y="5123"/>
                  </a:lnTo>
                  <a:lnTo>
                    <a:pt x="14009" y="5029"/>
                  </a:lnTo>
                  <a:lnTo>
                    <a:pt x="14231" y="4918"/>
                  </a:lnTo>
                  <a:lnTo>
                    <a:pt x="14436" y="4790"/>
                  </a:lnTo>
                  <a:lnTo>
                    <a:pt x="14633" y="4653"/>
                  </a:lnTo>
                  <a:lnTo>
                    <a:pt x="14820" y="4499"/>
                  </a:lnTo>
                  <a:lnTo>
                    <a:pt x="15008" y="4346"/>
                  </a:lnTo>
                  <a:lnTo>
                    <a:pt x="15187" y="4175"/>
                  </a:lnTo>
                  <a:lnTo>
                    <a:pt x="15367" y="3996"/>
                  </a:lnTo>
                  <a:lnTo>
                    <a:pt x="15538" y="3816"/>
                  </a:lnTo>
                  <a:lnTo>
                    <a:pt x="15708" y="3629"/>
                  </a:lnTo>
                  <a:lnTo>
                    <a:pt x="16041" y="3253"/>
                  </a:lnTo>
                  <a:lnTo>
                    <a:pt x="16041" y="3253"/>
                  </a:lnTo>
                  <a:lnTo>
                    <a:pt x="16374" y="2869"/>
                  </a:lnTo>
                  <a:lnTo>
                    <a:pt x="16545" y="2690"/>
                  </a:lnTo>
                  <a:lnTo>
                    <a:pt x="16716" y="2502"/>
                  </a:lnTo>
                  <a:lnTo>
                    <a:pt x="16895" y="2322"/>
                  </a:lnTo>
                  <a:lnTo>
                    <a:pt x="17074" y="2152"/>
                  </a:lnTo>
                  <a:lnTo>
                    <a:pt x="17262" y="1990"/>
                  </a:lnTo>
                  <a:lnTo>
                    <a:pt x="17458" y="1836"/>
                  </a:lnTo>
                  <a:lnTo>
                    <a:pt x="17663" y="1699"/>
                  </a:lnTo>
                  <a:lnTo>
                    <a:pt x="17868" y="1571"/>
                  </a:lnTo>
                  <a:lnTo>
                    <a:pt x="18090" y="1460"/>
                  </a:lnTo>
                  <a:lnTo>
                    <a:pt x="18312" y="1366"/>
                  </a:lnTo>
                  <a:lnTo>
                    <a:pt x="18432" y="1332"/>
                  </a:lnTo>
                  <a:lnTo>
                    <a:pt x="18551" y="1289"/>
                  </a:lnTo>
                  <a:lnTo>
                    <a:pt x="18671" y="1264"/>
                  </a:lnTo>
                  <a:lnTo>
                    <a:pt x="18799" y="1238"/>
                  </a:lnTo>
                  <a:lnTo>
                    <a:pt x="18927" y="1213"/>
                  </a:lnTo>
                  <a:lnTo>
                    <a:pt x="19063" y="1204"/>
                  </a:lnTo>
                  <a:lnTo>
                    <a:pt x="19191" y="1196"/>
                  </a:lnTo>
                  <a:lnTo>
                    <a:pt x="19328" y="1187"/>
                  </a:lnTo>
                  <a:lnTo>
                    <a:pt x="19328" y="1187"/>
                  </a:lnTo>
                  <a:lnTo>
                    <a:pt x="19490" y="1196"/>
                  </a:lnTo>
                  <a:lnTo>
                    <a:pt x="19490" y="1196"/>
                  </a:lnTo>
                  <a:lnTo>
                    <a:pt x="19541" y="1196"/>
                  </a:lnTo>
                  <a:lnTo>
                    <a:pt x="19584" y="1213"/>
                  </a:lnTo>
                  <a:lnTo>
                    <a:pt x="19627" y="1230"/>
                  </a:lnTo>
                  <a:lnTo>
                    <a:pt x="19661" y="1255"/>
                  </a:lnTo>
                  <a:lnTo>
                    <a:pt x="19695" y="1289"/>
                  </a:lnTo>
                  <a:lnTo>
                    <a:pt x="19729" y="1324"/>
                  </a:lnTo>
                  <a:lnTo>
                    <a:pt x="19772" y="1418"/>
                  </a:lnTo>
                  <a:lnTo>
                    <a:pt x="19806" y="1511"/>
                  </a:lnTo>
                  <a:lnTo>
                    <a:pt x="19832" y="1622"/>
                  </a:lnTo>
                  <a:lnTo>
                    <a:pt x="19866" y="1853"/>
                  </a:lnTo>
                  <a:lnTo>
                    <a:pt x="19866" y="1853"/>
                  </a:lnTo>
                  <a:lnTo>
                    <a:pt x="19900" y="2066"/>
                  </a:lnTo>
                  <a:lnTo>
                    <a:pt x="19926" y="2160"/>
                  </a:lnTo>
                  <a:lnTo>
                    <a:pt x="19951" y="2246"/>
                  </a:lnTo>
                  <a:lnTo>
                    <a:pt x="19951" y="2246"/>
                  </a:lnTo>
                  <a:lnTo>
                    <a:pt x="20088" y="2553"/>
                  </a:lnTo>
                  <a:lnTo>
                    <a:pt x="20258" y="2920"/>
                  </a:lnTo>
                  <a:lnTo>
                    <a:pt x="20361" y="3125"/>
                  </a:lnTo>
                  <a:lnTo>
                    <a:pt x="20480" y="3338"/>
                  </a:lnTo>
                  <a:lnTo>
                    <a:pt x="20600" y="3560"/>
                  </a:lnTo>
                  <a:lnTo>
                    <a:pt x="20745" y="3791"/>
                  </a:lnTo>
                  <a:lnTo>
                    <a:pt x="20890" y="4030"/>
                  </a:lnTo>
                  <a:lnTo>
                    <a:pt x="21061" y="4269"/>
                  </a:lnTo>
                  <a:lnTo>
                    <a:pt x="21240" y="4508"/>
                  </a:lnTo>
                  <a:lnTo>
                    <a:pt x="21437" y="4756"/>
                  </a:lnTo>
                  <a:lnTo>
                    <a:pt x="21650" y="5003"/>
                  </a:lnTo>
                  <a:lnTo>
                    <a:pt x="21872" y="5242"/>
                  </a:lnTo>
                  <a:lnTo>
                    <a:pt x="22120" y="5481"/>
                  </a:lnTo>
                  <a:lnTo>
                    <a:pt x="22384" y="5720"/>
                  </a:lnTo>
                  <a:lnTo>
                    <a:pt x="22384" y="5720"/>
                  </a:lnTo>
                  <a:lnTo>
                    <a:pt x="22632" y="5925"/>
                  </a:lnTo>
                  <a:lnTo>
                    <a:pt x="22879" y="6104"/>
                  </a:lnTo>
                  <a:lnTo>
                    <a:pt x="23127" y="6284"/>
                  </a:lnTo>
                  <a:lnTo>
                    <a:pt x="23375" y="6437"/>
                  </a:lnTo>
                  <a:lnTo>
                    <a:pt x="23622" y="6582"/>
                  </a:lnTo>
                  <a:lnTo>
                    <a:pt x="23870" y="6719"/>
                  </a:lnTo>
                  <a:lnTo>
                    <a:pt x="24117" y="6839"/>
                  </a:lnTo>
                  <a:lnTo>
                    <a:pt x="24356" y="6950"/>
                  </a:lnTo>
                  <a:lnTo>
                    <a:pt x="24595" y="7052"/>
                  </a:lnTo>
                  <a:lnTo>
                    <a:pt x="24834" y="7146"/>
                  </a:lnTo>
                  <a:lnTo>
                    <a:pt x="25065" y="7223"/>
                  </a:lnTo>
                  <a:lnTo>
                    <a:pt x="25295" y="7300"/>
                  </a:lnTo>
                  <a:lnTo>
                    <a:pt x="25731" y="7436"/>
                  </a:lnTo>
                  <a:lnTo>
                    <a:pt x="26149" y="7539"/>
                  </a:lnTo>
                  <a:lnTo>
                    <a:pt x="26149" y="7539"/>
                  </a:lnTo>
                  <a:lnTo>
                    <a:pt x="26388" y="7598"/>
                  </a:lnTo>
                  <a:lnTo>
                    <a:pt x="26627" y="7650"/>
                  </a:lnTo>
                  <a:lnTo>
                    <a:pt x="27105" y="7735"/>
                  </a:lnTo>
                  <a:lnTo>
                    <a:pt x="27566" y="7803"/>
                  </a:lnTo>
                  <a:lnTo>
                    <a:pt x="28019" y="7846"/>
                  </a:lnTo>
                  <a:lnTo>
                    <a:pt x="28454" y="7889"/>
                  </a:lnTo>
                  <a:lnTo>
                    <a:pt x="28864" y="7914"/>
                  </a:lnTo>
                  <a:lnTo>
                    <a:pt x="29641" y="7948"/>
                  </a:lnTo>
                  <a:lnTo>
                    <a:pt x="29641" y="7948"/>
                  </a:lnTo>
                  <a:lnTo>
                    <a:pt x="29939" y="7957"/>
                  </a:lnTo>
                  <a:lnTo>
                    <a:pt x="30324" y="7983"/>
                  </a:lnTo>
                  <a:lnTo>
                    <a:pt x="30332" y="7983"/>
                  </a:lnTo>
                  <a:lnTo>
                    <a:pt x="30341" y="7991"/>
                  </a:lnTo>
                  <a:lnTo>
                    <a:pt x="30341" y="7991"/>
                  </a:lnTo>
                  <a:lnTo>
                    <a:pt x="30460" y="8136"/>
                  </a:lnTo>
                  <a:lnTo>
                    <a:pt x="30580" y="8298"/>
                  </a:lnTo>
                  <a:lnTo>
                    <a:pt x="30827" y="8648"/>
                  </a:lnTo>
                  <a:lnTo>
                    <a:pt x="31075" y="9041"/>
                  </a:lnTo>
                  <a:lnTo>
                    <a:pt x="31322" y="9451"/>
                  </a:lnTo>
                  <a:lnTo>
                    <a:pt x="31562" y="9878"/>
                  </a:lnTo>
                  <a:lnTo>
                    <a:pt x="31801" y="10296"/>
                  </a:lnTo>
                  <a:lnTo>
                    <a:pt x="32227" y="11090"/>
                  </a:lnTo>
                  <a:lnTo>
                    <a:pt x="32227" y="11090"/>
                  </a:lnTo>
                  <a:lnTo>
                    <a:pt x="32637" y="11858"/>
                  </a:lnTo>
                  <a:lnTo>
                    <a:pt x="32637" y="11858"/>
                  </a:lnTo>
                  <a:lnTo>
                    <a:pt x="33098" y="12712"/>
                  </a:lnTo>
                  <a:lnTo>
                    <a:pt x="33312" y="13130"/>
                  </a:lnTo>
                  <a:lnTo>
                    <a:pt x="33516" y="13540"/>
                  </a:lnTo>
                  <a:lnTo>
                    <a:pt x="33696" y="13941"/>
                  </a:lnTo>
                  <a:lnTo>
                    <a:pt x="33773" y="14129"/>
                  </a:lnTo>
                  <a:lnTo>
                    <a:pt x="33849" y="14317"/>
                  </a:lnTo>
                  <a:lnTo>
                    <a:pt x="33909" y="14496"/>
                  </a:lnTo>
                  <a:lnTo>
                    <a:pt x="33969" y="14676"/>
                  </a:lnTo>
                  <a:lnTo>
                    <a:pt x="34012" y="14838"/>
                  </a:lnTo>
                  <a:lnTo>
                    <a:pt x="34046" y="15000"/>
                  </a:lnTo>
                  <a:lnTo>
                    <a:pt x="34046" y="15000"/>
                  </a:lnTo>
                  <a:lnTo>
                    <a:pt x="34071" y="15205"/>
                  </a:lnTo>
                  <a:lnTo>
                    <a:pt x="34088" y="15418"/>
                  </a:lnTo>
                  <a:lnTo>
                    <a:pt x="34097" y="15649"/>
                  </a:lnTo>
                  <a:lnTo>
                    <a:pt x="34088" y="15879"/>
                  </a:lnTo>
                  <a:lnTo>
                    <a:pt x="34071" y="16118"/>
                  </a:lnTo>
                  <a:lnTo>
                    <a:pt x="34046" y="16349"/>
                  </a:lnTo>
                  <a:lnTo>
                    <a:pt x="34020" y="16588"/>
                  </a:lnTo>
                  <a:lnTo>
                    <a:pt x="33977" y="16827"/>
                  </a:lnTo>
                  <a:lnTo>
                    <a:pt x="33901" y="17271"/>
                  </a:lnTo>
                  <a:lnTo>
                    <a:pt x="33807" y="17689"/>
                  </a:lnTo>
                  <a:lnTo>
                    <a:pt x="33721" y="18039"/>
                  </a:lnTo>
                  <a:lnTo>
                    <a:pt x="33653" y="18312"/>
                  </a:lnTo>
                  <a:lnTo>
                    <a:pt x="33653" y="18312"/>
                  </a:lnTo>
                  <a:lnTo>
                    <a:pt x="33448" y="19072"/>
                  </a:lnTo>
                  <a:lnTo>
                    <a:pt x="33218" y="19832"/>
                  </a:lnTo>
                  <a:lnTo>
                    <a:pt x="32970" y="20583"/>
                  </a:lnTo>
                  <a:lnTo>
                    <a:pt x="32705" y="21326"/>
                  </a:lnTo>
                  <a:lnTo>
                    <a:pt x="32415" y="22069"/>
                  </a:lnTo>
                  <a:lnTo>
                    <a:pt x="32116" y="22794"/>
                  </a:lnTo>
                  <a:lnTo>
                    <a:pt x="31792" y="23520"/>
                  </a:lnTo>
                  <a:lnTo>
                    <a:pt x="31451" y="24228"/>
                  </a:lnTo>
                  <a:lnTo>
                    <a:pt x="31451" y="24228"/>
                  </a:lnTo>
                  <a:lnTo>
                    <a:pt x="31254" y="24613"/>
                  </a:lnTo>
                  <a:lnTo>
                    <a:pt x="31058" y="24954"/>
                  </a:lnTo>
                  <a:lnTo>
                    <a:pt x="31049" y="2497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0" name="Google Shape;10110;p44"/>
            <p:cNvSpPr/>
            <p:nvPr/>
          </p:nvSpPr>
          <p:spPr>
            <a:xfrm>
              <a:off x="5115813" y="3052800"/>
              <a:ext cx="849475" cy="621075"/>
            </a:xfrm>
            <a:custGeom>
              <a:avLst/>
              <a:gdLst/>
              <a:ahLst/>
              <a:cxnLst/>
              <a:rect l="l" t="t" r="r" b="b"/>
              <a:pathLst>
                <a:path w="33979" h="24843" fill="none" extrusionOk="0">
                  <a:moveTo>
                    <a:pt x="20797" y="22666"/>
                  </a:moveTo>
                  <a:lnTo>
                    <a:pt x="20797" y="22666"/>
                  </a:lnTo>
                  <a:lnTo>
                    <a:pt x="21326" y="22675"/>
                  </a:lnTo>
                  <a:lnTo>
                    <a:pt x="21847" y="22683"/>
                  </a:lnTo>
                  <a:lnTo>
                    <a:pt x="22359" y="22709"/>
                  </a:lnTo>
                  <a:lnTo>
                    <a:pt x="22863" y="22743"/>
                  </a:lnTo>
                  <a:lnTo>
                    <a:pt x="23367" y="22777"/>
                  </a:lnTo>
                  <a:lnTo>
                    <a:pt x="23853" y="22828"/>
                  </a:lnTo>
                  <a:lnTo>
                    <a:pt x="24340" y="22888"/>
                  </a:lnTo>
                  <a:lnTo>
                    <a:pt x="24818" y="22956"/>
                  </a:lnTo>
                  <a:lnTo>
                    <a:pt x="25288" y="23042"/>
                  </a:lnTo>
                  <a:lnTo>
                    <a:pt x="25749" y="23127"/>
                  </a:lnTo>
                  <a:lnTo>
                    <a:pt x="26210" y="23221"/>
                  </a:lnTo>
                  <a:lnTo>
                    <a:pt x="26662" y="23332"/>
                  </a:lnTo>
                  <a:lnTo>
                    <a:pt x="27114" y="23451"/>
                  </a:lnTo>
                  <a:lnTo>
                    <a:pt x="27550" y="23571"/>
                  </a:lnTo>
                  <a:lnTo>
                    <a:pt x="27985" y="23707"/>
                  </a:lnTo>
                  <a:lnTo>
                    <a:pt x="28421" y="23853"/>
                  </a:lnTo>
                  <a:lnTo>
                    <a:pt x="28421" y="23853"/>
                  </a:lnTo>
                  <a:lnTo>
                    <a:pt x="28865" y="24015"/>
                  </a:lnTo>
                  <a:lnTo>
                    <a:pt x="29291" y="24177"/>
                  </a:lnTo>
                  <a:lnTo>
                    <a:pt x="30085" y="24501"/>
                  </a:lnTo>
                  <a:lnTo>
                    <a:pt x="30094" y="24501"/>
                  </a:lnTo>
                  <a:lnTo>
                    <a:pt x="30094" y="24501"/>
                  </a:lnTo>
                  <a:lnTo>
                    <a:pt x="30504" y="24664"/>
                  </a:lnTo>
                  <a:lnTo>
                    <a:pt x="30965" y="24843"/>
                  </a:lnTo>
                  <a:lnTo>
                    <a:pt x="30965" y="24843"/>
                  </a:lnTo>
                  <a:lnTo>
                    <a:pt x="31152" y="24519"/>
                  </a:lnTo>
                  <a:lnTo>
                    <a:pt x="31340" y="24151"/>
                  </a:lnTo>
                  <a:lnTo>
                    <a:pt x="31340" y="24151"/>
                  </a:lnTo>
                  <a:lnTo>
                    <a:pt x="31682" y="23434"/>
                  </a:lnTo>
                  <a:lnTo>
                    <a:pt x="32006" y="22717"/>
                  </a:lnTo>
                  <a:lnTo>
                    <a:pt x="32305" y="21992"/>
                  </a:lnTo>
                  <a:lnTo>
                    <a:pt x="32595" y="21249"/>
                  </a:lnTo>
                  <a:lnTo>
                    <a:pt x="32860" y="20506"/>
                  </a:lnTo>
                  <a:lnTo>
                    <a:pt x="33107" y="19755"/>
                  </a:lnTo>
                  <a:lnTo>
                    <a:pt x="33329" y="19004"/>
                  </a:lnTo>
                  <a:lnTo>
                    <a:pt x="33543" y="18244"/>
                  </a:lnTo>
                  <a:lnTo>
                    <a:pt x="33543" y="18244"/>
                  </a:lnTo>
                  <a:lnTo>
                    <a:pt x="33611" y="17962"/>
                  </a:lnTo>
                  <a:lnTo>
                    <a:pt x="33697" y="17612"/>
                  </a:lnTo>
                  <a:lnTo>
                    <a:pt x="33782" y="17202"/>
                  </a:lnTo>
                  <a:lnTo>
                    <a:pt x="33867" y="16758"/>
                  </a:lnTo>
                  <a:lnTo>
                    <a:pt x="33901" y="16528"/>
                  </a:lnTo>
                  <a:lnTo>
                    <a:pt x="33936" y="16289"/>
                  </a:lnTo>
                  <a:lnTo>
                    <a:pt x="33961" y="16058"/>
                  </a:lnTo>
                  <a:lnTo>
                    <a:pt x="33970" y="15819"/>
                  </a:lnTo>
                  <a:lnTo>
                    <a:pt x="33978" y="15589"/>
                  </a:lnTo>
                  <a:lnTo>
                    <a:pt x="33978" y="15367"/>
                  </a:lnTo>
                  <a:lnTo>
                    <a:pt x="33961" y="15153"/>
                  </a:lnTo>
                  <a:lnTo>
                    <a:pt x="33927" y="14949"/>
                  </a:lnTo>
                  <a:lnTo>
                    <a:pt x="33927" y="14949"/>
                  </a:lnTo>
                  <a:lnTo>
                    <a:pt x="33901" y="14786"/>
                  </a:lnTo>
                  <a:lnTo>
                    <a:pt x="33850" y="14624"/>
                  </a:lnTo>
                  <a:lnTo>
                    <a:pt x="33799" y="14453"/>
                  </a:lnTo>
                  <a:lnTo>
                    <a:pt x="33739" y="14274"/>
                  </a:lnTo>
                  <a:lnTo>
                    <a:pt x="33662" y="14086"/>
                  </a:lnTo>
                  <a:lnTo>
                    <a:pt x="33586" y="13898"/>
                  </a:lnTo>
                  <a:lnTo>
                    <a:pt x="33406" y="13506"/>
                  </a:lnTo>
                  <a:lnTo>
                    <a:pt x="33201" y="13096"/>
                  </a:lnTo>
                  <a:lnTo>
                    <a:pt x="32988" y="12678"/>
                  </a:lnTo>
                  <a:lnTo>
                    <a:pt x="32535" y="11832"/>
                  </a:lnTo>
                  <a:lnTo>
                    <a:pt x="32535" y="11832"/>
                  </a:lnTo>
                  <a:lnTo>
                    <a:pt x="32117" y="11064"/>
                  </a:lnTo>
                  <a:lnTo>
                    <a:pt x="32117" y="11064"/>
                  </a:lnTo>
                  <a:lnTo>
                    <a:pt x="31690" y="10270"/>
                  </a:lnTo>
                  <a:lnTo>
                    <a:pt x="31460" y="9852"/>
                  </a:lnTo>
                  <a:lnTo>
                    <a:pt x="31221" y="9425"/>
                  </a:lnTo>
                  <a:lnTo>
                    <a:pt x="30973" y="9015"/>
                  </a:lnTo>
                  <a:lnTo>
                    <a:pt x="30734" y="8631"/>
                  </a:lnTo>
                  <a:lnTo>
                    <a:pt x="30487" y="8281"/>
                  </a:lnTo>
                  <a:lnTo>
                    <a:pt x="30367" y="8119"/>
                  </a:lnTo>
                  <a:lnTo>
                    <a:pt x="30248" y="7974"/>
                  </a:lnTo>
                  <a:lnTo>
                    <a:pt x="30248" y="7974"/>
                  </a:lnTo>
                  <a:lnTo>
                    <a:pt x="29872" y="7957"/>
                  </a:lnTo>
                  <a:lnTo>
                    <a:pt x="29582" y="7940"/>
                  </a:lnTo>
                  <a:lnTo>
                    <a:pt x="29582" y="7940"/>
                  </a:lnTo>
                  <a:lnTo>
                    <a:pt x="28805" y="7905"/>
                  </a:lnTo>
                  <a:lnTo>
                    <a:pt x="28386" y="7880"/>
                  </a:lnTo>
                  <a:lnTo>
                    <a:pt x="27951" y="7846"/>
                  </a:lnTo>
                  <a:lnTo>
                    <a:pt x="27499" y="7794"/>
                  </a:lnTo>
                  <a:lnTo>
                    <a:pt x="27038" y="7726"/>
                  </a:lnTo>
                  <a:lnTo>
                    <a:pt x="26560" y="7641"/>
                  </a:lnTo>
                  <a:lnTo>
                    <a:pt x="26321" y="7590"/>
                  </a:lnTo>
                  <a:lnTo>
                    <a:pt x="26073" y="7530"/>
                  </a:lnTo>
                  <a:lnTo>
                    <a:pt x="26073" y="7530"/>
                  </a:lnTo>
                  <a:lnTo>
                    <a:pt x="25663" y="7427"/>
                  </a:lnTo>
                  <a:lnTo>
                    <a:pt x="25219" y="7291"/>
                  </a:lnTo>
                  <a:lnTo>
                    <a:pt x="24989" y="7214"/>
                  </a:lnTo>
                  <a:lnTo>
                    <a:pt x="24758" y="7137"/>
                  </a:lnTo>
                  <a:lnTo>
                    <a:pt x="24519" y="7043"/>
                  </a:lnTo>
                  <a:lnTo>
                    <a:pt x="24280" y="6941"/>
                  </a:lnTo>
                  <a:lnTo>
                    <a:pt x="24033" y="6830"/>
                  </a:lnTo>
                  <a:lnTo>
                    <a:pt x="23785" y="6702"/>
                  </a:lnTo>
                  <a:lnTo>
                    <a:pt x="23537" y="6574"/>
                  </a:lnTo>
                  <a:lnTo>
                    <a:pt x="23290" y="6420"/>
                  </a:lnTo>
                  <a:lnTo>
                    <a:pt x="23042" y="6266"/>
                  </a:lnTo>
                  <a:lnTo>
                    <a:pt x="22786" y="6096"/>
                  </a:lnTo>
                  <a:lnTo>
                    <a:pt x="22539" y="5908"/>
                  </a:lnTo>
                  <a:lnTo>
                    <a:pt x="22291" y="5703"/>
                  </a:lnTo>
                  <a:lnTo>
                    <a:pt x="22291" y="5703"/>
                  </a:lnTo>
                  <a:lnTo>
                    <a:pt x="22026" y="5464"/>
                  </a:lnTo>
                  <a:lnTo>
                    <a:pt x="21779" y="5225"/>
                  </a:lnTo>
                  <a:lnTo>
                    <a:pt x="21548" y="4977"/>
                  </a:lnTo>
                  <a:lnTo>
                    <a:pt x="21335" y="4730"/>
                  </a:lnTo>
                  <a:lnTo>
                    <a:pt x="21139" y="4482"/>
                  </a:lnTo>
                  <a:lnTo>
                    <a:pt x="20959" y="4243"/>
                  </a:lnTo>
                  <a:lnTo>
                    <a:pt x="20789" y="3995"/>
                  </a:lnTo>
                  <a:lnTo>
                    <a:pt x="20635" y="3756"/>
                  </a:lnTo>
                  <a:lnTo>
                    <a:pt x="20498" y="3526"/>
                  </a:lnTo>
                  <a:lnTo>
                    <a:pt x="20370" y="3304"/>
                  </a:lnTo>
                  <a:lnTo>
                    <a:pt x="20259" y="3091"/>
                  </a:lnTo>
                  <a:lnTo>
                    <a:pt x="20157" y="2886"/>
                  </a:lnTo>
                  <a:lnTo>
                    <a:pt x="19986" y="2510"/>
                  </a:lnTo>
                  <a:lnTo>
                    <a:pt x="19849" y="2203"/>
                  </a:lnTo>
                  <a:lnTo>
                    <a:pt x="19849" y="2203"/>
                  </a:lnTo>
                  <a:lnTo>
                    <a:pt x="19815" y="2117"/>
                  </a:lnTo>
                  <a:lnTo>
                    <a:pt x="19790" y="2015"/>
                  </a:lnTo>
                  <a:lnTo>
                    <a:pt x="19756" y="1801"/>
                  </a:lnTo>
                  <a:lnTo>
                    <a:pt x="19756" y="1801"/>
                  </a:lnTo>
                  <a:lnTo>
                    <a:pt x="19721" y="1580"/>
                  </a:lnTo>
                  <a:lnTo>
                    <a:pt x="19696" y="1477"/>
                  </a:lnTo>
                  <a:lnTo>
                    <a:pt x="19670" y="1383"/>
                  </a:lnTo>
                  <a:lnTo>
                    <a:pt x="19628" y="1306"/>
                  </a:lnTo>
                  <a:lnTo>
                    <a:pt x="19602" y="1272"/>
                  </a:lnTo>
                  <a:lnTo>
                    <a:pt x="19576" y="1247"/>
                  </a:lnTo>
                  <a:lnTo>
                    <a:pt x="19542" y="1221"/>
                  </a:lnTo>
                  <a:lnTo>
                    <a:pt x="19508" y="1204"/>
                  </a:lnTo>
                  <a:lnTo>
                    <a:pt x="19474" y="1195"/>
                  </a:lnTo>
                  <a:lnTo>
                    <a:pt x="19431" y="1187"/>
                  </a:lnTo>
                  <a:lnTo>
                    <a:pt x="19431" y="1187"/>
                  </a:lnTo>
                  <a:lnTo>
                    <a:pt x="19286" y="1187"/>
                  </a:lnTo>
                  <a:lnTo>
                    <a:pt x="19141" y="1187"/>
                  </a:lnTo>
                  <a:lnTo>
                    <a:pt x="19004" y="1195"/>
                  </a:lnTo>
                  <a:lnTo>
                    <a:pt x="18868" y="1212"/>
                  </a:lnTo>
                  <a:lnTo>
                    <a:pt x="18740" y="1229"/>
                  </a:lnTo>
                  <a:lnTo>
                    <a:pt x="18612" y="1255"/>
                  </a:lnTo>
                  <a:lnTo>
                    <a:pt x="18484" y="1289"/>
                  </a:lnTo>
                  <a:lnTo>
                    <a:pt x="18364" y="1323"/>
                  </a:lnTo>
                  <a:lnTo>
                    <a:pt x="18245" y="1366"/>
                  </a:lnTo>
                  <a:lnTo>
                    <a:pt x="18125" y="1417"/>
                  </a:lnTo>
                  <a:lnTo>
                    <a:pt x="17903" y="1528"/>
                  </a:lnTo>
                  <a:lnTo>
                    <a:pt x="17690" y="1648"/>
                  </a:lnTo>
                  <a:lnTo>
                    <a:pt x="17476" y="1784"/>
                  </a:lnTo>
                  <a:lnTo>
                    <a:pt x="17280" y="1938"/>
                  </a:lnTo>
                  <a:lnTo>
                    <a:pt x="17083" y="2109"/>
                  </a:lnTo>
                  <a:lnTo>
                    <a:pt x="16896" y="2280"/>
                  </a:lnTo>
                  <a:lnTo>
                    <a:pt x="16716" y="2459"/>
                  </a:lnTo>
                  <a:lnTo>
                    <a:pt x="16537" y="2647"/>
                  </a:lnTo>
                  <a:lnTo>
                    <a:pt x="16366" y="2843"/>
                  </a:lnTo>
                  <a:lnTo>
                    <a:pt x="16016" y="3227"/>
                  </a:lnTo>
                  <a:lnTo>
                    <a:pt x="16016" y="3227"/>
                  </a:lnTo>
                  <a:lnTo>
                    <a:pt x="15683" y="3611"/>
                  </a:lnTo>
                  <a:lnTo>
                    <a:pt x="15513" y="3799"/>
                  </a:lnTo>
                  <a:lnTo>
                    <a:pt x="15342" y="3978"/>
                  </a:lnTo>
                  <a:lnTo>
                    <a:pt x="15163" y="4158"/>
                  </a:lnTo>
                  <a:lnTo>
                    <a:pt x="14983" y="4328"/>
                  </a:lnTo>
                  <a:lnTo>
                    <a:pt x="14796" y="4491"/>
                  </a:lnTo>
                  <a:lnTo>
                    <a:pt x="14599" y="4644"/>
                  </a:lnTo>
                  <a:lnTo>
                    <a:pt x="14394" y="4781"/>
                  </a:lnTo>
                  <a:lnTo>
                    <a:pt x="14189" y="4909"/>
                  </a:lnTo>
                  <a:lnTo>
                    <a:pt x="13976" y="5020"/>
                  </a:lnTo>
                  <a:lnTo>
                    <a:pt x="13745" y="5114"/>
                  </a:lnTo>
                  <a:lnTo>
                    <a:pt x="13626" y="5157"/>
                  </a:lnTo>
                  <a:lnTo>
                    <a:pt x="13506" y="5191"/>
                  </a:lnTo>
                  <a:lnTo>
                    <a:pt x="13387" y="5216"/>
                  </a:lnTo>
                  <a:lnTo>
                    <a:pt x="13259" y="5242"/>
                  </a:lnTo>
                  <a:lnTo>
                    <a:pt x="13131" y="5268"/>
                  </a:lnTo>
                  <a:lnTo>
                    <a:pt x="13003" y="5276"/>
                  </a:lnTo>
                  <a:lnTo>
                    <a:pt x="12866" y="5285"/>
                  </a:lnTo>
                  <a:lnTo>
                    <a:pt x="12730" y="5293"/>
                  </a:lnTo>
                  <a:lnTo>
                    <a:pt x="12730" y="5293"/>
                  </a:lnTo>
                  <a:lnTo>
                    <a:pt x="12354" y="5285"/>
                  </a:lnTo>
                  <a:lnTo>
                    <a:pt x="12354" y="5285"/>
                  </a:lnTo>
                  <a:lnTo>
                    <a:pt x="12209" y="5276"/>
                  </a:lnTo>
                  <a:lnTo>
                    <a:pt x="12055" y="5259"/>
                  </a:lnTo>
                  <a:lnTo>
                    <a:pt x="11910" y="5233"/>
                  </a:lnTo>
                  <a:lnTo>
                    <a:pt x="11773" y="5208"/>
                  </a:lnTo>
                  <a:lnTo>
                    <a:pt x="11628" y="5174"/>
                  </a:lnTo>
                  <a:lnTo>
                    <a:pt x="11492" y="5131"/>
                  </a:lnTo>
                  <a:lnTo>
                    <a:pt x="11364" y="5080"/>
                  </a:lnTo>
                  <a:lnTo>
                    <a:pt x="11227" y="5028"/>
                  </a:lnTo>
                  <a:lnTo>
                    <a:pt x="11099" y="4977"/>
                  </a:lnTo>
                  <a:lnTo>
                    <a:pt x="10971" y="4917"/>
                  </a:lnTo>
                  <a:lnTo>
                    <a:pt x="10723" y="4781"/>
                  </a:lnTo>
                  <a:lnTo>
                    <a:pt x="10476" y="4627"/>
                  </a:lnTo>
                  <a:lnTo>
                    <a:pt x="10245" y="4456"/>
                  </a:lnTo>
                  <a:lnTo>
                    <a:pt x="10015" y="4277"/>
                  </a:lnTo>
                  <a:lnTo>
                    <a:pt x="9784" y="4081"/>
                  </a:lnTo>
                  <a:lnTo>
                    <a:pt x="9562" y="3876"/>
                  </a:lnTo>
                  <a:lnTo>
                    <a:pt x="9340" y="3654"/>
                  </a:lnTo>
                  <a:lnTo>
                    <a:pt x="9127" y="3432"/>
                  </a:lnTo>
                  <a:lnTo>
                    <a:pt x="8905" y="3202"/>
                  </a:lnTo>
                  <a:lnTo>
                    <a:pt x="8470" y="2732"/>
                  </a:lnTo>
                  <a:lnTo>
                    <a:pt x="8470" y="2732"/>
                  </a:lnTo>
                  <a:lnTo>
                    <a:pt x="8009" y="2228"/>
                  </a:lnTo>
                  <a:lnTo>
                    <a:pt x="7770" y="1981"/>
                  </a:lnTo>
                  <a:lnTo>
                    <a:pt x="7531" y="1733"/>
                  </a:lnTo>
                  <a:lnTo>
                    <a:pt x="7291" y="1503"/>
                  </a:lnTo>
                  <a:lnTo>
                    <a:pt x="7035" y="1272"/>
                  </a:lnTo>
                  <a:lnTo>
                    <a:pt x="6779" y="1059"/>
                  </a:lnTo>
                  <a:lnTo>
                    <a:pt x="6523" y="862"/>
                  </a:lnTo>
                  <a:lnTo>
                    <a:pt x="6250" y="675"/>
                  </a:lnTo>
                  <a:lnTo>
                    <a:pt x="6105" y="589"/>
                  </a:lnTo>
                  <a:lnTo>
                    <a:pt x="5968" y="504"/>
                  </a:lnTo>
                  <a:lnTo>
                    <a:pt x="5823" y="427"/>
                  </a:lnTo>
                  <a:lnTo>
                    <a:pt x="5678" y="359"/>
                  </a:lnTo>
                  <a:lnTo>
                    <a:pt x="5524" y="290"/>
                  </a:lnTo>
                  <a:lnTo>
                    <a:pt x="5371" y="239"/>
                  </a:lnTo>
                  <a:lnTo>
                    <a:pt x="5217" y="179"/>
                  </a:lnTo>
                  <a:lnTo>
                    <a:pt x="5055" y="137"/>
                  </a:lnTo>
                  <a:lnTo>
                    <a:pt x="4893" y="94"/>
                  </a:lnTo>
                  <a:lnTo>
                    <a:pt x="4730" y="60"/>
                  </a:lnTo>
                  <a:lnTo>
                    <a:pt x="4560" y="34"/>
                  </a:lnTo>
                  <a:lnTo>
                    <a:pt x="4389" y="9"/>
                  </a:lnTo>
                  <a:lnTo>
                    <a:pt x="4218" y="0"/>
                  </a:lnTo>
                  <a:lnTo>
                    <a:pt x="4030" y="0"/>
                  </a:lnTo>
                  <a:lnTo>
                    <a:pt x="4030" y="0"/>
                  </a:lnTo>
                  <a:lnTo>
                    <a:pt x="3971" y="0"/>
                  </a:lnTo>
                  <a:lnTo>
                    <a:pt x="3971" y="0"/>
                  </a:lnTo>
                  <a:lnTo>
                    <a:pt x="3919" y="0"/>
                  </a:lnTo>
                  <a:lnTo>
                    <a:pt x="3877" y="17"/>
                  </a:lnTo>
                  <a:lnTo>
                    <a:pt x="3834" y="51"/>
                  </a:lnTo>
                  <a:lnTo>
                    <a:pt x="3791" y="86"/>
                  </a:lnTo>
                  <a:lnTo>
                    <a:pt x="3791" y="86"/>
                  </a:lnTo>
                  <a:lnTo>
                    <a:pt x="3749" y="145"/>
                  </a:lnTo>
                  <a:lnTo>
                    <a:pt x="3714" y="205"/>
                  </a:lnTo>
                  <a:lnTo>
                    <a:pt x="3680" y="273"/>
                  </a:lnTo>
                  <a:lnTo>
                    <a:pt x="3655" y="350"/>
                  </a:lnTo>
                  <a:lnTo>
                    <a:pt x="3638" y="427"/>
                  </a:lnTo>
                  <a:lnTo>
                    <a:pt x="3629" y="504"/>
                  </a:lnTo>
                  <a:lnTo>
                    <a:pt x="3621" y="572"/>
                  </a:lnTo>
                  <a:lnTo>
                    <a:pt x="3621" y="640"/>
                  </a:lnTo>
                  <a:lnTo>
                    <a:pt x="3621" y="640"/>
                  </a:lnTo>
                  <a:lnTo>
                    <a:pt x="3629" y="658"/>
                  </a:lnTo>
                  <a:lnTo>
                    <a:pt x="3646" y="675"/>
                  </a:lnTo>
                  <a:lnTo>
                    <a:pt x="3646" y="675"/>
                  </a:lnTo>
                  <a:lnTo>
                    <a:pt x="3672" y="700"/>
                  </a:lnTo>
                  <a:lnTo>
                    <a:pt x="3672" y="700"/>
                  </a:lnTo>
                  <a:lnTo>
                    <a:pt x="3936" y="1076"/>
                  </a:lnTo>
                  <a:lnTo>
                    <a:pt x="4218" y="1477"/>
                  </a:lnTo>
                  <a:lnTo>
                    <a:pt x="4500" y="1904"/>
                  </a:lnTo>
                  <a:lnTo>
                    <a:pt x="4790" y="2348"/>
                  </a:lnTo>
                  <a:lnTo>
                    <a:pt x="5072" y="2826"/>
                  </a:lnTo>
                  <a:lnTo>
                    <a:pt x="5208" y="3082"/>
                  </a:lnTo>
                  <a:lnTo>
                    <a:pt x="5345" y="3338"/>
                  </a:lnTo>
                  <a:lnTo>
                    <a:pt x="5473" y="3603"/>
                  </a:lnTo>
                  <a:lnTo>
                    <a:pt x="5601" y="3867"/>
                  </a:lnTo>
                  <a:lnTo>
                    <a:pt x="5721" y="4149"/>
                  </a:lnTo>
                  <a:lnTo>
                    <a:pt x="5840" y="4439"/>
                  </a:lnTo>
                  <a:lnTo>
                    <a:pt x="5840" y="4439"/>
                  </a:lnTo>
                  <a:lnTo>
                    <a:pt x="5951" y="4721"/>
                  </a:lnTo>
                  <a:lnTo>
                    <a:pt x="6045" y="5003"/>
                  </a:lnTo>
                  <a:lnTo>
                    <a:pt x="6139" y="5285"/>
                  </a:lnTo>
                  <a:lnTo>
                    <a:pt x="6216" y="5575"/>
                  </a:lnTo>
                  <a:lnTo>
                    <a:pt x="6293" y="5865"/>
                  </a:lnTo>
                  <a:lnTo>
                    <a:pt x="6361" y="6155"/>
                  </a:lnTo>
                  <a:lnTo>
                    <a:pt x="6421" y="6446"/>
                  </a:lnTo>
                  <a:lnTo>
                    <a:pt x="6472" y="6744"/>
                  </a:lnTo>
                  <a:lnTo>
                    <a:pt x="6515" y="7035"/>
                  </a:lnTo>
                  <a:lnTo>
                    <a:pt x="6549" y="7333"/>
                  </a:lnTo>
                  <a:lnTo>
                    <a:pt x="6574" y="7632"/>
                  </a:lnTo>
                  <a:lnTo>
                    <a:pt x="6591" y="7931"/>
                  </a:lnTo>
                  <a:lnTo>
                    <a:pt x="6600" y="8230"/>
                  </a:lnTo>
                  <a:lnTo>
                    <a:pt x="6609" y="8537"/>
                  </a:lnTo>
                  <a:lnTo>
                    <a:pt x="6600" y="8836"/>
                  </a:lnTo>
                  <a:lnTo>
                    <a:pt x="6591" y="9135"/>
                  </a:lnTo>
                  <a:lnTo>
                    <a:pt x="6566" y="9434"/>
                  </a:lnTo>
                  <a:lnTo>
                    <a:pt x="6540" y="9741"/>
                  </a:lnTo>
                  <a:lnTo>
                    <a:pt x="6506" y="10040"/>
                  </a:lnTo>
                  <a:lnTo>
                    <a:pt x="6455" y="10339"/>
                  </a:lnTo>
                  <a:lnTo>
                    <a:pt x="6404" y="10637"/>
                  </a:lnTo>
                  <a:lnTo>
                    <a:pt x="6344" y="10936"/>
                  </a:lnTo>
                  <a:lnTo>
                    <a:pt x="6276" y="11235"/>
                  </a:lnTo>
                  <a:lnTo>
                    <a:pt x="6199" y="11534"/>
                  </a:lnTo>
                  <a:lnTo>
                    <a:pt x="6122" y="11824"/>
                  </a:lnTo>
                  <a:lnTo>
                    <a:pt x="6028" y="12123"/>
                  </a:lnTo>
                  <a:lnTo>
                    <a:pt x="5926" y="12413"/>
                  </a:lnTo>
                  <a:lnTo>
                    <a:pt x="5823" y="12703"/>
                  </a:lnTo>
                  <a:lnTo>
                    <a:pt x="5704" y="12994"/>
                  </a:lnTo>
                  <a:lnTo>
                    <a:pt x="5584" y="13284"/>
                  </a:lnTo>
                  <a:lnTo>
                    <a:pt x="5456" y="13566"/>
                  </a:lnTo>
                  <a:lnTo>
                    <a:pt x="5319" y="13847"/>
                  </a:lnTo>
                  <a:lnTo>
                    <a:pt x="5319" y="13847"/>
                  </a:lnTo>
                  <a:lnTo>
                    <a:pt x="5208" y="14044"/>
                  </a:lnTo>
                  <a:lnTo>
                    <a:pt x="5089" y="14231"/>
                  </a:lnTo>
                  <a:lnTo>
                    <a:pt x="4961" y="14411"/>
                  </a:lnTo>
                  <a:lnTo>
                    <a:pt x="4816" y="14581"/>
                  </a:lnTo>
                  <a:lnTo>
                    <a:pt x="4662" y="14744"/>
                  </a:lnTo>
                  <a:lnTo>
                    <a:pt x="4500" y="14906"/>
                  </a:lnTo>
                  <a:lnTo>
                    <a:pt x="4329" y="15051"/>
                  </a:lnTo>
                  <a:lnTo>
                    <a:pt x="4150" y="15196"/>
                  </a:lnTo>
                  <a:lnTo>
                    <a:pt x="3971" y="15341"/>
                  </a:lnTo>
                  <a:lnTo>
                    <a:pt x="3783" y="15478"/>
                  </a:lnTo>
                  <a:lnTo>
                    <a:pt x="3390" y="15742"/>
                  </a:lnTo>
                  <a:lnTo>
                    <a:pt x="2989" y="15990"/>
                  </a:lnTo>
                  <a:lnTo>
                    <a:pt x="2579" y="16238"/>
                  </a:lnTo>
                  <a:lnTo>
                    <a:pt x="2579" y="16238"/>
                  </a:lnTo>
                  <a:lnTo>
                    <a:pt x="2092" y="16536"/>
                  </a:lnTo>
                  <a:lnTo>
                    <a:pt x="1853" y="16682"/>
                  </a:lnTo>
                  <a:lnTo>
                    <a:pt x="1623" y="16835"/>
                  </a:lnTo>
                  <a:lnTo>
                    <a:pt x="1401" y="16989"/>
                  </a:lnTo>
                  <a:lnTo>
                    <a:pt x="1188" y="17143"/>
                  </a:lnTo>
                  <a:lnTo>
                    <a:pt x="991" y="17305"/>
                  </a:lnTo>
                  <a:lnTo>
                    <a:pt x="803" y="17475"/>
                  </a:lnTo>
                  <a:lnTo>
                    <a:pt x="633" y="17655"/>
                  </a:lnTo>
                  <a:lnTo>
                    <a:pt x="479" y="17834"/>
                  </a:lnTo>
                  <a:lnTo>
                    <a:pt x="402" y="17928"/>
                  </a:lnTo>
                  <a:lnTo>
                    <a:pt x="342" y="18022"/>
                  </a:lnTo>
                  <a:lnTo>
                    <a:pt x="283" y="18124"/>
                  </a:lnTo>
                  <a:lnTo>
                    <a:pt x="223" y="18227"/>
                  </a:lnTo>
                  <a:lnTo>
                    <a:pt x="172" y="18329"/>
                  </a:lnTo>
                  <a:lnTo>
                    <a:pt x="129" y="18440"/>
                  </a:lnTo>
                  <a:lnTo>
                    <a:pt x="95" y="18543"/>
                  </a:lnTo>
                  <a:lnTo>
                    <a:pt x="61" y="18662"/>
                  </a:lnTo>
                  <a:lnTo>
                    <a:pt x="35" y="18773"/>
                  </a:lnTo>
                  <a:lnTo>
                    <a:pt x="18" y="18893"/>
                  </a:lnTo>
                  <a:lnTo>
                    <a:pt x="1" y="19021"/>
                  </a:lnTo>
                  <a:lnTo>
                    <a:pt x="1" y="19140"/>
                  </a:lnTo>
                  <a:lnTo>
                    <a:pt x="1" y="19140"/>
                  </a:lnTo>
                  <a:lnTo>
                    <a:pt x="1" y="19157"/>
                  </a:lnTo>
                  <a:lnTo>
                    <a:pt x="18" y="19166"/>
                  </a:lnTo>
                  <a:lnTo>
                    <a:pt x="78" y="19183"/>
                  </a:lnTo>
                  <a:lnTo>
                    <a:pt x="78" y="19183"/>
                  </a:lnTo>
                  <a:lnTo>
                    <a:pt x="112" y="19191"/>
                  </a:lnTo>
                  <a:lnTo>
                    <a:pt x="155" y="19200"/>
                  </a:lnTo>
                  <a:lnTo>
                    <a:pt x="155" y="19200"/>
                  </a:lnTo>
                  <a:lnTo>
                    <a:pt x="530" y="19388"/>
                  </a:lnTo>
                  <a:lnTo>
                    <a:pt x="923" y="19567"/>
                  </a:lnTo>
                  <a:lnTo>
                    <a:pt x="1324" y="19738"/>
                  </a:lnTo>
                  <a:lnTo>
                    <a:pt x="1742" y="19917"/>
                  </a:lnTo>
                  <a:lnTo>
                    <a:pt x="2579" y="20250"/>
                  </a:lnTo>
                  <a:lnTo>
                    <a:pt x="3433" y="20583"/>
                  </a:lnTo>
                  <a:lnTo>
                    <a:pt x="3433" y="20583"/>
                  </a:lnTo>
                  <a:lnTo>
                    <a:pt x="4321" y="20924"/>
                  </a:lnTo>
                  <a:lnTo>
                    <a:pt x="4739" y="21087"/>
                  </a:lnTo>
                  <a:lnTo>
                    <a:pt x="5157" y="21257"/>
                  </a:lnTo>
                  <a:lnTo>
                    <a:pt x="5550" y="21428"/>
                  </a:lnTo>
                  <a:lnTo>
                    <a:pt x="5934" y="21599"/>
                  </a:lnTo>
                  <a:lnTo>
                    <a:pt x="6293" y="21778"/>
                  </a:lnTo>
                  <a:lnTo>
                    <a:pt x="6634" y="21949"/>
                  </a:lnTo>
                  <a:lnTo>
                    <a:pt x="6634" y="21949"/>
                  </a:lnTo>
                  <a:lnTo>
                    <a:pt x="7496" y="22418"/>
                  </a:lnTo>
                  <a:lnTo>
                    <a:pt x="7906" y="22632"/>
                  </a:lnTo>
                  <a:lnTo>
                    <a:pt x="8316" y="22837"/>
                  </a:lnTo>
                  <a:lnTo>
                    <a:pt x="8700" y="23007"/>
                  </a:lnTo>
                  <a:lnTo>
                    <a:pt x="9067" y="23161"/>
                  </a:lnTo>
                  <a:lnTo>
                    <a:pt x="9246" y="23229"/>
                  </a:lnTo>
                  <a:lnTo>
                    <a:pt x="9426" y="23289"/>
                  </a:lnTo>
                  <a:lnTo>
                    <a:pt x="9588" y="23332"/>
                  </a:lnTo>
                  <a:lnTo>
                    <a:pt x="9750" y="23375"/>
                  </a:lnTo>
                  <a:lnTo>
                    <a:pt x="9750" y="23375"/>
                  </a:lnTo>
                  <a:lnTo>
                    <a:pt x="9989" y="23417"/>
                  </a:lnTo>
                  <a:lnTo>
                    <a:pt x="10254" y="23451"/>
                  </a:lnTo>
                  <a:lnTo>
                    <a:pt x="10553" y="23468"/>
                  </a:lnTo>
                  <a:lnTo>
                    <a:pt x="10869" y="23477"/>
                  </a:lnTo>
                  <a:lnTo>
                    <a:pt x="10869" y="23477"/>
                  </a:lnTo>
                  <a:lnTo>
                    <a:pt x="11210" y="23468"/>
                  </a:lnTo>
                  <a:lnTo>
                    <a:pt x="11560" y="23451"/>
                  </a:lnTo>
                  <a:lnTo>
                    <a:pt x="11919" y="23426"/>
                  </a:lnTo>
                  <a:lnTo>
                    <a:pt x="12294" y="23392"/>
                  </a:lnTo>
                  <a:lnTo>
                    <a:pt x="13037" y="23315"/>
                  </a:lnTo>
                  <a:lnTo>
                    <a:pt x="13763" y="23229"/>
                  </a:lnTo>
                  <a:lnTo>
                    <a:pt x="13763" y="23229"/>
                  </a:lnTo>
                  <a:lnTo>
                    <a:pt x="15410" y="23025"/>
                  </a:lnTo>
                  <a:lnTo>
                    <a:pt x="16264" y="22931"/>
                  </a:lnTo>
                  <a:lnTo>
                    <a:pt x="17143" y="22845"/>
                  </a:lnTo>
                  <a:lnTo>
                    <a:pt x="18040" y="22777"/>
                  </a:lnTo>
                  <a:lnTo>
                    <a:pt x="18945" y="22717"/>
                  </a:lnTo>
                  <a:lnTo>
                    <a:pt x="19406" y="22692"/>
                  </a:lnTo>
                  <a:lnTo>
                    <a:pt x="19867" y="22683"/>
                  </a:lnTo>
                  <a:lnTo>
                    <a:pt x="20336" y="22666"/>
                  </a:lnTo>
                  <a:lnTo>
                    <a:pt x="20797" y="2266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1" name="Google Shape;10111;p44"/>
            <p:cNvSpPr/>
            <p:nvPr/>
          </p:nvSpPr>
          <p:spPr>
            <a:xfrm>
              <a:off x="4662713" y="2589875"/>
              <a:ext cx="134275" cy="100325"/>
            </a:xfrm>
            <a:custGeom>
              <a:avLst/>
              <a:gdLst/>
              <a:ahLst/>
              <a:cxnLst/>
              <a:rect l="l" t="t" r="r" b="b"/>
              <a:pathLst>
                <a:path w="5371" h="4013" fill="none" extrusionOk="0">
                  <a:moveTo>
                    <a:pt x="4167" y="4013"/>
                  </a:moveTo>
                  <a:lnTo>
                    <a:pt x="4167" y="4013"/>
                  </a:lnTo>
                  <a:lnTo>
                    <a:pt x="4099" y="4013"/>
                  </a:lnTo>
                  <a:lnTo>
                    <a:pt x="4099" y="4013"/>
                  </a:lnTo>
                  <a:lnTo>
                    <a:pt x="4013" y="3996"/>
                  </a:lnTo>
                  <a:lnTo>
                    <a:pt x="3936" y="3970"/>
                  </a:lnTo>
                  <a:lnTo>
                    <a:pt x="3859" y="3927"/>
                  </a:lnTo>
                  <a:lnTo>
                    <a:pt x="3791" y="3868"/>
                  </a:lnTo>
                  <a:lnTo>
                    <a:pt x="3723" y="3799"/>
                  </a:lnTo>
                  <a:lnTo>
                    <a:pt x="3663" y="3731"/>
                  </a:lnTo>
                  <a:lnTo>
                    <a:pt x="3544" y="3569"/>
                  </a:lnTo>
                  <a:lnTo>
                    <a:pt x="3544" y="3569"/>
                  </a:lnTo>
                  <a:lnTo>
                    <a:pt x="3407" y="3390"/>
                  </a:lnTo>
                  <a:lnTo>
                    <a:pt x="3339" y="3313"/>
                  </a:lnTo>
                  <a:lnTo>
                    <a:pt x="3262" y="3236"/>
                  </a:lnTo>
                  <a:lnTo>
                    <a:pt x="3262" y="3236"/>
                  </a:lnTo>
                  <a:lnTo>
                    <a:pt x="3185" y="3168"/>
                  </a:lnTo>
                  <a:lnTo>
                    <a:pt x="3091" y="3099"/>
                  </a:lnTo>
                  <a:lnTo>
                    <a:pt x="2912" y="2980"/>
                  </a:lnTo>
                  <a:lnTo>
                    <a:pt x="2724" y="2877"/>
                  </a:lnTo>
                  <a:lnTo>
                    <a:pt x="2528" y="2775"/>
                  </a:lnTo>
                  <a:lnTo>
                    <a:pt x="2323" y="2689"/>
                  </a:lnTo>
                  <a:lnTo>
                    <a:pt x="2118" y="2613"/>
                  </a:lnTo>
                  <a:lnTo>
                    <a:pt x="1700" y="2459"/>
                  </a:lnTo>
                  <a:lnTo>
                    <a:pt x="1700" y="2459"/>
                  </a:lnTo>
                  <a:lnTo>
                    <a:pt x="1426" y="2365"/>
                  </a:lnTo>
                  <a:lnTo>
                    <a:pt x="1162" y="2263"/>
                  </a:lnTo>
                  <a:lnTo>
                    <a:pt x="914" y="2160"/>
                  </a:lnTo>
                  <a:lnTo>
                    <a:pt x="795" y="2100"/>
                  </a:lnTo>
                  <a:lnTo>
                    <a:pt x="675" y="2041"/>
                  </a:lnTo>
                  <a:lnTo>
                    <a:pt x="573" y="1972"/>
                  </a:lnTo>
                  <a:lnTo>
                    <a:pt x="470" y="1896"/>
                  </a:lnTo>
                  <a:lnTo>
                    <a:pt x="368" y="1819"/>
                  </a:lnTo>
                  <a:lnTo>
                    <a:pt x="282" y="1733"/>
                  </a:lnTo>
                  <a:lnTo>
                    <a:pt x="206" y="1648"/>
                  </a:lnTo>
                  <a:lnTo>
                    <a:pt x="129" y="1546"/>
                  </a:lnTo>
                  <a:lnTo>
                    <a:pt x="69" y="1435"/>
                  </a:lnTo>
                  <a:lnTo>
                    <a:pt x="18" y="1324"/>
                  </a:lnTo>
                  <a:lnTo>
                    <a:pt x="18" y="1324"/>
                  </a:lnTo>
                  <a:lnTo>
                    <a:pt x="1" y="1272"/>
                  </a:lnTo>
                  <a:lnTo>
                    <a:pt x="1" y="1221"/>
                  </a:lnTo>
                  <a:lnTo>
                    <a:pt x="18" y="1178"/>
                  </a:lnTo>
                  <a:lnTo>
                    <a:pt x="35" y="1136"/>
                  </a:lnTo>
                  <a:lnTo>
                    <a:pt x="61" y="1085"/>
                  </a:lnTo>
                  <a:lnTo>
                    <a:pt x="95" y="1042"/>
                  </a:lnTo>
                  <a:lnTo>
                    <a:pt x="163" y="965"/>
                  </a:lnTo>
                  <a:lnTo>
                    <a:pt x="163" y="965"/>
                  </a:lnTo>
                  <a:lnTo>
                    <a:pt x="231" y="888"/>
                  </a:lnTo>
                  <a:lnTo>
                    <a:pt x="274" y="820"/>
                  </a:lnTo>
                  <a:lnTo>
                    <a:pt x="274" y="820"/>
                  </a:lnTo>
                  <a:lnTo>
                    <a:pt x="325" y="709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428" y="487"/>
                  </a:lnTo>
                  <a:lnTo>
                    <a:pt x="479" y="376"/>
                  </a:lnTo>
                  <a:lnTo>
                    <a:pt x="504" y="325"/>
                  </a:lnTo>
                  <a:lnTo>
                    <a:pt x="539" y="282"/>
                  </a:lnTo>
                  <a:lnTo>
                    <a:pt x="573" y="239"/>
                  </a:lnTo>
                  <a:lnTo>
                    <a:pt x="615" y="205"/>
                  </a:lnTo>
                  <a:lnTo>
                    <a:pt x="615" y="205"/>
                  </a:lnTo>
                  <a:lnTo>
                    <a:pt x="701" y="145"/>
                  </a:lnTo>
                  <a:lnTo>
                    <a:pt x="778" y="94"/>
                  </a:lnTo>
                  <a:lnTo>
                    <a:pt x="846" y="60"/>
                  </a:lnTo>
                  <a:lnTo>
                    <a:pt x="923" y="34"/>
                  </a:lnTo>
                  <a:lnTo>
                    <a:pt x="991" y="9"/>
                  </a:lnTo>
                  <a:lnTo>
                    <a:pt x="1059" y="0"/>
                  </a:lnTo>
                  <a:lnTo>
                    <a:pt x="1119" y="9"/>
                  </a:lnTo>
                  <a:lnTo>
                    <a:pt x="1179" y="17"/>
                  </a:lnTo>
                  <a:lnTo>
                    <a:pt x="1179" y="17"/>
                  </a:lnTo>
                  <a:lnTo>
                    <a:pt x="1486" y="94"/>
                  </a:lnTo>
                  <a:lnTo>
                    <a:pt x="1802" y="188"/>
                  </a:lnTo>
                  <a:lnTo>
                    <a:pt x="2144" y="299"/>
                  </a:lnTo>
                  <a:lnTo>
                    <a:pt x="2485" y="419"/>
                  </a:lnTo>
                  <a:lnTo>
                    <a:pt x="2835" y="555"/>
                  </a:lnTo>
                  <a:lnTo>
                    <a:pt x="3177" y="709"/>
                  </a:lnTo>
                  <a:lnTo>
                    <a:pt x="3518" y="871"/>
                  </a:lnTo>
                  <a:lnTo>
                    <a:pt x="3680" y="965"/>
                  </a:lnTo>
                  <a:lnTo>
                    <a:pt x="3842" y="1059"/>
                  </a:lnTo>
                  <a:lnTo>
                    <a:pt x="3996" y="1161"/>
                  </a:lnTo>
                  <a:lnTo>
                    <a:pt x="4150" y="1264"/>
                  </a:lnTo>
                  <a:lnTo>
                    <a:pt x="4295" y="1366"/>
                  </a:lnTo>
                  <a:lnTo>
                    <a:pt x="4440" y="1486"/>
                  </a:lnTo>
                  <a:lnTo>
                    <a:pt x="4568" y="1597"/>
                  </a:lnTo>
                  <a:lnTo>
                    <a:pt x="4696" y="1725"/>
                  </a:lnTo>
                  <a:lnTo>
                    <a:pt x="4816" y="1844"/>
                  </a:lnTo>
                  <a:lnTo>
                    <a:pt x="4918" y="1981"/>
                  </a:lnTo>
                  <a:lnTo>
                    <a:pt x="5021" y="2118"/>
                  </a:lnTo>
                  <a:lnTo>
                    <a:pt x="5106" y="2254"/>
                  </a:lnTo>
                  <a:lnTo>
                    <a:pt x="5183" y="2399"/>
                  </a:lnTo>
                  <a:lnTo>
                    <a:pt x="5242" y="2553"/>
                  </a:lnTo>
                  <a:lnTo>
                    <a:pt x="5294" y="2707"/>
                  </a:lnTo>
                  <a:lnTo>
                    <a:pt x="5336" y="2869"/>
                  </a:lnTo>
                  <a:lnTo>
                    <a:pt x="5362" y="3031"/>
                  </a:lnTo>
                  <a:lnTo>
                    <a:pt x="5371" y="3210"/>
                  </a:lnTo>
                  <a:lnTo>
                    <a:pt x="5371" y="3210"/>
                  </a:lnTo>
                  <a:lnTo>
                    <a:pt x="5371" y="3270"/>
                  </a:lnTo>
                  <a:lnTo>
                    <a:pt x="5362" y="3321"/>
                  </a:lnTo>
                  <a:lnTo>
                    <a:pt x="5345" y="3381"/>
                  </a:lnTo>
                  <a:lnTo>
                    <a:pt x="5328" y="3441"/>
                  </a:lnTo>
                  <a:lnTo>
                    <a:pt x="5294" y="3492"/>
                  </a:lnTo>
                  <a:lnTo>
                    <a:pt x="5260" y="3543"/>
                  </a:lnTo>
                  <a:lnTo>
                    <a:pt x="5217" y="3594"/>
                  </a:lnTo>
                  <a:lnTo>
                    <a:pt x="5174" y="3646"/>
                  </a:lnTo>
                  <a:lnTo>
                    <a:pt x="5174" y="3646"/>
                  </a:lnTo>
                  <a:lnTo>
                    <a:pt x="5063" y="3731"/>
                  </a:lnTo>
                  <a:lnTo>
                    <a:pt x="4952" y="3808"/>
                  </a:lnTo>
                  <a:lnTo>
                    <a:pt x="4824" y="3868"/>
                  </a:lnTo>
                  <a:lnTo>
                    <a:pt x="4688" y="3927"/>
                  </a:lnTo>
                  <a:lnTo>
                    <a:pt x="4551" y="3962"/>
                  </a:lnTo>
                  <a:lnTo>
                    <a:pt x="4414" y="3996"/>
                  </a:lnTo>
                  <a:lnTo>
                    <a:pt x="4286" y="4013"/>
                  </a:lnTo>
                  <a:lnTo>
                    <a:pt x="4167" y="4013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2" name="Google Shape;10112;p44"/>
            <p:cNvSpPr/>
            <p:nvPr/>
          </p:nvSpPr>
          <p:spPr>
            <a:xfrm>
              <a:off x="4664213" y="2591375"/>
              <a:ext cx="131500" cy="97550"/>
            </a:xfrm>
            <a:custGeom>
              <a:avLst/>
              <a:gdLst/>
              <a:ahLst/>
              <a:cxnLst/>
              <a:rect l="l" t="t" r="r" b="b"/>
              <a:pathLst>
                <a:path w="5260" h="3902" fill="none" extrusionOk="0">
                  <a:moveTo>
                    <a:pt x="1025" y="0"/>
                  </a:moveTo>
                  <a:lnTo>
                    <a:pt x="1025" y="0"/>
                  </a:lnTo>
                  <a:lnTo>
                    <a:pt x="974" y="0"/>
                  </a:lnTo>
                  <a:lnTo>
                    <a:pt x="923" y="9"/>
                  </a:lnTo>
                  <a:lnTo>
                    <a:pt x="820" y="43"/>
                  </a:lnTo>
                  <a:lnTo>
                    <a:pt x="709" y="103"/>
                  </a:lnTo>
                  <a:lnTo>
                    <a:pt x="590" y="188"/>
                  </a:lnTo>
                  <a:lnTo>
                    <a:pt x="590" y="188"/>
                  </a:lnTo>
                  <a:lnTo>
                    <a:pt x="555" y="222"/>
                  </a:lnTo>
                  <a:lnTo>
                    <a:pt x="521" y="256"/>
                  </a:lnTo>
                  <a:lnTo>
                    <a:pt x="462" y="350"/>
                  </a:lnTo>
                  <a:lnTo>
                    <a:pt x="410" y="453"/>
                  </a:lnTo>
                  <a:lnTo>
                    <a:pt x="368" y="564"/>
                  </a:lnTo>
                  <a:lnTo>
                    <a:pt x="368" y="564"/>
                  </a:lnTo>
                  <a:lnTo>
                    <a:pt x="316" y="675"/>
                  </a:lnTo>
                  <a:lnTo>
                    <a:pt x="265" y="785"/>
                  </a:lnTo>
                  <a:lnTo>
                    <a:pt x="265" y="785"/>
                  </a:lnTo>
                  <a:lnTo>
                    <a:pt x="214" y="862"/>
                  </a:lnTo>
                  <a:lnTo>
                    <a:pt x="146" y="939"/>
                  </a:lnTo>
                  <a:lnTo>
                    <a:pt x="146" y="939"/>
                  </a:lnTo>
                  <a:lnTo>
                    <a:pt x="77" y="1016"/>
                  </a:lnTo>
                  <a:lnTo>
                    <a:pt x="26" y="1093"/>
                  </a:lnTo>
                  <a:lnTo>
                    <a:pt x="9" y="1127"/>
                  </a:lnTo>
                  <a:lnTo>
                    <a:pt x="1" y="1170"/>
                  </a:lnTo>
                  <a:lnTo>
                    <a:pt x="1" y="1204"/>
                  </a:lnTo>
                  <a:lnTo>
                    <a:pt x="9" y="1246"/>
                  </a:lnTo>
                  <a:lnTo>
                    <a:pt x="9" y="1246"/>
                  </a:lnTo>
                  <a:lnTo>
                    <a:pt x="60" y="1357"/>
                  </a:lnTo>
                  <a:lnTo>
                    <a:pt x="120" y="1460"/>
                  </a:lnTo>
                  <a:lnTo>
                    <a:pt x="188" y="1554"/>
                  </a:lnTo>
                  <a:lnTo>
                    <a:pt x="265" y="1639"/>
                  </a:lnTo>
                  <a:lnTo>
                    <a:pt x="351" y="1725"/>
                  </a:lnTo>
                  <a:lnTo>
                    <a:pt x="444" y="1801"/>
                  </a:lnTo>
                  <a:lnTo>
                    <a:pt x="547" y="1870"/>
                  </a:lnTo>
                  <a:lnTo>
                    <a:pt x="649" y="1938"/>
                  </a:lnTo>
                  <a:lnTo>
                    <a:pt x="769" y="1998"/>
                  </a:lnTo>
                  <a:lnTo>
                    <a:pt x="880" y="2058"/>
                  </a:lnTo>
                  <a:lnTo>
                    <a:pt x="1127" y="2160"/>
                  </a:lnTo>
                  <a:lnTo>
                    <a:pt x="1392" y="2254"/>
                  </a:lnTo>
                  <a:lnTo>
                    <a:pt x="1657" y="2348"/>
                  </a:lnTo>
                  <a:lnTo>
                    <a:pt x="1657" y="2348"/>
                  </a:lnTo>
                  <a:lnTo>
                    <a:pt x="2075" y="2501"/>
                  </a:lnTo>
                  <a:lnTo>
                    <a:pt x="2288" y="2587"/>
                  </a:lnTo>
                  <a:lnTo>
                    <a:pt x="2493" y="2672"/>
                  </a:lnTo>
                  <a:lnTo>
                    <a:pt x="2690" y="2766"/>
                  </a:lnTo>
                  <a:lnTo>
                    <a:pt x="2886" y="2877"/>
                  </a:lnTo>
                  <a:lnTo>
                    <a:pt x="3065" y="2997"/>
                  </a:lnTo>
                  <a:lnTo>
                    <a:pt x="3159" y="3065"/>
                  </a:lnTo>
                  <a:lnTo>
                    <a:pt x="3236" y="3142"/>
                  </a:lnTo>
                  <a:lnTo>
                    <a:pt x="3236" y="3142"/>
                  </a:lnTo>
                  <a:lnTo>
                    <a:pt x="3321" y="3210"/>
                  </a:lnTo>
                  <a:lnTo>
                    <a:pt x="3390" y="3295"/>
                  </a:lnTo>
                  <a:lnTo>
                    <a:pt x="3526" y="3475"/>
                  </a:lnTo>
                  <a:lnTo>
                    <a:pt x="3526" y="3475"/>
                  </a:lnTo>
                  <a:lnTo>
                    <a:pt x="3646" y="3628"/>
                  </a:lnTo>
                  <a:lnTo>
                    <a:pt x="3697" y="3697"/>
                  </a:lnTo>
                  <a:lnTo>
                    <a:pt x="3765" y="3765"/>
                  </a:lnTo>
                  <a:lnTo>
                    <a:pt x="3825" y="3816"/>
                  </a:lnTo>
                  <a:lnTo>
                    <a:pt x="3893" y="3859"/>
                  </a:lnTo>
                  <a:lnTo>
                    <a:pt x="3962" y="3884"/>
                  </a:lnTo>
                  <a:lnTo>
                    <a:pt x="4039" y="3902"/>
                  </a:lnTo>
                  <a:lnTo>
                    <a:pt x="4039" y="3902"/>
                  </a:lnTo>
                  <a:lnTo>
                    <a:pt x="4167" y="3902"/>
                  </a:lnTo>
                  <a:lnTo>
                    <a:pt x="4295" y="3884"/>
                  </a:lnTo>
                  <a:lnTo>
                    <a:pt x="4431" y="3859"/>
                  </a:lnTo>
                  <a:lnTo>
                    <a:pt x="4576" y="3825"/>
                  </a:lnTo>
                  <a:lnTo>
                    <a:pt x="4713" y="3773"/>
                  </a:lnTo>
                  <a:lnTo>
                    <a:pt x="4850" y="3705"/>
                  </a:lnTo>
                  <a:lnTo>
                    <a:pt x="4969" y="3637"/>
                  </a:lnTo>
                  <a:lnTo>
                    <a:pt x="5072" y="3543"/>
                  </a:lnTo>
                  <a:lnTo>
                    <a:pt x="5072" y="3543"/>
                  </a:lnTo>
                  <a:lnTo>
                    <a:pt x="5114" y="3500"/>
                  </a:lnTo>
                  <a:lnTo>
                    <a:pt x="5157" y="3458"/>
                  </a:lnTo>
                  <a:lnTo>
                    <a:pt x="5191" y="3406"/>
                  </a:lnTo>
                  <a:lnTo>
                    <a:pt x="5217" y="3355"/>
                  </a:lnTo>
                  <a:lnTo>
                    <a:pt x="5234" y="3304"/>
                  </a:lnTo>
                  <a:lnTo>
                    <a:pt x="5251" y="3253"/>
                  </a:lnTo>
                  <a:lnTo>
                    <a:pt x="5259" y="3201"/>
                  </a:lnTo>
                  <a:lnTo>
                    <a:pt x="5259" y="3150"/>
                  </a:lnTo>
                  <a:lnTo>
                    <a:pt x="5259" y="3150"/>
                  </a:lnTo>
                  <a:lnTo>
                    <a:pt x="5251" y="2980"/>
                  </a:lnTo>
                  <a:lnTo>
                    <a:pt x="5225" y="2817"/>
                  </a:lnTo>
                  <a:lnTo>
                    <a:pt x="5182" y="2655"/>
                  </a:lnTo>
                  <a:lnTo>
                    <a:pt x="5131" y="2501"/>
                  </a:lnTo>
                  <a:lnTo>
                    <a:pt x="5072" y="2356"/>
                  </a:lnTo>
                  <a:lnTo>
                    <a:pt x="4995" y="2211"/>
                  </a:lnTo>
                  <a:lnTo>
                    <a:pt x="4909" y="2075"/>
                  </a:lnTo>
                  <a:lnTo>
                    <a:pt x="4807" y="1938"/>
                  </a:lnTo>
                  <a:lnTo>
                    <a:pt x="4704" y="1810"/>
                  </a:lnTo>
                  <a:lnTo>
                    <a:pt x="4585" y="1690"/>
                  </a:lnTo>
                  <a:lnTo>
                    <a:pt x="4465" y="1571"/>
                  </a:lnTo>
                  <a:lnTo>
                    <a:pt x="4329" y="1451"/>
                  </a:lnTo>
                  <a:lnTo>
                    <a:pt x="4192" y="1340"/>
                  </a:lnTo>
                  <a:lnTo>
                    <a:pt x="4047" y="1238"/>
                  </a:lnTo>
                  <a:lnTo>
                    <a:pt x="3902" y="1136"/>
                  </a:lnTo>
                  <a:lnTo>
                    <a:pt x="3740" y="1042"/>
                  </a:lnTo>
                  <a:lnTo>
                    <a:pt x="3586" y="948"/>
                  </a:lnTo>
                  <a:lnTo>
                    <a:pt x="3424" y="854"/>
                  </a:lnTo>
                  <a:lnTo>
                    <a:pt x="3082" y="692"/>
                  </a:lnTo>
                  <a:lnTo>
                    <a:pt x="2741" y="538"/>
                  </a:lnTo>
                  <a:lnTo>
                    <a:pt x="2399" y="410"/>
                  </a:lnTo>
                  <a:lnTo>
                    <a:pt x="2058" y="290"/>
                  </a:lnTo>
                  <a:lnTo>
                    <a:pt x="1725" y="179"/>
                  </a:lnTo>
                  <a:lnTo>
                    <a:pt x="1409" y="85"/>
                  </a:lnTo>
                  <a:lnTo>
                    <a:pt x="1110" y="9"/>
                  </a:lnTo>
                  <a:lnTo>
                    <a:pt x="1110" y="9"/>
                  </a:lnTo>
                  <a:lnTo>
                    <a:pt x="1068" y="0"/>
                  </a:lnTo>
                  <a:lnTo>
                    <a:pt x="102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3" name="Google Shape;10113;p44"/>
            <p:cNvSpPr/>
            <p:nvPr/>
          </p:nvSpPr>
          <p:spPr>
            <a:xfrm>
              <a:off x="5066088" y="2565750"/>
              <a:ext cx="76225" cy="79625"/>
            </a:xfrm>
            <a:custGeom>
              <a:avLst/>
              <a:gdLst/>
              <a:ahLst/>
              <a:cxnLst/>
              <a:rect l="l" t="t" r="r" b="b"/>
              <a:pathLst>
                <a:path w="3049" h="3185" fill="none" extrusionOk="0">
                  <a:moveTo>
                    <a:pt x="1572" y="3185"/>
                  </a:moveTo>
                  <a:lnTo>
                    <a:pt x="1572" y="3185"/>
                  </a:lnTo>
                  <a:lnTo>
                    <a:pt x="1392" y="3176"/>
                  </a:lnTo>
                  <a:lnTo>
                    <a:pt x="1213" y="3159"/>
                  </a:lnTo>
                  <a:lnTo>
                    <a:pt x="1034" y="3125"/>
                  </a:lnTo>
                  <a:lnTo>
                    <a:pt x="863" y="3074"/>
                  </a:lnTo>
                  <a:lnTo>
                    <a:pt x="863" y="3074"/>
                  </a:lnTo>
                  <a:lnTo>
                    <a:pt x="718" y="3014"/>
                  </a:lnTo>
                  <a:lnTo>
                    <a:pt x="573" y="2946"/>
                  </a:lnTo>
                  <a:lnTo>
                    <a:pt x="453" y="2869"/>
                  </a:lnTo>
                  <a:lnTo>
                    <a:pt x="342" y="2792"/>
                  </a:lnTo>
                  <a:lnTo>
                    <a:pt x="240" y="2698"/>
                  </a:lnTo>
                  <a:lnTo>
                    <a:pt x="163" y="2604"/>
                  </a:lnTo>
                  <a:lnTo>
                    <a:pt x="95" y="2493"/>
                  </a:lnTo>
                  <a:lnTo>
                    <a:pt x="35" y="2382"/>
                  </a:lnTo>
                  <a:lnTo>
                    <a:pt x="35" y="2382"/>
                  </a:lnTo>
                  <a:lnTo>
                    <a:pt x="18" y="2314"/>
                  </a:lnTo>
                  <a:lnTo>
                    <a:pt x="1" y="2246"/>
                  </a:lnTo>
                  <a:lnTo>
                    <a:pt x="1" y="2169"/>
                  </a:lnTo>
                  <a:lnTo>
                    <a:pt x="9" y="2109"/>
                  </a:lnTo>
                  <a:lnTo>
                    <a:pt x="35" y="2041"/>
                  </a:lnTo>
                  <a:lnTo>
                    <a:pt x="61" y="1981"/>
                  </a:lnTo>
                  <a:lnTo>
                    <a:pt x="95" y="1913"/>
                  </a:lnTo>
                  <a:lnTo>
                    <a:pt x="137" y="1853"/>
                  </a:lnTo>
                  <a:lnTo>
                    <a:pt x="240" y="1742"/>
                  </a:lnTo>
                  <a:lnTo>
                    <a:pt x="359" y="1623"/>
                  </a:lnTo>
                  <a:lnTo>
                    <a:pt x="496" y="1520"/>
                  </a:lnTo>
                  <a:lnTo>
                    <a:pt x="632" y="1409"/>
                  </a:lnTo>
                  <a:lnTo>
                    <a:pt x="632" y="1409"/>
                  </a:lnTo>
                  <a:lnTo>
                    <a:pt x="769" y="1307"/>
                  </a:lnTo>
                  <a:lnTo>
                    <a:pt x="889" y="1204"/>
                  </a:lnTo>
                  <a:lnTo>
                    <a:pt x="1000" y="1102"/>
                  </a:lnTo>
                  <a:lnTo>
                    <a:pt x="1085" y="999"/>
                  </a:lnTo>
                  <a:lnTo>
                    <a:pt x="1085" y="999"/>
                  </a:lnTo>
                  <a:lnTo>
                    <a:pt x="1136" y="923"/>
                  </a:lnTo>
                  <a:lnTo>
                    <a:pt x="1179" y="837"/>
                  </a:lnTo>
                  <a:lnTo>
                    <a:pt x="1273" y="649"/>
                  </a:lnTo>
                  <a:lnTo>
                    <a:pt x="1273" y="649"/>
                  </a:lnTo>
                  <a:lnTo>
                    <a:pt x="1375" y="427"/>
                  </a:lnTo>
                  <a:lnTo>
                    <a:pt x="1435" y="325"/>
                  </a:lnTo>
                  <a:lnTo>
                    <a:pt x="1503" y="223"/>
                  </a:lnTo>
                  <a:lnTo>
                    <a:pt x="1572" y="137"/>
                  </a:lnTo>
                  <a:lnTo>
                    <a:pt x="1614" y="103"/>
                  </a:lnTo>
                  <a:lnTo>
                    <a:pt x="1657" y="69"/>
                  </a:lnTo>
                  <a:lnTo>
                    <a:pt x="1700" y="43"/>
                  </a:lnTo>
                  <a:lnTo>
                    <a:pt x="1751" y="26"/>
                  </a:lnTo>
                  <a:lnTo>
                    <a:pt x="1802" y="9"/>
                  </a:lnTo>
                  <a:lnTo>
                    <a:pt x="1853" y="1"/>
                  </a:lnTo>
                  <a:lnTo>
                    <a:pt x="1853" y="1"/>
                  </a:lnTo>
                  <a:lnTo>
                    <a:pt x="1930" y="1"/>
                  </a:lnTo>
                  <a:lnTo>
                    <a:pt x="2007" y="9"/>
                  </a:lnTo>
                  <a:lnTo>
                    <a:pt x="2075" y="18"/>
                  </a:lnTo>
                  <a:lnTo>
                    <a:pt x="2152" y="43"/>
                  </a:lnTo>
                  <a:lnTo>
                    <a:pt x="2229" y="69"/>
                  </a:lnTo>
                  <a:lnTo>
                    <a:pt x="2306" y="103"/>
                  </a:lnTo>
                  <a:lnTo>
                    <a:pt x="2383" y="146"/>
                  </a:lnTo>
                  <a:lnTo>
                    <a:pt x="2451" y="188"/>
                  </a:lnTo>
                  <a:lnTo>
                    <a:pt x="2528" y="240"/>
                  </a:lnTo>
                  <a:lnTo>
                    <a:pt x="2587" y="299"/>
                  </a:lnTo>
                  <a:lnTo>
                    <a:pt x="2656" y="359"/>
                  </a:lnTo>
                  <a:lnTo>
                    <a:pt x="2716" y="419"/>
                  </a:lnTo>
                  <a:lnTo>
                    <a:pt x="2767" y="487"/>
                  </a:lnTo>
                  <a:lnTo>
                    <a:pt x="2818" y="564"/>
                  </a:lnTo>
                  <a:lnTo>
                    <a:pt x="2861" y="632"/>
                  </a:lnTo>
                  <a:lnTo>
                    <a:pt x="2895" y="709"/>
                  </a:lnTo>
                  <a:lnTo>
                    <a:pt x="2895" y="709"/>
                  </a:lnTo>
                  <a:lnTo>
                    <a:pt x="2946" y="846"/>
                  </a:lnTo>
                  <a:lnTo>
                    <a:pt x="2980" y="982"/>
                  </a:lnTo>
                  <a:lnTo>
                    <a:pt x="3014" y="1136"/>
                  </a:lnTo>
                  <a:lnTo>
                    <a:pt x="3040" y="1290"/>
                  </a:lnTo>
                  <a:lnTo>
                    <a:pt x="3048" y="1452"/>
                  </a:lnTo>
                  <a:lnTo>
                    <a:pt x="3048" y="1614"/>
                  </a:lnTo>
                  <a:lnTo>
                    <a:pt x="3040" y="1776"/>
                  </a:lnTo>
                  <a:lnTo>
                    <a:pt x="3023" y="1939"/>
                  </a:lnTo>
                  <a:lnTo>
                    <a:pt x="2989" y="2101"/>
                  </a:lnTo>
                  <a:lnTo>
                    <a:pt x="2946" y="2254"/>
                  </a:lnTo>
                  <a:lnTo>
                    <a:pt x="2886" y="2408"/>
                  </a:lnTo>
                  <a:lnTo>
                    <a:pt x="2818" y="2553"/>
                  </a:lnTo>
                  <a:lnTo>
                    <a:pt x="2733" y="2681"/>
                  </a:lnTo>
                  <a:lnTo>
                    <a:pt x="2630" y="2801"/>
                  </a:lnTo>
                  <a:lnTo>
                    <a:pt x="2579" y="2852"/>
                  </a:lnTo>
                  <a:lnTo>
                    <a:pt x="2519" y="2903"/>
                  </a:lnTo>
                  <a:lnTo>
                    <a:pt x="2459" y="2954"/>
                  </a:lnTo>
                  <a:lnTo>
                    <a:pt x="2391" y="2989"/>
                  </a:lnTo>
                  <a:lnTo>
                    <a:pt x="2374" y="2972"/>
                  </a:lnTo>
                  <a:lnTo>
                    <a:pt x="2391" y="2989"/>
                  </a:lnTo>
                  <a:lnTo>
                    <a:pt x="2391" y="2989"/>
                  </a:lnTo>
                  <a:lnTo>
                    <a:pt x="2306" y="3040"/>
                  </a:lnTo>
                  <a:lnTo>
                    <a:pt x="2212" y="3074"/>
                  </a:lnTo>
                  <a:lnTo>
                    <a:pt x="2118" y="3108"/>
                  </a:lnTo>
                  <a:lnTo>
                    <a:pt x="2015" y="3142"/>
                  </a:lnTo>
                  <a:lnTo>
                    <a:pt x="1913" y="3159"/>
                  </a:lnTo>
                  <a:lnTo>
                    <a:pt x="1802" y="3176"/>
                  </a:lnTo>
                  <a:lnTo>
                    <a:pt x="1683" y="3185"/>
                  </a:lnTo>
                  <a:lnTo>
                    <a:pt x="1572" y="3185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4" name="Google Shape;10114;p44"/>
            <p:cNvSpPr/>
            <p:nvPr/>
          </p:nvSpPr>
          <p:spPr>
            <a:xfrm>
              <a:off x="5067588" y="2567025"/>
              <a:ext cx="73450" cy="77075"/>
            </a:xfrm>
            <a:custGeom>
              <a:avLst/>
              <a:gdLst/>
              <a:ahLst/>
              <a:cxnLst/>
              <a:rect l="l" t="t" r="r" b="b"/>
              <a:pathLst>
                <a:path w="2938" h="3083" fill="none" extrusionOk="0">
                  <a:moveTo>
                    <a:pt x="1845" y="1"/>
                  </a:moveTo>
                  <a:lnTo>
                    <a:pt x="1845" y="1"/>
                  </a:lnTo>
                  <a:lnTo>
                    <a:pt x="1802" y="1"/>
                  </a:lnTo>
                  <a:lnTo>
                    <a:pt x="1802" y="1"/>
                  </a:lnTo>
                  <a:lnTo>
                    <a:pt x="1751" y="9"/>
                  </a:lnTo>
                  <a:lnTo>
                    <a:pt x="1708" y="26"/>
                  </a:lnTo>
                  <a:lnTo>
                    <a:pt x="1665" y="44"/>
                  </a:lnTo>
                  <a:lnTo>
                    <a:pt x="1623" y="69"/>
                  </a:lnTo>
                  <a:lnTo>
                    <a:pt x="1546" y="129"/>
                  </a:lnTo>
                  <a:lnTo>
                    <a:pt x="1477" y="214"/>
                  </a:lnTo>
                  <a:lnTo>
                    <a:pt x="1418" y="300"/>
                  </a:lnTo>
                  <a:lnTo>
                    <a:pt x="1366" y="402"/>
                  </a:lnTo>
                  <a:lnTo>
                    <a:pt x="1264" y="624"/>
                  </a:lnTo>
                  <a:lnTo>
                    <a:pt x="1264" y="624"/>
                  </a:lnTo>
                  <a:lnTo>
                    <a:pt x="1170" y="812"/>
                  </a:lnTo>
                  <a:lnTo>
                    <a:pt x="1119" y="897"/>
                  </a:lnTo>
                  <a:lnTo>
                    <a:pt x="1068" y="974"/>
                  </a:lnTo>
                  <a:lnTo>
                    <a:pt x="1068" y="974"/>
                  </a:lnTo>
                  <a:lnTo>
                    <a:pt x="1025" y="1034"/>
                  </a:lnTo>
                  <a:lnTo>
                    <a:pt x="982" y="1085"/>
                  </a:lnTo>
                  <a:lnTo>
                    <a:pt x="871" y="1188"/>
                  </a:lnTo>
                  <a:lnTo>
                    <a:pt x="743" y="1298"/>
                  </a:lnTo>
                  <a:lnTo>
                    <a:pt x="607" y="1401"/>
                  </a:lnTo>
                  <a:lnTo>
                    <a:pt x="607" y="1401"/>
                  </a:lnTo>
                  <a:lnTo>
                    <a:pt x="470" y="1503"/>
                  </a:lnTo>
                  <a:lnTo>
                    <a:pt x="342" y="1606"/>
                  </a:lnTo>
                  <a:lnTo>
                    <a:pt x="231" y="1717"/>
                  </a:lnTo>
                  <a:lnTo>
                    <a:pt x="129" y="1828"/>
                  </a:lnTo>
                  <a:lnTo>
                    <a:pt x="86" y="1879"/>
                  </a:lnTo>
                  <a:lnTo>
                    <a:pt x="52" y="1939"/>
                  </a:lnTo>
                  <a:lnTo>
                    <a:pt x="26" y="1999"/>
                  </a:lnTo>
                  <a:lnTo>
                    <a:pt x="9" y="2058"/>
                  </a:lnTo>
                  <a:lnTo>
                    <a:pt x="1" y="2118"/>
                  </a:lnTo>
                  <a:lnTo>
                    <a:pt x="1" y="2186"/>
                  </a:lnTo>
                  <a:lnTo>
                    <a:pt x="9" y="2246"/>
                  </a:lnTo>
                  <a:lnTo>
                    <a:pt x="26" y="2314"/>
                  </a:lnTo>
                  <a:lnTo>
                    <a:pt x="26" y="2314"/>
                  </a:lnTo>
                  <a:lnTo>
                    <a:pt x="77" y="2417"/>
                  </a:lnTo>
                  <a:lnTo>
                    <a:pt x="146" y="2519"/>
                  </a:lnTo>
                  <a:lnTo>
                    <a:pt x="222" y="2613"/>
                  </a:lnTo>
                  <a:lnTo>
                    <a:pt x="316" y="2699"/>
                  </a:lnTo>
                  <a:lnTo>
                    <a:pt x="427" y="2775"/>
                  </a:lnTo>
                  <a:lnTo>
                    <a:pt x="547" y="2852"/>
                  </a:lnTo>
                  <a:lnTo>
                    <a:pt x="675" y="2912"/>
                  </a:lnTo>
                  <a:lnTo>
                    <a:pt x="820" y="2972"/>
                  </a:lnTo>
                  <a:lnTo>
                    <a:pt x="820" y="2972"/>
                  </a:lnTo>
                  <a:lnTo>
                    <a:pt x="1016" y="3023"/>
                  </a:lnTo>
                  <a:lnTo>
                    <a:pt x="1213" y="3066"/>
                  </a:lnTo>
                  <a:lnTo>
                    <a:pt x="1418" y="3083"/>
                  </a:lnTo>
                  <a:lnTo>
                    <a:pt x="1614" y="3083"/>
                  </a:lnTo>
                  <a:lnTo>
                    <a:pt x="1802" y="3057"/>
                  </a:lnTo>
                  <a:lnTo>
                    <a:pt x="1990" y="3023"/>
                  </a:lnTo>
                  <a:lnTo>
                    <a:pt x="2075" y="2997"/>
                  </a:lnTo>
                  <a:lnTo>
                    <a:pt x="2152" y="2972"/>
                  </a:lnTo>
                  <a:lnTo>
                    <a:pt x="2229" y="2938"/>
                  </a:lnTo>
                  <a:lnTo>
                    <a:pt x="2306" y="2895"/>
                  </a:lnTo>
                  <a:lnTo>
                    <a:pt x="2306" y="2895"/>
                  </a:lnTo>
                  <a:lnTo>
                    <a:pt x="2365" y="2852"/>
                  </a:lnTo>
                  <a:lnTo>
                    <a:pt x="2425" y="2810"/>
                  </a:lnTo>
                  <a:lnTo>
                    <a:pt x="2485" y="2758"/>
                  </a:lnTo>
                  <a:lnTo>
                    <a:pt x="2536" y="2707"/>
                  </a:lnTo>
                  <a:lnTo>
                    <a:pt x="2630" y="2596"/>
                  </a:lnTo>
                  <a:lnTo>
                    <a:pt x="2715" y="2468"/>
                  </a:lnTo>
                  <a:lnTo>
                    <a:pt x="2784" y="2331"/>
                  </a:lnTo>
                  <a:lnTo>
                    <a:pt x="2835" y="2186"/>
                  </a:lnTo>
                  <a:lnTo>
                    <a:pt x="2877" y="2033"/>
                  </a:lnTo>
                  <a:lnTo>
                    <a:pt x="2912" y="1879"/>
                  </a:lnTo>
                  <a:lnTo>
                    <a:pt x="2929" y="1717"/>
                  </a:lnTo>
                  <a:lnTo>
                    <a:pt x="2937" y="1555"/>
                  </a:lnTo>
                  <a:lnTo>
                    <a:pt x="2937" y="1401"/>
                  </a:lnTo>
                  <a:lnTo>
                    <a:pt x="2920" y="1239"/>
                  </a:lnTo>
                  <a:lnTo>
                    <a:pt x="2903" y="1094"/>
                  </a:lnTo>
                  <a:lnTo>
                    <a:pt x="2869" y="948"/>
                  </a:lnTo>
                  <a:lnTo>
                    <a:pt x="2835" y="812"/>
                  </a:lnTo>
                  <a:lnTo>
                    <a:pt x="2784" y="684"/>
                  </a:lnTo>
                  <a:lnTo>
                    <a:pt x="2784" y="684"/>
                  </a:lnTo>
                  <a:lnTo>
                    <a:pt x="2749" y="616"/>
                  </a:lnTo>
                  <a:lnTo>
                    <a:pt x="2715" y="547"/>
                  </a:lnTo>
                  <a:lnTo>
                    <a:pt x="2673" y="479"/>
                  </a:lnTo>
                  <a:lnTo>
                    <a:pt x="2621" y="419"/>
                  </a:lnTo>
                  <a:lnTo>
                    <a:pt x="2570" y="359"/>
                  </a:lnTo>
                  <a:lnTo>
                    <a:pt x="2510" y="300"/>
                  </a:lnTo>
                  <a:lnTo>
                    <a:pt x="2391" y="197"/>
                  </a:lnTo>
                  <a:lnTo>
                    <a:pt x="2263" y="120"/>
                  </a:lnTo>
                  <a:lnTo>
                    <a:pt x="2195" y="86"/>
                  </a:lnTo>
                  <a:lnTo>
                    <a:pt x="2126" y="52"/>
                  </a:lnTo>
                  <a:lnTo>
                    <a:pt x="2049" y="35"/>
                  </a:lnTo>
                  <a:lnTo>
                    <a:pt x="1981" y="18"/>
                  </a:lnTo>
                  <a:lnTo>
                    <a:pt x="1913" y="9"/>
                  </a:lnTo>
                  <a:lnTo>
                    <a:pt x="1845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5" name="Google Shape;10115;p44"/>
            <p:cNvSpPr/>
            <p:nvPr/>
          </p:nvSpPr>
          <p:spPr>
            <a:xfrm>
              <a:off x="5244938" y="3184900"/>
              <a:ext cx="647350" cy="395925"/>
            </a:xfrm>
            <a:custGeom>
              <a:avLst/>
              <a:gdLst/>
              <a:ahLst/>
              <a:cxnLst/>
              <a:rect l="l" t="t" r="r" b="b"/>
              <a:pathLst>
                <a:path w="25894" h="15837" extrusionOk="0">
                  <a:moveTo>
                    <a:pt x="12823" y="52"/>
                  </a:moveTo>
                  <a:lnTo>
                    <a:pt x="12951" y="60"/>
                  </a:lnTo>
                  <a:lnTo>
                    <a:pt x="13054" y="77"/>
                  </a:lnTo>
                  <a:lnTo>
                    <a:pt x="13148" y="103"/>
                  </a:lnTo>
                  <a:lnTo>
                    <a:pt x="13242" y="137"/>
                  </a:lnTo>
                  <a:lnTo>
                    <a:pt x="13327" y="180"/>
                  </a:lnTo>
                  <a:lnTo>
                    <a:pt x="13404" y="240"/>
                  </a:lnTo>
                  <a:lnTo>
                    <a:pt x="13489" y="308"/>
                  </a:lnTo>
                  <a:lnTo>
                    <a:pt x="13566" y="376"/>
                  </a:lnTo>
                  <a:lnTo>
                    <a:pt x="13634" y="462"/>
                  </a:lnTo>
                  <a:lnTo>
                    <a:pt x="13703" y="547"/>
                  </a:lnTo>
                  <a:lnTo>
                    <a:pt x="13780" y="641"/>
                  </a:lnTo>
                  <a:lnTo>
                    <a:pt x="13916" y="846"/>
                  </a:lnTo>
                  <a:lnTo>
                    <a:pt x="14044" y="1076"/>
                  </a:lnTo>
                  <a:lnTo>
                    <a:pt x="14181" y="1307"/>
                  </a:lnTo>
                  <a:lnTo>
                    <a:pt x="14394" y="1674"/>
                  </a:lnTo>
                  <a:lnTo>
                    <a:pt x="14505" y="1853"/>
                  </a:lnTo>
                  <a:lnTo>
                    <a:pt x="14625" y="2041"/>
                  </a:lnTo>
                  <a:lnTo>
                    <a:pt x="14753" y="2212"/>
                  </a:lnTo>
                  <a:lnTo>
                    <a:pt x="14889" y="2382"/>
                  </a:lnTo>
                  <a:lnTo>
                    <a:pt x="15034" y="2545"/>
                  </a:lnTo>
                  <a:lnTo>
                    <a:pt x="15197" y="2690"/>
                  </a:lnTo>
                  <a:lnTo>
                    <a:pt x="15538" y="2971"/>
                  </a:lnTo>
                  <a:lnTo>
                    <a:pt x="15880" y="3228"/>
                  </a:lnTo>
                  <a:lnTo>
                    <a:pt x="16221" y="3467"/>
                  </a:lnTo>
                  <a:lnTo>
                    <a:pt x="16563" y="3680"/>
                  </a:lnTo>
                  <a:lnTo>
                    <a:pt x="16904" y="3885"/>
                  </a:lnTo>
                  <a:lnTo>
                    <a:pt x="17237" y="4064"/>
                  </a:lnTo>
                  <a:lnTo>
                    <a:pt x="17570" y="4226"/>
                  </a:lnTo>
                  <a:lnTo>
                    <a:pt x="17894" y="4380"/>
                  </a:lnTo>
                  <a:lnTo>
                    <a:pt x="18219" y="4517"/>
                  </a:lnTo>
                  <a:lnTo>
                    <a:pt x="18526" y="4636"/>
                  </a:lnTo>
                  <a:lnTo>
                    <a:pt x="18833" y="4747"/>
                  </a:lnTo>
                  <a:lnTo>
                    <a:pt x="19132" y="4850"/>
                  </a:lnTo>
                  <a:lnTo>
                    <a:pt x="19414" y="4935"/>
                  </a:lnTo>
                  <a:lnTo>
                    <a:pt x="19687" y="5012"/>
                  </a:lnTo>
                  <a:lnTo>
                    <a:pt x="20199" y="5148"/>
                  </a:lnTo>
                  <a:lnTo>
                    <a:pt x="20396" y="5191"/>
                  </a:lnTo>
                  <a:lnTo>
                    <a:pt x="20592" y="5225"/>
                  </a:lnTo>
                  <a:lnTo>
                    <a:pt x="20788" y="5251"/>
                  </a:lnTo>
                  <a:lnTo>
                    <a:pt x="20985" y="5268"/>
                  </a:lnTo>
                  <a:lnTo>
                    <a:pt x="21377" y="5285"/>
                  </a:lnTo>
                  <a:lnTo>
                    <a:pt x="21762" y="5302"/>
                  </a:lnTo>
                  <a:lnTo>
                    <a:pt x="22231" y="5311"/>
                  </a:lnTo>
                  <a:lnTo>
                    <a:pt x="22462" y="5328"/>
                  </a:lnTo>
                  <a:lnTo>
                    <a:pt x="22675" y="5353"/>
                  </a:lnTo>
                  <a:lnTo>
                    <a:pt x="22889" y="5387"/>
                  </a:lnTo>
                  <a:lnTo>
                    <a:pt x="23093" y="5439"/>
                  </a:lnTo>
                  <a:lnTo>
                    <a:pt x="23187" y="5473"/>
                  </a:lnTo>
                  <a:lnTo>
                    <a:pt x="23273" y="5507"/>
                  </a:lnTo>
                  <a:lnTo>
                    <a:pt x="23367" y="5550"/>
                  </a:lnTo>
                  <a:lnTo>
                    <a:pt x="23452" y="5601"/>
                  </a:lnTo>
                  <a:lnTo>
                    <a:pt x="23520" y="5644"/>
                  </a:lnTo>
                  <a:lnTo>
                    <a:pt x="23580" y="5695"/>
                  </a:lnTo>
                  <a:lnTo>
                    <a:pt x="23640" y="5755"/>
                  </a:lnTo>
                  <a:lnTo>
                    <a:pt x="23700" y="5814"/>
                  </a:lnTo>
                  <a:lnTo>
                    <a:pt x="23793" y="5942"/>
                  </a:lnTo>
                  <a:lnTo>
                    <a:pt x="23879" y="6087"/>
                  </a:lnTo>
                  <a:lnTo>
                    <a:pt x="23956" y="6241"/>
                  </a:lnTo>
                  <a:lnTo>
                    <a:pt x="24024" y="6395"/>
                  </a:lnTo>
                  <a:lnTo>
                    <a:pt x="24135" y="6719"/>
                  </a:lnTo>
                  <a:lnTo>
                    <a:pt x="24229" y="6967"/>
                  </a:lnTo>
                  <a:lnTo>
                    <a:pt x="24272" y="7078"/>
                  </a:lnTo>
                  <a:lnTo>
                    <a:pt x="24323" y="7180"/>
                  </a:lnTo>
                  <a:lnTo>
                    <a:pt x="24741" y="7966"/>
                  </a:lnTo>
                  <a:lnTo>
                    <a:pt x="24903" y="8264"/>
                  </a:lnTo>
                  <a:lnTo>
                    <a:pt x="25194" y="8794"/>
                  </a:lnTo>
                  <a:lnTo>
                    <a:pt x="25484" y="9340"/>
                  </a:lnTo>
                  <a:lnTo>
                    <a:pt x="25603" y="9596"/>
                  </a:lnTo>
                  <a:lnTo>
                    <a:pt x="25706" y="9835"/>
                  </a:lnTo>
                  <a:lnTo>
                    <a:pt x="25783" y="10032"/>
                  </a:lnTo>
                  <a:lnTo>
                    <a:pt x="25808" y="10117"/>
                  </a:lnTo>
                  <a:lnTo>
                    <a:pt x="25825" y="10194"/>
                  </a:lnTo>
                  <a:lnTo>
                    <a:pt x="25834" y="10236"/>
                  </a:lnTo>
                  <a:lnTo>
                    <a:pt x="25834" y="10330"/>
                  </a:lnTo>
                  <a:lnTo>
                    <a:pt x="25825" y="10467"/>
                  </a:lnTo>
                  <a:lnTo>
                    <a:pt x="25808" y="10663"/>
                  </a:lnTo>
                  <a:lnTo>
                    <a:pt x="25774" y="10928"/>
                  </a:lnTo>
                  <a:lnTo>
                    <a:pt x="25706" y="11261"/>
                  </a:lnTo>
                  <a:lnTo>
                    <a:pt x="25612" y="11688"/>
                  </a:lnTo>
                  <a:lnTo>
                    <a:pt x="25484" y="12209"/>
                  </a:lnTo>
                  <a:lnTo>
                    <a:pt x="25458" y="12345"/>
                  </a:lnTo>
                  <a:lnTo>
                    <a:pt x="25424" y="12490"/>
                  </a:lnTo>
                  <a:lnTo>
                    <a:pt x="25381" y="12789"/>
                  </a:lnTo>
                  <a:lnTo>
                    <a:pt x="25339" y="13096"/>
                  </a:lnTo>
                  <a:lnTo>
                    <a:pt x="25305" y="13404"/>
                  </a:lnTo>
                  <a:lnTo>
                    <a:pt x="25270" y="13779"/>
                  </a:lnTo>
                  <a:lnTo>
                    <a:pt x="25219" y="14146"/>
                  </a:lnTo>
                  <a:lnTo>
                    <a:pt x="25194" y="14326"/>
                  </a:lnTo>
                  <a:lnTo>
                    <a:pt x="25159" y="14496"/>
                  </a:lnTo>
                  <a:lnTo>
                    <a:pt x="25117" y="14667"/>
                  </a:lnTo>
                  <a:lnTo>
                    <a:pt x="25065" y="14829"/>
                  </a:lnTo>
                  <a:lnTo>
                    <a:pt x="25014" y="14992"/>
                  </a:lnTo>
                  <a:lnTo>
                    <a:pt x="24946" y="15137"/>
                  </a:lnTo>
                  <a:lnTo>
                    <a:pt x="24869" y="15273"/>
                  </a:lnTo>
                  <a:lnTo>
                    <a:pt x="24784" y="15401"/>
                  </a:lnTo>
                  <a:lnTo>
                    <a:pt x="24681" y="15512"/>
                  </a:lnTo>
                  <a:lnTo>
                    <a:pt x="24570" y="15615"/>
                  </a:lnTo>
                  <a:lnTo>
                    <a:pt x="24442" y="15709"/>
                  </a:lnTo>
                  <a:lnTo>
                    <a:pt x="24374" y="15751"/>
                  </a:lnTo>
                  <a:lnTo>
                    <a:pt x="24306" y="15786"/>
                  </a:lnTo>
                  <a:lnTo>
                    <a:pt x="24289" y="15777"/>
                  </a:lnTo>
                  <a:lnTo>
                    <a:pt x="24272" y="15768"/>
                  </a:lnTo>
                  <a:lnTo>
                    <a:pt x="24237" y="15751"/>
                  </a:lnTo>
                  <a:lnTo>
                    <a:pt x="23751" y="15589"/>
                  </a:lnTo>
                  <a:lnTo>
                    <a:pt x="23247" y="15436"/>
                  </a:lnTo>
                  <a:lnTo>
                    <a:pt x="22752" y="15290"/>
                  </a:lnTo>
                  <a:lnTo>
                    <a:pt x="22240" y="15154"/>
                  </a:lnTo>
                  <a:lnTo>
                    <a:pt x="21728" y="15034"/>
                  </a:lnTo>
                  <a:lnTo>
                    <a:pt x="21207" y="14923"/>
                  </a:lnTo>
                  <a:lnTo>
                    <a:pt x="20686" y="14821"/>
                  </a:lnTo>
                  <a:lnTo>
                    <a:pt x="20148" y="14735"/>
                  </a:lnTo>
                  <a:lnTo>
                    <a:pt x="19610" y="14650"/>
                  </a:lnTo>
                  <a:lnTo>
                    <a:pt x="19064" y="14582"/>
                  </a:lnTo>
                  <a:lnTo>
                    <a:pt x="18518" y="14531"/>
                  </a:lnTo>
                  <a:lnTo>
                    <a:pt x="17954" y="14479"/>
                  </a:lnTo>
                  <a:lnTo>
                    <a:pt x="17382" y="14445"/>
                  </a:lnTo>
                  <a:lnTo>
                    <a:pt x="16810" y="14420"/>
                  </a:lnTo>
                  <a:lnTo>
                    <a:pt x="16230" y="14403"/>
                  </a:lnTo>
                  <a:lnTo>
                    <a:pt x="15632" y="14394"/>
                  </a:lnTo>
                  <a:lnTo>
                    <a:pt x="15137" y="14403"/>
                  </a:lnTo>
                  <a:lnTo>
                    <a:pt x="14642" y="14411"/>
                  </a:lnTo>
                  <a:lnTo>
                    <a:pt x="14147" y="14428"/>
                  </a:lnTo>
                  <a:lnTo>
                    <a:pt x="13660" y="14454"/>
                  </a:lnTo>
                  <a:lnTo>
                    <a:pt x="13173" y="14479"/>
                  </a:lnTo>
                  <a:lnTo>
                    <a:pt x="12695" y="14505"/>
                  </a:lnTo>
                  <a:lnTo>
                    <a:pt x="11756" y="14582"/>
                  </a:lnTo>
                  <a:lnTo>
                    <a:pt x="10843" y="14676"/>
                  </a:lnTo>
                  <a:lnTo>
                    <a:pt x="9946" y="14770"/>
                  </a:lnTo>
                  <a:lnTo>
                    <a:pt x="8239" y="14975"/>
                  </a:lnTo>
                  <a:lnTo>
                    <a:pt x="7573" y="15060"/>
                  </a:lnTo>
                  <a:lnTo>
                    <a:pt x="6907" y="15128"/>
                  </a:lnTo>
                  <a:lnTo>
                    <a:pt x="6583" y="15162"/>
                  </a:lnTo>
                  <a:lnTo>
                    <a:pt x="6267" y="15188"/>
                  </a:lnTo>
                  <a:lnTo>
                    <a:pt x="5977" y="15196"/>
                  </a:lnTo>
                  <a:lnTo>
                    <a:pt x="5704" y="15205"/>
                  </a:lnTo>
                  <a:lnTo>
                    <a:pt x="5499" y="15205"/>
                  </a:lnTo>
                  <a:lnTo>
                    <a:pt x="5353" y="15196"/>
                  </a:lnTo>
                  <a:lnTo>
                    <a:pt x="5225" y="15179"/>
                  </a:lnTo>
                  <a:lnTo>
                    <a:pt x="5132" y="15154"/>
                  </a:lnTo>
                  <a:lnTo>
                    <a:pt x="5029" y="15120"/>
                  </a:lnTo>
                  <a:lnTo>
                    <a:pt x="4790" y="15017"/>
                  </a:lnTo>
                  <a:lnTo>
                    <a:pt x="4508" y="14889"/>
                  </a:lnTo>
                  <a:lnTo>
                    <a:pt x="4201" y="14744"/>
                  </a:lnTo>
                  <a:lnTo>
                    <a:pt x="3544" y="14394"/>
                  </a:lnTo>
                  <a:lnTo>
                    <a:pt x="2903" y="14044"/>
                  </a:lnTo>
                  <a:lnTo>
                    <a:pt x="2775" y="13993"/>
                  </a:lnTo>
                  <a:lnTo>
                    <a:pt x="2647" y="13942"/>
                  </a:lnTo>
                  <a:lnTo>
                    <a:pt x="2502" y="13899"/>
                  </a:lnTo>
                  <a:lnTo>
                    <a:pt x="2357" y="13856"/>
                  </a:lnTo>
                  <a:lnTo>
                    <a:pt x="2041" y="13796"/>
                  </a:lnTo>
                  <a:lnTo>
                    <a:pt x="1717" y="13737"/>
                  </a:lnTo>
                  <a:lnTo>
                    <a:pt x="1426" y="13694"/>
                  </a:lnTo>
                  <a:lnTo>
                    <a:pt x="1136" y="13634"/>
                  </a:lnTo>
                  <a:lnTo>
                    <a:pt x="1000" y="13609"/>
                  </a:lnTo>
                  <a:lnTo>
                    <a:pt x="872" y="13574"/>
                  </a:lnTo>
                  <a:lnTo>
                    <a:pt x="743" y="13532"/>
                  </a:lnTo>
                  <a:lnTo>
                    <a:pt x="624" y="13481"/>
                  </a:lnTo>
                  <a:lnTo>
                    <a:pt x="513" y="13429"/>
                  </a:lnTo>
                  <a:lnTo>
                    <a:pt x="411" y="13370"/>
                  </a:lnTo>
                  <a:lnTo>
                    <a:pt x="317" y="13301"/>
                  </a:lnTo>
                  <a:lnTo>
                    <a:pt x="240" y="13224"/>
                  </a:lnTo>
                  <a:lnTo>
                    <a:pt x="172" y="13131"/>
                  </a:lnTo>
                  <a:lnTo>
                    <a:pt x="120" y="13037"/>
                  </a:lnTo>
                  <a:lnTo>
                    <a:pt x="86" y="12926"/>
                  </a:lnTo>
                  <a:lnTo>
                    <a:pt x="61" y="12806"/>
                  </a:lnTo>
                  <a:lnTo>
                    <a:pt x="52" y="12687"/>
                  </a:lnTo>
                  <a:lnTo>
                    <a:pt x="69" y="12567"/>
                  </a:lnTo>
                  <a:lnTo>
                    <a:pt x="86" y="12465"/>
                  </a:lnTo>
                  <a:lnTo>
                    <a:pt x="129" y="12354"/>
                  </a:lnTo>
                  <a:lnTo>
                    <a:pt x="172" y="12260"/>
                  </a:lnTo>
                  <a:lnTo>
                    <a:pt x="240" y="12157"/>
                  </a:lnTo>
                  <a:lnTo>
                    <a:pt x="308" y="12063"/>
                  </a:lnTo>
                  <a:lnTo>
                    <a:pt x="393" y="11978"/>
                  </a:lnTo>
                  <a:lnTo>
                    <a:pt x="479" y="11893"/>
                  </a:lnTo>
                  <a:lnTo>
                    <a:pt x="581" y="11807"/>
                  </a:lnTo>
                  <a:lnTo>
                    <a:pt x="803" y="11637"/>
                  </a:lnTo>
                  <a:lnTo>
                    <a:pt x="1042" y="11466"/>
                  </a:lnTo>
                  <a:lnTo>
                    <a:pt x="1298" y="11304"/>
                  </a:lnTo>
                  <a:lnTo>
                    <a:pt x="1520" y="11158"/>
                  </a:lnTo>
                  <a:lnTo>
                    <a:pt x="1734" y="11013"/>
                  </a:lnTo>
                  <a:lnTo>
                    <a:pt x="1947" y="10860"/>
                  </a:lnTo>
                  <a:lnTo>
                    <a:pt x="2152" y="10697"/>
                  </a:lnTo>
                  <a:lnTo>
                    <a:pt x="2348" y="10527"/>
                  </a:lnTo>
                  <a:lnTo>
                    <a:pt x="2442" y="10433"/>
                  </a:lnTo>
                  <a:lnTo>
                    <a:pt x="2528" y="10330"/>
                  </a:lnTo>
                  <a:lnTo>
                    <a:pt x="2613" y="10236"/>
                  </a:lnTo>
                  <a:lnTo>
                    <a:pt x="2690" y="10134"/>
                  </a:lnTo>
                  <a:lnTo>
                    <a:pt x="2758" y="10023"/>
                  </a:lnTo>
                  <a:lnTo>
                    <a:pt x="2818" y="9912"/>
                  </a:lnTo>
                  <a:lnTo>
                    <a:pt x="2912" y="9707"/>
                  </a:lnTo>
                  <a:lnTo>
                    <a:pt x="2989" y="9502"/>
                  </a:lnTo>
                  <a:lnTo>
                    <a:pt x="3057" y="9289"/>
                  </a:lnTo>
                  <a:lnTo>
                    <a:pt x="3117" y="9067"/>
                  </a:lnTo>
                  <a:lnTo>
                    <a:pt x="3168" y="8845"/>
                  </a:lnTo>
                  <a:lnTo>
                    <a:pt x="3202" y="8623"/>
                  </a:lnTo>
                  <a:lnTo>
                    <a:pt x="3236" y="8392"/>
                  </a:lnTo>
                  <a:lnTo>
                    <a:pt x="3253" y="8162"/>
                  </a:lnTo>
                  <a:lnTo>
                    <a:pt x="3270" y="7931"/>
                  </a:lnTo>
                  <a:lnTo>
                    <a:pt x="3279" y="7692"/>
                  </a:lnTo>
                  <a:lnTo>
                    <a:pt x="3288" y="7214"/>
                  </a:lnTo>
                  <a:lnTo>
                    <a:pt x="3279" y="6736"/>
                  </a:lnTo>
                  <a:lnTo>
                    <a:pt x="3262" y="6258"/>
                  </a:lnTo>
                  <a:lnTo>
                    <a:pt x="3245" y="5635"/>
                  </a:lnTo>
                  <a:lnTo>
                    <a:pt x="3245" y="5336"/>
                  </a:lnTo>
                  <a:lnTo>
                    <a:pt x="3245" y="5037"/>
                  </a:lnTo>
                  <a:lnTo>
                    <a:pt x="3253" y="4747"/>
                  </a:lnTo>
                  <a:lnTo>
                    <a:pt x="3270" y="4465"/>
                  </a:lnTo>
                  <a:lnTo>
                    <a:pt x="3296" y="4184"/>
                  </a:lnTo>
                  <a:lnTo>
                    <a:pt x="3339" y="3919"/>
                  </a:lnTo>
                  <a:lnTo>
                    <a:pt x="3399" y="3663"/>
                  </a:lnTo>
                  <a:lnTo>
                    <a:pt x="3433" y="3535"/>
                  </a:lnTo>
                  <a:lnTo>
                    <a:pt x="3475" y="3415"/>
                  </a:lnTo>
                  <a:lnTo>
                    <a:pt x="3518" y="3296"/>
                  </a:lnTo>
                  <a:lnTo>
                    <a:pt x="3569" y="3185"/>
                  </a:lnTo>
                  <a:lnTo>
                    <a:pt x="3620" y="3074"/>
                  </a:lnTo>
                  <a:lnTo>
                    <a:pt x="3680" y="2963"/>
                  </a:lnTo>
                  <a:lnTo>
                    <a:pt x="3749" y="2860"/>
                  </a:lnTo>
                  <a:lnTo>
                    <a:pt x="3817" y="2758"/>
                  </a:lnTo>
                  <a:lnTo>
                    <a:pt x="3894" y="2656"/>
                  </a:lnTo>
                  <a:lnTo>
                    <a:pt x="3979" y="2570"/>
                  </a:lnTo>
                  <a:lnTo>
                    <a:pt x="4064" y="2476"/>
                  </a:lnTo>
                  <a:lnTo>
                    <a:pt x="4167" y="2391"/>
                  </a:lnTo>
                  <a:lnTo>
                    <a:pt x="4269" y="2306"/>
                  </a:lnTo>
                  <a:lnTo>
                    <a:pt x="4380" y="2229"/>
                  </a:lnTo>
                  <a:lnTo>
                    <a:pt x="4457" y="2186"/>
                  </a:lnTo>
                  <a:lnTo>
                    <a:pt x="4534" y="2160"/>
                  </a:lnTo>
                  <a:lnTo>
                    <a:pt x="4611" y="2135"/>
                  </a:lnTo>
                  <a:lnTo>
                    <a:pt x="4696" y="2126"/>
                  </a:lnTo>
                  <a:lnTo>
                    <a:pt x="4773" y="2118"/>
                  </a:lnTo>
                  <a:lnTo>
                    <a:pt x="4858" y="2126"/>
                  </a:lnTo>
                  <a:lnTo>
                    <a:pt x="4944" y="2143"/>
                  </a:lnTo>
                  <a:lnTo>
                    <a:pt x="5029" y="2160"/>
                  </a:lnTo>
                  <a:lnTo>
                    <a:pt x="5114" y="2195"/>
                  </a:lnTo>
                  <a:lnTo>
                    <a:pt x="5208" y="2229"/>
                  </a:lnTo>
                  <a:lnTo>
                    <a:pt x="5388" y="2306"/>
                  </a:lnTo>
                  <a:lnTo>
                    <a:pt x="5575" y="2399"/>
                  </a:lnTo>
                  <a:lnTo>
                    <a:pt x="5772" y="2510"/>
                  </a:lnTo>
                  <a:lnTo>
                    <a:pt x="6079" y="2673"/>
                  </a:lnTo>
                  <a:lnTo>
                    <a:pt x="6241" y="2750"/>
                  </a:lnTo>
                  <a:lnTo>
                    <a:pt x="6395" y="2818"/>
                  </a:lnTo>
                  <a:lnTo>
                    <a:pt x="6557" y="2878"/>
                  </a:lnTo>
                  <a:lnTo>
                    <a:pt x="6719" y="2929"/>
                  </a:lnTo>
                  <a:lnTo>
                    <a:pt x="6890" y="2963"/>
                  </a:lnTo>
                  <a:lnTo>
                    <a:pt x="7052" y="2980"/>
                  </a:lnTo>
                  <a:lnTo>
                    <a:pt x="7308" y="2989"/>
                  </a:lnTo>
                  <a:lnTo>
                    <a:pt x="7701" y="2989"/>
                  </a:lnTo>
                  <a:lnTo>
                    <a:pt x="7846" y="2980"/>
                  </a:lnTo>
                  <a:lnTo>
                    <a:pt x="7974" y="2971"/>
                  </a:lnTo>
                  <a:lnTo>
                    <a:pt x="8111" y="2954"/>
                  </a:lnTo>
                  <a:lnTo>
                    <a:pt x="8367" y="2903"/>
                  </a:lnTo>
                  <a:lnTo>
                    <a:pt x="8615" y="2835"/>
                  </a:lnTo>
                  <a:lnTo>
                    <a:pt x="8845" y="2750"/>
                  </a:lnTo>
                  <a:lnTo>
                    <a:pt x="9076" y="2656"/>
                  </a:lnTo>
                  <a:lnTo>
                    <a:pt x="9289" y="2545"/>
                  </a:lnTo>
                  <a:lnTo>
                    <a:pt x="9502" y="2417"/>
                  </a:lnTo>
                  <a:lnTo>
                    <a:pt x="9699" y="2289"/>
                  </a:lnTo>
                  <a:lnTo>
                    <a:pt x="9895" y="2152"/>
                  </a:lnTo>
                  <a:lnTo>
                    <a:pt x="10083" y="1998"/>
                  </a:lnTo>
                  <a:lnTo>
                    <a:pt x="10271" y="1853"/>
                  </a:lnTo>
                  <a:lnTo>
                    <a:pt x="10621" y="1537"/>
                  </a:lnTo>
                  <a:lnTo>
                    <a:pt x="10954" y="1221"/>
                  </a:lnTo>
                  <a:lnTo>
                    <a:pt x="11210" y="982"/>
                  </a:lnTo>
                  <a:lnTo>
                    <a:pt x="11457" y="760"/>
                  </a:lnTo>
                  <a:lnTo>
                    <a:pt x="11705" y="555"/>
                  </a:lnTo>
                  <a:lnTo>
                    <a:pt x="11825" y="462"/>
                  </a:lnTo>
                  <a:lnTo>
                    <a:pt x="11944" y="376"/>
                  </a:lnTo>
                  <a:lnTo>
                    <a:pt x="12072" y="299"/>
                  </a:lnTo>
                  <a:lnTo>
                    <a:pt x="12192" y="231"/>
                  </a:lnTo>
                  <a:lnTo>
                    <a:pt x="12320" y="171"/>
                  </a:lnTo>
                  <a:lnTo>
                    <a:pt x="12439" y="129"/>
                  </a:lnTo>
                  <a:lnTo>
                    <a:pt x="12567" y="86"/>
                  </a:lnTo>
                  <a:lnTo>
                    <a:pt x="12695" y="69"/>
                  </a:lnTo>
                  <a:lnTo>
                    <a:pt x="12823" y="52"/>
                  </a:lnTo>
                  <a:close/>
                  <a:moveTo>
                    <a:pt x="12823" y="1"/>
                  </a:moveTo>
                  <a:lnTo>
                    <a:pt x="12687" y="9"/>
                  </a:lnTo>
                  <a:lnTo>
                    <a:pt x="12559" y="35"/>
                  </a:lnTo>
                  <a:lnTo>
                    <a:pt x="12431" y="69"/>
                  </a:lnTo>
                  <a:lnTo>
                    <a:pt x="12303" y="120"/>
                  </a:lnTo>
                  <a:lnTo>
                    <a:pt x="12175" y="180"/>
                  </a:lnTo>
                  <a:lnTo>
                    <a:pt x="12055" y="248"/>
                  </a:lnTo>
                  <a:lnTo>
                    <a:pt x="11927" y="325"/>
                  </a:lnTo>
                  <a:lnTo>
                    <a:pt x="11799" y="410"/>
                  </a:lnTo>
                  <a:lnTo>
                    <a:pt x="11679" y="504"/>
                  </a:lnTo>
                  <a:lnTo>
                    <a:pt x="11432" y="709"/>
                  </a:lnTo>
                  <a:lnTo>
                    <a:pt x="11176" y="940"/>
                  </a:lnTo>
                  <a:lnTo>
                    <a:pt x="10911" y="1187"/>
                  </a:lnTo>
                  <a:lnTo>
                    <a:pt x="10587" y="1495"/>
                  </a:lnTo>
                  <a:lnTo>
                    <a:pt x="10237" y="1810"/>
                  </a:lnTo>
                  <a:lnTo>
                    <a:pt x="10057" y="1956"/>
                  </a:lnTo>
                  <a:lnTo>
                    <a:pt x="9870" y="2101"/>
                  </a:lnTo>
                  <a:lnTo>
                    <a:pt x="9673" y="2237"/>
                  </a:lnTo>
                  <a:lnTo>
                    <a:pt x="9477" y="2374"/>
                  </a:lnTo>
                  <a:lnTo>
                    <a:pt x="9272" y="2493"/>
                  </a:lnTo>
                  <a:lnTo>
                    <a:pt x="9050" y="2604"/>
                  </a:lnTo>
                  <a:lnTo>
                    <a:pt x="8828" y="2698"/>
                  </a:lnTo>
                  <a:lnTo>
                    <a:pt x="8598" y="2784"/>
                  </a:lnTo>
                  <a:lnTo>
                    <a:pt x="8359" y="2843"/>
                  </a:lnTo>
                  <a:lnTo>
                    <a:pt x="8102" y="2895"/>
                  </a:lnTo>
                  <a:lnTo>
                    <a:pt x="7974" y="2912"/>
                  </a:lnTo>
                  <a:lnTo>
                    <a:pt x="7838" y="2929"/>
                  </a:lnTo>
                  <a:lnTo>
                    <a:pt x="7701" y="2937"/>
                  </a:lnTo>
                  <a:lnTo>
                    <a:pt x="7308" y="2937"/>
                  </a:lnTo>
                  <a:lnTo>
                    <a:pt x="7061" y="2929"/>
                  </a:lnTo>
                  <a:lnTo>
                    <a:pt x="6890" y="2912"/>
                  </a:lnTo>
                  <a:lnTo>
                    <a:pt x="6736" y="2878"/>
                  </a:lnTo>
                  <a:lnTo>
                    <a:pt x="6574" y="2826"/>
                  </a:lnTo>
                  <a:lnTo>
                    <a:pt x="6412" y="2767"/>
                  </a:lnTo>
                  <a:lnTo>
                    <a:pt x="6258" y="2698"/>
                  </a:lnTo>
                  <a:lnTo>
                    <a:pt x="6105" y="2621"/>
                  </a:lnTo>
                  <a:lnTo>
                    <a:pt x="5797" y="2459"/>
                  </a:lnTo>
                  <a:lnTo>
                    <a:pt x="5601" y="2357"/>
                  </a:lnTo>
                  <a:lnTo>
                    <a:pt x="5413" y="2254"/>
                  </a:lnTo>
                  <a:lnTo>
                    <a:pt x="5225" y="2178"/>
                  </a:lnTo>
                  <a:lnTo>
                    <a:pt x="5132" y="2143"/>
                  </a:lnTo>
                  <a:lnTo>
                    <a:pt x="5038" y="2109"/>
                  </a:lnTo>
                  <a:lnTo>
                    <a:pt x="4952" y="2092"/>
                  </a:lnTo>
                  <a:lnTo>
                    <a:pt x="4858" y="2075"/>
                  </a:lnTo>
                  <a:lnTo>
                    <a:pt x="4773" y="2067"/>
                  </a:lnTo>
                  <a:lnTo>
                    <a:pt x="4688" y="2075"/>
                  </a:lnTo>
                  <a:lnTo>
                    <a:pt x="4594" y="2084"/>
                  </a:lnTo>
                  <a:lnTo>
                    <a:pt x="4517" y="2109"/>
                  </a:lnTo>
                  <a:lnTo>
                    <a:pt x="4431" y="2143"/>
                  </a:lnTo>
                  <a:lnTo>
                    <a:pt x="4346" y="2186"/>
                  </a:lnTo>
                  <a:lnTo>
                    <a:pt x="4235" y="2263"/>
                  </a:lnTo>
                  <a:lnTo>
                    <a:pt x="4133" y="2348"/>
                  </a:lnTo>
                  <a:lnTo>
                    <a:pt x="4030" y="2434"/>
                  </a:lnTo>
                  <a:lnTo>
                    <a:pt x="3936" y="2528"/>
                  </a:lnTo>
                  <a:lnTo>
                    <a:pt x="3851" y="2621"/>
                  </a:lnTo>
                  <a:lnTo>
                    <a:pt x="3774" y="2724"/>
                  </a:lnTo>
                  <a:lnTo>
                    <a:pt x="3706" y="2826"/>
                  </a:lnTo>
                  <a:lnTo>
                    <a:pt x="3638" y="2929"/>
                  </a:lnTo>
                  <a:lnTo>
                    <a:pt x="3578" y="3040"/>
                  </a:lnTo>
                  <a:lnTo>
                    <a:pt x="3518" y="3151"/>
                  </a:lnTo>
                  <a:lnTo>
                    <a:pt x="3467" y="3270"/>
                  </a:lnTo>
                  <a:lnTo>
                    <a:pt x="3424" y="3390"/>
                  </a:lnTo>
                  <a:lnTo>
                    <a:pt x="3381" y="3509"/>
                  </a:lnTo>
                  <a:lnTo>
                    <a:pt x="3347" y="3637"/>
                  </a:lnTo>
                  <a:lnTo>
                    <a:pt x="3288" y="3902"/>
                  </a:lnTo>
                  <a:lnTo>
                    <a:pt x="3245" y="4167"/>
                  </a:lnTo>
                  <a:lnTo>
                    <a:pt x="3219" y="4448"/>
                  </a:lnTo>
                  <a:lnTo>
                    <a:pt x="3194" y="4730"/>
                  </a:lnTo>
                  <a:lnTo>
                    <a:pt x="3185" y="5029"/>
                  </a:lnTo>
                  <a:lnTo>
                    <a:pt x="3185" y="5328"/>
                  </a:lnTo>
                  <a:lnTo>
                    <a:pt x="3194" y="5635"/>
                  </a:lnTo>
                  <a:lnTo>
                    <a:pt x="3211" y="6258"/>
                  </a:lnTo>
                  <a:lnTo>
                    <a:pt x="3228" y="6736"/>
                  </a:lnTo>
                  <a:lnTo>
                    <a:pt x="3236" y="7214"/>
                  </a:lnTo>
                  <a:lnTo>
                    <a:pt x="3228" y="7684"/>
                  </a:lnTo>
                  <a:lnTo>
                    <a:pt x="3219" y="7923"/>
                  </a:lnTo>
                  <a:lnTo>
                    <a:pt x="3202" y="8153"/>
                  </a:lnTo>
                  <a:lnTo>
                    <a:pt x="3185" y="8384"/>
                  </a:lnTo>
                  <a:lnTo>
                    <a:pt x="3151" y="8614"/>
                  </a:lnTo>
                  <a:lnTo>
                    <a:pt x="3117" y="8836"/>
                  </a:lnTo>
                  <a:lnTo>
                    <a:pt x="3066" y="9058"/>
                  </a:lnTo>
                  <a:lnTo>
                    <a:pt x="3006" y="9272"/>
                  </a:lnTo>
                  <a:lnTo>
                    <a:pt x="2938" y="9477"/>
                  </a:lnTo>
                  <a:lnTo>
                    <a:pt x="2861" y="9682"/>
                  </a:lnTo>
                  <a:lnTo>
                    <a:pt x="2767" y="9886"/>
                  </a:lnTo>
                  <a:lnTo>
                    <a:pt x="2707" y="9997"/>
                  </a:lnTo>
                  <a:lnTo>
                    <a:pt x="2639" y="10100"/>
                  </a:lnTo>
                  <a:lnTo>
                    <a:pt x="2570" y="10202"/>
                  </a:lnTo>
                  <a:lnTo>
                    <a:pt x="2494" y="10296"/>
                  </a:lnTo>
                  <a:lnTo>
                    <a:pt x="2408" y="10390"/>
                  </a:lnTo>
                  <a:lnTo>
                    <a:pt x="2314" y="10484"/>
                  </a:lnTo>
                  <a:lnTo>
                    <a:pt x="2126" y="10655"/>
                  </a:lnTo>
                  <a:lnTo>
                    <a:pt x="1922" y="10817"/>
                  </a:lnTo>
                  <a:lnTo>
                    <a:pt x="1708" y="10962"/>
                  </a:lnTo>
                  <a:lnTo>
                    <a:pt x="1495" y="11116"/>
                  </a:lnTo>
                  <a:lnTo>
                    <a:pt x="1273" y="11252"/>
                  </a:lnTo>
                  <a:lnTo>
                    <a:pt x="1017" y="11423"/>
                  </a:lnTo>
                  <a:lnTo>
                    <a:pt x="769" y="11585"/>
                  </a:lnTo>
                  <a:lnTo>
                    <a:pt x="658" y="11671"/>
                  </a:lnTo>
                  <a:lnTo>
                    <a:pt x="547" y="11765"/>
                  </a:lnTo>
                  <a:lnTo>
                    <a:pt x="445" y="11850"/>
                  </a:lnTo>
                  <a:lnTo>
                    <a:pt x="351" y="11944"/>
                  </a:lnTo>
                  <a:lnTo>
                    <a:pt x="265" y="12038"/>
                  </a:lnTo>
                  <a:lnTo>
                    <a:pt x="189" y="12132"/>
                  </a:lnTo>
                  <a:lnTo>
                    <a:pt x="129" y="12234"/>
                  </a:lnTo>
                  <a:lnTo>
                    <a:pt x="78" y="12337"/>
                  </a:lnTo>
                  <a:lnTo>
                    <a:pt x="35" y="12448"/>
                  </a:lnTo>
                  <a:lnTo>
                    <a:pt x="9" y="12567"/>
                  </a:lnTo>
                  <a:lnTo>
                    <a:pt x="1" y="12687"/>
                  </a:lnTo>
                  <a:lnTo>
                    <a:pt x="9" y="12806"/>
                  </a:lnTo>
                  <a:lnTo>
                    <a:pt x="26" y="12943"/>
                  </a:lnTo>
                  <a:lnTo>
                    <a:pt x="69" y="13054"/>
                  </a:lnTo>
                  <a:lnTo>
                    <a:pt x="129" y="13156"/>
                  </a:lnTo>
                  <a:lnTo>
                    <a:pt x="197" y="13250"/>
                  </a:lnTo>
                  <a:lnTo>
                    <a:pt x="274" y="13335"/>
                  </a:lnTo>
                  <a:lnTo>
                    <a:pt x="368" y="13404"/>
                  </a:lnTo>
                  <a:lnTo>
                    <a:pt x="470" y="13472"/>
                  </a:lnTo>
                  <a:lnTo>
                    <a:pt x="590" y="13523"/>
                  </a:lnTo>
                  <a:lnTo>
                    <a:pt x="709" y="13574"/>
                  </a:lnTo>
                  <a:lnTo>
                    <a:pt x="837" y="13617"/>
                  </a:lnTo>
                  <a:lnTo>
                    <a:pt x="974" y="13660"/>
                  </a:lnTo>
                  <a:lnTo>
                    <a:pt x="1111" y="13685"/>
                  </a:lnTo>
                  <a:lnTo>
                    <a:pt x="1409" y="13745"/>
                  </a:lnTo>
                  <a:lnTo>
                    <a:pt x="1708" y="13796"/>
                  </a:lnTo>
                  <a:lnTo>
                    <a:pt x="2024" y="13848"/>
                  </a:lnTo>
                  <a:lnTo>
                    <a:pt x="2340" y="13907"/>
                  </a:lnTo>
                  <a:lnTo>
                    <a:pt x="2485" y="13950"/>
                  </a:lnTo>
                  <a:lnTo>
                    <a:pt x="2622" y="13993"/>
                  </a:lnTo>
                  <a:lnTo>
                    <a:pt x="2758" y="14035"/>
                  </a:lnTo>
                  <a:lnTo>
                    <a:pt x="2878" y="14095"/>
                  </a:lnTo>
                  <a:lnTo>
                    <a:pt x="3518" y="14445"/>
                  </a:lnTo>
                  <a:lnTo>
                    <a:pt x="3851" y="14625"/>
                  </a:lnTo>
                  <a:lnTo>
                    <a:pt x="4184" y="14787"/>
                  </a:lnTo>
                  <a:lnTo>
                    <a:pt x="4491" y="14940"/>
                  </a:lnTo>
                  <a:lnTo>
                    <a:pt x="4773" y="15077"/>
                  </a:lnTo>
                  <a:lnTo>
                    <a:pt x="5021" y="15171"/>
                  </a:lnTo>
                  <a:lnTo>
                    <a:pt x="5123" y="15205"/>
                  </a:lnTo>
                  <a:lnTo>
                    <a:pt x="5208" y="15231"/>
                  </a:lnTo>
                  <a:lnTo>
                    <a:pt x="5345" y="15248"/>
                  </a:lnTo>
                  <a:lnTo>
                    <a:pt x="5490" y="15256"/>
                  </a:lnTo>
                  <a:lnTo>
                    <a:pt x="5977" y="15256"/>
                  </a:lnTo>
                  <a:lnTo>
                    <a:pt x="6275" y="15239"/>
                  </a:lnTo>
                  <a:lnTo>
                    <a:pt x="6583" y="15214"/>
                  </a:lnTo>
                  <a:lnTo>
                    <a:pt x="6916" y="15188"/>
                  </a:lnTo>
                  <a:lnTo>
                    <a:pt x="7582" y="15111"/>
                  </a:lnTo>
                  <a:lnTo>
                    <a:pt x="8248" y="15034"/>
                  </a:lnTo>
                  <a:lnTo>
                    <a:pt x="9955" y="14829"/>
                  </a:lnTo>
                  <a:lnTo>
                    <a:pt x="10851" y="14727"/>
                  </a:lnTo>
                  <a:lnTo>
                    <a:pt x="11765" y="14642"/>
                  </a:lnTo>
                  <a:lnTo>
                    <a:pt x="12704" y="14565"/>
                  </a:lnTo>
                  <a:lnTo>
                    <a:pt x="13182" y="14531"/>
                  </a:lnTo>
                  <a:lnTo>
                    <a:pt x="13660" y="14505"/>
                  </a:lnTo>
                  <a:lnTo>
                    <a:pt x="14147" y="14479"/>
                  </a:lnTo>
                  <a:lnTo>
                    <a:pt x="14642" y="14462"/>
                  </a:lnTo>
                  <a:lnTo>
                    <a:pt x="15137" y="14454"/>
                  </a:lnTo>
                  <a:lnTo>
                    <a:pt x="16221" y="14454"/>
                  </a:lnTo>
                  <a:lnTo>
                    <a:pt x="16810" y="14471"/>
                  </a:lnTo>
                  <a:lnTo>
                    <a:pt x="17382" y="14496"/>
                  </a:lnTo>
                  <a:lnTo>
                    <a:pt x="17946" y="14531"/>
                  </a:lnTo>
                  <a:lnTo>
                    <a:pt x="18509" y="14582"/>
                  </a:lnTo>
                  <a:lnTo>
                    <a:pt x="19055" y="14642"/>
                  </a:lnTo>
                  <a:lnTo>
                    <a:pt x="19602" y="14710"/>
                  </a:lnTo>
                  <a:lnTo>
                    <a:pt x="20140" y="14787"/>
                  </a:lnTo>
                  <a:lnTo>
                    <a:pt x="20669" y="14872"/>
                  </a:lnTo>
                  <a:lnTo>
                    <a:pt x="21198" y="14975"/>
                  </a:lnTo>
                  <a:lnTo>
                    <a:pt x="21719" y="15086"/>
                  </a:lnTo>
                  <a:lnTo>
                    <a:pt x="22231" y="15205"/>
                  </a:lnTo>
                  <a:lnTo>
                    <a:pt x="22735" y="15342"/>
                  </a:lnTo>
                  <a:lnTo>
                    <a:pt x="23239" y="15487"/>
                  </a:lnTo>
                  <a:lnTo>
                    <a:pt x="23734" y="15640"/>
                  </a:lnTo>
                  <a:lnTo>
                    <a:pt x="24220" y="15803"/>
                  </a:lnTo>
                  <a:lnTo>
                    <a:pt x="24246" y="15820"/>
                  </a:lnTo>
                  <a:lnTo>
                    <a:pt x="24272" y="15828"/>
                  </a:lnTo>
                  <a:lnTo>
                    <a:pt x="24297" y="15837"/>
                  </a:lnTo>
                  <a:lnTo>
                    <a:pt x="24323" y="15837"/>
                  </a:lnTo>
                  <a:lnTo>
                    <a:pt x="24400" y="15794"/>
                  </a:lnTo>
                  <a:lnTo>
                    <a:pt x="24468" y="15751"/>
                  </a:lnTo>
                  <a:lnTo>
                    <a:pt x="24536" y="15709"/>
                  </a:lnTo>
                  <a:lnTo>
                    <a:pt x="24604" y="15666"/>
                  </a:lnTo>
                  <a:lnTo>
                    <a:pt x="24715" y="15555"/>
                  </a:lnTo>
                  <a:lnTo>
                    <a:pt x="24818" y="15436"/>
                  </a:lnTo>
                  <a:lnTo>
                    <a:pt x="24912" y="15307"/>
                  </a:lnTo>
                  <a:lnTo>
                    <a:pt x="24989" y="15171"/>
                  </a:lnTo>
                  <a:lnTo>
                    <a:pt x="25057" y="15017"/>
                  </a:lnTo>
                  <a:lnTo>
                    <a:pt x="25117" y="14864"/>
                  </a:lnTo>
                  <a:lnTo>
                    <a:pt x="25168" y="14693"/>
                  </a:lnTo>
                  <a:lnTo>
                    <a:pt x="25211" y="14522"/>
                  </a:lnTo>
                  <a:lnTo>
                    <a:pt x="25245" y="14343"/>
                  </a:lnTo>
                  <a:lnTo>
                    <a:pt x="25270" y="14164"/>
                  </a:lnTo>
                  <a:lnTo>
                    <a:pt x="25322" y="13788"/>
                  </a:lnTo>
                  <a:lnTo>
                    <a:pt x="25364" y="13412"/>
                  </a:lnTo>
                  <a:lnTo>
                    <a:pt x="25398" y="13105"/>
                  </a:lnTo>
                  <a:lnTo>
                    <a:pt x="25433" y="12798"/>
                  </a:lnTo>
                  <a:lnTo>
                    <a:pt x="25475" y="12499"/>
                  </a:lnTo>
                  <a:lnTo>
                    <a:pt x="25509" y="12354"/>
                  </a:lnTo>
                  <a:lnTo>
                    <a:pt x="25544" y="12217"/>
                  </a:lnTo>
                  <a:lnTo>
                    <a:pt x="25663" y="11713"/>
                  </a:lnTo>
                  <a:lnTo>
                    <a:pt x="25757" y="11295"/>
                  </a:lnTo>
                  <a:lnTo>
                    <a:pt x="25825" y="10954"/>
                  </a:lnTo>
                  <a:lnTo>
                    <a:pt x="25859" y="10689"/>
                  </a:lnTo>
                  <a:lnTo>
                    <a:pt x="25885" y="10484"/>
                  </a:lnTo>
                  <a:lnTo>
                    <a:pt x="25894" y="10339"/>
                  </a:lnTo>
                  <a:lnTo>
                    <a:pt x="25885" y="10245"/>
                  </a:lnTo>
                  <a:lnTo>
                    <a:pt x="25885" y="10185"/>
                  </a:lnTo>
                  <a:lnTo>
                    <a:pt x="25868" y="10108"/>
                  </a:lnTo>
                  <a:lnTo>
                    <a:pt x="25842" y="10023"/>
                  </a:lnTo>
                  <a:lnTo>
                    <a:pt x="25766" y="9818"/>
                  </a:lnTo>
                  <a:lnTo>
                    <a:pt x="25655" y="9579"/>
                  </a:lnTo>
                  <a:lnTo>
                    <a:pt x="25535" y="9323"/>
                  </a:lnTo>
                  <a:lnTo>
                    <a:pt x="25245" y="8768"/>
                  </a:lnTo>
                  <a:lnTo>
                    <a:pt x="24955" y="8239"/>
                  </a:lnTo>
                  <a:lnTo>
                    <a:pt x="24792" y="7940"/>
                  </a:lnTo>
                  <a:lnTo>
                    <a:pt x="24374" y="7155"/>
                  </a:lnTo>
                  <a:lnTo>
                    <a:pt x="24323" y="7061"/>
                  </a:lnTo>
                  <a:lnTo>
                    <a:pt x="24280" y="6950"/>
                  </a:lnTo>
                  <a:lnTo>
                    <a:pt x="24186" y="6702"/>
                  </a:lnTo>
                  <a:lnTo>
                    <a:pt x="24067" y="6378"/>
                  </a:lnTo>
                  <a:lnTo>
                    <a:pt x="23998" y="6216"/>
                  </a:lnTo>
                  <a:lnTo>
                    <a:pt x="23922" y="6053"/>
                  </a:lnTo>
                  <a:lnTo>
                    <a:pt x="23836" y="5908"/>
                  </a:lnTo>
                  <a:lnTo>
                    <a:pt x="23785" y="5840"/>
                  </a:lnTo>
                  <a:lnTo>
                    <a:pt x="23734" y="5772"/>
                  </a:lnTo>
                  <a:lnTo>
                    <a:pt x="23674" y="5712"/>
                  </a:lnTo>
                  <a:lnTo>
                    <a:pt x="23614" y="5652"/>
                  </a:lnTo>
                  <a:lnTo>
                    <a:pt x="23554" y="5601"/>
                  </a:lnTo>
                  <a:lnTo>
                    <a:pt x="23478" y="5550"/>
                  </a:lnTo>
                  <a:lnTo>
                    <a:pt x="23392" y="5498"/>
                  </a:lnTo>
                  <a:lnTo>
                    <a:pt x="23298" y="5456"/>
                  </a:lnTo>
                  <a:lnTo>
                    <a:pt x="23204" y="5422"/>
                  </a:lnTo>
                  <a:lnTo>
                    <a:pt x="23111" y="5387"/>
                  </a:lnTo>
                  <a:lnTo>
                    <a:pt x="22906" y="5336"/>
                  </a:lnTo>
                  <a:lnTo>
                    <a:pt x="22692" y="5302"/>
                  </a:lnTo>
                  <a:lnTo>
                    <a:pt x="22470" y="5276"/>
                  </a:lnTo>
                  <a:lnTo>
                    <a:pt x="22240" y="5259"/>
                  </a:lnTo>
                  <a:lnTo>
                    <a:pt x="21762" y="5242"/>
                  </a:lnTo>
                  <a:lnTo>
                    <a:pt x="21377" y="5234"/>
                  </a:lnTo>
                  <a:lnTo>
                    <a:pt x="20993" y="5217"/>
                  </a:lnTo>
                  <a:lnTo>
                    <a:pt x="20797" y="5191"/>
                  </a:lnTo>
                  <a:lnTo>
                    <a:pt x="20601" y="5174"/>
                  </a:lnTo>
                  <a:lnTo>
                    <a:pt x="20404" y="5140"/>
                  </a:lnTo>
                  <a:lnTo>
                    <a:pt x="20208" y="5097"/>
                  </a:lnTo>
                  <a:lnTo>
                    <a:pt x="19704" y="4961"/>
                  </a:lnTo>
                  <a:lnTo>
                    <a:pt x="19431" y="4884"/>
                  </a:lnTo>
                  <a:lnTo>
                    <a:pt x="19149" y="4798"/>
                  </a:lnTo>
                  <a:lnTo>
                    <a:pt x="18851" y="4696"/>
                  </a:lnTo>
                  <a:lnTo>
                    <a:pt x="18552" y="4585"/>
                  </a:lnTo>
                  <a:lnTo>
                    <a:pt x="18236" y="4465"/>
                  </a:lnTo>
                  <a:lnTo>
                    <a:pt x="17920" y="4329"/>
                  </a:lnTo>
                  <a:lnTo>
                    <a:pt x="17596" y="4184"/>
                  </a:lnTo>
                  <a:lnTo>
                    <a:pt x="17263" y="4013"/>
                  </a:lnTo>
                  <a:lnTo>
                    <a:pt x="16930" y="3834"/>
                  </a:lnTo>
                  <a:lnTo>
                    <a:pt x="16588" y="3637"/>
                  </a:lnTo>
                  <a:lnTo>
                    <a:pt x="16247" y="3415"/>
                  </a:lnTo>
                  <a:lnTo>
                    <a:pt x="15905" y="3185"/>
                  </a:lnTo>
                  <a:lnTo>
                    <a:pt x="15564" y="2929"/>
                  </a:lnTo>
                  <a:lnTo>
                    <a:pt x="15231" y="2647"/>
                  </a:lnTo>
                  <a:lnTo>
                    <a:pt x="15077" y="2510"/>
                  </a:lnTo>
                  <a:lnTo>
                    <a:pt x="14932" y="2348"/>
                  </a:lnTo>
                  <a:lnTo>
                    <a:pt x="14795" y="2186"/>
                  </a:lnTo>
                  <a:lnTo>
                    <a:pt x="14676" y="2015"/>
                  </a:lnTo>
                  <a:lnTo>
                    <a:pt x="14556" y="1836"/>
                  </a:lnTo>
                  <a:lnTo>
                    <a:pt x="14445" y="1657"/>
                  </a:lnTo>
                  <a:lnTo>
                    <a:pt x="14232" y="1281"/>
                  </a:lnTo>
                  <a:lnTo>
                    <a:pt x="14095" y="1042"/>
                  </a:lnTo>
                  <a:lnTo>
                    <a:pt x="13950" y="812"/>
                  </a:lnTo>
                  <a:lnTo>
                    <a:pt x="13814" y="598"/>
                  </a:lnTo>
                  <a:lnTo>
                    <a:pt x="13745" y="504"/>
                  </a:lnTo>
                  <a:lnTo>
                    <a:pt x="13669" y="410"/>
                  </a:lnTo>
                  <a:lnTo>
                    <a:pt x="13592" y="334"/>
                  </a:lnTo>
                  <a:lnTo>
                    <a:pt x="13515" y="257"/>
                  </a:lnTo>
                  <a:lnTo>
                    <a:pt x="13430" y="188"/>
                  </a:lnTo>
                  <a:lnTo>
                    <a:pt x="13344" y="129"/>
                  </a:lnTo>
                  <a:lnTo>
                    <a:pt x="13259" y="86"/>
                  </a:lnTo>
                  <a:lnTo>
                    <a:pt x="13165" y="43"/>
                  </a:lnTo>
                  <a:lnTo>
                    <a:pt x="13062" y="18"/>
                  </a:lnTo>
                  <a:lnTo>
                    <a:pt x="12960" y="9"/>
                  </a:lnTo>
                  <a:lnTo>
                    <a:pt x="128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6" name="Google Shape;10116;p44"/>
            <p:cNvSpPr/>
            <p:nvPr/>
          </p:nvSpPr>
          <p:spPr>
            <a:xfrm>
              <a:off x="5371088" y="3282875"/>
              <a:ext cx="445000" cy="217075"/>
            </a:xfrm>
            <a:custGeom>
              <a:avLst/>
              <a:gdLst/>
              <a:ahLst/>
              <a:cxnLst/>
              <a:rect l="l" t="t" r="r" b="b"/>
              <a:pathLst>
                <a:path w="17800" h="8683" extrusionOk="0">
                  <a:moveTo>
                    <a:pt x="7188" y="51"/>
                  </a:moveTo>
                  <a:lnTo>
                    <a:pt x="7308" y="60"/>
                  </a:lnTo>
                  <a:lnTo>
                    <a:pt x="7393" y="77"/>
                  </a:lnTo>
                  <a:lnTo>
                    <a:pt x="7470" y="120"/>
                  </a:lnTo>
                  <a:lnTo>
                    <a:pt x="7538" y="171"/>
                  </a:lnTo>
                  <a:lnTo>
                    <a:pt x="7607" y="231"/>
                  </a:lnTo>
                  <a:lnTo>
                    <a:pt x="7666" y="307"/>
                  </a:lnTo>
                  <a:lnTo>
                    <a:pt x="7726" y="384"/>
                  </a:lnTo>
                  <a:lnTo>
                    <a:pt x="7846" y="564"/>
                  </a:lnTo>
                  <a:lnTo>
                    <a:pt x="7923" y="700"/>
                  </a:lnTo>
                  <a:lnTo>
                    <a:pt x="8008" y="820"/>
                  </a:lnTo>
                  <a:lnTo>
                    <a:pt x="8110" y="939"/>
                  </a:lnTo>
                  <a:lnTo>
                    <a:pt x="8162" y="999"/>
                  </a:lnTo>
                  <a:lnTo>
                    <a:pt x="8213" y="1050"/>
                  </a:lnTo>
                  <a:lnTo>
                    <a:pt x="8426" y="1229"/>
                  </a:lnTo>
                  <a:lnTo>
                    <a:pt x="8648" y="1400"/>
                  </a:lnTo>
                  <a:lnTo>
                    <a:pt x="8862" y="1562"/>
                  </a:lnTo>
                  <a:lnTo>
                    <a:pt x="9075" y="1725"/>
                  </a:lnTo>
                  <a:lnTo>
                    <a:pt x="9502" y="2023"/>
                  </a:lnTo>
                  <a:lnTo>
                    <a:pt x="9937" y="2297"/>
                  </a:lnTo>
                  <a:lnTo>
                    <a:pt x="10356" y="2544"/>
                  </a:lnTo>
                  <a:lnTo>
                    <a:pt x="10774" y="2775"/>
                  </a:lnTo>
                  <a:lnTo>
                    <a:pt x="11192" y="2988"/>
                  </a:lnTo>
                  <a:lnTo>
                    <a:pt x="11593" y="3176"/>
                  </a:lnTo>
                  <a:lnTo>
                    <a:pt x="11995" y="3347"/>
                  </a:lnTo>
                  <a:lnTo>
                    <a:pt x="12379" y="3500"/>
                  </a:lnTo>
                  <a:lnTo>
                    <a:pt x="12763" y="3637"/>
                  </a:lnTo>
                  <a:lnTo>
                    <a:pt x="13122" y="3756"/>
                  </a:lnTo>
                  <a:lnTo>
                    <a:pt x="13472" y="3867"/>
                  </a:lnTo>
                  <a:lnTo>
                    <a:pt x="13813" y="3961"/>
                  </a:lnTo>
                  <a:lnTo>
                    <a:pt x="14129" y="4047"/>
                  </a:lnTo>
                  <a:lnTo>
                    <a:pt x="14436" y="4123"/>
                  </a:lnTo>
                  <a:lnTo>
                    <a:pt x="14564" y="4158"/>
                  </a:lnTo>
                  <a:lnTo>
                    <a:pt x="14701" y="4175"/>
                  </a:lnTo>
                  <a:lnTo>
                    <a:pt x="14829" y="4192"/>
                  </a:lnTo>
                  <a:lnTo>
                    <a:pt x="14957" y="4200"/>
                  </a:lnTo>
                  <a:lnTo>
                    <a:pt x="15461" y="4200"/>
                  </a:lnTo>
                  <a:lnTo>
                    <a:pt x="15760" y="4192"/>
                  </a:lnTo>
                  <a:lnTo>
                    <a:pt x="15905" y="4200"/>
                  </a:lnTo>
                  <a:lnTo>
                    <a:pt x="16033" y="4209"/>
                  </a:lnTo>
                  <a:lnTo>
                    <a:pt x="16161" y="4226"/>
                  </a:lnTo>
                  <a:lnTo>
                    <a:pt x="16280" y="4260"/>
                  </a:lnTo>
                  <a:lnTo>
                    <a:pt x="16391" y="4303"/>
                  </a:lnTo>
                  <a:lnTo>
                    <a:pt x="16494" y="4354"/>
                  </a:lnTo>
                  <a:lnTo>
                    <a:pt x="16528" y="4388"/>
                  </a:lnTo>
                  <a:lnTo>
                    <a:pt x="16553" y="4431"/>
                  </a:lnTo>
                  <a:lnTo>
                    <a:pt x="16596" y="4533"/>
                  </a:lnTo>
                  <a:lnTo>
                    <a:pt x="16613" y="4602"/>
                  </a:lnTo>
                  <a:lnTo>
                    <a:pt x="16647" y="4670"/>
                  </a:lnTo>
                  <a:lnTo>
                    <a:pt x="17074" y="5472"/>
                  </a:lnTo>
                  <a:lnTo>
                    <a:pt x="17245" y="5780"/>
                  </a:lnTo>
                  <a:lnTo>
                    <a:pt x="17313" y="5891"/>
                  </a:lnTo>
                  <a:lnTo>
                    <a:pt x="17399" y="6019"/>
                  </a:lnTo>
                  <a:lnTo>
                    <a:pt x="17510" y="6181"/>
                  </a:lnTo>
                  <a:lnTo>
                    <a:pt x="17612" y="6352"/>
                  </a:lnTo>
                  <a:lnTo>
                    <a:pt x="17655" y="6446"/>
                  </a:lnTo>
                  <a:lnTo>
                    <a:pt x="17697" y="6531"/>
                  </a:lnTo>
                  <a:lnTo>
                    <a:pt x="17723" y="6625"/>
                  </a:lnTo>
                  <a:lnTo>
                    <a:pt x="17749" y="6710"/>
                  </a:lnTo>
                  <a:lnTo>
                    <a:pt x="17749" y="6761"/>
                  </a:lnTo>
                  <a:lnTo>
                    <a:pt x="17749" y="6813"/>
                  </a:lnTo>
                  <a:lnTo>
                    <a:pt x="17732" y="6932"/>
                  </a:lnTo>
                  <a:lnTo>
                    <a:pt x="17689" y="7060"/>
                  </a:lnTo>
                  <a:lnTo>
                    <a:pt x="17646" y="7214"/>
                  </a:lnTo>
                  <a:lnTo>
                    <a:pt x="17604" y="7368"/>
                  </a:lnTo>
                  <a:lnTo>
                    <a:pt x="17552" y="7538"/>
                  </a:lnTo>
                  <a:lnTo>
                    <a:pt x="17535" y="7607"/>
                  </a:lnTo>
                  <a:lnTo>
                    <a:pt x="17535" y="7683"/>
                  </a:lnTo>
                  <a:lnTo>
                    <a:pt x="17527" y="7829"/>
                  </a:lnTo>
                  <a:lnTo>
                    <a:pt x="17527" y="7957"/>
                  </a:lnTo>
                  <a:lnTo>
                    <a:pt x="17518" y="8068"/>
                  </a:lnTo>
                  <a:lnTo>
                    <a:pt x="17501" y="8119"/>
                  </a:lnTo>
                  <a:lnTo>
                    <a:pt x="17484" y="8161"/>
                  </a:lnTo>
                  <a:lnTo>
                    <a:pt x="17458" y="8196"/>
                  </a:lnTo>
                  <a:lnTo>
                    <a:pt x="17416" y="8230"/>
                  </a:lnTo>
                  <a:lnTo>
                    <a:pt x="17313" y="8298"/>
                  </a:lnTo>
                  <a:lnTo>
                    <a:pt x="17211" y="8358"/>
                  </a:lnTo>
                  <a:lnTo>
                    <a:pt x="17108" y="8409"/>
                  </a:lnTo>
                  <a:lnTo>
                    <a:pt x="16997" y="8452"/>
                  </a:lnTo>
                  <a:lnTo>
                    <a:pt x="16886" y="8494"/>
                  </a:lnTo>
                  <a:lnTo>
                    <a:pt x="16775" y="8529"/>
                  </a:lnTo>
                  <a:lnTo>
                    <a:pt x="16664" y="8563"/>
                  </a:lnTo>
                  <a:lnTo>
                    <a:pt x="16553" y="8580"/>
                  </a:lnTo>
                  <a:lnTo>
                    <a:pt x="16434" y="8597"/>
                  </a:lnTo>
                  <a:lnTo>
                    <a:pt x="16323" y="8614"/>
                  </a:lnTo>
                  <a:lnTo>
                    <a:pt x="16084" y="8631"/>
                  </a:lnTo>
                  <a:lnTo>
                    <a:pt x="15845" y="8622"/>
                  </a:lnTo>
                  <a:lnTo>
                    <a:pt x="15597" y="8605"/>
                  </a:lnTo>
                  <a:lnTo>
                    <a:pt x="15341" y="8571"/>
                  </a:lnTo>
                  <a:lnTo>
                    <a:pt x="15094" y="8529"/>
                  </a:lnTo>
                  <a:lnTo>
                    <a:pt x="14829" y="8469"/>
                  </a:lnTo>
                  <a:lnTo>
                    <a:pt x="14573" y="8409"/>
                  </a:lnTo>
                  <a:lnTo>
                    <a:pt x="14035" y="8255"/>
                  </a:lnTo>
                  <a:lnTo>
                    <a:pt x="13497" y="8093"/>
                  </a:lnTo>
                  <a:lnTo>
                    <a:pt x="12780" y="7871"/>
                  </a:lnTo>
                  <a:lnTo>
                    <a:pt x="12413" y="7777"/>
                  </a:lnTo>
                  <a:lnTo>
                    <a:pt x="12046" y="7683"/>
                  </a:lnTo>
                  <a:lnTo>
                    <a:pt x="11679" y="7607"/>
                  </a:lnTo>
                  <a:lnTo>
                    <a:pt x="11320" y="7547"/>
                  </a:lnTo>
                  <a:lnTo>
                    <a:pt x="11132" y="7521"/>
                  </a:lnTo>
                  <a:lnTo>
                    <a:pt x="10953" y="7504"/>
                  </a:lnTo>
                  <a:lnTo>
                    <a:pt x="10774" y="7496"/>
                  </a:lnTo>
                  <a:lnTo>
                    <a:pt x="10057" y="7496"/>
                  </a:lnTo>
                  <a:lnTo>
                    <a:pt x="9527" y="7504"/>
                  </a:lnTo>
                  <a:lnTo>
                    <a:pt x="9007" y="7521"/>
                  </a:lnTo>
                  <a:lnTo>
                    <a:pt x="8495" y="7547"/>
                  </a:lnTo>
                  <a:lnTo>
                    <a:pt x="7982" y="7572"/>
                  </a:lnTo>
                  <a:lnTo>
                    <a:pt x="7479" y="7607"/>
                  </a:lnTo>
                  <a:lnTo>
                    <a:pt x="6497" y="7692"/>
                  </a:lnTo>
                  <a:lnTo>
                    <a:pt x="5541" y="7777"/>
                  </a:lnTo>
                  <a:lnTo>
                    <a:pt x="4610" y="7880"/>
                  </a:lnTo>
                  <a:lnTo>
                    <a:pt x="3705" y="7991"/>
                  </a:lnTo>
                  <a:lnTo>
                    <a:pt x="2826" y="8093"/>
                  </a:lnTo>
                  <a:lnTo>
                    <a:pt x="2519" y="8144"/>
                  </a:lnTo>
                  <a:lnTo>
                    <a:pt x="2203" y="8196"/>
                  </a:lnTo>
                  <a:lnTo>
                    <a:pt x="1810" y="8255"/>
                  </a:lnTo>
                  <a:lnTo>
                    <a:pt x="1622" y="8290"/>
                  </a:lnTo>
                  <a:lnTo>
                    <a:pt x="1434" y="8307"/>
                  </a:lnTo>
                  <a:lnTo>
                    <a:pt x="1255" y="8324"/>
                  </a:lnTo>
                  <a:lnTo>
                    <a:pt x="1093" y="8332"/>
                  </a:lnTo>
                  <a:lnTo>
                    <a:pt x="931" y="8324"/>
                  </a:lnTo>
                  <a:lnTo>
                    <a:pt x="786" y="8298"/>
                  </a:lnTo>
                  <a:lnTo>
                    <a:pt x="692" y="8281"/>
                  </a:lnTo>
                  <a:lnTo>
                    <a:pt x="504" y="8247"/>
                  </a:lnTo>
                  <a:lnTo>
                    <a:pt x="410" y="8221"/>
                  </a:lnTo>
                  <a:lnTo>
                    <a:pt x="316" y="8187"/>
                  </a:lnTo>
                  <a:lnTo>
                    <a:pt x="231" y="8144"/>
                  </a:lnTo>
                  <a:lnTo>
                    <a:pt x="154" y="8093"/>
                  </a:lnTo>
                  <a:lnTo>
                    <a:pt x="120" y="8059"/>
                  </a:lnTo>
                  <a:lnTo>
                    <a:pt x="94" y="8025"/>
                  </a:lnTo>
                  <a:lnTo>
                    <a:pt x="77" y="7982"/>
                  </a:lnTo>
                  <a:lnTo>
                    <a:pt x="60" y="7940"/>
                  </a:lnTo>
                  <a:lnTo>
                    <a:pt x="60" y="7888"/>
                  </a:lnTo>
                  <a:lnTo>
                    <a:pt x="60" y="7846"/>
                  </a:lnTo>
                  <a:lnTo>
                    <a:pt x="77" y="7803"/>
                  </a:lnTo>
                  <a:lnTo>
                    <a:pt x="103" y="7752"/>
                  </a:lnTo>
                  <a:lnTo>
                    <a:pt x="171" y="7666"/>
                  </a:lnTo>
                  <a:lnTo>
                    <a:pt x="248" y="7572"/>
                  </a:lnTo>
                  <a:lnTo>
                    <a:pt x="359" y="7461"/>
                  </a:lnTo>
                  <a:lnTo>
                    <a:pt x="401" y="7393"/>
                  </a:lnTo>
                  <a:lnTo>
                    <a:pt x="436" y="7333"/>
                  </a:lnTo>
                  <a:lnTo>
                    <a:pt x="521" y="7171"/>
                  </a:lnTo>
                  <a:lnTo>
                    <a:pt x="589" y="7000"/>
                  </a:lnTo>
                  <a:lnTo>
                    <a:pt x="726" y="6676"/>
                  </a:lnTo>
                  <a:lnTo>
                    <a:pt x="837" y="6343"/>
                  </a:lnTo>
                  <a:lnTo>
                    <a:pt x="931" y="6010"/>
                  </a:lnTo>
                  <a:lnTo>
                    <a:pt x="1016" y="5677"/>
                  </a:lnTo>
                  <a:lnTo>
                    <a:pt x="1076" y="5344"/>
                  </a:lnTo>
                  <a:lnTo>
                    <a:pt x="1127" y="5020"/>
                  </a:lnTo>
                  <a:lnTo>
                    <a:pt x="1170" y="4687"/>
                  </a:lnTo>
                  <a:lnTo>
                    <a:pt x="1195" y="4363"/>
                  </a:lnTo>
                  <a:lnTo>
                    <a:pt x="1212" y="4047"/>
                  </a:lnTo>
                  <a:lnTo>
                    <a:pt x="1221" y="3731"/>
                  </a:lnTo>
                  <a:lnTo>
                    <a:pt x="1229" y="3415"/>
                  </a:lnTo>
                  <a:lnTo>
                    <a:pt x="1221" y="2809"/>
                  </a:lnTo>
                  <a:lnTo>
                    <a:pt x="1204" y="2237"/>
                  </a:lnTo>
                  <a:lnTo>
                    <a:pt x="1195" y="2177"/>
                  </a:lnTo>
                  <a:lnTo>
                    <a:pt x="1178" y="2126"/>
                  </a:lnTo>
                  <a:lnTo>
                    <a:pt x="1161" y="2066"/>
                  </a:lnTo>
                  <a:lnTo>
                    <a:pt x="1153" y="2015"/>
                  </a:lnTo>
                  <a:lnTo>
                    <a:pt x="1161" y="1981"/>
                  </a:lnTo>
                  <a:lnTo>
                    <a:pt x="1178" y="1947"/>
                  </a:lnTo>
                  <a:lnTo>
                    <a:pt x="1221" y="1921"/>
                  </a:lnTo>
                  <a:lnTo>
                    <a:pt x="1264" y="1912"/>
                  </a:lnTo>
                  <a:lnTo>
                    <a:pt x="1306" y="1904"/>
                  </a:lnTo>
                  <a:lnTo>
                    <a:pt x="1358" y="1912"/>
                  </a:lnTo>
                  <a:lnTo>
                    <a:pt x="1460" y="1929"/>
                  </a:lnTo>
                  <a:lnTo>
                    <a:pt x="1580" y="1972"/>
                  </a:lnTo>
                  <a:lnTo>
                    <a:pt x="1725" y="2015"/>
                  </a:lnTo>
                  <a:lnTo>
                    <a:pt x="1801" y="2032"/>
                  </a:lnTo>
                  <a:lnTo>
                    <a:pt x="1870" y="2040"/>
                  </a:lnTo>
                  <a:lnTo>
                    <a:pt x="2194" y="2058"/>
                  </a:lnTo>
                  <a:lnTo>
                    <a:pt x="2519" y="2058"/>
                  </a:lnTo>
                  <a:lnTo>
                    <a:pt x="2741" y="2049"/>
                  </a:lnTo>
                  <a:lnTo>
                    <a:pt x="2954" y="2032"/>
                  </a:lnTo>
                  <a:lnTo>
                    <a:pt x="3167" y="1998"/>
                  </a:lnTo>
                  <a:lnTo>
                    <a:pt x="3364" y="1955"/>
                  </a:lnTo>
                  <a:lnTo>
                    <a:pt x="3560" y="1895"/>
                  </a:lnTo>
                  <a:lnTo>
                    <a:pt x="3756" y="1827"/>
                  </a:lnTo>
                  <a:lnTo>
                    <a:pt x="3936" y="1759"/>
                  </a:lnTo>
                  <a:lnTo>
                    <a:pt x="4115" y="1673"/>
                  </a:lnTo>
                  <a:lnTo>
                    <a:pt x="4294" y="1588"/>
                  </a:lnTo>
                  <a:lnTo>
                    <a:pt x="4465" y="1494"/>
                  </a:lnTo>
                  <a:lnTo>
                    <a:pt x="4636" y="1392"/>
                  </a:lnTo>
                  <a:lnTo>
                    <a:pt x="4798" y="1298"/>
                  </a:lnTo>
                  <a:lnTo>
                    <a:pt x="5114" y="1084"/>
                  </a:lnTo>
                  <a:lnTo>
                    <a:pt x="5421" y="879"/>
                  </a:lnTo>
                  <a:lnTo>
                    <a:pt x="5669" y="700"/>
                  </a:lnTo>
                  <a:lnTo>
                    <a:pt x="5908" y="538"/>
                  </a:lnTo>
                  <a:lnTo>
                    <a:pt x="6147" y="393"/>
                  </a:lnTo>
                  <a:lnTo>
                    <a:pt x="6386" y="265"/>
                  </a:lnTo>
                  <a:lnTo>
                    <a:pt x="6497" y="214"/>
                  </a:lnTo>
                  <a:lnTo>
                    <a:pt x="6616" y="162"/>
                  </a:lnTo>
                  <a:lnTo>
                    <a:pt x="6727" y="128"/>
                  </a:lnTo>
                  <a:lnTo>
                    <a:pt x="6847" y="94"/>
                  </a:lnTo>
                  <a:lnTo>
                    <a:pt x="6958" y="68"/>
                  </a:lnTo>
                  <a:lnTo>
                    <a:pt x="7077" y="60"/>
                  </a:lnTo>
                  <a:lnTo>
                    <a:pt x="7188" y="51"/>
                  </a:lnTo>
                  <a:close/>
                  <a:moveTo>
                    <a:pt x="7077" y="0"/>
                  </a:moveTo>
                  <a:lnTo>
                    <a:pt x="6958" y="17"/>
                  </a:lnTo>
                  <a:lnTo>
                    <a:pt x="6838" y="43"/>
                  </a:lnTo>
                  <a:lnTo>
                    <a:pt x="6719" y="68"/>
                  </a:lnTo>
                  <a:lnTo>
                    <a:pt x="6599" y="111"/>
                  </a:lnTo>
                  <a:lnTo>
                    <a:pt x="6480" y="162"/>
                  </a:lnTo>
                  <a:lnTo>
                    <a:pt x="6369" y="214"/>
                  </a:lnTo>
                  <a:lnTo>
                    <a:pt x="6130" y="342"/>
                  </a:lnTo>
                  <a:lnTo>
                    <a:pt x="5891" y="487"/>
                  </a:lnTo>
                  <a:lnTo>
                    <a:pt x="5643" y="657"/>
                  </a:lnTo>
                  <a:lnTo>
                    <a:pt x="5387" y="828"/>
                  </a:lnTo>
                  <a:lnTo>
                    <a:pt x="5088" y="1042"/>
                  </a:lnTo>
                  <a:lnTo>
                    <a:pt x="4772" y="1246"/>
                  </a:lnTo>
                  <a:lnTo>
                    <a:pt x="4610" y="1349"/>
                  </a:lnTo>
                  <a:lnTo>
                    <a:pt x="4448" y="1443"/>
                  </a:lnTo>
                  <a:lnTo>
                    <a:pt x="4277" y="1537"/>
                  </a:lnTo>
                  <a:lnTo>
                    <a:pt x="4098" y="1622"/>
                  </a:lnTo>
                  <a:lnTo>
                    <a:pt x="3919" y="1707"/>
                  </a:lnTo>
                  <a:lnTo>
                    <a:pt x="3739" y="1776"/>
                  </a:lnTo>
                  <a:lnTo>
                    <a:pt x="3552" y="1844"/>
                  </a:lnTo>
                  <a:lnTo>
                    <a:pt x="3355" y="1895"/>
                  </a:lnTo>
                  <a:lnTo>
                    <a:pt x="3159" y="1947"/>
                  </a:lnTo>
                  <a:lnTo>
                    <a:pt x="2945" y="1972"/>
                  </a:lnTo>
                  <a:lnTo>
                    <a:pt x="2741" y="1998"/>
                  </a:lnTo>
                  <a:lnTo>
                    <a:pt x="2519" y="2006"/>
                  </a:lnTo>
                  <a:lnTo>
                    <a:pt x="2194" y="1998"/>
                  </a:lnTo>
                  <a:lnTo>
                    <a:pt x="1878" y="1989"/>
                  </a:lnTo>
                  <a:lnTo>
                    <a:pt x="1810" y="1981"/>
                  </a:lnTo>
                  <a:lnTo>
                    <a:pt x="1733" y="1964"/>
                  </a:lnTo>
                  <a:lnTo>
                    <a:pt x="1597" y="1921"/>
                  </a:lnTo>
                  <a:lnTo>
                    <a:pt x="1477" y="1878"/>
                  </a:lnTo>
                  <a:lnTo>
                    <a:pt x="1417" y="1861"/>
                  </a:lnTo>
                  <a:lnTo>
                    <a:pt x="1358" y="1853"/>
                  </a:lnTo>
                  <a:lnTo>
                    <a:pt x="1298" y="1853"/>
                  </a:lnTo>
                  <a:lnTo>
                    <a:pt x="1247" y="1861"/>
                  </a:lnTo>
                  <a:lnTo>
                    <a:pt x="1195" y="1878"/>
                  </a:lnTo>
                  <a:lnTo>
                    <a:pt x="1144" y="1904"/>
                  </a:lnTo>
                  <a:lnTo>
                    <a:pt x="1127" y="1929"/>
                  </a:lnTo>
                  <a:lnTo>
                    <a:pt x="1110" y="1955"/>
                  </a:lnTo>
                  <a:lnTo>
                    <a:pt x="1101" y="1981"/>
                  </a:lnTo>
                  <a:lnTo>
                    <a:pt x="1101" y="2015"/>
                  </a:lnTo>
                  <a:lnTo>
                    <a:pt x="1110" y="2075"/>
                  </a:lnTo>
                  <a:lnTo>
                    <a:pt x="1127" y="2143"/>
                  </a:lnTo>
                  <a:lnTo>
                    <a:pt x="1144" y="2194"/>
                  </a:lnTo>
                  <a:lnTo>
                    <a:pt x="1144" y="2237"/>
                  </a:lnTo>
                  <a:lnTo>
                    <a:pt x="1161" y="2809"/>
                  </a:lnTo>
                  <a:lnTo>
                    <a:pt x="1170" y="3415"/>
                  </a:lnTo>
                  <a:lnTo>
                    <a:pt x="1170" y="3722"/>
                  </a:lnTo>
                  <a:lnTo>
                    <a:pt x="1161" y="4038"/>
                  </a:lnTo>
                  <a:lnTo>
                    <a:pt x="1144" y="4363"/>
                  </a:lnTo>
                  <a:lnTo>
                    <a:pt x="1110" y="4678"/>
                  </a:lnTo>
                  <a:lnTo>
                    <a:pt x="1076" y="5011"/>
                  </a:lnTo>
                  <a:lnTo>
                    <a:pt x="1025" y="5336"/>
                  </a:lnTo>
                  <a:lnTo>
                    <a:pt x="965" y="5669"/>
                  </a:lnTo>
                  <a:lnTo>
                    <a:pt x="879" y="5993"/>
                  </a:lnTo>
                  <a:lnTo>
                    <a:pt x="786" y="6326"/>
                  </a:lnTo>
                  <a:lnTo>
                    <a:pt x="675" y="6650"/>
                  </a:lnTo>
                  <a:lnTo>
                    <a:pt x="547" y="6983"/>
                  </a:lnTo>
                  <a:lnTo>
                    <a:pt x="470" y="7146"/>
                  </a:lnTo>
                  <a:lnTo>
                    <a:pt x="393" y="7308"/>
                  </a:lnTo>
                  <a:lnTo>
                    <a:pt x="350" y="7368"/>
                  </a:lnTo>
                  <a:lnTo>
                    <a:pt x="307" y="7427"/>
                  </a:lnTo>
                  <a:lnTo>
                    <a:pt x="214" y="7538"/>
                  </a:lnTo>
                  <a:lnTo>
                    <a:pt x="128" y="7632"/>
                  </a:lnTo>
                  <a:lnTo>
                    <a:pt x="86" y="7683"/>
                  </a:lnTo>
                  <a:lnTo>
                    <a:pt x="51" y="7735"/>
                  </a:lnTo>
                  <a:lnTo>
                    <a:pt x="26" y="7786"/>
                  </a:lnTo>
                  <a:lnTo>
                    <a:pt x="9" y="7837"/>
                  </a:lnTo>
                  <a:lnTo>
                    <a:pt x="0" y="7897"/>
                  </a:lnTo>
                  <a:lnTo>
                    <a:pt x="9" y="7957"/>
                  </a:lnTo>
                  <a:lnTo>
                    <a:pt x="26" y="7999"/>
                  </a:lnTo>
                  <a:lnTo>
                    <a:pt x="51" y="8051"/>
                  </a:lnTo>
                  <a:lnTo>
                    <a:pt x="77" y="8085"/>
                  </a:lnTo>
                  <a:lnTo>
                    <a:pt x="111" y="8127"/>
                  </a:lnTo>
                  <a:lnTo>
                    <a:pt x="145" y="8153"/>
                  </a:lnTo>
                  <a:lnTo>
                    <a:pt x="188" y="8187"/>
                  </a:lnTo>
                  <a:lnTo>
                    <a:pt x="282" y="8230"/>
                  </a:lnTo>
                  <a:lnTo>
                    <a:pt x="384" y="8272"/>
                  </a:lnTo>
                  <a:lnTo>
                    <a:pt x="487" y="8298"/>
                  </a:lnTo>
                  <a:lnTo>
                    <a:pt x="683" y="8332"/>
                  </a:lnTo>
                  <a:lnTo>
                    <a:pt x="777" y="8358"/>
                  </a:lnTo>
                  <a:lnTo>
                    <a:pt x="922" y="8375"/>
                  </a:lnTo>
                  <a:lnTo>
                    <a:pt x="1084" y="8383"/>
                  </a:lnTo>
                  <a:lnTo>
                    <a:pt x="1255" y="8375"/>
                  </a:lnTo>
                  <a:lnTo>
                    <a:pt x="1434" y="8366"/>
                  </a:lnTo>
                  <a:lnTo>
                    <a:pt x="1622" y="8341"/>
                  </a:lnTo>
                  <a:lnTo>
                    <a:pt x="1819" y="8315"/>
                  </a:lnTo>
                  <a:lnTo>
                    <a:pt x="2211" y="8247"/>
                  </a:lnTo>
                  <a:lnTo>
                    <a:pt x="2527" y="8196"/>
                  </a:lnTo>
                  <a:lnTo>
                    <a:pt x="2843" y="8153"/>
                  </a:lnTo>
                  <a:lnTo>
                    <a:pt x="3714" y="8042"/>
                  </a:lnTo>
                  <a:lnTo>
                    <a:pt x="4619" y="7940"/>
                  </a:lnTo>
                  <a:lnTo>
                    <a:pt x="5549" y="7837"/>
                  </a:lnTo>
                  <a:lnTo>
                    <a:pt x="6505" y="7743"/>
                  </a:lnTo>
                  <a:lnTo>
                    <a:pt x="7487" y="7666"/>
                  </a:lnTo>
                  <a:lnTo>
                    <a:pt x="7991" y="7632"/>
                  </a:lnTo>
                  <a:lnTo>
                    <a:pt x="8495" y="7598"/>
                  </a:lnTo>
                  <a:lnTo>
                    <a:pt x="9007" y="7581"/>
                  </a:lnTo>
                  <a:lnTo>
                    <a:pt x="9527" y="7564"/>
                  </a:lnTo>
                  <a:lnTo>
                    <a:pt x="10057" y="7555"/>
                  </a:lnTo>
                  <a:lnTo>
                    <a:pt x="10586" y="7547"/>
                  </a:lnTo>
                  <a:lnTo>
                    <a:pt x="10765" y="7555"/>
                  </a:lnTo>
                  <a:lnTo>
                    <a:pt x="10953" y="7564"/>
                  </a:lnTo>
                  <a:lnTo>
                    <a:pt x="11132" y="7581"/>
                  </a:lnTo>
                  <a:lnTo>
                    <a:pt x="11312" y="7598"/>
                  </a:lnTo>
                  <a:lnTo>
                    <a:pt x="11679" y="7658"/>
                  </a:lnTo>
                  <a:lnTo>
                    <a:pt x="12037" y="7735"/>
                  </a:lnTo>
                  <a:lnTo>
                    <a:pt x="12404" y="7829"/>
                  </a:lnTo>
                  <a:lnTo>
                    <a:pt x="12763" y="7931"/>
                  </a:lnTo>
                  <a:lnTo>
                    <a:pt x="13480" y="8144"/>
                  </a:lnTo>
                  <a:lnTo>
                    <a:pt x="14137" y="8341"/>
                  </a:lnTo>
                  <a:lnTo>
                    <a:pt x="14470" y="8435"/>
                  </a:lnTo>
                  <a:lnTo>
                    <a:pt x="14786" y="8520"/>
                  </a:lnTo>
                  <a:lnTo>
                    <a:pt x="15102" y="8588"/>
                  </a:lnTo>
                  <a:lnTo>
                    <a:pt x="15410" y="8640"/>
                  </a:lnTo>
                  <a:lnTo>
                    <a:pt x="15717" y="8674"/>
                  </a:lnTo>
                  <a:lnTo>
                    <a:pt x="15870" y="8682"/>
                  </a:lnTo>
                  <a:lnTo>
                    <a:pt x="16203" y="8682"/>
                  </a:lnTo>
                  <a:lnTo>
                    <a:pt x="16391" y="8665"/>
                  </a:lnTo>
                  <a:lnTo>
                    <a:pt x="16579" y="8631"/>
                  </a:lnTo>
                  <a:lnTo>
                    <a:pt x="16758" y="8588"/>
                  </a:lnTo>
                  <a:lnTo>
                    <a:pt x="16938" y="8537"/>
                  </a:lnTo>
                  <a:lnTo>
                    <a:pt x="17108" y="8460"/>
                  </a:lnTo>
                  <a:lnTo>
                    <a:pt x="17279" y="8375"/>
                  </a:lnTo>
                  <a:lnTo>
                    <a:pt x="17450" y="8272"/>
                  </a:lnTo>
                  <a:lnTo>
                    <a:pt x="17493" y="8238"/>
                  </a:lnTo>
                  <a:lnTo>
                    <a:pt x="17527" y="8196"/>
                  </a:lnTo>
                  <a:lnTo>
                    <a:pt x="17552" y="8136"/>
                  </a:lnTo>
                  <a:lnTo>
                    <a:pt x="17569" y="8085"/>
                  </a:lnTo>
                  <a:lnTo>
                    <a:pt x="17578" y="8025"/>
                  </a:lnTo>
                  <a:lnTo>
                    <a:pt x="17578" y="7957"/>
                  </a:lnTo>
                  <a:lnTo>
                    <a:pt x="17586" y="7829"/>
                  </a:lnTo>
                  <a:lnTo>
                    <a:pt x="17586" y="7683"/>
                  </a:lnTo>
                  <a:lnTo>
                    <a:pt x="17595" y="7615"/>
                  </a:lnTo>
                  <a:lnTo>
                    <a:pt x="17604" y="7555"/>
                  </a:lnTo>
                  <a:lnTo>
                    <a:pt x="17655" y="7385"/>
                  </a:lnTo>
                  <a:lnTo>
                    <a:pt x="17697" y="7231"/>
                  </a:lnTo>
                  <a:lnTo>
                    <a:pt x="17749" y="7077"/>
                  </a:lnTo>
                  <a:lnTo>
                    <a:pt x="17783" y="6941"/>
                  </a:lnTo>
                  <a:lnTo>
                    <a:pt x="17800" y="6813"/>
                  </a:lnTo>
                  <a:lnTo>
                    <a:pt x="17800" y="6761"/>
                  </a:lnTo>
                  <a:lnTo>
                    <a:pt x="17800" y="6710"/>
                  </a:lnTo>
                  <a:lnTo>
                    <a:pt x="17783" y="6616"/>
                  </a:lnTo>
                  <a:lnTo>
                    <a:pt x="17749" y="6514"/>
                  </a:lnTo>
                  <a:lnTo>
                    <a:pt x="17706" y="6420"/>
                  </a:lnTo>
                  <a:lnTo>
                    <a:pt x="17663" y="6335"/>
                  </a:lnTo>
                  <a:lnTo>
                    <a:pt x="17552" y="6147"/>
                  </a:lnTo>
                  <a:lnTo>
                    <a:pt x="17441" y="5985"/>
                  </a:lnTo>
                  <a:lnTo>
                    <a:pt x="17356" y="5865"/>
                  </a:lnTo>
                  <a:lnTo>
                    <a:pt x="17288" y="5746"/>
                  </a:lnTo>
                  <a:lnTo>
                    <a:pt x="17125" y="5447"/>
                  </a:lnTo>
                  <a:lnTo>
                    <a:pt x="16690" y="4644"/>
                  </a:lnTo>
                  <a:lnTo>
                    <a:pt x="16664" y="4584"/>
                  </a:lnTo>
                  <a:lnTo>
                    <a:pt x="16647" y="4516"/>
                  </a:lnTo>
                  <a:lnTo>
                    <a:pt x="16622" y="4456"/>
                  </a:lnTo>
                  <a:lnTo>
                    <a:pt x="16605" y="4405"/>
                  </a:lnTo>
                  <a:lnTo>
                    <a:pt x="16571" y="4354"/>
                  </a:lnTo>
                  <a:lnTo>
                    <a:pt x="16528" y="4311"/>
                  </a:lnTo>
                  <a:lnTo>
                    <a:pt x="16417" y="4252"/>
                  </a:lnTo>
                  <a:lnTo>
                    <a:pt x="16297" y="4209"/>
                  </a:lnTo>
                  <a:lnTo>
                    <a:pt x="16178" y="4175"/>
                  </a:lnTo>
                  <a:lnTo>
                    <a:pt x="16041" y="4158"/>
                  </a:lnTo>
                  <a:lnTo>
                    <a:pt x="15905" y="4141"/>
                  </a:lnTo>
                  <a:lnTo>
                    <a:pt x="15461" y="4141"/>
                  </a:lnTo>
                  <a:lnTo>
                    <a:pt x="15213" y="4149"/>
                  </a:lnTo>
                  <a:lnTo>
                    <a:pt x="14957" y="4141"/>
                  </a:lnTo>
                  <a:lnTo>
                    <a:pt x="14829" y="4132"/>
                  </a:lnTo>
                  <a:lnTo>
                    <a:pt x="14709" y="4123"/>
                  </a:lnTo>
                  <a:lnTo>
                    <a:pt x="14581" y="4098"/>
                  </a:lnTo>
                  <a:lnTo>
                    <a:pt x="14453" y="4072"/>
                  </a:lnTo>
                  <a:lnTo>
                    <a:pt x="14146" y="3995"/>
                  </a:lnTo>
                  <a:lnTo>
                    <a:pt x="13830" y="3910"/>
                  </a:lnTo>
                  <a:lnTo>
                    <a:pt x="13489" y="3816"/>
                  </a:lnTo>
                  <a:lnTo>
                    <a:pt x="13139" y="3705"/>
                  </a:lnTo>
                  <a:lnTo>
                    <a:pt x="12780" y="3586"/>
                  </a:lnTo>
                  <a:lnTo>
                    <a:pt x="12404" y="3449"/>
                  </a:lnTo>
                  <a:lnTo>
                    <a:pt x="12020" y="3295"/>
                  </a:lnTo>
                  <a:lnTo>
                    <a:pt x="11619" y="3125"/>
                  </a:lnTo>
                  <a:lnTo>
                    <a:pt x="11218" y="2937"/>
                  </a:lnTo>
                  <a:lnTo>
                    <a:pt x="10800" y="2732"/>
                  </a:lnTo>
                  <a:lnTo>
                    <a:pt x="10381" y="2501"/>
                  </a:lnTo>
                  <a:lnTo>
                    <a:pt x="9963" y="2254"/>
                  </a:lnTo>
                  <a:lnTo>
                    <a:pt x="9536" y="1981"/>
                  </a:lnTo>
                  <a:lnTo>
                    <a:pt x="9109" y="1682"/>
                  </a:lnTo>
                  <a:lnTo>
                    <a:pt x="8896" y="1520"/>
                  </a:lnTo>
                  <a:lnTo>
                    <a:pt x="8682" y="1357"/>
                  </a:lnTo>
                  <a:lnTo>
                    <a:pt x="8460" y="1187"/>
                  </a:lnTo>
                  <a:lnTo>
                    <a:pt x="8247" y="1007"/>
                  </a:lnTo>
                  <a:lnTo>
                    <a:pt x="8196" y="956"/>
                  </a:lnTo>
                  <a:lnTo>
                    <a:pt x="8144" y="905"/>
                  </a:lnTo>
                  <a:lnTo>
                    <a:pt x="8051" y="785"/>
                  </a:lnTo>
                  <a:lnTo>
                    <a:pt x="7974" y="666"/>
                  </a:lnTo>
                  <a:lnTo>
                    <a:pt x="7888" y="538"/>
                  </a:lnTo>
                  <a:lnTo>
                    <a:pt x="7769" y="350"/>
                  </a:lnTo>
                  <a:lnTo>
                    <a:pt x="7709" y="265"/>
                  </a:lnTo>
                  <a:lnTo>
                    <a:pt x="7641" y="188"/>
                  </a:lnTo>
                  <a:lnTo>
                    <a:pt x="7573" y="120"/>
                  </a:lnTo>
                  <a:lnTo>
                    <a:pt x="7496" y="68"/>
                  </a:lnTo>
                  <a:lnTo>
                    <a:pt x="7410" y="26"/>
                  </a:lnTo>
                  <a:lnTo>
                    <a:pt x="7359" y="17"/>
                  </a:lnTo>
                  <a:lnTo>
                    <a:pt x="7316" y="9"/>
                  </a:lnTo>
                  <a:lnTo>
                    <a:pt x="71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7" name="Google Shape;10117;p44"/>
            <p:cNvSpPr/>
            <p:nvPr/>
          </p:nvSpPr>
          <p:spPr>
            <a:xfrm>
              <a:off x="5469038" y="3372300"/>
              <a:ext cx="104400" cy="52950"/>
            </a:xfrm>
            <a:custGeom>
              <a:avLst/>
              <a:gdLst/>
              <a:ahLst/>
              <a:cxnLst/>
              <a:rect l="l" t="t" r="r" b="b"/>
              <a:pathLst>
                <a:path w="4176" h="2118" extrusionOk="0">
                  <a:moveTo>
                    <a:pt x="2750" y="51"/>
                  </a:moveTo>
                  <a:lnTo>
                    <a:pt x="2912" y="68"/>
                  </a:lnTo>
                  <a:lnTo>
                    <a:pt x="3091" y="111"/>
                  </a:lnTo>
                  <a:lnTo>
                    <a:pt x="3270" y="162"/>
                  </a:lnTo>
                  <a:lnTo>
                    <a:pt x="3450" y="231"/>
                  </a:lnTo>
                  <a:lnTo>
                    <a:pt x="3620" y="316"/>
                  </a:lnTo>
                  <a:lnTo>
                    <a:pt x="3774" y="410"/>
                  </a:lnTo>
                  <a:lnTo>
                    <a:pt x="3851" y="470"/>
                  </a:lnTo>
                  <a:lnTo>
                    <a:pt x="3911" y="521"/>
                  </a:lnTo>
                  <a:lnTo>
                    <a:pt x="3970" y="581"/>
                  </a:lnTo>
                  <a:lnTo>
                    <a:pt x="4022" y="640"/>
                  </a:lnTo>
                  <a:lnTo>
                    <a:pt x="4047" y="692"/>
                  </a:lnTo>
                  <a:lnTo>
                    <a:pt x="4073" y="734"/>
                  </a:lnTo>
                  <a:lnTo>
                    <a:pt x="4098" y="786"/>
                  </a:lnTo>
                  <a:lnTo>
                    <a:pt x="4116" y="837"/>
                  </a:lnTo>
                  <a:lnTo>
                    <a:pt x="4124" y="879"/>
                  </a:lnTo>
                  <a:lnTo>
                    <a:pt x="4124" y="931"/>
                  </a:lnTo>
                  <a:lnTo>
                    <a:pt x="4116" y="973"/>
                  </a:lnTo>
                  <a:lnTo>
                    <a:pt x="4107" y="1025"/>
                  </a:lnTo>
                  <a:lnTo>
                    <a:pt x="4081" y="1118"/>
                  </a:lnTo>
                  <a:lnTo>
                    <a:pt x="4030" y="1204"/>
                  </a:lnTo>
                  <a:lnTo>
                    <a:pt x="3979" y="1289"/>
                  </a:lnTo>
                  <a:lnTo>
                    <a:pt x="3902" y="1375"/>
                  </a:lnTo>
                  <a:lnTo>
                    <a:pt x="3825" y="1451"/>
                  </a:lnTo>
                  <a:lnTo>
                    <a:pt x="3731" y="1520"/>
                  </a:lnTo>
                  <a:lnTo>
                    <a:pt x="3620" y="1597"/>
                  </a:lnTo>
                  <a:lnTo>
                    <a:pt x="3501" y="1656"/>
                  </a:lnTo>
                  <a:lnTo>
                    <a:pt x="3373" y="1725"/>
                  </a:lnTo>
                  <a:lnTo>
                    <a:pt x="3236" y="1784"/>
                  </a:lnTo>
                  <a:lnTo>
                    <a:pt x="3091" y="1836"/>
                  </a:lnTo>
                  <a:lnTo>
                    <a:pt x="2929" y="1878"/>
                  </a:lnTo>
                  <a:lnTo>
                    <a:pt x="2758" y="1921"/>
                  </a:lnTo>
                  <a:lnTo>
                    <a:pt x="2579" y="1964"/>
                  </a:lnTo>
                  <a:lnTo>
                    <a:pt x="2400" y="1998"/>
                  </a:lnTo>
                  <a:lnTo>
                    <a:pt x="2203" y="2023"/>
                  </a:lnTo>
                  <a:lnTo>
                    <a:pt x="2015" y="2040"/>
                  </a:lnTo>
                  <a:lnTo>
                    <a:pt x="1828" y="2058"/>
                  </a:lnTo>
                  <a:lnTo>
                    <a:pt x="1648" y="2066"/>
                  </a:lnTo>
                  <a:lnTo>
                    <a:pt x="1469" y="2066"/>
                  </a:lnTo>
                  <a:lnTo>
                    <a:pt x="1298" y="2058"/>
                  </a:lnTo>
                  <a:lnTo>
                    <a:pt x="1136" y="2049"/>
                  </a:lnTo>
                  <a:lnTo>
                    <a:pt x="982" y="2040"/>
                  </a:lnTo>
                  <a:lnTo>
                    <a:pt x="829" y="2015"/>
                  </a:lnTo>
                  <a:lnTo>
                    <a:pt x="692" y="1989"/>
                  </a:lnTo>
                  <a:lnTo>
                    <a:pt x="564" y="1964"/>
                  </a:lnTo>
                  <a:lnTo>
                    <a:pt x="445" y="1921"/>
                  </a:lnTo>
                  <a:lnTo>
                    <a:pt x="342" y="1887"/>
                  </a:lnTo>
                  <a:lnTo>
                    <a:pt x="257" y="1844"/>
                  </a:lnTo>
                  <a:lnTo>
                    <a:pt x="180" y="1793"/>
                  </a:lnTo>
                  <a:lnTo>
                    <a:pt x="120" y="1742"/>
                  </a:lnTo>
                  <a:lnTo>
                    <a:pt x="77" y="1682"/>
                  </a:lnTo>
                  <a:lnTo>
                    <a:pt x="60" y="1648"/>
                  </a:lnTo>
                  <a:lnTo>
                    <a:pt x="52" y="1605"/>
                  </a:lnTo>
                  <a:lnTo>
                    <a:pt x="52" y="1562"/>
                  </a:lnTo>
                  <a:lnTo>
                    <a:pt x="60" y="1520"/>
                  </a:lnTo>
                  <a:lnTo>
                    <a:pt x="69" y="1477"/>
                  </a:lnTo>
                  <a:lnTo>
                    <a:pt x="95" y="1434"/>
                  </a:lnTo>
                  <a:lnTo>
                    <a:pt x="120" y="1392"/>
                  </a:lnTo>
                  <a:lnTo>
                    <a:pt x="154" y="1340"/>
                  </a:lnTo>
                  <a:lnTo>
                    <a:pt x="282" y="1195"/>
                  </a:lnTo>
                  <a:lnTo>
                    <a:pt x="419" y="1059"/>
                  </a:lnTo>
                  <a:lnTo>
                    <a:pt x="556" y="922"/>
                  </a:lnTo>
                  <a:lnTo>
                    <a:pt x="709" y="803"/>
                  </a:lnTo>
                  <a:lnTo>
                    <a:pt x="863" y="683"/>
                  </a:lnTo>
                  <a:lnTo>
                    <a:pt x="1025" y="572"/>
                  </a:lnTo>
                  <a:lnTo>
                    <a:pt x="1196" y="478"/>
                  </a:lnTo>
                  <a:lnTo>
                    <a:pt x="1367" y="384"/>
                  </a:lnTo>
                  <a:lnTo>
                    <a:pt x="1537" y="307"/>
                  </a:lnTo>
                  <a:lnTo>
                    <a:pt x="1717" y="239"/>
                  </a:lnTo>
                  <a:lnTo>
                    <a:pt x="1887" y="179"/>
                  </a:lnTo>
                  <a:lnTo>
                    <a:pt x="2067" y="128"/>
                  </a:lnTo>
                  <a:lnTo>
                    <a:pt x="2237" y="94"/>
                  </a:lnTo>
                  <a:lnTo>
                    <a:pt x="2408" y="68"/>
                  </a:lnTo>
                  <a:lnTo>
                    <a:pt x="2579" y="51"/>
                  </a:lnTo>
                  <a:close/>
                  <a:moveTo>
                    <a:pt x="2604" y="0"/>
                  </a:moveTo>
                  <a:lnTo>
                    <a:pt x="2451" y="9"/>
                  </a:lnTo>
                  <a:lnTo>
                    <a:pt x="2289" y="26"/>
                  </a:lnTo>
                  <a:lnTo>
                    <a:pt x="2126" y="60"/>
                  </a:lnTo>
                  <a:lnTo>
                    <a:pt x="1956" y="103"/>
                  </a:lnTo>
                  <a:lnTo>
                    <a:pt x="1785" y="154"/>
                  </a:lnTo>
                  <a:lnTo>
                    <a:pt x="1614" y="214"/>
                  </a:lnTo>
                  <a:lnTo>
                    <a:pt x="1435" y="290"/>
                  </a:lnTo>
                  <a:lnTo>
                    <a:pt x="1264" y="376"/>
                  </a:lnTo>
                  <a:lnTo>
                    <a:pt x="1085" y="470"/>
                  </a:lnTo>
                  <a:lnTo>
                    <a:pt x="914" y="581"/>
                  </a:lnTo>
                  <a:lnTo>
                    <a:pt x="743" y="700"/>
                  </a:lnTo>
                  <a:lnTo>
                    <a:pt x="581" y="828"/>
                  </a:lnTo>
                  <a:lnTo>
                    <a:pt x="419" y="982"/>
                  </a:lnTo>
                  <a:lnTo>
                    <a:pt x="265" y="1136"/>
                  </a:lnTo>
                  <a:lnTo>
                    <a:pt x="112" y="1306"/>
                  </a:lnTo>
                  <a:lnTo>
                    <a:pt x="69" y="1357"/>
                  </a:lnTo>
                  <a:lnTo>
                    <a:pt x="43" y="1417"/>
                  </a:lnTo>
                  <a:lnTo>
                    <a:pt x="18" y="1468"/>
                  </a:lnTo>
                  <a:lnTo>
                    <a:pt x="1" y="1520"/>
                  </a:lnTo>
                  <a:lnTo>
                    <a:pt x="1" y="1571"/>
                  </a:lnTo>
                  <a:lnTo>
                    <a:pt x="1" y="1614"/>
                  </a:lnTo>
                  <a:lnTo>
                    <a:pt x="9" y="1665"/>
                  </a:lnTo>
                  <a:lnTo>
                    <a:pt x="35" y="1708"/>
                  </a:lnTo>
                  <a:lnTo>
                    <a:pt x="69" y="1759"/>
                  </a:lnTo>
                  <a:lnTo>
                    <a:pt x="112" y="1810"/>
                  </a:lnTo>
                  <a:lnTo>
                    <a:pt x="171" y="1853"/>
                  </a:lnTo>
                  <a:lnTo>
                    <a:pt x="231" y="1895"/>
                  </a:lnTo>
                  <a:lnTo>
                    <a:pt x="308" y="1929"/>
                  </a:lnTo>
                  <a:lnTo>
                    <a:pt x="385" y="1964"/>
                  </a:lnTo>
                  <a:lnTo>
                    <a:pt x="479" y="1989"/>
                  </a:lnTo>
                  <a:lnTo>
                    <a:pt x="573" y="2023"/>
                  </a:lnTo>
                  <a:lnTo>
                    <a:pt x="786" y="2066"/>
                  </a:lnTo>
                  <a:lnTo>
                    <a:pt x="1017" y="2092"/>
                  </a:lnTo>
                  <a:lnTo>
                    <a:pt x="1264" y="2117"/>
                  </a:lnTo>
                  <a:lnTo>
                    <a:pt x="1691" y="2117"/>
                  </a:lnTo>
                  <a:lnTo>
                    <a:pt x="1862" y="2109"/>
                  </a:lnTo>
                  <a:lnTo>
                    <a:pt x="2032" y="2092"/>
                  </a:lnTo>
                  <a:lnTo>
                    <a:pt x="2203" y="2075"/>
                  </a:lnTo>
                  <a:lnTo>
                    <a:pt x="2408" y="2049"/>
                  </a:lnTo>
                  <a:lnTo>
                    <a:pt x="2596" y="2015"/>
                  </a:lnTo>
                  <a:lnTo>
                    <a:pt x="2775" y="1972"/>
                  </a:lnTo>
                  <a:lnTo>
                    <a:pt x="2954" y="1929"/>
                  </a:lnTo>
                  <a:lnTo>
                    <a:pt x="3117" y="1878"/>
                  </a:lnTo>
                  <a:lnTo>
                    <a:pt x="3270" y="1827"/>
                  </a:lnTo>
                  <a:lnTo>
                    <a:pt x="3407" y="1767"/>
                  </a:lnTo>
                  <a:lnTo>
                    <a:pt x="3544" y="1699"/>
                  </a:lnTo>
                  <a:lnTo>
                    <a:pt x="3663" y="1631"/>
                  </a:lnTo>
                  <a:lnTo>
                    <a:pt x="3765" y="1562"/>
                  </a:lnTo>
                  <a:lnTo>
                    <a:pt x="3868" y="1486"/>
                  </a:lnTo>
                  <a:lnTo>
                    <a:pt x="3953" y="1400"/>
                  </a:lnTo>
                  <a:lnTo>
                    <a:pt x="4022" y="1315"/>
                  </a:lnTo>
                  <a:lnTo>
                    <a:pt x="4081" y="1229"/>
                  </a:lnTo>
                  <a:lnTo>
                    <a:pt x="4133" y="1136"/>
                  </a:lnTo>
                  <a:lnTo>
                    <a:pt x="4158" y="1042"/>
                  </a:lnTo>
                  <a:lnTo>
                    <a:pt x="4175" y="982"/>
                  </a:lnTo>
                  <a:lnTo>
                    <a:pt x="4175" y="931"/>
                  </a:lnTo>
                  <a:lnTo>
                    <a:pt x="4175" y="879"/>
                  </a:lnTo>
                  <a:lnTo>
                    <a:pt x="4167" y="820"/>
                  </a:lnTo>
                  <a:lnTo>
                    <a:pt x="4150" y="768"/>
                  </a:lnTo>
                  <a:lnTo>
                    <a:pt x="4124" y="717"/>
                  </a:lnTo>
                  <a:lnTo>
                    <a:pt x="4098" y="666"/>
                  </a:lnTo>
                  <a:lnTo>
                    <a:pt x="4064" y="606"/>
                  </a:lnTo>
                  <a:lnTo>
                    <a:pt x="4013" y="546"/>
                  </a:lnTo>
                  <a:lnTo>
                    <a:pt x="3953" y="487"/>
                  </a:lnTo>
                  <a:lnTo>
                    <a:pt x="3885" y="427"/>
                  </a:lnTo>
                  <a:lnTo>
                    <a:pt x="3808" y="367"/>
                  </a:lnTo>
                  <a:lnTo>
                    <a:pt x="3731" y="316"/>
                  </a:lnTo>
                  <a:lnTo>
                    <a:pt x="3646" y="265"/>
                  </a:lnTo>
                  <a:lnTo>
                    <a:pt x="3467" y="179"/>
                  </a:lnTo>
                  <a:lnTo>
                    <a:pt x="3287" y="111"/>
                  </a:lnTo>
                  <a:lnTo>
                    <a:pt x="3100" y="51"/>
                  </a:lnTo>
                  <a:lnTo>
                    <a:pt x="2920" y="17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8" name="Google Shape;10118;p44"/>
            <p:cNvSpPr/>
            <p:nvPr/>
          </p:nvSpPr>
          <p:spPr>
            <a:xfrm>
              <a:off x="5469038" y="3372300"/>
              <a:ext cx="104400" cy="52950"/>
            </a:xfrm>
            <a:custGeom>
              <a:avLst/>
              <a:gdLst/>
              <a:ahLst/>
              <a:cxnLst/>
              <a:rect l="l" t="t" r="r" b="b"/>
              <a:pathLst>
                <a:path w="4176" h="2118" fill="none" extrusionOk="0">
                  <a:moveTo>
                    <a:pt x="1520" y="2117"/>
                  </a:moveTo>
                  <a:lnTo>
                    <a:pt x="1520" y="2117"/>
                  </a:lnTo>
                  <a:lnTo>
                    <a:pt x="1264" y="2117"/>
                  </a:lnTo>
                  <a:lnTo>
                    <a:pt x="1017" y="2092"/>
                  </a:lnTo>
                  <a:lnTo>
                    <a:pt x="786" y="2066"/>
                  </a:lnTo>
                  <a:lnTo>
                    <a:pt x="573" y="2023"/>
                  </a:lnTo>
                  <a:lnTo>
                    <a:pt x="479" y="1989"/>
                  </a:lnTo>
                  <a:lnTo>
                    <a:pt x="385" y="1964"/>
                  </a:lnTo>
                  <a:lnTo>
                    <a:pt x="308" y="1929"/>
                  </a:lnTo>
                  <a:lnTo>
                    <a:pt x="231" y="1895"/>
                  </a:lnTo>
                  <a:lnTo>
                    <a:pt x="171" y="1853"/>
                  </a:lnTo>
                  <a:lnTo>
                    <a:pt x="112" y="1810"/>
                  </a:lnTo>
                  <a:lnTo>
                    <a:pt x="69" y="1759"/>
                  </a:lnTo>
                  <a:lnTo>
                    <a:pt x="35" y="1708"/>
                  </a:lnTo>
                  <a:lnTo>
                    <a:pt x="35" y="1708"/>
                  </a:lnTo>
                  <a:lnTo>
                    <a:pt x="9" y="1665"/>
                  </a:lnTo>
                  <a:lnTo>
                    <a:pt x="1" y="1614"/>
                  </a:lnTo>
                  <a:lnTo>
                    <a:pt x="1" y="1571"/>
                  </a:lnTo>
                  <a:lnTo>
                    <a:pt x="1" y="1520"/>
                  </a:lnTo>
                  <a:lnTo>
                    <a:pt x="18" y="1468"/>
                  </a:lnTo>
                  <a:lnTo>
                    <a:pt x="43" y="1417"/>
                  </a:lnTo>
                  <a:lnTo>
                    <a:pt x="69" y="1357"/>
                  </a:lnTo>
                  <a:lnTo>
                    <a:pt x="112" y="1306"/>
                  </a:lnTo>
                  <a:lnTo>
                    <a:pt x="112" y="1306"/>
                  </a:lnTo>
                  <a:lnTo>
                    <a:pt x="265" y="1136"/>
                  </a:lnTo>
                  <a:lnTo>
                    <a:pt x="419" y="982"/>
                  </a:lnTo>
                  <a:lnTo>
                    <a:pt x="581" y="828"/>
                  </a:lnTo>
                  <a:lnTo>
                    <a:pt x="743" y="700"/>
                  </a:lnTo>
                  <a:lnTo>
                    <a:pt x="914" y="581"/>
                  </a:lnTo>
                  <a:lnTo>
                    <a:pt x="1085" y="470"/>
                  </a:lnTo>
                  <a:lnTo>
                    <a:pt x="1264" y="376"/>
                  </a:lnTo>
                  <a:lnTo>
                    <a:pt x="1435" y="290"/>
                  </a:lnTo>
                  <a:lnTo>
                    <a:pt x="1614" y="214"/>
                  </a:lnTo>
                  <a:lnTo>
                    <a:pt x="1785" y="154"/>
                  </a:lnTo>
                  <a:lnTo>
                    <a:pt x="1956" y="103"/>
                  </a:lnTo>
                  <a:lnTo>
                    <a:pt x="2126" y="60"/>
                  </a:lnTo>
                  <a:lnTo>
                    <a:pt x="2289" y="26"/>
                  </a:lnTo>
                  <a:lnTo>
                    <a:pt x="2451" y="9"/>
                  </a:lnTo>
                  <a:lnTo>
                    <a:pt x="2604" y="0"/>
                  </a:lnTo>
                  <a:lnTo>
                    <a:pt x="2750" y="0"/>
                  </a:lnTo>
                  <a:lnTo>
                    <a:pt x="2750" y="0"/>
                  </a:lnTo>
                  <a:lnTo>
                    <a:pt x="2920" y="17"/>
                  </a:lnTo>
                  <a:lnTo>
                    <a:pt x="3100" y="51"/>
                  </a:lnTo>
                  <a:lnTo>
                    <a:pt x="3287" y="111"/>
                  </a:lnTo>
                  <a:lnTo>
                    <a:pt x="3467" y="179"/>
                  </a:lnTo>
                  <a:lnTo>
                    <a:pt x="3646" y="265"/>
                  </a:lnTo>
                  <a:lnTo>
                    <a:pt x="3731" y="316"/>
                  </a:lnTo>
                  <a:lnTo>
                    <a:pt x="3808" y="367"/>
                  </a:lnTo>
                  <a:lnTo>
                    <a:pt x="3885" y="427"/>
                  </a:lnTo>
                  <a:lnTo>
                    <a:pt x="3953" y="487"/>
                  </a:lnTo>
                  <a:lnTo>
                    <a:pt x="4013" y="546"/>
                  </a:lnTo>
                  <a:lnTo>
                    <a:pt x="4064" y="606"/>
                  </a:lnTo>
                  <a:lnTo>
                    <a:pt x="4064" y="606"/>
                  </a:lnTo>
                  <a:lnTo>
                    <a:pt x="4098" y="666"/>
                  </a:lnTo>
                  <a:lnTo>
                    <a:pt x="4124" y="717"/>
                  </a:lnTo>
                  <a:lnTo>
                    <a:pt x="4150" y="768"/>
                  </a:lnTo>
                  <a:lnTo>
                    <a:pt x="4167" y="820"/>
                  </a:lnTo>
                  <a:lnTo>
                    <a:pt x="4175" y="879"/>
                  </a:lnTo>
                  <a:lnTo>
                    <a:pt x="4175" y="931"/>
                  </a:lnTo>
                  <a:lnTo>
                    <a:pt x="4175" y="982"/>
                  </a:lnTo>
                  <a:lnTo>
                    <a:pt x="4158" y="1042"/>
                  </a:lnTo>
                  <a:lnTo>
                    <a:pt x="4158" y="1042"/>
                  </a:lnTo>
                  <a:lnTo>
                    <a:pt x="4133" y="1136"/>
                  </a:lnTo>
                  <a:lnTo>
                    <a:pt x="4081" y="1229"/>
                  </a:lnTo>
                  <a:lnTo>
                    <a:pt x="4022" y="1315"/>
                  </a:lnTo>
                  <a:lnTo>
                    <a:pt x="3953" y="1400"/>
                  </a:lnTo>
                  <a:lnTo>
                    <a:pt x="3868" y="1486"/>
                  </a:lnTo>
                  <a:lnTo>
                    <a:pt x="3765" y="1562"/>
                  </a:lnTo>
                  <a:lnTo>
                    <a:pt x="3663" y="1631"/>
                  </a:lnTo>
                  <a:lnTo>
                    <a:pt x="3544" y="1699"/>
                  </a:lnTo>
                  <a:lnTo>
                    <a:pt x="3407" y="1767"/>
                  </a:lnTo>
                  <a:lnTo>
                    <a:pt x="3270" y="1827"/>
                  </a:lnTo>
                  <a:lnTo>
                    <a:pt x="3117" y="1878"/>
                  </a:lnTo>
                  <a:lnTo>
                    <a:pt x="2954" y="1929"/>
                  </a:lnTo>
                  <a:lnTo>
                    <a:pt x="2775" y="1972"/>
                  </a:lnTo>
                  <a:lnTo>
                    <a:pt x="2596" y="2015"/>
                  </a:lnTo>
                  <a:lnTo>
                    <a:pt x="2408" y="2049"/>
                  </a:lnTo>
                  <a:lnTo>
                    <a:pt x="2203" y="2075"/>
                  </a:lnTo>
                  <a:lnTo>
                    <a:pt x="2203" y="2075"/>
                  </a:lnTo>
                  <a:lnTo>
                    <a:pt x="2032" y="2092"/>
                  </a:lnTo>
                  <a:lnTo>
                    <a:pt x="1862" y="2109"/>
                  </a:lnTo>
                  <a:lnTo>
                    <a:pt x="1691" y="2117"/>
                  </a:lnTo>
                  <a:lnTo>
                    <a:pt x="1520" y="2117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9" name="Google Shape;10119;p44"/>
            <p:cNvSpPr/>
            <p:nvPr/>
          </p:nvSpPr>
          <p:spPr>
            <a:xfrm>
              <a:off x="5470313" y="3373575"/>
              <a:ext cx="101850" cy="50400"/>
            </a:xfrm>
            <a:custGeom>
              <a:avLst/>
              <a:gdLst/>
              <a:ahLst/>
              <a:cxnLst/>
              <a:rect l="l" t="t" r="r" b="b"/>
              <a:pathLst>
                <a:path w="4074" h="2016" fill="none" extrusionOk="0">
                  <a:moveTo>
                    <a:pt x="103" y="1289"/>
                  </a:moveTo>
                  <a:lnTo>
                    <a:pt x="103" y="1289"/>
                  </a:lnTo>
                  <a:lnTo>
                    <a:pt x="69" y="1341"/>
                  </a:lnTo>
                  <a:lnTo>
                    <a:pt x="44" y="1383"/>
                  </a:lnTo>
                  <a:lnTo>
                    <a:pt x="18" y="1426"/>
                  </a:lnTo>
                  <a:lnTo>
                    <a:pt x="9" y="1469"/>
                  </a:lnTo>
                  <a:lnTo>
                    <a:pt x="1" y="1511"/>
                  </a:lnTo>
                  <a:lnTo>
                    <a:pt x="1" y="1554"/>
                  </a:lnTo>
                  <a:lnTo>
                    <a:pt x="9" y="1597"/>
                  </a:lnTo>
                  <a:lnTo>
                    <a:pt x="26" y="1631"/>
                  </a:lnTo>
                  <a:lnTo>
                    <a:pt x="26" y="1631"/>
                  </a:lnTo>
                  <a:lnTo>
                    <a:pt x="69" y="1691"/>
                  </a:lnTo>
                  <a:lnTo>
                    <a:pt x="129" y="1742"/>
                  </a:lnTo>
                  <a:lnTo>
                    <a:pt x="206" y="1793"/>
                  </a:lnTo>
                  <a:lnTo>
                    <a:pt x="291" y="1836"/>
                  </a:lnTo>
                  <a:lnTo>
                    <a:pt x="394" y="1870"/>
                  </a:lnTo>
                  <a:lnTo>
                    <a:pt x="513" y="1913"/>
                  </a:lnTo>
                  <a:lnTo>
                    <a:pt x="641" y="1938"/>
                  </a:lnTo>
                  <a:lnTo>
                    <a:pt x="778" y="1964"/>
                  </a:lnTo>
                  <a:lnTo>
                    <a:pt x="931" y="1989"/>
                  </a:lnTo>
                  <a:lnTo>
                    <a:pt x="1085" y="1998"/>
                  </a:lnTo>
                  <a:lnTo>
                    <a:pt x="1247" y="2007"/>
                  </a:lnTo>
                  <a:lnTo>
                    <a:pt x="1418" y="2015"/>
                  </a:lnTo>
                  <a:lnTo>
                    <a:pt x="1597" y="2015"/>
                  </a:lnTo>
                  <a:lnTo>
                    <a:pt x="1777" y="2007"/>
                  </a:lnTo>
                  <a:lnTo>
                    <a:pt x="1964" y="1989"/>
                  </a:lnTo>
                  <a:lnTo>
                    <a:pt x="2152" y="1972"/>
                  </a:lnTo>
                  <a:lnTo>
                    <a:pt x="2152" y="1972"/>
                  </a:lnTo>
                  <a:lnTo>
                    <a:pt x="2349" y="1947"/>
                  </a:lnTo>
                  <a:lnTo>
                    <a:pt x="2528" y="1913"/>
                  </a:lnTo>
                  <a:lnTo>
                    <a:pt x="2707" y="1870"/>
                  </a:lnTo>
                  <a:lnTo>
                    <a:pt x="2878" y="1827"/>
                  </a:lnTo>
                  <a:lnTo>
                    <a:pt x="3040" y="1785"/>
                  </a:lnTo>
                  <a:lnTo>
                    <a:pt x="3185" y="1733"/>
                  </a:lnTo>
                  <a:lnTo>
                    <a:pt x="3322" y="1674"/>
                  </a:lnTo>
                  <a:lnTo>
                    <a:pt x="3450" y="1605"/>
                  </a:lnTo>
                  <a:lnTo>
                    <a:pt x="3569" y="1546"/>
                  </a:lnTo>
                  <a:lnTo>
                    <a:pt x="3680" y="1469"/>
                  </a:lnTo>
                  <a:lnTo>
                    <a:pt x="3774" y="1400"/>
                  </a:lnTo>
                  <a:lnTo>
                    <a:pt x="3851" y="1324"/>
                  </a:lnTo>
                  <a:lnTo>
                    <a:pt x="3928" y="1238"/>
                  </a:lnTo>
                  <a:lnTo>
                    <a:pt x="3979" y="1153"/>
                  </a:lnTo>
                  <a:lnTo>
                    <a:pt x="4030" y="1067"/>
                  </a:lnTo>
                  <a:lnTo>
                    <a:pt x="4056" y="974"/>
                  </a:lnTo>
                  <a:lnTo>
                    <a:pt x="4056" y="974"/>
                  </a:lnTo>
                  <a:lnTo>
                    <a:pt x="4065" y="922"/>
                  </a:lnTo>
                  <a:lnTo>
                    <a:pt x="4073" y="880"/>
                  </a:lnTo>
                  <a:lnTo>
                    <a:pt x="4073" y="828"/>
                  </a:lnTo>
                  <a:lnTo>
                    <a:pt x="4065" y="786"/>
                  </a:lnTo>
                  <a:lnTo>
                    <a:pt x="4047" y="735"/>
                  </a:lnTo>
                  <a:lnTo>
                    <a:pt x="4022" y="683"/>
                  </a:lnTo>
                  <a:lnTo>
                    <a:pt x="3996" y="641"/>
                  </a:lnTo>
                  <a:lnTo>
                    <a:pt x="3971" y="589"/>
                  </a:lnTo>
                  <a:lnTo>
                    <a:pt x="3971" y="589"/>
                  </a:lnTo>
                  <a:lnTo>
                    <a:pt x="3919" y="530"/>
                  </a:lnTo>
                  <a:lnTo>
                    <a:pt x="3860" y="470"/>
                  </a:lnTo>
                  <a:lnTo>
                    <a:pt x="3800" y="419"/>
                  </a:lnTo>
                  <a:lnTo>
                    <a:pt x="3723" y="359"/>
                  </a:lnTo>
                  <a:lnTo>
                    <a:pt x="3569" y="265"/>
                  </a:lnTo>
                  <a:lnTo>
                    <a:pt x="3399" y="180"/>
                  </a:lnTo>
                  <a:lnTo>
                    <a:pt x="3219" y="111"/>
                  </a:lnTo>
                  <a:lnTo>
                    <a:pt x="3040" y="60"/>
                  </a:lnTo>
                  <a:lnTo>
                    <a:pt x="2861" y="17"/>
                  </a:lnTo>
                  <a:lnTo>
                    <a:pt x="2699" y="0"/>
                  </a:lnTo>
                  <a:lnTo>
                    <a:pt x="2699" y="0"/>
                  </a:lnTo>
                  <a:lnTo>
                    <a:pt x="2528" y="0"/>
                  </a:lnTo>
                  <a:lnTo>
                    <a:pt x="2357" y="17"/>
                  </a:lnTo>
                  <a:lnTo>
                    <a:pt x="2186" y="43"/>
                  </a:lnTo>
                  <a:lnTo>
                    <a:pt x="2016" y="77"/>
                  </a:lnTo>
                  <a:lnTo>
                    <a:pt x="1836" y="128"/>
                  </a:lnTo>
                  <a:lnTo>
                    <a:pt x="1666" y="188"/>
                  </a:lnTo>
                  <a:lnTo>
                    <a:pt x="1486" y="256"/>
                  </a:lnTo>
                  <a:lnTo>
                    <a:pt x="1316" y="333"/>
                  </a:lnTo>
                  <a:lnTo>
                    <a:pt x="1145" y="427"/>
                  </a:lnTo>
                  <a:lnTo>
                    <a:pt x="974" y="521"/>
                  </a:lnTo>
                  <a:lnTo>
                    <a:pt x="812" y="632"/>
                  </a:lnTo>
                  <a:lnTo>
                    <a:pt x="658" y="752"/>
                  </a:lnTo>
                  <a:lnTo>
                    <a:pt x="505" y="871"/>
                  </a:lnTo>
                  <a:lnTo>
                    <a:pt x="368" y="1008"/>
                  </a:lnTo>
                  <a:lnTo>
                    <a:pt x="231" y="1144"/>
                  </a:lnTo>
                  <a:lnTo>
                    <a:pt x="103" y="128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0" name="Google Shape;10120;p44"/>
            <p:cNvSpPr/>
            <p:nvPr/>
          </p:nvSpPr>
          <p:spPr>
            <a:xfrm>
              <a:off x="3156563" y="2643450"/>
              <a:ext cx="1607975" cy="1416100"/>
            </a:xfrm>
            <a:custGeom>
              <a:avLst/>
              <a:gdLst/>
              <a:ahLst/>
              <a:cxnLst/>
              <a:rect l="l" t="t" r="r" b="b"/>
              <a:pathLst>
                <a:path w="64319" h="56644" extrusionOk="0">
                  <a:moveTo>
                    <a:pt x="43343" y="111"/>
                  </a:moveTo>
                  <a:lnTo>
                    <a:pt x="43446" y="120"/>
                  </a:lnTo>
                  <a:lnTo>
                    <a:pt x="43540" y="145"/>
                  </a:lnTo>
                  <a:lnTo>
                    <a:pt x="43634" y="171"/>
                  </a:lnTo>
                  <a:lnTo>
                    <a:pt x="43728" y="214"/>
                  </a:lnTo>
                  <a:lnTo>
                    <a:pt x="43839" y="282"/>
                  </a:lnTo>
                  <a:lnTo>
                    <a:pt x="43941" y="359"/>
                  </a:lnTo>
                  <a:lnTo>
                    <a:pt x="44026" y="436"/>
                  </a:lnTo>
                  <a:lnTo>
                    <a:pt x="44112" y="529"/>
                  </a:lnTo>
                  <a:lnTo>
                    <a:pt x="44180" y="615"/>
                  </a:lnTo>
                  <a:lnTo>
                    <a:pt x="44240" y="717"/>
                  </a:lnTo>
                  <a:lnTo>
                    <a:pt x="44291" y="820"/>
                  </a:lnTo>
                  <a:lnTo>
                    <a:pt x="44334" y="931"/>
                  </a:lnTo>
                  <a:lnTo>
                    <a:pt x="44368" y="1042"/>
                  </a:lnTo>
                  <a:lnTo>
                    <a:pt x="44393" y="1161"/>
                  </a:lnTo>
                  <a:lnTo>
                    <a:pt x="44411" y="1281"/>
                  </a:lnTo>
                  <a:lnTo>
                    <a:pt x="44419" y="1400"/>
                  </a:lnTo>
                  <a:lnTo>
                    <a:pt x="44419" y="1528"/>
                  </a:lnTo>
                  <a:lnTo>
                    <a:pt x="44419" y="1656"/>
                  </a:lnTo>
                  <a:lnTo>
                    <a:pt x="44411" y="1784"/>
                  </a:lnTo>
                  <a:lnTo>
                    <a:pt x="44393" y="1912"/>
                  </a:lnTo>
                  <a:lnTo>
                    <a:pt x="44351" y="2177"/>
                  </a:lnTo>
                  <a:lnTo>
                    <a:pt x="44291" y="2450"/>
                  </a:lnTo>
                  <a:lnTo>
                    <a:pt x="44223" y="2715"/>
                  </a:lnTo>
                  <a:lnTo>
                    <a:pt x="44137" y="2971"/>
                  </a:lnTo>
                  <a:lnTo>
                    <a:pt x="44052" y="3219"/>
                  </a:lnTo>
                  <a:lnTo>
                    <a:pt x="43967" y="3458"/>
                  </a:lnTo>
                  <a:lnTo>
                    <a:pt x="43796" y="3893"/>
                  </a:lnTo>
                  <a:lnTo>
                    <a:pt x="43711" y="4098"/>
                  </a:lnTo>
                  <a:lnTo>
                    <a:pt x="43591" y="4405"/>
                  </a:lnTo>
                  <a:lnTo>
                    <a:pt x="43480" y="4721"/>
                  </a:lnTo>
                  <a:lnTo>
                    <a:pt x="43378" y="5037"/>
                  </a:lnTo>
                  <a:lnTo>
                    <a:pt x="43284" y="5353"/>
                  </a:lnTo>
                  <a:lnTo>
                    <a:pt x="43198" y="5677"/>
                  </a:lnTo>
                  <a:lnTo>
                    <a:pt x="43121" y="6002"/>
                  </a:lnTo>
                  <a:lnTo>
                    <a:pt x="43045" y="6326"/>
                  </a:lnTo>
                  <a:lnTo>
                    <a:pt x="42985" y="6650"/>
                  </a:lnTo>
                  <a:lnTo>
                    <a:pt x="42925" y="6975"/>
                  </a:lnTo>
                  <a:lnTo>
                    <a:pt x="42882" y="7308"/>
                  </a:lnTo>
                  <a:lnTo>
                    <a:pt x="42840" y="7641"/>
                  </a:lnTo>
                  <a:lnTo>
                    <a:pt x="42806" y="7974"/>
                  </a:lnTo>
                  <a:lnTo>
                    <a:pt x="42789" y="8298"/>
                  </a:lnTo>
                  <a:lnTo>
                    <a:pt x="42771" y="8631"/>
                  </a:lnTo>
                  <a:lnTo>
                    <a:pt x="42763" y="8964"/>
                  </a:lnTo>
                  <a:lnTo>
                    <a:pt x="42763" y="9297"/>
                  </a:lnTo>
                  <a:lnTo>
                    <a:pt x="42771" y="9468"/>
                  </a:lnTo>
                  <a:lnTo>
                    <a:pt x="42780" y="9647"/>
                  </a:lnTo>
                  <a:lnTo>
                    <a:pt x="42797" y="9826"/>
                  </a:lnTo>
                  <a:lnTo>
                    <a:pt x="42831" y="9988"/>
                  </a:lnTo>
                  <a:lnTo>
                    <a:pt x="42874" y="10159"/>
                  </a:lnTo>
                  <a:lnTo>
                    <a:pt x="42934" y="10313"/>
                  </a:lnTo>
                  <a:lnTo>
                    <a:pt x="42976" y="10390"/>
                  </a:lnTo>
                  <a:lnTo>
                    <a:pt x="43019" y="10458"/>
                  </a:lnTo>
                  <a:lnTo>
                    <a:pt x="43062" y="10526"/>
                  </a:lnTo>
                  <a:lnTo>
                    <a:pt x="43121" y="10595"/>
                  </a:lnTo>
                  <a:lnTo>
                    <a:pt x="43173" y="10663"/>
                  </a:lnTo>
                  <a:lnTo>
                    <a:pt x="43241" y="10714"/>
                  </a:lnTo>
                  <a:lnTo>
                    <a:pt x="43309" y="10774"/>
                  </a:lnTo>
                  <a:lnTo>
                    <a:pt x="43378" y="10817"/>
                  </a:lnTo>
                  <a:lnTo>
                    <a:pt x="43523" y="10902"/>
                  </a:lnTo>
                  <a:lnTo>
                    <a:pt x="43685" y="10970"/>
                  </a:lnTo>
                  <a:lnTo>
                    <a:pt x="43847" y="11030"/>
                  </a:lnTo>
                  <a:lnTo>
                    <a:pt x="44026" y="11073"/>
                  </a:lnTo>
                  <a:lnTo>
                    <a:pt x="44197" y="11107"/>
                  </a:lnTo>
                  <a:lnTo>
                    <a:pt x="44376" y="11141"/>
                  </a:lnTo>
                  <a:lnTo>
                    <a:pt x="44684" y="11184"/>
                  </a:lnTo>
                  <a:lnTo>
                    <a:pt x="44991" y="11218"/>
                  </a:lnTo>
                  <a:lnTo>
                    <a:pt x="45614" y="11295"/>
                  </a:lnTo>
                  <a:lnTo>
                    <a:pt x="46144" y="11354"/>
                  </a:lnTo>
                  <a:lnTo>
                    <a:pt x="46673" y="11423"/>
                  </a:lnTo>
                  <a:lnTo>
                    <a:pt x="46938" y="11465"/>
                  </a:lnTo>
                  <a:lnTo>
                    <a:pt x="47202" y="11508"/>
                  </a:lnTo>
                  <a:lnTo>
                    <a:pt x="47458" y="11559"/>
                  </a:lnTo>
                  <a:lnTo>
                    <a:pt x="47714" y="11619"/>
                  </a:lnTo>
                  <a:lnTo>
                    <a:pt x="47971" y="11679"/>
                  </a:lnTo>
                  <a:lnTo>
                    <a:pt x="48227" y="11756"/>
                  </a:lnTo>
                  <a:lnTo>
                    <a:pt x="48474" y="11841"/>
                  </a:lnTo>
                  <a:lnTo>
                    <a:pt x="48713" y="11935"/>
                  </a:lnTo>
                  <a:lnTo>
                    <a:pt x="48952" y="12037"/>
                  </a:lnTo>
                  <a:lnTo>
                    <a:pt x="49183" y="12157"/>
                  </a:lnTo>
                  <a:lnTo>
                    <a:pt x="49413" y="12285"/>
                  </a:lnTo>
                  <a:lnTo>
                    <a:pt x="49627" y="12430"/>
                  </a:lnTo>
                  <a:lnTo>
                    <a:pt x="49772" y="12532"/>
                  </a:lnTo>
                  <a:lnTo>
                    <a:pt x="49900" y="12643"/>
                  </a:lnTo>
                  <a:lnTo>
                    <a:pt x="50036" y="12754"/>
                  </a:lnTo>
                  <a:lnTo>
                    <a:pt x="50165" y="12874"/>
                  </a:lnTo>
                  <a:lnTo>
                    <a:pt x="50412" y="13122"/>
                  </a:lnTo>
                  <a:lnTo>
                    <a:pt x="50643" y="13386"/>
                  </a:lnTo>
                  <a:lnTo>
                    <a:pt x="50873" y="13659"/>
                  </a:lnTo>
                  <a:lnTo>
                    <a:pt x="51087" y="13941"/>
                  </a:lnTo>
                  <a:lnTo>
                    <a:pt x="51513" y="14513"/>
                  </a:lnTo>
                  <a:lnTo>
                    <a:pt x="51778" y="14880"/>
                  </a:lnTo>
                  <a:lnTo>
                    <a:pt x="52060" y="15247"/>
                  </a:lnTo>
                  <a:lnTo>
                    <a:pt x="52196" y="15427"/>
                  </a:lnTo>
                  <a:lnTo>
                    <a:pt x="52341" y="15597"/>
                  </a:lnTo>
                  <a:lnTo>
                    <a:pt x="52495" y="15768"/>
                  </a:lnTo>
                  <a:lnTo>
                    <a:pt x="52649" y="15939"/>
                  </a:lnTo>
                  <a:lnTo>
                    <a:pt x="52811" y="16101"/>
                  </a:lnTo>
                  <a:lnTo>
                    <a:pt x="52973" y="16246"/>
                  </a:lnTo>
                  <a:lnTo>
                    <a:pt x="53144" y="16391"/>
                  </a:lnTo>
                  <a:lnTo>
                    <a:pt x="53323" y="16528"/>
                  </a:lnTo>
                  <a:lnTo>
                    <a:pt x="53503" y="16656"/>
                  </a:lnTo>
                  <a:lnTo>
                    <a:pt x="53699" y="16767"/>
                  </a:lnTo>
                  <a:lnTo>
                    <a:pt x="53895" y="16869"/>
                  </a:lnTo>
                  <a:lnTo>
                    <a:pt x="54100" y="16963"/>
                  </a:lnTo>
                  <a:lnTo>
                    <a:pt x="54305" y="17040"/>
                  </a:lnTo>
                  <a:lnTo>
                    <a:pt x="54518" y="17100"/>
                  </a:lnTo>
                  <a:lnTo>
                    <a:pt x="54732" y="17151"/>
                  </a:lnTo>
                  <a:lnTo>
                    <a:pt x="54945" y="17202"/>
                  </a:lnTo>
                  <a:lnTo>
                    <a:pt x="55389" y="17288"/>
                  </a:lnTo>
                  <a:lnTo>
                    <a:pt x="55833" y="17356"/>
                  </a:lnTo>
                  <a:lnTo>
                    <a:pt x="56260" y="17416"/>
                  </a:lnTo>
                  <a:lnTo>
                    <a:pt x="56678" y="17493"/>
                  </a:lnTo>
                  <a:lnTo>
                    <a:pt x="56875" y="17535"/>
                  </a:lnTo>
                  <a:lnTo>
                    <a:pt x="57071" y="17586"/>
                  </a:lnTo>
                  <a:lnTo>
                    <a:pt x="57259" y="17646"/>
                  </a:lnTo>
                  <a:lnTo>
                    <a:pt x="57438" y="17706"/>
                  </a:lnTo>
                  <a:lnTo>
                    <a:pt x="57609" y="17783"/>
                  </a:lnTo>
                  <a:lnTo>
                    <a:pt x="57771" y="17860"/>
                  </a:lnTo>
                  <a:lnTo>
                    <a:pt x="57925" y="17962"/>
                  </a:lnTo>
                  <a:lnTo>
                    <a:pt x="58061" y="18064"/>
                  </a:lnTo>
                  <a:lnTo>
                    <a:pt x="58198" y="18184"/>
                  </a:lnTo>
                  <a:lnTo>
                    <a:pt x="58309" y="18321"/>
                  </a:lnTo>
                  <a:lnTo>
                    <a:pt x="58369" y="18397"/>
                  </a:lnTo>
                  <a:lnTo>
                    <a:pt x="58411" y="18474"/>
                  </a:lnTo>
                  <a:lnTo>
                    <a:pt x="58463" y="18560"/>
                  </a:lnTo>
                  <a:lnTo>
                    <a:pt x="58505" y="18645"/>
                  </a:lnTo>
                  <a:lnTo>
                    <a:pt x="58573" y="18807"/>
                  </a:lnTo>
                  <a:lnTo>
                    <a:pt x="58616" y="18978"/>
                  </a:lnTo>
                  <a:lnTo>
                    <a:pt x="58650" y="19149"/>
                  </a:lnTo>
                  <a:lnTo>
                    <a:pt x="58676" y="19328"/>
                  </a:lnTo>
                  <a:lnTo>
                    <a:pt x="58684" y="19499"/>
                  </a:lnTo>
                  <a:lnTo>
                    <a:pt x="58693" y="19669"/>
                  </a:lnTo>
                  <a:lnTo>
                    <a:pt x="58693" y="20011"/>
                  </a:lnTo>
                  <a:lnTo>
                    <a:pt x="58684" y="20284"/>
                  </a:lnTo>
                  <a:lnTo>
                    <a:pt x="58659" y="20557"/>
                  </a:lnTo>
                  <a:lnTo>
                    <a:pt x="58633" y="20830"/>
                  </a:lnTo>
                  <a:lnTo>
                    <a:pt x="58591" y="21112"/>
                  </a:lnTo>
                  <a:lnTo>
                    <a:pt x="58497" y="21667"/>
                  </a:lnTo>
                  <a:lnTo>
                    <a:pt x="58386" y="22231"/>
                  </a:lnTo>
                  <a:lnTo>
                    <a:pt x="58283" y="22794"/>
                  </a:lnTo>
                  <a:lnTo>
                    <a:pt x="58232" y="23076"/>
                  </a:lnTo>
                  <a:lnTo>
                    <a:pt x="58181" y="23357"/>
                  </a:lnTo>
                  <a:lnTo>
                    <a:pt x="58147" y="23639"/>
                  </a:lnTo>
                  <a:lnTo>
                    <a:pt x="58112" y="23921"/>
                  </a:lnTo>
                  <a:lnTo>
                    <a:pt x="58095" y="24194"/>
                  </a:lnTo>
                  <a:lnTo>
                    <a:pt x="58087" y="24467"/>
                  </a:lnTo>
                  <a:lnTo>
                    <a:pt x="58087" y="24732"/>
                  </a:lnTo>
                  <a:lnTo>
                    <a:pt x="58112" y="24997"/>
                  </a:lnTo>
                  <a:lnTo>
                    <a:pt x="58147" y="25261"/>
                  </a:lnTo>
                  <a:lnTo>
                    <a:pt x="58198" y="25517"/>
                  </a:lnTo>
                  <a:lnTo>
                    <a:pt x="58232" y="25637"/>
                  </a:lnTo>
                  <a:lnTo>
                    <a:pt x="58275" y="25756"/>
                  </a:lnTo>
                  <a:lnTo>
                    <a:pt x="58317" y="25884"/>
                  </a:lnTo>
                  <a:lnTo>
                    <a:pt x="58369" y="26004"/>
                  </a:lnTo>
                  <a:lnTo>
                    <a:pt x="58428" y="26115"/>
                  </a:lnTo>
                  <a:lnTo>
                    <a:pt x="58497" y="26234"/>
                  </a:lnTo>
                  <a:lnTo>
                    <a:pt x="58565" y="26345"/>
                  </a:lnTo>
                  <a:lnTo>
                    <a:pt x="58642" y="26456"/>
                  </a:lnTo>
                  <a:lnTo>
                    <a:pt x="58744" y="26593"/>
                  </a:lnTo>
                  <a:lnTo>
                    <a:pt x="58855" y="26713"/>
                  </a:lnTo>
                  <a:lnTo>
                    <a:pt x="58966" y="26823"/>
                  </a:lnTo>
                  <a:lnTo>
                    <a:pt x="59094" y="26926"/>
                  </a:lnTo>
                  <a:lnTo>
                    <a:pt x="59231" y="27020"/>
                  </a:lnTo>
                  <a:lnTo>
                    <a:pt x="59367" y="27105"/>
                  </a:lnTo>
                  <a:lnTo>
                    <a:pt x="59504" y="27182"/>
                  </a:lnTo>
                  <a:lnTo>
                    <a:pt x="59658" y="27259"/>
                  </a:lnTo>
                  <a:lnTo>
                    <a:pt x="59803" y="27327"/>
                  </a:lnTo>
                  <a:lnTo>
                    <a:pt x="59965" y="27387"/>
                  </a:lnTo>
                  <a:lnTo>
                    <a:pt x="60281" y="27506"/>
                  </a:lnTo>
                  <a:lnTo>
                    <a:pt x="60605" y="27609"/>
                  </a:lnTo>
                  <a:lnTo>
                    <a:pt x="60930" y="27703"/>
                  </a:lnTo>
                  <a:lnTo>
                    <a:pt x="61220" y="27788"/>
                  </a:lnTo>
                  <a:lnTo>
                    <a:pt x="61502" y="27874"/>
                  </a:lnTo>
                  <a:lnTo>
                    <a:pt x="61792" y="27976"/>
                  </a:lnTo>
                  <a:lnTo>
                    <a:pt x="62065" y="28087"/>
                  </a:lnTo>
                  <a:lnTo>
                    <a:pt x="62202" y="28138"/>
                  </a:lnTo>
                  <a:lnTo>
                    <a:pt x="62330" y="28206"/>
                  </a:lnTo>
                  <a:lnTo>
                    <a:pt x="62458" y="28275"/>
                  </a:lnTo>
                  <a:lnTo>
                    <a:pt x="62577" y="28352"/>
                  </a:lnTo>
                  <a:lnTo>
                    <a:pt x="62697" y="28428"/>
                  </a:lnTo>
                  <a:lnTo>
                    <a:pt x="62816" y="28514"/>
                  </a:lnTo>
                  <a:lnTo>
                    <a:pt x="62919" y="28608"/>
                  </a:lnTo>
                  <a:lnTo>
                    <a:pt x="63030" y="28702"/>
                  </a:lnTo>
                  <a:lnTo>
                    <a:pt x="63124" y="28813"/>
                  </a:lnTo>
                  <a:lnTo>
                    <a:pt x="63226" y="28924"/>
                  </a:lnTo>
                  <a:lnTo>
                    <a:pt x="63320" y="29043"/>
                  </a:lnTo>
                  <a:lnTo>
                    <a:pt x="63414" y="29163"/>
                  </a:lnTo>
                  <a:lnTo>
                    <a:pt x="63499" y="29282"/>
                  </a:lnTo>
                  <a:lnTo>
                    <a:pt x="63576" y="29410"/>
                  </a:lnTo>
                  <a:lnTo>
                    <a:pt x="63662" y="29547"/>
                  </a:lnTo>
                  <a:lnTo>
                    <a:pt x="63730" y="29683"/>
                  </a:lnTo>
                  <a:lnTo>
                    <a:pt x="63798" y="29820"/>
                  </a:lnTo>
                  <a:lnTo>
                    <a:pt x="63866" y="29965"/>
                  </a:lnTo>
                  <a:lnTo>
                    <a:pt x="63926" y="30102"/>
                  </a:lnTo>
                  <a:lnTo>
                    <a:pt x="63977" y="30247"/>
                  </a:lnTo>
                  <a:lnTo>
                    <a:pt x="64029" y="30401"/>
                  </a:lnTo>
                  <a:lnTo>
                    <a:pt x="64071" y="30546"/>
                  </a:lnTo>
                  <a:lnTo>
                    <a:pt x="64105" y="30699"/>
                  </a:lnTo>
                  <a:lnTo>
                    <a:pt x="64140" y="30844"/>
                  </a:lnTo>
                  <a:lnTo>
                    <a:pt x="64165" y="30998"/>
                  </a:lnTo>
                  <a:lnTo>
                    <a:pt x="64182" y="31152"/>
                  </a:lnTo>
                  <a:lnTo>
                    <a:pt x="64191" y="31305"/>
                  </a:lnTo>
                  <a:lnTo>
                    <a:pt x="64199" y="31451"/>
                  </a:lnTo>
                  <a:lnTo>
                    <a:pt x="64199" y="31604"/>
                  </a:lnTo>
                  <a:lnTo>
                    <a:pt x="64191" y="31749"/>
                  </a:lnTo>
                  <a:lnTo>
                    <a:pt x="64174" y="31903"/>
                  </a:lnTo>
                  <a:lnTo>
                    <a:pt x="64148" y="32048"/>
                  </a:lnTo>
                  <a:lnTo>
                    <a:pt x="64114" y="32193"/>
                  </a:lnTo>
                  <a:lnTo>
                    <a:pt x="64080" y="32338"/>
                  </a:lnTo>
                  <a:lnTo>
                    <a:pt x="64029" y="32475"/>
                  </a:lnTo>
                  <a:lnTo>
                    <a:pt x="63977" y="32620"/>
                  </a:lnTo>
                  <a:lnTo>
                    <a:pt x="63909" y="32748"/>
                  </a:lnTo>
                  <a:lnTo>
                    <a:pt x="63841" y="32885"/>
                  </a:lnTo>
                  <a:lnTo>
                    <a:pt x="63755" y="33013"/>
                  </a:lnTo>
                  <a:lnTo>
                    <a:pt x="63670" y="33141"/>
                  </a:lnTo>
                  <a:lnTo>
                    <a:pt x="63593" y="33226"/>
                  </a:lnTo>
                  <a:lnTo>
                    <a:pt x="63508" y="33320"/>
                  </a:lnTo>
                  <a:lnTo>
                    <a:pt x="63337" y="33491"/>
                  </a:lnTo>
                  <a:lnTo>
                    <a:pt x="63158" y="33645"/>
                  </a:lnTo>
                  <a:lnTo>
                    <a:pt x="62970" y="33790"/>
                  </a:lnTo>
                  <a:lnTo>
                    <a:pt x="62765" y="33935"/>
                  </a:lnTo>
                  <a:lnTo>
                    <a:pt x="62560" y="34063"/>
                  </a:lnTo>
                  <a:lnTo>
                    <a:pt x="62151" y="34319"/>
                  </a:lnTo>
                  <a:lnTo>
                    <a:pt x="62108" y="34345"/>
                  </a:lnTo>
                  <a:lnTo>
                    <a:pt x="61621" y="34635"/>
                  </a:lnTo>
                  <a:lnTo>
                    <a:pt x="61126" y="34942"/>
                  </a:lnTo>
                  <a:lnTo>
                    <a:pt x="60622" y="35258"/>
                  </a:lnTo>
                  <a:lnTo>
                    <a:pt x="60127" y="35591"/>
                  </a:lnTo>
                  <a:lnTo>
                    <a:pt x="59624" y="35932"/>
                  </a:lnTo>
                  <a:lnTo>
                    <a:pt x="59128" y="36283"/>
                  </a:lnTo>
                  <a:lnTo>
                    <a:pt x="58642" y="36650"/>
                  </a:lnTo>
                  <a:lnTo>
                    <a:pt x="58155" y="37034"/>
                  </a:lnTo>
                  <a:lnTo>
                    <a:pt x="57677" y="37426"/>
                  </a:lnTo>
                  <a:lnTo>
                    <a:pt x="57208" y="37845"/>
                  </a:lnTo>
                  <a:lnTo>
                    <a:pt x="56977" y="38050"/>
                  </a:lnTo>
                  <a:lnTo>
                    <a:pt x="56755" y="38272"/>
                  </a:lnTo>
                  <a:lnTo>
                    <a:pt x="56533" y="38494"/>
                  </a:lnTo>
                  <a:lnTo>
                    <a:pt x="56311" y="38716"/>
                  </a:lnTo>
                  <a:lnTo>
                    <a:pt x="56098" y="38946"/>
                  </a:lnTo>
                  <a:lnTo>
                    <a:pt x="55893" y="39177"/>
                  </a:lnTo>
                  <a:lnTo>
                    <a:pt x="55679" y="39416"/>
                  </a:lnTo>
                  <a:lnTo>
                    <a:pt x="55483" y="39663"/>
                  </a:lnTo>
                  <a:lnTo>
                    <a:pt x="55287" y="39911"/>
                  </a:lnTo>
                  <a:lnTo>
                    <a:pt x="55099" y="40158"/>
                  </a:lnTo>
                  <a:lnTo>
                    <a:pt x="54911" y="40414"/>
                  </a:lnTo>
                  <a:lnTo>
                    <a:pt x="54732" y="40679"/>
                  </a:lnTo>
                  <a:lnTo>
                    <a:pt x="54493" y="41046"/>
                  </a:lnTo>
                  <a:lnTo>
                    <a:pt x="54271" y="41422"/>
                  </a:lnTo>
                  <a:lnTo>
                    <a:pt x="54049" y="41806"/>
                  </a:lnTo>
                  <a:lnTo>
                    <a:pt x="53835" y="42199"/>
                  </a:lnTo>
                  <a:lnTo>
                    <a:pt x="53631" y="42591"/>
                  </a:lnTo>
                  <a:lnTo>
                    <a:pt x="53434" y="42984"/>
                  </a:lnTo>
                  <a:lnTo>
                    <a:pt x="53042" y="43769"/>
                  </a:lnTo>
                  <a:lnTo>
                    <a:pt x="52700" y="44461"/>
                  </a:lnTo>
                  <a:lnTo>
                    <a:pt x="52350" y="45144"/>
                  </a:lnTo>
                  <a:lnTo>
                    <a:pt x="52171" y="45485"/>
                  </a:lnTo>
                  <a:lnTo>
                    <a:pt x="51983" y="45818"/>
                  </a:lnTo>
                  <a:lnTo>
                    <a:pt x="51787" y="46151"/>
                  </a:lnTo>
                  <a:lnTo>
                    <a:pt x="51590" y="46484"/>
                  </a:lnTo>
                  <a:lnTo>
                    <a:pt x="51385" y="46800"/>
                  </a:lnTo>
                  <a:lnTo>
                    <a:pt x="51163" y="47116"/>
                  </a:lnTo>
                  <a:lnTo>
                    <a:pt x="50941" y="47423"/>
                  </a:lnTo>
                  <a:lnTo>
                    <a:pt x="50702" y="47722"/>
                  </a:lnTo>
                  <a:lnTo>
                    <a:pt x="50455" y="48012"/>
                  </a:lnTo>
                  <a:lnTo>
                    <a:pt x="50190" y="48286"/>
                  </a:lnTo>
                  <a:lnTo>
                    <a:pt x="49917" y="48550"/>
                  </a:lnTo>
                  <a:lnTo>
                    <a:pt x="49627" y="48806"/>
                  </a:lnTo>
                  <a:lnTo>
                    <a:pt x="49388" y="48994"/>
                  </a:lnTo>
                  <a:lnTo>
                    <a:pt x="49132" y="49173"/>
                  </a:lnTo>
                  <a:lnTo>
                    <a:pt x="48875" y="49353"/>
                  </a:lnTo>
                  <a:lnTo>
                    <a:pt x="48619" y="49515"/>
                  </a:lnTo>
                  <a:lnTo>
                    <a:pt x="48346" y="49669"/>
                  </a:lnTo>
                  <a:lnTo>
                    <a:pt x="48073" y="49814"/>
                  </a:lnTo>
                  <a:lnTo>
                    <a:pt x="47800" y="49959"/>
                  </a:lnTo>
                  <a:lnTo>
                    <a:pt x="47518" y="50087"/>
                  </a:lnTo>
                  <a:lnTo>
                    <a:pt x="47236" y="50215"/>
                  </a:lnTo>
                  <a:lnTo>
                    <a:pt x="46946" y="50343"/>
                  </a:lnTo>
                  <a:lnTo>
                    <a:pt x="46366" y="50574"/>
                  </a:lnTo>
                  <a:lnTo>
                    <a:pt x="45785" y="50795"/>
                  </a:lnTo>
                  <a:lnTo>
                    <a:pt x="45205" y="51009"/>
                  </a:lnTo>
                  <a:lnTo>
                    <a:pt x="44684" y="51197"/>
                  </a:lnTo>
                  <a:lnTo>
                    <a:pt x="44172" y="51385"/>
                  </a:lnTo>
                  <a:lnTo>
                    <a:pt x="43651" y="51589"/>
                  </a:lnTo>
                  <a:lnTo>
                    <a:pt x="43139" y="51803"/>
                  </a:lnTo>
                  <a:lnTo>
                    <a:pt x="42891" y="51922"/>
                  </a:lnTo>
                  <a:lnTo>
                    <a:pt x="42635" y="52042"/>
                  </a:lnTo>
                  <a:lnTo>
                    <a:pt x="42387" y="52161"/>
                  </a:lnTo>
                  <a:lnTo>
                    <a:pt x="42148" y="52289"/>
                  </a:lnTo>
                  <a:lnTo>
                    <a:pt x="41909" y="52426"/>
                  </a:lnTo>
                  <a:lnTo>
                    <a:pt x="41670" y="52563"/>
                  </a:lnTo>
                  <a:lnTo>
                    <a:pt x="41431" y="52708"/>
                  </a:lnTo>
                  <a:lnTo>
                    <a:pt x="41209" y="52870"/>
                  </a:lnTo>
                  <a:lnTo>
                    <a:pt x="41013" y="53007"/>
                  </a:lnTo>
                  <a:lnTo>
                    <a:pt x="40825" y="53152"/>
                  </a:lnTo>
                  <a:lnTo>
                    <a:pt x="40449" y="53450"/>
                  </a:lnTo>
                  <a:lnTo>
                    <a:pt x="40091" y="53758"/>
                  </a:lnTo>
                  <a:lnTo>
                    <a:pt x="39741" y="54074"/>
                  </a:lnTo>
                  <a:lnTo>
                    <a:pt x="39246" y="54501"/>
                  </a:lnTo>
                  <a:lnTo>
                    <a:pt x="38998" y="54714"/>
                  </a:lnTo>
                  <a:lnTo>
                    <a:pt x="38742" y="54919"/>
                  </a:lnTo>
                  <a:lnTo>
                    <a:pt x="38477" y="55124"/>
                  </a:lnTo>
                  <a:lnTo>
                    <a:pt x="38213" y="55312"/>
                  </a:lnTo>
                  <a:lnTo>
                    <a:pt x="37939" y="55491"/>
                  </a:lnTo>
                  <a:lnTo>
                    <a:pt x="37658" y="55653"/>
                  </a:lnTo>
                  <a:lnTo>
                    <a:pt x="37461" y="55764"/>
                  </a:lnTo>
                  <a:lnTo>
                    <a:pt x="37265" y="55858"/>
                  </a:lnTo>
                  <a:lnTo>
                    <a:pt x="37060" y="55943"/>
                  </a:lnTo>
                  <a:lnTo>
                    <a:pt x="36855" y="56029"/>
                  </a:lnTo>
                  <a:lnTo>
                    <a:pt x="36650" y="56106"/>
                  </a:lnTo>
                  <a:lnTo>
                    <a:pt x="36446" y="56174"/>
                  </a:lnTo>
                  <a:lnTo>
                    <a:pt x="36232" y="56234"/>
                  </a:lnTo>
                  <a:lnTo>
                    <a:pt x="36019" y="56285"/>
                  </a:lnTo>
                  <a:lnTo>
                    <a:pt x="35805" y="56336"/>
                  </a:lnTo>
                  <a:lnTo>
                    <a:pt x="35592" y="56379"/>
                  </a:lnTo>
                  <a:lnTo>
                    <a:pt x="35370" y="56413"/>
                  </a:lnTo>
                  <a:lnTo>
                    <a:pt x="35156" y="56447"/>
                  </a:lnTo>
                  <a:lnTo>
                    <a:pt x="34934" y="56473"/>
                  </a:lnTo>
                  <a:lnTo>
                    <a:pt x="34704" y="56498"/>
                  </a:lnTo>
                  <a:lnTo>
                    <a:pt x="34251" y="56524"/>
                  </a:lnTo>
                  <a:lnTo>
                    <a:pt x="33790" y="56532"/>
                  </a:lnTo>
                  <a:lnTo>
                    <a:pt x="33321" y="56524"/>
                  </a:lnTo>
                  <a:lnTo>
                    <a:pt x="32843" y="56507"/>
                  </a:lnTo>
                  <a:lnTo>
                    <a:pt x="32356" y="56473"/>
                  </a:lnTo>
                  <a:lnTo>
                    <a:pt x="31861" y="56430"/>
                  </a:lnTo>
                  <a:lnTo>
                    <a:pt x="31366" y="56379"/>
                  </a:lnTo>
                  <a:lnTo>
                    <a:pt x="30342" y="56259"/>
                  </a:lnTo>
                  <a:lnTo>
                    <a:pt x="14360" y="54227"/>
                  </a:lnTo>
                  <a:lnTo>
                    <a:pt x="13378" y="54108"/>
                  </a:lnTo>
                  <a:lnTo>
                    <a:pt x="12875" y="54040"/>
                  </a:lnTo>
                  <a:lnTo>
                    <a:pt x="12371" y="53963"/>
                  </a:lnTo>
                  <a:lnTo>
                    <a:pt x="11867" y="53877"/>
                  </a:lnTo>
                  <a:lnTo>
                    <a:pt x="11355" y="53792"/>
                  </a:lnTo>
                  <a:lnTo>
                    <a:pt x="10843" y="53690"/>
                  </a:lnTo>
                  <a:lnTo>
                    <a:pt x="10339" y="53579"/>
                  </a:lnTo>
                  <a:lnTo>
                    <a:pt x="9827" y="53459"/>
                  </a:lnTo>
                  <a:lnTo>
                    <a:pt x="9323" y="53314"/>
                  </a:lnTo>
                  <a:lnTo>
                    <a:pt x="8828" y="53160"/>
                  </a:lnTo>
                  <a:lnTo>
                    <a:pt x="8333" y="52989"/>
                  </a:lnTo>
                  <a:lnTo>
                    <a:pt x="8094" y="52896"/>
                  </a:lnTo>
                  <a:lnTo>
                    <a:pt x="7846" y="52802"/>
                  </a:lnTo>
                  <a:lnTo>
                    <a:pt x="7607" y="52699"/>
                  </a:lnTo>
                  <a:lnTo>
                    <a:pt x="7377" y="52588"/>
                  </a:lnTo>
                  <a:lnTo>
                    <a:pt x="7138" y="52477"/>
                  </a:lnTo>
                  <a:lnTo>
                    <a:pt x="6907" y="52358"/>
                  </a:lnTo>
                  <a:lnTo>
                    <a:pt x="6677" y="52230"/>
                  </a:lnTo>
                  <a:lnTo>
                    <a:pt x="6455" y="52102"/>
                  </a:lnTo>
                  <a:lnTo>
                    <a:pt x="6199" y="51948"/>
                  </a:lnTo>
                  <a:lnTo>
                    <a:pt x="5951" y="51786"/>
                  </a:lnTo>
                  <a:lnTo>
                    <a:pt x="5704" y="51615"/>
                  </a:lnTo>
                  <a:lnTo>
                    <a:pt x="5473" y="51436"/>
                  </a:lnTo>
                  <a:lnTo>
                    <a:pt x="5243" y="51256"/>
                  </a:lnTo>
                  <a:lnTo>
                    <a:pt x="5021" y="51077"/>
                  </a:lnTo>
                  <a:lnTo>
                    <a:pt x="4807" y="50889"/>
                  </a:lnTo>
                  <a:lnTo>
                    <a:pt x="4602" y="50693"/>
                  </a:lnTo>
                  <a:lnTo>
                    <a:pt x="4397" y="50497"/>
                  </a:lnTo>
                  <a:lnTo>
                    <a:pt x="4201" y="50292"/>
                  </a:lnTo>
                  <a:lnTo>
                    <a:pt x="4013" y="50087"/>
                  </a:lnTo>
                  <a:lnTo>
                    <a:pt x="3826" y="49873"/>
                  </a:lnTo>
                  <a:lnTo>
                    <a:pt x="3655" y="49660"/>
                  </a:lnTo>
                  <a:lnTo>
                    <a:pt x="3475" y="49438"/>
                  </a:lnTo>
                  <a:lnTo>
                    <a:pt x="3313" y="49216"/>
                  </a:lnTo>
                  <a:lnTo>
                    <a:pt x="3151" y="48994"/>
                  </a:lnTo>
                  <a:lnTo>
                    <a:pt x="2997" y="48772"/>
                  </a:lnTo>
                  <a:lnTo>
                    <a:pt x="2844" y="48542"/>
                  </a:lnTo>
                  <a:lnTo>
                    <a:pt x="2699" y="48303"/>
                  </a:lnTo>
                  <a:lnTo>
                    <a:pt x="2562" y="48072"/>
                  </a:lnTo>
                  <a:lnTo>
                    <a:pt x="2425" y="47833"/>
                  </a:lnTo>
                  <a:lnTo>
                    <a:pt x="2289" y="47594"/>
                  </a:lnTo>
                  <a:lnTo>
                    <a:pt x="2050" y="47107"/>
                  </a:lnTo>
                  <a:lnTo>
                    <a:pt x="1819" y="46621"/>
                  </a:lnTo>
                  <a:lnTo>
                    <a:pt x="1614" y="46126"/>
                  </a:lnTo>
                  <a:lnTo>
                    <a:pt x="1418" y="45631"/>
                  </a:lnTo>
                  <a:lnTo>
                    <a:pt x="1247" y="45135"/>
                  </a:lnTo>
                  <a:lnTo>
                    <a:pt x="1094" y="44640"/>
                  </a:lnTo>
                  <a:lnTo>
                    <a:pt x="949" y="44145"/>
                  </a:lnTo>
                  <a:lnTo>
                    <a:pt x="820" y="43659"/>
                  </a:lnTo>
                  <a:lnTo>
                    <a:pt x="701" y="43172"/>
                  </a:lnTo>
                  <a:lnTo>
                    <a:pt x="599" y="42694"/>
                  </a:lnTo>
                  <a:lnTo>
                    <a:pt x="513" y="42224"/>
                  </a:lnTo>
                  <a:lnTo>
                    <a:pt x="436" y="41763"/>
                  </a:lnTo>
                  <a:lnTo>
                    <a:pt x="368" y="41319"/>
                  </a:lnTo>
                  <a:lnTo>
                    <a:pt x="308" y="40884"/>
                  </a:lnTo>
                  <a:lnTo>
                    <a:pt x="257" y="40466"/>
                  </a:lnTo>
                  <a:lnTo>
                    <a:pt x="223" y="40064"/>
                  </a:lnTo>
                  <a:lnTo>
                    <a:pt x="189" y="39680"/>
                  </a:lnTo>
                  <a:lnTo>
                    <a:pt x="163" y="39313"/>
                  </a:lnTo>
                  <a:lnTo>
                    <a:pt x="146" y="38963"/>
                  </a:lnTo>
                  <a:lnTo>
                    <a:pt x="120" y="38348"/>
                  </a:lnTo>
                  <a:lnTo>
                    <a:pt x="112" y="37922"/>
                  </a:lnTo>
                  <a:lnTo>
                    <a:pt x="112" y="37495"/>
                  </a:lnTo>
                  <a:lnTo>
                    <a:pt x="112" y="37068"/>
                  </a:lnTo>
                  <a:lnTo>
                    <a:pt x="120" y="36641"/>
                  </a:lnTo>
                  <a:lnTo>
                    <a:pt x="138" y="36206"/>
                  </a:lnTo>
                  <a:lnTo>
                    <a:pt x="155" y="35779"/>
                  </a:lnTo>
                  <a:lnTo>
                    <a:pt x="180" y="35352"/>
                  </a:lnTo>
                  <a:lnTo>
                    <a:pt x="214" y="34925"/>
                  </a:lnTo>
                  <a:lnTo>
                    <a:pt x="283" y="34071"/>
                  </a:lnTo>
                  <a:lnTo>
                    <a:pt x="377" y="33209"/>
                  </a:lnTo>
                  <a:lnTo>
                    <a:pt x="496" y="32355"/>
                  </a:lnTo>
                  <a:lnTo>
                    <a:pt x="624" y="31510"/>
                  </a:lnTo>
                  <a:lnTo>
                    <a:pt x="786" y="30665"/>
                  </a:lnTo>
                  <a:lnTo>
                    <a:pt x="957" y="29820"/>
                  </a:lnTo>
                  <a:lnTo>
                    <a:pt x="1153" y="28983"/>
                  </a:lnTo>
                  <a:lnTo>
                    <a:pt x="1367" y="28147"/>
                  </a:lnTo>
                  <a:lnTo>
                    <a:pt x="1478" y="27737"/>
                  </a:lnTo>
                  <a:lnTo>
                    <a:pt x="1597" y="27319"/>
                  </a:lnTo>
                  <a:lnTo>
                    <a:pt x="1725" y="26909"/>
                  </a:lnTo>
                  <a:lnTo>
                    <a:pt x="1853" y="26508"/>
                  </a:lnTo>
                  <a:lnTo>
                    <a:pt x="1982" y="26098"/>
                  </a:lnTo>
                  <a:lnTo>
                    <a:pt x="2127" y="25688"/>
                  </a:lnTo>
                  <a:lnTo>
                    <a:pt x="2263" y="25287"/>
                  </a:lnTo>
                  <a:lnTo>
                    <a:pt x="2417" y="24886"/>
                  </a:lnTo>
                  <a:lnTo>
                    <a:pt x="2579" y="24467"/>
                  </a:lnTo>
                  <a:lnTo>
                    <a:pt x="2750" y="24066"/>
                  </a:lnTo>
                  <a:lnTo>
                    <a:pt x="2921" y="23682"/>
                  </a:lnTo>
                  <a:lnTo>
                    <a:pt x="3100" y="23323"/>
                  </a:lnTo>
                  <a:lnTo>
                    <a:pt x="3194" y="23153"/>
                  </a:lnTo>
                  <a:lnTo>
                    <a:pt x="3296" y="22982"/>
                  </a:lnTo>
                  <a:lnTo>
                    <a:pt x="3399" y="22820"/>
                  </a:lnTo>
                  <a:lnTo>
                    <a:pt x="3501" y="22657"/>
                  </a:lnTo>
                  <a:lnTo>
                    <a:pt x="3621" y="22504"/>
                  </a:lnTo>
                  <a:lnTo>
                    <a:pt x="3732" y="22359"/>
                  </a:lnTo>
                  <a:lnTo>
                    <a:pt x="3851" y="22213"/>
                  </a:lnTo>
                  <a:lnTo>
                    <a:pt x="3979" y="22077"/>
                  </a:lnTo>
                  <a:lnTo>
                    <a:pt x="4184" y="21881"/>
                  </a:lnTo>
                  <a:lnTo>
                    <a:pt x="4389" y="21693"/>
                  </a:lnTo>
                  <a:lnTo>
                    <a:pt x="4602" y="21522"/>
                  </a:lnTo>
                  <a:lnTo>
                    <a:pt x="4833" y="21360"/>
                  </a:lnTo>
                  <a:lnTo>
                    <a:pt x="5063" y="21215"/>
                  </a:lnTo>
                  <a:lnTo>
                    <a:pt x="5302" y="21070"/>
                  </a:lnTo>
                  <a:lnTo>
                    <a:pt x="5550" y="20941"/>
                  </a:lnTo>
                  <a:lnTo>
                    <a:pt x="5806" y="20813"/>
                  </a:lnTo>
                  <a:lnTo>
                    <a:pt x="6062" y="20702"/>
                  </a:lnTo>
                  <a:lnTo>
                    <a:pt x="6327" y="20591"/>
                  </a:lnTo>
                  <a:lnTo>
                    <a:pt x="6600" y="20489"/>
                  </a:lnTo>
                  <a:lnTo>
                    <a:pt x="6873" y="20387"/>
                  </a:lnTo>
                  <a:lnTo>
                    <a:pt x="7428" y="20207"/>
                  </a:lnTo>
                  <a:lnTo>
                    <a:pt x="8000" y="20028"/>
                  </a:lnTo>
                  <a:lnTo>
                    <a:pt x="8128" y="19994"/>
                  </a:lnTo>
                  <a:lnTo>
                    <a:pt x="8666" y="19823"/>
                  </a:lnTo>
                  <a:lnTo>
                    <a:pt x="9204" y="19661"/>
                  </a:lnTo>
                  <a:lnTo>
                    <a:pt x="9733" y="19473"/>
                  </a:lnTo>
                  <a:lnTo>
                    <a:pt x="9998" y="19371"/>
                  </a:lnTo>
                  <a:lnTo>
                    <a:pt x="10254" y="19268"/>
                  </a:lnTo>
                  <a:lnTo>
                    <a:pt x="10510" y="19157"/>
                  </a:lnTo>
                  <a:lnTo>
                    <a:pt x="10766" y="19038"/>
                  </a:lnTo>
                  <a:lnTo>
                    <a:pt x="11014" y="18910"/>
                  </a:lnTo>
                  <a:lnTo>
                    <a:pt x="11253" y="18773"/>
                  </a:lnTo>
                  <a:lnTo>
                    <a:pt x="11483" y="18628"/>
                  </a:lnTo>
                  <a:lnTo>
                    <a:pt x="11714" y="18474"/>
                  </a:lnTo>
                  <a:lnTo>
                    <a:pt x="11936" y="18304"/>
                  </a:lnTo>
                  <a:lnTo>
                    <a:pt x="12149" y="18124"/>
                  </a:lnTo>
                  <a:lnTo>
                    <a:pt x="12354" y="17928"/>
                  </a:lnTo>
                  <a:lnTo>
                    <a:pt x="12550" y="17723"/>
                  </a:lnTo>
                  <a:lnTo>
                    <a:pt x="12730" y="17493"/>
                  </a:lnTo>
                  <a:lnTo>
                    <a:pt x="12892" y="17253"/>
                  </a:lnTo>
                  <a:lnTo>
                    <a:pt x="13037" y="17006"/>
                  </a:lnTo>
                  <a:lnTo>
                    <a:pt x="13105" y="16869"/>
                  </a:lnTo>
                  <a:lnTo>
                    <a:pt x="13174" y="16741"/>
                  </a:lnTo>
                  <a:lnTo>
                    <a:pt x="13233" y="16605"/>
                  </a:lnTo>
                  <a:lnTo>
                    <a:pt x="13285" y="16468"/>
                  </a:lnTo>
                  <a:lnTo>
                    <a:pt x="13336" y="16331"/>
                  </a:lnTo>
                  <a:lnTo>
                    <a:pt x="13378" y="16195"/>
                  </a:lnTo>
                  <a:lnTo>
                    <a:pt x="13413" y="16050"/>
                  </a:lnTo>
                  <a:lnTo>
                    <a:pt x="13447" y="15905"/>
                  </a:lnTo>
                  <a:lnTo>
                    <a:pt x="13472" y="15768"/>
                  </a:lnTo>
                  <a:lnTo>
                    <a:pt x="13489" y="15623"/>
                  </a:lnTo>
                  <a:lnTo>
                    <a:pt x="13498" y="15478"/>
                  </a:lnTo>
                  <a:lnTo>
                    <a:pt x="13507" y="15333"/>
                  </a:lnTo>
                  <a:lnTo>
                    <a:pt x="13507" y="15196"/>
                  </a:lnTo>
                  <a:lnTo>
                    <a:pt x="13498" y="15051"/>
                  </a:lnTo>
                  <a:lnTo>
                    <a:pt x="13481" y="14906"/>
                  </a:lnTo>
                  <a:lnTo>
                    <a:pt x="13455" y="14769"/>
                  </a:lnTo>
                  <a:lnTo>
                    <a:pt x="13430" y="14624"/>
                  </a:lnTo>
                  <a:lnTo>
                    <a:pt x="13387" y="14487"/>
                  </a:lnTo>
                  <a:lnTo>
                    <a:pt x="13336" y="14351"/>
                  </a:lnTo>
                  <a:lnTo>
                    <a:pt x="13285" y="14214"/>
                  </a:lnTo>
                  <a:lnTo>
                    <a:pt x="13216" y="14078"/>
                  </a:lnTo>
                  <a:lnTo>
                    <a:pt x="13139" y="13950"/>
                  </a:lnTo>
                  <a:lnTo>
                    <a:pt x="13063" y="13822"/>
                  </a:lnTo>
                  <a:lnTo>
                    <a:pt x="12969" y="13694"/>
                  </a:lnTo>
                  <a:lnTo>
                    <a:pt x="12875" y="13574"/>
                  </a:lnTo>
                  <a:lnTo>
                    <a:pt x="12781" y="13463"/>
                  </a:lnTo>
                  <a:lnTo>
                    <a:pt x="12576" y="13241"/>
                  </a:lnTo>
                  <a:lnTo>
                    <a:pt x="12363" y="13028"/>
                  </a:lnTo>
                  <a:lnTo>
                    <a:pt x="12158" y="12814"/>
                  </a:lnTo>
                  <a:lnTo>
                    <a:pt x="11953" y="12592"/>
                  </a:lnTo>
                  <a:lnTo>
                    <a:pt x="11773" y="12379"/>
                  </a:lnTo>
                  <a:lnTo>
                    <a:pt x="11611" y="12165"/>
                  </a:lnTo>
                  <a:lnTo>
                    <a:pt x="11458" y="11935"/>
                  </a:lnTo>
                  <a:lnTo>
                    <a:pt x="11321" y="11704"/>
                  </a:lnTo>
                  <a:lnTo>
                    <a:pt x="11193" y="11465"/>
                  </a:lnTo>
                  <a:lnTo>
                    <a:pt x="11082" y="11226"/>
                  </a:lnTo>
                  <a:lnTo>
                    <a:pt x="10980" y="10979"/>
                  </a:lnTo>
                  <a:lnTo>
                    <a:pt x="10886" y="10723"/>
                  </a:lnTo>
                  <a:lnTo>
                    <a:pt x="10809" y="10467"/>
                  </a:lnTo>
                  <a:lnTo>
                    <a:pt x="10741" y="10202"/>
                  </a:lnTo>
                  <a:lnTo>
                    <a:pt x="10681" y="9929"/>
                  </a:lnTo>
                  <a:lnTo>
                    <a:pt x="10638" y="9656"/>
                  </a:lnTo>
                  <a:lnTo>
                    <a:pt x="10595" y="9382"/>
                  </a:lnTo>
                  <a:lnTo>
                    <a:pt x="10570" y="9101"/>
                  </a:lnTo>
                  <a:lnTo>
                    <a:pt x="10544" y="8819"/>
                  </a:lnTo>
                  <a:lnTo>
                    <a:pt x="10536" y="8537"/>
                  </a:lnTo>
                  <a:lnTo>
                    <a:pt x="10527" y="8247"/>
                  </a:lnTo>
                  <a:lnTo>
                    <a:pt x="10527" y="7948"/>
                  </a:lnTo>
                  <a:lnTo>
                    <a:pt x="10544" y="7658"/>
                  </a:lnTo>
                  <a:lnTo>
                    <a:pt x="10561" y="7359"/>
                  </a:lnTo>
                  <a:lnTo>
                    <a:pt x="10578" y="7052"/>
                  </a:lnTo>
                  <a:lnTo>
                    <a:pt x="10612" y="6753"/>
                  </a:lnTo>
                  <a:lnTo>
                    <a:pt x="10647" y="6446"/>
                  </a:lnTo>
                  <a:lnTo>
                    <a:pt x="10689" y="6138"/>
                  </a:lnTo>
                  <a:lnTo>
                    <a:pt x="10783" y="5524"/>
                  </a:lnTo>
                  <a:lnTo>
                    <a:pt x="10903" y="4909"/>
                  </a:lnTo>
                  <a:lnTo>
                    <a:pt x="11022" y="4286"/>
                  </a:lnTo>
                  <a:lnTo>
                    <a:pt x="11167" y="3663"/>
                  </a:lnTo>
                  <a:lnTo>
                    <a:pt x="11236" y="3355"/>
                  </a:lnTo>
                  <a:lnTo>
                    <a:pt x="11312" y="3056"/>
                  </a:lnTo>
                  <a:lnTo>
                    <a:pt x="11398" y="2775"/>
                  </a:lnTo>
                  <a:lnTo>
                    <a:pt x="11500" y="2510"/>
                  </a:lnTo>
                  <a:lnTo>
                    <a:pt x="11560" y="2382"/>
                  </a:lnTo>
                  <a:lnTo>
                    <a:pt x="11620" y="2262"/>
                  </a:lnTo>
                  <a:lnTo>
                    <a:pt x="11680" y="2143"/>
                  </a:lnTo>
                  <a:lnTo>
                    <a:pt x="11756" y="2032"/>
                  </a:lnTo>
                  <a:lnTo>
                    <a:pt x="11833" y="1921"/>
                  </a:lnTo>
                  <a:lnTo>
                    <a:pt x="11919" y="1819"/>
                  </a:lnTo>
                  <a:lnTo>
                    <a:pt x="12013" y="1725"/>
                  </a:lnTo>
                  <a:lnTo>
                    <a:pt x="12106" y="1631"/>
                  </a:lnTo>
                  <a:lnTo>
                    <a:pt x="12252" y="1520"/>
                  </a:lnTo>
                  <a:lnTo>
                    <a:pt x="12405" y="1426"/>
                  </a:lnTo>
                  <a:lnTo>
                    <a:pt x="12567" y="1349"/>
                  </a:lnTo>
                  <a:lnTo>
                    <a:pt x="12730" y="1281"/>
                  </a:lnTo>
                  <a:lnTo>
                    <a:pt x="12892" y="1238"/>
                  </a:lnTo>
                  <a:lnTo>
                    <a:pt x="13071" y="1204"/>
                  </a:lnTo>
                  <a:lnTo>
                    <a:pt x="13242" y="1187"/>
                  </a:lnTo>
                  <a:lnTo>
                    <a:pt x="13421" y="1178"/>
                  </a:lnTo>
                  <a:lnTo>
                    <a:pt x="13566" y="1178"/>
                  </a:lnTo>
                  <a:lnTo>
                    <a:pt x="13711" y="1195"/>
                  </a:lnTo>
                  <a:lnTo>
                    <a:pt x="13848" y="1212"/>
                  </a:lnTo>
                  <a:lnTo>
                    <a:pt x="13993" y="1238"/>
                  </a:lnTo>
                  <a:lnTo>
                    <a:pt x="14138" y="1264"/>
                  </a:lnTo>
                  <a:lnTo>
                    <a:pt x="14283" y="1298"/>
                  </a:lnTo>
                  <a:lnTo>
                    <a:pt x="14420" y="1340"/>
                  </a:lnTo>
                  <a:lnTo>
                    <a:pt x="14565" y="1383"/>
                  </a:lnTo>
                  <a:lnTo>
                    <a:pt x="14847" y="1494"/>
                  </a:lnTo>
                  <a:lnTo>
                    <a:pt x="15120" y="1614"/>
                  </a:lnTo>
                  <a:lnTo>
                    <a:pt x="15376" y="1750"/>
                  </a:lnTo>
                  <a:lnTo>
                    <a:pt x="15632" y="1895"/>
                  </a:lnTo>
                  <a:lnTo>
                    <a:pt x="15999" y="2134"/>
                  </a:lnTo>
                  <a:lnTo>
                    <a:pt x="16358" y="2373"/>
                  </a:lnTo>
                  <a:lnTo>
                    <a:pt x="16674" y="2587"/>
                  </a:lnTo>
                  <a:lnTo>
                    <a:pt x="16990" y="2792"/>
                  </a:lnTo>
                  <a:lnTo>
                    <a:pt x="17314" y="2997"/>
                  </a:lnTo>
                  <a:lnTo>
                    <a:pt x="17476" y="3082"/>
                  </a:lnTo>
                  <a:lnTo>
                    <a:pt x="17647" y="3176"/>
                  </a:lnTo>
                  <a:lnTo>
                    <a:pt x="17818" y="3253"/>
                  </a:lnTo>
                  <a:lnTo>
                    <a:pt x="17988" y="3330"/>
                  </a:lnTo>
                  <a:lnTo>
                    <a:pt x="18159" y="3398"/>
                  </a:lnTo>
                  <a:lnTo>
                    <a:pt x="18330" y="3466"/>
                  </a:lnTo>
                  <a:lnTo>
                    <a:pt x="18509" y="3517"/>
                  </a:lnTo>
                  <a:lnTo>
                    <a:pt x="18688" y="3560"/>
                  </a:lnTo>
                  <a:lnTo>
                    <a:pt x="18876" y="3586"/>
                  </a:lnTo>
                  <a:lnTo>
                    <a:pt x="19064" y="3611"/>
                  </a:lnTo>
                  <a:lnTo>
                    <a:pt x="19278" y="3620"/>
                  </a:lnTo>
                  <a:lnTo>
                    <a:pt x="19491" y="3620"/>
                  </a:lnTo>
                  <a:lnTo>
                    <a:pt x="19713" y="3611"/>
                  </a:lnTo>
                  <a:lnTo>
                    <a:pt x="19926" y="3594"/>
                  </a:lnTo>
                  <a:lnTo>
                    <a:pt x="20259" y="3577"/>
                  </a:lnTo>
                  <a:lnTo>
                    <a:pt x="20575" y="3577"/>
                  </a:lnTo>
                  <a:lnTo>
                    <a:pt x="20737" y="3586"/>
                  </a:lnTo>
                  <a:lnTo>
                    <a:pt x="20900" y="3603"/>
                  </a:lnTo>
                  <a:lnTo>
                    <a:pt x="21053" y="3628"/>
                  </a:lnTo>
                  <a:lnTo>
                    <a:pt x="21207" y="3671"/>
                  </a:lnTo>
                  <a:lnTo>
                    <a:pt x="21369" y="3722"/>
                  </a:lnTo>
                  <a:lnTo>
                    <a:pt x="21523" y="3791"/>
                  </a:lnTo>
                  <a:lnTo>
                    <a:pt x="21676" y="3876"/>
                  </a:lnTo>
                  <a:lnTo>
                    <a:pt x="21822" y="3970"/>
                  </a:lnTo>
                  <a:lnTo>
                    <a:pt x="21958" y="4064"/>
                  </a:lnTo>
                  <a:lnTo>
                    <a:pt x="22103" y="4175"/>
                  </a:lnTo>
                  <a:lnTo>
                    <a:pt x="22385" y="4397"/>
                  </a:lnTo>
                  <a:lnTo>
                    <a:pt x="22692" y="4636"/>
                  </a:lnTo>
                  <a:lnTo>
                    <a:pt x="22855" y="4755"/>
                  </a:lnTo>
                  <a:lnTo>
                    <a:pt x="23017" y="4866"/>
                  </a:lnTo>
                  <a:lnTo>
                    <a:pt x="23179" y="4969"/>
                  </a:lnTo>
                  <a:lnTo>
                    <a:pt x="23341" y="5054"/>
                  </a:lnTo>
                  <a:lnTo>
                    <a:pt x="23512" y="5131"/>
                  </a:lnTo>
                  <a:lnTo>
                    <a:pt x="23683" y="5199"/>
                  </a:lnTo>
                  <a:lnTo>
                    <a:pt x="23862" y="5259"/>
                  </a:lnTo>
                  <a:lnTo>
                    <a:pt x="24033" y="5310"/>
                  </a:lnTo>
                  <a:lnTo>
                    <a:pt x="24212" y="5353"/>
                  </a:lnTo>
                  <a:lnTo>
                    <a:pt x="24391" y="5387"/>
                  </a:lnTo>
                  <a:lnTo>
                    <a:pt x="24570" y="5413"/>
                  </a:lnTo>
                  <a:lnTo>
                    <a:pt x="24750" y="5438"/>
                  </a:lnTo>
                  <a:lnTo>
                    <a:pt x="24929" y="5447"/>
                  </a:lnTo>
                  <a:lnTo>
                    <a:pt x="25117" y="5455"/>
                  </a:lnTo>
                  <a:lnTo>
                    <a:pt x="25296" y="5455"/>
                  </a:lnTo>
                  <a:lnTo>
                    <a:pt x="25484" y="5447"/>
                  </a:lnTo>
                  <a:lnTo>
                    <a:pt x="25663" y="5438"/>
                  </a:lnTo>
                  <a:lnTo>
                    <a:pt x="25843" y="5421"/>
                  </a:lnTo>
                  <a:lnTo>
                    <a:pt x="26210" y="5378"/>
                  </a:lnTo>
                  <a:lnTo>
                    <a:pt x="26568" y="5310"/>
                  </a:lnTo>
                  <a:lnTo>
                    <a:pt x="26927" y="5233"/>
                  </a:lnTo>
                  <a:lnTo>
                    <a:pt x="27268" y="5139"/>
                  </a:lnTo>
                  <a:lnTo>
                    <a:pt x="27610" y="5037"/>
                  </a:lnTo>
                  <a:lnTo>
                    <a:pt x="27934" y="4935"/>
                  </a:lnTo>
                  <a:lnTo>
                    <a:pt x="28250" y="4824"/>
                  </a:lnTo>
                  <a:lnTo>
                    <a:pt x="28540" y="4713"/>
                  </a:lnTo>
                  <a:lnTo>
                    <a:pt x="29283" y="4422"/>
                  </a:lnTo>
                  <a:lnTo>
                    <a:pt x="30017" y="4106"/>
                  </a:lnTo>
                  <a:lnTo>
                    <a:pt x="30743" y="3782"/>
                  </a:lnTo>
                  <a:lnTo>
                    <a:pt x="31460" y="3441"/>
                  </a:lnTo>
                  <a:lnTo>
                    <a:pt x="32177" y="3082"/>
                  </a:lnTo>
                  <a:lnTo>
                    <a:pt x="32877" y="2706"/>
                  </a:lnTo>
                  <a:lnTo>
                    <a:pt x="33569" y="2314"/>
                  </a:lnTo>
                  <a:lnTo>
                    <a:pt x="34251" y="1912"/>
                  </a:lnTo>
                  <a:lnTo>
                    <a:pt x="34499" y="1767"/>
                  </a:lnTo>
                  <a:lnTo>
                    <a:pt x="34849" y="1545"/>
                  </a:lnTo>
                  <a:lnTo>
                    <a:pt x="35208" y="1340"/>
                  </a:lnTo>
                  <a:lnTo>
                    <a:pt x="35575" y="1136"/>
                  </a:lnTo>
                  <a:lnTo>
                    <a:pt x="35754" y="1042"/>
                  </a:lnTo>
                  <a:lnTo>
                    <a:pt x="35942" y="948"/>
                  </a:lnTo>
                  <a:lnTo>
                    <a:pt x="36130" y="871"/>
                  </a:lnTo>
                  <a:lnTo>
                    <a:pt x="36317" y="786"/>
                  </a:lnTo>
                  <a:lnTo>
                    <a:pt x="36505" y="717"/>
                  </a:lnTo>
                  <a:lnTo>
                    <a:pt x="36702" y="657"/>
                  </a:lnTo>
                  <a:lnTo>
                    <a:pt x="36889" y="606"/>
                  </a:lnTo>
                  <a:lnTo>
                    <a:pt x="37094" y="555"/>
                  </a:lnTo>
                  <a:lnTo>
                    <a:pt x="37291" y="521"/>
                  </a:lnTo>
                  <a:lnTo>
                    <a:pt x="37496" y="504"/>
                  </a:lnTo>
                  <a:lnTo>
                    <a:pt x="37718" y="487"/>
                  </a:lnTo>
                  <a:lnTo>
                    <a:pt x="37948" y="487"/>
                  </a:lnTo>
                  <a:lnTo>
                    <a:pt x="38179" y="504"/>
                  </a:lnTo>
                  <a:lnTo>
                    <a:pt x="38400" y="521"/>
                  </a:lnTo>
                  <a:lnTo>
                    <a:pt x="38631" y="555"/>
                  </a:lnTo>
                  <a:lnTo>
                    <a:pt x="38861" y="589"/>
                  </a:lnTo>
                  <a:lnTo>
                    <a:pt x="39305" y="666"/>
                  </a:lnTo>
                  <a:lnTo>
                    <a:pt x="39604" y="717"/>
                  </a:lnTo>
                  <a:lnTo>
                    <a:pt x="39903" y="768"/>
                  </a:lnTo>
                  <a:lnTo>
                    <a:pt x="40210" y="811"/>
                  </a:lnTo>
                  <a:lnTo>
                    <a:pt x="40509" y="837"/>
                  </a:lnTo>
                  <a:lnTo>
                    <a:pt x="40680" y="837"/>
                  </a:lnTo>
                  <a:lnTo>
                    <a:pt x="40859" y="820"/>
                  </a:lnTo>
                  <a:lnTo>
                    <a:pt x="41038" y="786"/>
                  </a:lnTo>
                  <a:lnTo>
                    <a:pt x="41226" y="734"/>
                  </a:lnTo>
                  <a:lnTo>
                    <a:pt x="41406" y="683"/>
                  </a:lnTo>
                  <a:lnTo>
                    <a:pt x="41593" y="615"/>
                  </a:lnTo>
                  <a:lnTo>
                    <a:pt x="41969" y="470"/>
                  </a:lnTo>
                  <a:lnTo>
                    <a:pt x="42217" y="376"/>
                  </a:lnTo>
                  <a:lnTo>
                    <a:pt x="42456" y="282"/>
                  </a:lnTo>
                  <a:lnTo>
                    <a:pt x="42686" y="205"/>
                  </a:lnTo>
                  <a:lnTo>
                    <a:pt x="42917" y="145"/>
                  </a:lnTo>
                  <a:lnTo>
                    <a:pt x="43028" y="128"/>
                  </a:lnTo>
                  <a:lnTo>
                    <a:pt x="43130" y="120"/>
                  </a:lnTo>
                  <a:lnTo>
                    <a:pt x="43241" y="111"/>
                  </a:lnTo>
                  <a:close/>
                  <a:moveTo>
                    <a:pt x="43250" y="0"/>
                  </a:moveTo>
                  <a:lnTo>
                    <a:pt x="43130" y="9"/>
                  </a:lnTo>
                  <a:lnTo>
                    <a:pt x="43019" y="26"/>
                  </a:lnTo>
                  <a:lnTo>
                    <a:pt x="42900" y="43"/>
                  </a:lnTo>
                  <a:lnTo>
                    <a:pt x="42780" y="68"/>
                  </a:lnTo>
                  <a:lnTo>
                    <a:pt x="42660" y="103"/>
                  </a:lnTo>
                  <a:lnTo>
                    <a:pt x="42421" y="179"/>
                  </a:lnTo>
                  <a:lnTo>
                    <a:pt x="42174" y="273"/>
                  </a:lnTo>
                  <a:lnTo>
                    <a:pt x="41926" y="367"/>
                  </a:lnTo>
                  <a:lnTo>
                    <a:pt x="41559" y="512"/>
                  </a:lnTo>
                  <a:lnTo>
                    <a:pt x="41380" y="572"/>
                  </a:lnTo>
                  <a:lnTo>
                    <a:pt x="41201" y="632"/>
                  </a:lnTo>
                  <a:lnTo>
                    <a:pt x="41021" y="675"/>
                  </a:lnTo>
                  <a:lnTo>
                    <a:pt x="40851" y="709"/>
                  </a:lnTo>
                  <a:lnTo>
                    <a:pt x="40680" y="726"/>
                  </a:lnTo>
                  <a:lnTo>
                    <a:pt x="40518" y="726"/>
                  </a:lnTo>
                  <a:lnTo>
                    <a:pt x="40219" y="700"/>
                  </a:lnTo>
                  <a:lnTo>
                    <a:pt x="39920" y="657"/>
                  </a:lnTo>
                  <a:lnTo>
                    <a:pt x="39621" y="615"/>
                  </a:lnTo>
                  <a:lnTo>
                    <a:pt x="39322" y="564"/>
                  </a:lnTo>
                  <a:lnTo>
                    <a:pt x="38870" y="478"/>
                  </a:lnTo>
                  <a:lnTo>
                    <a:pt x="38640" y="444"/>
                  </a:lnTo>
                  <a:lnTo>
                    <a:pt x="38409" y="418"/>
                  </a:lnTo>
                  <a:lnTo>
                    <a:pt x="38179" y="393"/>
                  </a:lnTo>
                  <a:lnTo>
                    <a:pt x="37948" y="384"/>
                  </a:lnTo>
                  <a:lnTo>
                    <a:pt x="37718" y="384"/>
                  </a:lnTo>
                  <a:lnTo>
                    <a:pt x="37487" y="393"/>
                  </a:lnTo>
                  <a:lnTo>
                    <a:pt x="37274" y="418"/>
                  </a:lnTo>
                  <a:lnTo>
                    <a:pt x="37069" y="453"/>
                  </a:lnTo>
                  <a:lnTo>
                    <a:pt x="36872" y="495"/>
                  </a:lnTo>
                  <a:lnTo>
                    <a:pt x="36676" y="555"/>
                  </a:lnTo>
                  <a:lnTo>
                    <a:pt x="36480" y="615"/>
                  </a:lnTo>
                  <a:lnTo>
                    <a:pt x="36283" y="683"/>
                  </a:lnTo>
                  <a:lnTo>
                    <a:pt x="36087" y="768"/>
                  </a:lnTo>
                  <a:lnTo>
                    <a:pt x="35899" y="854"/>
                  </a:lnTo>
                  <a:lnTo>
                    <a:pt x="35711" y="939"/>
                  </a:lnTo>
                  <a:lnTo>
                    <a:pt x="35524" y="1033"/>
                  </a:lnTo>
                  <a:lnTo>
                    <a:pt x="35156" y="1238"/>
                  </a:lnTo>
                  <a:lnTo>
                    <a:pt x="34798" y="1451"/>
                  </a:lnTo>
                  <a:lnTo>
                    <a:pt x="34439" y="1673"/>
                  </a:lnTo>
                  <a:lnTo>
                    <a:pt x="34200" y="1819"/>
                  </a:lnTo>
                  <a:lnTo>
                    <a:pt x="33517" y="2220"/>
                  </a:lnTo>
                  <a:lnTo>
                    <a:pt x="32826" y="2612"/>
                  </a:lnTo>
                  <a:lnTo>
                    <a:pt x="32126" y="2988"/>
                  </a:lnTo>
                  <a:lnTo>
                    <a:pt x="31417" y="3347"/>
                  </a:lnTo>
                  <a:lnTo>
                    <a:pt x="30700" y="3688"/>
                  </a:lnTo>
                  <a:lnTo>
                    <a:pt x="29974" y="4013"/>
                  </a:lnTo>
                  <a:lnTo>
                    <a:pt x="29240" y="4320"/>
                  </a:lnTo>
                  <a:lnTo>
                    <a:pt x="28506" y="4610"/>
                  </a:lnTo>
                  <a:lnTo>
                    <a:pt x="28207" y="4721"/>
                  </a:lnTo>
                  <a:lnTo>
                    <a:pt x="27900" y="4832"/>
                  </a:lnTo>
                  <a:lnTo>
                    <a:pt x="27584" y="4935"/>
                  </a:lnTo>
                  <a:lnTo>
                    <a:pt x="27251" y="5037"/>
                  </a:lnTo>
                  <a:lnTo>
                    <a:pt x="26910" y="5122"/>
                  </a:lnTo>
                  <a:lnTo>
                    <a:pt x="26560" y="5199"/>
                  </a:lnTo>
                  <a:lnTo>
                    <a:pt x="26210" y="5267"/>
                  </a:lnTo>
                  <a:lnTo>
                    <a:pt x="25851" y="5310"/>
                  </a:lnTo>
                  <a:lnTo>
                    <a:pt x="25672" y="5327"/>
                  </a:lnTo>
                  <a:lnTo>
                    <a:pt x="25492" y="5344"/>
                  </a:lnTo>
                  <a:lnTo>
                    <a:pt x="24946" y="5344"/>
                  </a:lnTo>
                  <a:lnTo>
                    <a:pt x="24775" y="5327"/>
                  </a:lnTo>
                  <a:lnTo>
                    <a:pt x="24596" y="5310"/>
                  </a:lnTo>
                  <a:lnTo>
                    <a:pt x="24417" y="5285"/>
                  </a:lnTo>
                  <a:lnTo>
                    <a:pt x="24246" y="5250"/>
                  </a:lnTo>
                  <a:lnTo>
                    <a:pt x="24067" y="5208"/>
                  </a:lnTo>
                  <a:lnTo>
                    <a:pt x="23896" y="5156"/>
                  </a:lnTo>
                  <a:lnTo>
                    <a:pt x="23725" y="5097"/>
                  </a:lnTo>
                  <a:lnTo>
                    <a:pt x="23563" y="5037"/>
                  </a:lnTo>
                  <a:lnTo>
                    <a:pt x="23392" y="4960"/>
                  </a:lnTo>
                  <a:lnTo>
                    <a:pt x="23230" y="4875"/>
                  </a:lnTo>
                  <a:lnTo>
                    <a:pt x="23077" y="4781"/>
                  </a:lnTo>
                  <a:lnTo>
                    <a:pt x="22914" y="4670"/>
                  </a:lnTo>
                  <a:lnTo>
                    <a:pt x="22752" y="4550"/>
                  </a:lnTo>
                  <a:lnTo>
                    <a:pt x="22453" y="4311"/>
                  </a:lnTo>
                  <a:lnTo>
                    <a:pt x="22172" y="4089"/>
                  </a:lnTo>
                  <a:lnTo>
                    <a:pt x="22026" y="3978"/>
                  </a:lnTo>
                  <a:lnTo>
                    <a:pt x="21881" y="3876"/>
                  </a:lnTo>
                  <a:lnTo>
                    <a:pt x="21728" y="3782"/>
                  </a:lnTo>
                  <a:lnTo>
                    <a:pt x="21574" y="3697"/>
                  </a:lnTo>
                  <a:lnTo>
                    <a:pt x="21412" y="3620"/>
                  </a:lnTo>
                  <a:lnTo>
                    <a:pt x="21241" y="3560"/>
                  </a:lnTo>
                  <a:lnTo>
                    <a:pt x="21079" y="3517"/>
                  </a:lnTo>
                  <a:lnTo>
                    <a:pt x="20908" y="3492"/>
                  </a:lnTo>
                  <a:lnTo>
                    <a:pt x="20746" y="3475"/>
                  </a:lnTo>
                  <a:lnTo>
                    <a:pt x="20584" y="3466"/>
                  </a:lnTo>
                  <a:lnTo>
                    <a:pt x="20413" y="3466"/>
                  </a:lnTo>
                  <a:lnTo>
                    <a:pt x="20251" y="3475"/>
                  </a:lnTo>
                  <a:lnTo>
                    <a:pt x="19918" y="3492"/>
                  </a:lnTo>
                  <a:lnTo>
                    <a:pt x="19491" y="3509"/>
                  </a:lnTo>
                  <a:lnTo>
                    <a:pt x="19286" y="3509"/>
                  </a:lnTo>
                  <a:lnTo>
                    <a:pt x="19073" y="3500"/>
                  </a:lnTo>
                  <a:lnTo>
                    <a:pt x="18893" y="3483"/>
                  </a:lnTo>
                  <a:lnTo>
                    <a:pt x="18714" y="3449"/>
                  </a:lnTo>
                  <a:lnTo>
                    <a:pt x="18535" y="3406"/>
                  </a:lnTo>
                  <a:lnTo>
                    <a:pt x="18364" y="3355"/>
                  </a:lnTo>
                  <a:lnTo>
                    <a:pt x="18185" y="3295"/>
                  </a:lnTo>
                  <a:lnTo>
                    <a:pt x="18023" y="3227"/>
                  </a:lnTo>
                  <a:lnTo>
                    <a:pt x="17852" y="3150"/>
                  </a:lnTo>
                  <a:lnTo>
                    <a:pt x="17690" y="3073"/>
                  </a:lnTo>
                  <a:lnTo>
                    <a:pt x="17519" y="2988"/>
                  </a:lnTo>
                  <a:lnTo>
                    <a:pt x="17365" y="2894"/>
                  </a:lnTo>
                  <a:lnTo>
                    <a:pt x="17041" y="2698"/>
                  </a:lnTo>
                  <a:lnTo>
                    <a:pt x="16725" y="2493"/>
                  </a:lnTo>
                  <a:lnTo>
                    <a:pt x="16418" y="2288"/>
                  </a:lnTo>
                  <a:lnTo>
                    <a:pt x="16059" y="2040"/>
                  </a:lnTo>
                  <a:lnTo>
                    <a:pt x="15692" y="1801"/>
                  </a:lnTo>
                  <a:lnTo>
                    <a:pt x="15479" y="1682"/>
                  </a:lnTo>
                  <a:lnTo>
                    <a:pt x="15257" y="1562"/>
                  </a:lnTo>
                  <a:lnTo>
                    <a:pt x="15026" y="1451"/>
                  </a:lnTo>
                  <a:lnTo>
                    <a:pt x="14796" y="1358"/>
                  </a:lnTo>
                  <a:lnTo>
                    <a:pt x="14557" y="1272"/>
                  </a:lnTo>
                  <a:lnTo>
                    <a:pt x="14309" y="1195"/>
                  </a:lnTo>
                  <a:lnTo>
                    <a:pt x="14070" y="1136"/>
                  </a:lnTo>
                  <a:lnTo>
                    <a:pt x="13822" y="1101"/>
                  </a:lnTo>
                  <a:lnTo>
                    <a:pt x="13583" y="1076"/>
                  </a:lnTo>
                  <a:lnTo>
                    <a:pt x="13464" y="1067"/>
                  </a:lnTo>
                  <a:lnTo>
                    <a:pt x="13344" y="1076"/>
                  </a:lnTo>
                  <a:lnTo>
                    <a:pt x="13225" y="1076"/>
                  </a:lnTo>
                  <a:lnTo>
                    <a:pt x="13105" y="1093"/>
                  </a:lnTo>
                  <a:lnTo>
                    <a:pt x="12994" y="1110"/>
                  </a:lnTo>
                  <a:lnTo>
                    <a:pt x="12875" y="1127"/>
                  </a:lnTo>
                  <a:lnTo>
                    <a:pt x="12764" y="1161"/>
                  </a:lnTo>
                  <a:lnTo>
                    <a:pt x="12653" y="1195"/>
                  </a:lnTo>
                  <a:lnTo>
                    <a:pt x="12542" y="1238"/>
                  </a:lnTo>
                  <a:lnTo>
                    <a:pt x="12439" y="1281"/>
                  </a:lnTo>
                  <a:lnTo>
                    <a:pt x="12337" y="1340"/>
                  </a:lnTo>
                  <a:lnTo>
                    <a:pt x="12234" y="1400"/>
                  </a:lnTo>
                  <a:lnTo>
                    <a:pt x="12132" y="1468"/>
                  </a:lnTo>
                  <a:lnTo>
                    <a:pt x="12038" y="1545"/>
                  </a:lnTo>
                  <a:lnTo>
                    <a:pt x="11927" y="1656"/>
                  </a:lnTo>
                  <a:lnTo>
                    <a:pt x="11825" y="1767"/>
                  </a:lnTo>
                  <a:lnTo>
                    <a:pt x="11731" y="1878"/>
                  </a:lnTo>
                  <a:lnTo>
                    <a:pt x="11645" y="2006"/>
                  </a:lnTo>
                  <a:lnTo>
                    <a:pt x="11560" y="2134"/>
                  </a:lnTo>
                  <a:lnTo>
                    <a:pt x="11492" y="2271"/>
                  </a:lnTo>
                  <a:lnTo>
                    <a:pt x="11432" y="2408"/>
                  </a:lnTo>
                  <a:lnTo>
                    <a:pt x="11372" y="2544"/>
                  </a:lnTo>
                  <a:lnTo>
                    <a:pt x="11321" y="2689"/>
                  </a:lnTo>
                  <a:lnTo>
                    <a:pt x="11270" y="2826"/>
                  </a:lnTo>
                  <a:lnTo>
                    <a:pt x="11184" y="3108"/>
                  </a:lnTo>
                  <a:lnTo>
                    <a:pt x="11116" y="3381"/>
                  </a:lnTo>
                  <a:lnTo>
                    <a:pt x="11056" y="3637"/>
                  </a:lnTo>
                  <a:lnTo>
                    <a:pt x="10920" y="4269"/>
                  </a:lnTo>
                  <a:lnTo>
                    <a:pt x="10792" y="4892"/>
                  </a:lnTo>
                  <a:lnTo>
                    <a:pt x="10681" y="5515"/>
                  </a:lnTo>
                  <a:lnTo>
                    <a:pt x="10578" y="6138"/>
                  </a:lnTo>
                  <a:lnTo>
                    <a:pt x="10536" y="6446"/>
                  </a:lnTo>
                  <a:lnTo>
                    <a:pt x="10501" y="6753"/>
                  </a:lnTo>
                  <a:lnTo>
                    <a:pt x="10476" y="7060"/>
                  </a:lnTo>
                  <a:lnTo>
                    <a:pt x="10450" y="7368"/>
                  </a:lnTo>
                  <a:lnTo>
                    <a:pt x="10433" y="7666"/>
                  </a:lnTo>
                  <a:lnTo>
                    <a:pt x="10425" y="7965"/>
                  </a:lnTo>
                  <a:lnTo>
                    <a:pt x="10416" y="8264"/>
                  </a:lnTo>
                  <a:lnTo>
                    <a:pt x="10425" y="8554"/>
                  </a:lnTo>
                  <a:lnTo>
                    <a:pt x="10433" y="8844"/>
                  </a:lnTo>
                  <a:lnTo>
                    <a:pt x="10459" y="9126"/>
                  </a:lnTo>
                  <a:lnTo>
                    <a:pt x="10493" y="9416"/>
                  </a:lnTo>
                  <a:lnTo>
                    <a:pt x="10527" y="9690"/>
                  </a:lnTo>
                  <a:lnTo>
                    <a:pt x="10578" y="9971"/>
                  </a:lnTo>
                  <a:lnTo>
                    <a:pt x="10638" y="10236"/>
                  </a:lnTo>
                  <a:lnTo>
                    <a:pt x="10706" y="10501"/>
                  </a:lnTo>
                  <a:lnTo>
                    <a:pt x="10792" y="10765"/>
                  </a:lnTo>
                  <a:lnTo>
                    <a:pt x="10877" y="11021"/>
                  </a:lnTo>
                  <a:lnTo>
                    <a:pt x="10988" y="11278"/>
                  </a:lnTo>
                  <a:lnTo>
                    <a:pt x="11099" y="11525"/>
                  </a:lnTo>
                  <a:lnTo>
                    <a:pt x="11227" y="11764"/>
                  </a:lnTo>
                  <a:lnTo>
                    <a:pt x="11372" y="11995"/>
                  </a:lnTo>
                  <a:lnTo>
                    <a:pt x="11526" y="12225"/>
                  </a:lnTo>
                  <a:lnTo>
                    <a:pt x="11688" y="12447"/>
                  </a:lnTo>
                  <a:lnTo>
                    <a:pt x="11867" y="12669"/>
                  </a:lnTo>
                  <a:lnTo>
                    <a:pt x="12072" y="12891"/>
                  </a:lnTo>
                  <a:lnTo>
                    <a:pt x="12286" y="13104"/>
                  </a:lnTo>
                  <a:lnTo>
                    <a:pt x="12491" y="13309"/>
                  </a:lnTo>
                  <a:lnTo>
                    <a:pt x="12695" y="13531"/>
                  </a:lnTo>
                  <a:lnTo>
                    <a:pt x="12789" y="13642"/>
                  </a:lnTo>
                  <a:lnTo>
                    <a:pt x="12883" y="13762"/>
                  </a:lnTo>
                  <a:lnTo>
                    <a:pt x="12969" y="13881"/>
                  </a:lnTo>
                  <a:lnTo>
                    <a:pt x="13054" y="14001"/>
                  </a:lnTo>
                  <a:lnTo>
                    <a:pt x="13122" y="14129"/>
                  </a:lnTo>
                  <a:lnTo>
                    <a:pt x="13182" y="14248"/>
                  </a:lnTo>
                  <a:lnTo>
                    <a:pt x="13233" y="14376"/>
                  </a:lnTo>
                  <a:lnTo>
                    <a:pt x="13276" y="14505"/>
                  </a:lnTo>
                  <a:lnTo>
                    <a:pt x="13310" y="14641"/>
                  </a:lnTo>
                  <a:lnTo>
                    <a:pt x="13344" y="14778"/>
                  </a:lnTo>
                  <a:lnTo>
                    <a:pt x="13361" y="14906"/>
                  </a:lnTo>
                  <a:lnTo>
                    <a:pt x="13378" y="15042"/>
                  </a:lnTo>
                  <a:lnTo>
                    <a:pt x="13387" y="15179"/>
                  </a:lnTo>
                  <a:lnTo>
                    <a:pt x="13387" y="15324"/>
                  </a:lnTo>
                  <a:lnTo>
                    <a:pt x="13387" y="15461"/>
                  </a:lnTo>
                  <a:lnTo>
                    <a:pt x="13370" y="15597"/>
                  </a:lnTo>
                  <a:lnTo>
                    <a:pt x="13353" y="15734"/>
                  </a:lnTo>
                  <a:lnTo>
                    <a:pt x="13327" y="15870"/>
                  </a:lnTo>
                  <a:lnTo>
                    <a:pt x="13302" y="16007"/>
                  </a:lnTo>
                  <a:lnTo>
                    <a:pt x="13267" y="16144"/>
                  </a:lnTo>
                  <a:lnTo>
                    <a:pt x="13225" y="16280"/>
                  </a:lnTo>
                  <a:lnTo>
                    <a:pt x="13182" y="16417"/>
                  </a:lnTo>
                  <a:lnTo>
                    <a:pt x="13131" y="16553"/>
                  </a:lnTo>
                  <a:lnTo>
                    <a:pt x="13071" y="16681"/>
                  </a:lnTo>
                  <a:lnTo>
                    <a:pt x="12943" y="16938"/>
                  </a:lnTo>
                  <a:lnTo>
                    <a:pt x="12798" y="17185"/>
                  </a:lnTo>
                  <a:lnTo>
                    <a:pt x="12644" y="17424"/>
                  </a:lnTo>
                  <a:lnTo>
                    <a:pt x="12465" y="17646"/>
                  </a:lnTo>
                  <a:lnTo>
                    <a:pt x="12277" y="17851"/>
                  </a:lnTo>
                  <a:lnTo>
                    <a:pt x="12183" y="17954"/>
                  </a:lnTo>
                  <a:lnTo>
                    <a:pt x="12081" y="18047"/>
                  </a:lnTo>
                  <a:lnTo>
                    <a:pt x="11867" y="18218"/>
                  </a:lnTo>
                  <a:lnTo>
                    <a:pt x="11654" y="18389"/>
                  </a:lnTo>
                  <a:lnTo>
                    <a:pt x="11423" y="18543"/>
                  </a:lnTo>
                  <a:lnTo>
                    <a:pt x="11193" y="18679"/>
                  </a:lnTo>
                  <a:lnTo>
                    <a:pt x="10954" y="18816"/>
                  </a:lnTo>
                  <a:lnTo>
                    <a:pt x="10706" y="18944"/>
                  </a:lnTo>
                  <a:lnTo>
                    <a:pt x="10459" y="19063"/>
                  </a:lnTo>
                  <a:lnTo>
                    <a:pt x="10203" y="19174"/>
                  </a:lnTo>
                  <a:lnTo>
                    <a:pt x="9947" y="19277"/>
                  </a:lnTo>
                  <a:lnTo>
                    <a:pt x="9690" y="19371"/>
                  </a:lnTo>
                  <a:lnTo>
                    <a:pt x="9161" y="19558"/>
                  </a:lnTo>
                  <a:lnTo>
                    <a:pt x="8632" y="19721"/>
                  </a:lnTo>
                  <a:lnTo>
                    <a:pt x="8094" y="19883"/>
                  </a:lnTo>
                  <a:lnTo>
                    <a:pt x="7966" y="19926"/>
                  </a:lnTo>
                  <a:lnTo>
                    <a:pt x="7394" y="20105"/>
                  </a:lnTo>
                  <a:lnTo>
                    <a:pt x="6831" y="20293"/>
                  </a:lnTo>
                  <a:lnTo>
                    <a:pt x="6549" y="20387"/>
                  </a:lnTo>
                  <a:lnTo>
                    <a:pt x="6276" y="20498"/>
                  </a:lnTo>
                  <a:lnTo>
                    <a:pt x="6011" y="20609"/>
                  </a:lnTo>
                  <a:lnTo>
                    <a:pt x="5746" y="20720"/>
                  </a:lnTo>
                  <a:lnTo>
                    <a:pt x="5490" y="20848"/>
                  </a:lnTo>
                  <a:lnTo>
                    <a:pt x="5243" y="20984"/>
                  </a:lnTo>
                  <a:lnTo>
                    <a:pt x="5004" y="21121"/>
                  </a:lnTo>
                  <a:lnTo>
                    <a:pt x="4765" y="21274"/>
                  </a:lnTo>
                  <a:lnTo>
                    <a:pt x="4534" y="21437"/>
                  </a:lnTo>
                  <a:lnTo>
                    <a:pt x="4321" y="21616"/>
                  </a:lnTo>
                  <a:lnTo>
                    <a:pt x="4107" y="21804"/>
                  </a:lnTo>
                  <a:lnTo>
                    <a:pt x="3902" y="22000"/>
                  </a:lnTo>
                  <a:lnTo>
                    <a:pt x="3774" y="22145"/>
                  </a:lnTo>
                  <a:lnTo>
                    <a:pt x="3646" y="22290"/>
                  </a:lnTo>
                  <a:lnTo>
                    <a:pt x="3535" y="22444"/>
                  </a:lnTo>
                  <a:lnTo>
                    <a:pt x="3416" y="22598"/>
                  </a:lnTo>
                  <a:lnTo>
                    <a:pt x="3313" y="22760"/>
                  </a:lnTo>
                  <a:lnTo>
                    <a:pt x="3202" y="22922"/>
                  </a:lnTo>
                  <a:lnTo>
                    <a:pt x="3108" y="23093"/>
                  </a:lnTo>
                  <a:lnTo>
                    <a:pt x="3006" y="23264"/>
                  </a:lnTo>
                  <a:lnTo>
                    <a:pt x="2827" y="23631"/>
                  </a:lnTo>
                  <a:lnTo>
                    <a:pt x="2647" y="24015"/>
                  </a:lnTo>
                  <a:lnTo>
                    <a:pt x="2477" y="24425"/>
                  </a:lnTo>
                  <a:lnTo>
                    <a:pt x="2314" y="24851"/>
                  </a:lnTo>
                  <a:lnTo>
                    <a:pt x="2161" y="25253"/>
                  </a:lnTo>
                  <a:lnTo>
                    <a:pt x="2024" y="25654"/>
                  </a:lnTo>
                  <a:lnTo>
                    <a:pt x="1879" y="26064"/>
                  </a:lnTo>
                  <a:lnTo>
                    <a:pt x="1751" y="26473"/>
                  </a:lnTo>
                  <a:lnTo>
                    <a:pt x="1623" y="26883"/>
                  </a:lnTo>
                  <a:lnTo>
                    <a:pt x="1495" y="27293"/>
                  </a:lnTo>
                  <a:lnTo>
                    <a:pt x="1375" y="27703"/>
                  </a:lnTo>
                  <a:lnTo>
                    <a:pt x="1264" y="28121"/>
                  </a:lnTo>
                  <a:lnTo>
                    <a:pt x="1153" y="28539"/>
                  </a:lnTo>
                  <a:lnTo>
                    <a:pt x="1042" y="28958"/>
                  </a:lnTo>
                  <a:lnTo>
                    <a:pt x="855" y="29794"/>
                  </a:lnTo>
                  <a:lnTo>
                    <a:pt x="675" y="30640"/>
                  </a:lnTo>
                  <a:lnTo>
                    <a:pt x="522" y="31493"/>
                  </a:lnTo>
                  <a:lnTo>
                    <a:pt x="385" y="32347"/>
                  </a:lnTo>
                  <a:lnTo>
                    <a:pt x="274" y="33201"/>
                  </a:lnTo>
                  <a:lnTo>
                    <a:pt x="180" y="34054"/>
                  </a:lnTo>
                  <a:lnTo>
                    <a:pt x="138" y="34490"/>
                  </a:lnTo>
                  <a:lnTo>
                    <a:pt x="103" y="34917"/>
                  </a:lnTo>
                  <a:lnTo>
                    <a:pt x="69" y="35343"/>
                  </a:lnTo>
                  <a:lnTo>
                    <a:pt x="52" y="35779"/>
                  </a:lnTo>
                  <a:lnTo>
                    <a:pt x="27" y="36206"/>
                  </a:lnTo>
                  <a:lnTo>
                    <a:pt x="18" y="36633"/>
                  </a:lnTo>
                  <a:lnTo>
                    <a:pt x="9" y="37068"/>
                  </a:lnTo>
                  <a:lnTo>
                    <a:pt x="1" y="37495"/>
                  </a:lnTo>
                  <a:lnTo>
                    <a:pt x="9" y="37922"/>
                  </a:lnTo>
                  <a:lnTo>
                    <a:pt x="9" y="38348"/>
                  </a:lnTo>
                  <a:lnTo>
                    <a:pt x="35" y="38972"/>
                  </a:lnTo>
                  <a:lnTo>
                    <a:pt x="52" y="39322"/>
                  </a:lnTo>
                  <a:lnTo>
                    <a:pt x="78" y="39689"/>
                  </a:lnTo>
                  <a:lnTo>
                    <a:pt x="112" y="40073"/>
                  </a:lnTo>
                  <a:lnTo>
                    <a:pt x="155" y="40483"/>
                  </a:lnTo>
                  <a:lnTo>
                    <a:pt x="197" y="40901"/>
                  </a:lnTo>
                  <a:lnTo>
                    <a:pt x="257" y="41336"/>
                  </a:lnTo>
                  <a:lnTo>
                    <a:pt x="325" y="41789"/>
                  </a:lnTo>
                  <a:lnTo>
                    <a:pt x="402" y="42250"/>
                  </a:lnTo>
                  <a:lnTo>
                    <a:pt x="496" y="42719"/>
                  </a:lnTo>
                  <a:lnTo>
                    <a:pt x="599" y="43206"/>
                  </a:lnTo>
                  <a:lnTo>
                    <a:pt x="718" y="43693"/>
                  </a:lnTo>
                  <a:lnTo>
                    <a:pt x="846" y="44179"/>
                  </a:lnTo>
                  <a:lnTo>
                    <a:pt x="991" y="44683"/>
                  </a:lnTo>
                  <a:lnTo>
                    <a:pt x="1145" y="45178"/>
                  </a:lnTo>
                  <a:lnTo>
                    <a:pt x="1324" y="45682"/>
                  </a:lnTo>
                  <a:lnTo>
                    <a:pt x="1521" y="46177"/>
                  </a:lnTo>
                  <a:lnTo>
                    <a:pt x="1725" y="46672"/>
                  </a:lnTo>
                  <a:lnTo>
                    <a:pt x="1956" y="47167"/>
                  </a:lnTo>
                  <a:lnTo>
                    <a:pt x="2203" y="47654"/>
                  </a:lnTo>
                  <a:lnTo>
                    <a:pt x="2332" y="47893"/>
                  </a:lnTo>
                  <a:lnTo>
                    <a:pt x="2468" y="48132"/>
                  </a:lnTo>
                  <a:lnTo>
                    <a:pt x="2613" y="48371"/>
                  </a:lnTo>
                  <a:lnTo>
                    <a:pt x="2758" y="48601"/>
                  </a:lnTo>
                  <a:lnTo>
                    <a:pt x="2912" y="48840"/>
                  </a:lnTo>
                  <a:lnTo>
                    <a:pt x="3066" y="49062"/>
                  </a:lnTo>
                  <a:lnTo>
                    <a:pt x="3228" y="49293"/>
                  </a:lnTo>
                  <a:lnTo>
                    <a:pt x="3399" y="49515"/>
                  </a:lnTo>
                  <a:lnTo>
                    <a:pt x="3569" y="49737"/>
                  </a:lnTo>
                  <a:lnTo>
                    <a:pt x="3749" y="49950"/>
                  </a:lnTo>
                  <a:lnTo>
                    <a:pt x="3936" y="50164"/>
                  </a:lnTo>
                  <a:lnTo>
                    <a:pt x="4124" y="50369"/>
                  </a:lnTo>
                  <a:lnTo>
                    <a:pt x="4329" y="50574"/>
                  </a:lnTo>
                  <a:lnTo>
                    <a:pt x="4534" y="50778"/>
                  </a:lnTo>
                  <a:lnTo>
                    <a:pt x="4739" y="50975"/>
                  </a:lnTo>
                  <a:lnTo>
                    <a:pt x="4961" y="51163"/>
                  </a:lnTo>
                  <a:lnTo>
                    <a:pt x="5183" y="51350"/>
                  </a:lnTo>
                  <a:lnTo>
                    <a:pt x="5413" y="51530"/>
                  </a:lnTo>
                  <a:lnTo>
                    <a:pt x="5644" y="51700"/>
                  </a:lnTo>
                  <a:lnTo>
                    <a:pt x="5891" y="51871"/>
                  </a:lnTo>
                  <a:lnTo>
                    <a:pt x="6139" y="52033"/>
                  </a:lnTo>
                  <a:lnTo>
                    <a:pt x="6395" y="52196"/>
                  </a:lnTo>
                  <a:lnTo>
                    <a:pt x="6626" y="52324"/>
                  </a:lnTo>
                  <a:lnTo>
                    <a:pt x="6856" y="52452"/>
                  </a:lnTo>
                  <a:lnTo>
                    <a:pt x="7087" y="52571"/>
                  </a:lnTo>
                  <a:lnTo>
                    <a:pt x="7326" y="52691"/>
                  </a:lnTo>
                  <a:lnTo>
                    <a:pt x="7565" y="52793"/>
                  </a:lnTo>
                  <a:lnTo>
                    <a:pt x="7804" y="52896"/>
                  </a:lnTo>
                  <a:lnTo>
                    <a:pt x="8051" y="52998"/>
                  </a:lnTo>
                  <a:lnTo>
                    <a:pt x="8290" y="53092"/>
                  </a:lnTo>
                  <a:lnTo>
                    <a:pt x="8786" y="53263"/>
                  </a:lnTo>
                  <a:lnTo>
                    <a:pt x="9289" y="53416"/>
                  </a:lnTo>
                  <a:lnTo>
                    <a:pt x="9793" y="53561"/>
                  </a:lnTo>
                  <a:lnTo>
                    <a:pt x="10305" y="53681"/>
                  </a:lnTo>
                  <a:lnTo>
                    <a:pt x="10817" y="53792"/>
                  </a:lnTo>
                  <a:lnTo>
                    <a:pt x="11330" y="53894"/>
                  </a:lnTo>
                  <a:lnTo>
                    <a:pt x="11842" y="53988"/>
                  </a:lnTo>
                  <a:lnTo>
                    <a:pt x="12345" y="54065"/>
                  </a:lnTo>
                  <a:lnTo>
                    <a:pt x="12858" y="54142"/>
                  </a:lnTo>
                  <a:lnTo>
                    <a:pt x="13361" y="54210"/>
                  </a:lnTo>
                  <a:lnTo>
                    <a:pt x="14343" y="54338"/>
                  </a:lnTo>
                  <a:lnTo>
                    <a:pt x="30324" y="56370"/>
                  </a:lnTo>
                  <a:lnTo>
                    <a:pt x="31204" y="56473"/>
                  </a:lnTo>
                  <a:lnTo>
                    <a:pt x="31639" y="56524"/>
                  </a:lnTo>
                  <a:lnTo>
                    <a:pt x="32066" y="56558"/>
                  </a:lnTo>
                  <a:lnTo>
                    <a:pt x="32493" y="56592"/>
                  </a:lnTo>
                  <a:lnTo>
                    <a:pt x="32903" y="56618"/>
                  </a:lnTo>
                  <a:lnTo>
                    <a:pt x="33312" y="56635"/>
                  </a:lnTo>
                  <a:lnTo>
                    <a:pt x="33722" y="56643"/>
                  </a:lnTo>
                  <a:lnTo>
                    <a:pt x="33987" y="56643"/>
                  </a:lnTo>
                  <a:lnTo>
                    <a:pt x="34260" y="56635"/>
                  </a:lnTo>
                  <a:lnTo>
                    <a:pt x="34516" y="56618"/>
                  </a:lnTo>
                  <a:lnTo>
                    <a:pt x="34781" y="56601"/>
                  </a:lnTo>
                  <a:lnTo>
                    <a:pt x="35037" y="56567"/>
                  </a:lnTo>
                  <a:lnTo>
                    <a:pt x="35293" y="56532"/>
                  </a:lnTo>
                  <a:lnTo>
                    <a:pt x="35549" y="56498"/>
                  </a:lnTo>
                  <a:lnTo>
                    <a:pt x="35797" y="56447"/>
                  </a:lnTo>
                  <a:lnTo>
                    <a:pt x="36053" y="56387"/>
                  </a:lnTo>
                  <a:lnTo>
                    <a:pt x="36292" y="56327"/>
                  </a:lnTo>
                  <a:lnTo>
                    <a:pt x="36539" y="56251"/>
                  </a:lnTo>
                  <a:lnTo>
                    <a:pt x="36778" y="56174"/>
                  </a:lnTo>
                  <a:lnTo>
                    <a:pt x="37017" y="56080"/>
                  </a:lnTo>
                  <a:lnTo>
                    <a:pt x="37248" y="55977"/>
                  </a:lnTo>
                  <a:lnTo>
                    <a:pt x="37478" y="55875"/>
                  </a:lnTo>
                  <a:lnTo>
                    <a:pt x="37709" y="55747"/>
                  </a:lnTo>
                  <a:lnTo>
                    <a:pt x="37999" y="55585"/>
                  </a:lnTo>
                  <a:lnTo>
                    <a:pt x="38272" y="55405"/>
                  </a:lnTo>
                  <a:lnTo>
                    <a:pt x="38546" y="55209"/>
                  </a:lnTo>
                  <a:lnTo>
                    <a:pt x="38810" y="55004"/>
                  </a:lnTo>
                  <a:lnTo>
                    <a:pt x="39066" y="54799"/>
                  </a:lnTo>
                  <a:lnTo>
                    <a:pt x="39314" y="54586"/>
                  </a:lnTo>
                  <a:lnTo>
                    <a:pt x="39809" y="54151"/>
                  </a:lnTo>
                  <a:lnTo>
                    <a:pt x="40159" y="53843"/>
                  </a:lnTo>
                  <a:lnTo>
                    <a:pt x="40518" y="53536"/>
                  </a:lnTo>
                  <a:lnTo>
                    <a:pt x="40885" y="53237"/>
                  </a:lnTo>
                  <a:lnTo>
                    <a:pt x="41081" y="53092"/>
                  </a:lnTo>
                  <a:lnTo>
                    <a:pt x="41269" y="52955"/>
                  </a:lnTo>
                  <a:lnTo>
                    <a:pt x="41491" y="52802"/>
                  </a:lnTo>
                  <a:lnTo>
                    <a:pt x="41730" y="52657"/>
                  </a:lnTo>
                  <a:lnTo>
                    <a:pt x="41960" y="52520"/>
                  </a:lnTo>
                  <a:lnTo>
                    <a:pt x="42199" y="52383"/>
                  </a:lnTo>
                  <a:lnTo>
                    <a:pt x="42447" y="52255"/>
                  </a:lnTo>
                  <a:lnTo>
                    <a:pt x="42686" y="52136"/>
                  </a:lnTo>
                  <a:lnTo>
                    <a:pt x="42942" y="52016"/>
                  </a:lnTo>
                  <a:lnTo>
                    <a:pt x="43190" y="51905"/>
                  </a:lnTo>
                  <a:lnTo>
                    <a:pt x="43702" y="51692"/>
                  </a:lnTo>
                  <a:lnTo>
                    <a:pt x="44214" y="51487"/>
                  </a:lnTo>
                  <a:lnTo>
                    <a:pt x="44726" y="51299"/>
                  </a:lnTo>
                  <a:lnTo>
                    <a:pt x="45239" y="51111"/>
                  </a:lnTo>
                  <a:lnTo>
                    <a:pt x="45828" y="50889"/>
                  </a:lnTo>
                  <a:lnTo>
                    <a:pt x="46408" y="50667"/>
                  </a:lnTo>
                  <a:lnTo>
                    <a:pt x="46997" y="50437"/>
                  </a:lnTo>
                  <a:lnTo>
                    <a:pt x="47279" y="50317"/>
                  </a:lnTo>
                  <a:lnTo>
                    <a:pt x="47569" y="50181"/>
                  </a:lnTo>
                  <a:lnTo>
                    <a:pt x="47851" y="50053"/>
                  </a:lnTo>
                  <a:lnTo>
                    <a:pt x="48133" y="49908"/>
                  </a:lnTo>
                  <a:lnTo>
                    <a:pt x="48406" y="49762"/>
                  </a:lnTo>
                  <a:lnTo>
                    <a:pt x="48679" y="49600"/>
                  </a:lnTo>
                  <a:lnTo>
                    <a:pt x="48944" y="49438"/>
                  </a:lnTo>
                  <a:lnTo>
                    <a:pt x="49200" y="49267"/>
                  </a:lnTo>
                  <a:lnTo>
                    <a:pt x="49456" y="49080"/>
                  </a:lnTo>
                  <a:lnTo>
                    <a:pt x="49695" y="48883"/>
                  </a:lnTo>
                  <a:lnTo>
                    <a:pt x="49994" y="48636"/>
                  </a:lnTo>
                  <a:lnTo>
                    <a:pt x="50267" y="48362"/>
                  </a:lnTo>
                  <a:lnTo>
                    <a:pt x="50532" y="48089"/>
                  </a:lnTo>
                  <a:lnTo>
                    <a:pt x="50779" y="47799"/>
                  </a:lnTo>
                  <a:lnTo>
                    <a:pt x="51018" y="47500"/>
                  </a:lnTo>
                  <a:lnTo>
                    <a:pt x="51249" y="47184"/>
                  </a:lnTo>
                  <a:lnTo>
                    <a:pt x="51471" y="46868"/>
                  </a:lnTo>
                  <a:lnTo>
                    <a:pt x="51676" y="46544"/>
                  </a:lnTo>
                  <a:lnTo>
                    <a:pt x="51880" y="46220"/>
                  </a:lnTo>
                  <a:lnTo>
                    <a:pt x="52077" y="45878"/>
                  </a:lnTo>
                  <a:lnTo>
                    <a:pt x="52265" y="45545"/>
                  </a:lnTo>
                  <a:lnTo>
                    <a:pt x="52444" y="45204"/>
                  </a:lnTo>
                  <a:lnTo>
                    <a:pt x="52794" y="44512"/>
                  </a:lnTo>
                  <a:lnTo>
                    <a:pt x="53144" y="43812"/>
                  </a:lnTo>
                  <a:lnTo>
                    <a:pt x="53528" y="43035"/>
                  </a:lnTo>
                  <a:lnTo>
                    <a:pt x="53724" y="42643"/>
                  </a:lnTo>
                  <a:lnTo>
                    <a:pt x="53929" y="42250"/>
                  </a:lnTo>
                  <a:lnTo>
                    <a:pt x="54143" y="41866"/>
                  </a:lnTo>
                  <a:lnTo>
                    <a:pt x="54356" y="41482"/>
                  </a:lnTo>
                  <a:lnTo>
                    <a:pt x="54587" y="41106"/>
                  </a:lnTo>
                  <a:lnTo>
                    <a:pt x="54826" y="40739"/>
                  </a:lnTo>
                  <a:lnTo>
                    <a:pt x="54996" y="40474"/>
                  </a:lnTo>
                  <a:lnTo>
                    <a:pt x="55184" y="40227"/>
                  </a:lnTo>
                  <a:lnTo>
                    <a:pt x="55372" y="39971"/>
                  </a:lnTo>
                  <a:lnTo>
                    <a:pt x="55568" y="39723"/>
                  </a:lnTo>
                  <a:lnTo>
                    <a:pt x="55765" y="39484"/>
                  </a:lnTo>
                  <a:lnTo>
                    <a:pt x="55970" y="39245"/>
                  </a:lnTo>
                  <a:lnTo>
                    <a:pt x="56183" y="39014"/>
                  </a:lnTo>
                  <a:lnTo>
                    <a:pt x="56397" y="38784"/>
                  </a:lnTo>
                  <a:lnTo>
                    <a:pt x="56610" y="38562"/>
                  </a:lnTo>
                  <a:lnTo>
                    <a:pt x="56832" y="38340"/>
                  </a:lnTo>
                  <a:lnTo>
                    <a:pt x="57054" y="38127"/>
                  </a:lnTo>
                  <a:lnTo>
                    <a:pt x="57284" y="37922"/>
                  </a:lnTo>
                  <a:lnTo>
                    <a:pt x="57754" y="37512"/>
                  </a:lnTo>
                  <a:lnTo>
                    <a:pt x="58223" y="37111"/>
                  </a:lnTo>
                  <a:lnTo>
                    <a:pt x="58710" y="36735"/>
                  </a:lnTo>
                  <a:lnTo>
                    <a:pt x="59197" y="36368"/>
                  </a:lnTo>
                  <a:lnTo>
                    <a:pt x="59692" y="36018"/>
                  </a:lnTo>
                  <a:lnTo>
                    <a:pt x="60187" y="35676"/>
                  </a:lnTo>
                  <a:lnTo>
                    <a:pt x="60691" y="35352"/>
                  </a:lnTo>
                  <a:lnTo>
                    <a:pt x="61186" y="35036"/>
                  </a:lnTo>
                  <a:lnTo>
                    <a:pt x="61672" y="34729"/>
                  </a:lnTo>
                  <a:lnTo>
                    <a:pt x="62159" y="34430"/>
                  </a:lnTo>
                  <a:lnTo>
                    <a:pt x="62202" y="34413"/>
                  </a:lnTo>
                  <a:lnTo>
                    <a:pt x="62629" y="34157"/>
                  </a:lnTo>
                  <a:lnTo>
                    <a:pt x="62833" y="34020"/>
                  </a:lnTo>
                  <a:lnTo>
                    <a:pt x="63038" y="33875"/>
                  </a:lnTo>
                  <a:lnTo>
                    <a:pt x="63235" y="33730"/>
                  </a:lnTo>
                  <a:lnTo>
                    <a:pt x="63423" y="33568"/>
                  </a:lnTo>
                  <a:lnTo>
                    <a:pt x="63593" y="33388"/>
                  </a:lnTo>
                  <a:lnTo>
                    <a:pt x="63679" y="33303"/>
                  </a:lnTo>
                  <a:lnTo>
                    <a:pt x="63755" y="33201"/>
                  </a:lnTo>
                  <a:lnTo>
                    <a:pt x="63849" y="33073"/>
                  </a:lnTo>
                  <a:lnTo>
                    <a:pt x="63935" y="32936"/>
                  </a:lnTo>
                  <a:lnTo>
                    <a:pt x="64012" y="32799"/>
                  </a:lnTo>
                  <a:lnTo>
                    <a:pt x="64080" y="32663"/>
                  </a:lnTo>
                  <a:lnTo>
                    <a:pt x="64140" y="32518"/>
                  </a:lnTo>
                  <a:lnTo>
                    <a:pt x="64191" y="32373"/>
                  </a:lnTo>
                  <a:lnTo>
                    <a:pt x="64225" y="32227"/>
                  </a:lnTo>
                  <a:lnTo>
                    <a:pt x="64259" y="32074"/>
                  </a:lnTo>
                  <a:lnTo>
                    <a:pt x="64285" y="31920"/>
                  </a:lnTo>
                  <a:lnTo>
                    <a:pt x="64310" y="31766"/>
                  </a:lnTo>
                  <a:lnTo>
                    <a:pt x="64319" y="31613"/>
                  </a:lnTo>
                  <a:lnTo>
                    <a:pt x="64319" y="31459"/>
                  </a:lnTo>
                  <a:lnTo>
                    <a:pt x="64319" y="31305"/>
                  </a:lnTo>
                  <a:lnTo>
                    <a:pt x="64302" y="31152"/>
                  </a:lnTo>
                  <a:lnTo>
                    <a:pt x="64285" y="30998"/>
                  </a:lnTo>
                  <a:lnTo>
                    <a:pt x="64259" y="30836"/>
                  </a:lnTo>
                  <a:lnTo>
                    <a:pt x="64225" y="30682"/>
                  </a:lnTo>
                  <a:lnTo>
                    <a:pt x="64191" y="30529"/>
                  </a:lnTo>
                  <a:lnTo>
                    <a:pt x="64148" y="30375"/>
                  </a:lnTo>
                  <a:lnTo>
                    <a:pt x="64097" y="30230"/>
                  </a:lnTo>
                  <a:lnTo>
                    <a:pt x="64046" y="30076"/>
                  </a:lnTo>
                  <a:lnTo>
                    <a:pt x="63977" y="29931"/>
                  </a:lnTo>
                  <a:lnTo>
                    <a:pt x="63918" y="29786"/>
                  </a:lnTo>
                  <a:lnTo>
                    <a:pt x="63841" y="29641"/>
                  </a:lnTo>
                  <a:lnTo>
                    <a:pt x="63764" y="29504"/>
                  </a:lnTo>
                  <a:lnTo>
                    <a:pt x="63687" y="29368"/>
                  </a:lnTo>
                  <a:lnTo>
                    <a:pt x="63593" y="29231"/>
                  </a:lnTo>
                  <a:lnTo>
                    <a:pt x="63508" y="29103"/>
                  </a:lnTo>
                  <a:lnTo>
                    <a:pt x="63414" y="28975"/>
                  </a:lnTo>
                  <a:lnTo>
                    <a:pt x="63312" y="28855"/>
                  </a:lnTo>
                  <a:lnTo>
                    <a:pt x="63209" y="28736"/>
                  </a:lnTo>
                  <a:lnTo>
                    <a:pt x="63107" y="28625"/>
                  </a:lnTo>
                  <a:lnTo>
                    <a:pt x="62996" y="28522"/>
                  </a:lnTo>
                  <a:lnTo>
                    <a:pt x="62885" y="28428"/>
                  </a:lnTo>
                  <a:lnTo>
                    <a:pt x="62765" y="28343"/>
                  </a:lnTo>
                  <a:lnTo>
                    <a:pt x="62646" y="28258"/>
                  </a:lnTo>
                  <a:lnTo>
                    <a:pt x="62518" y="28181"/>
                  </a:lnTo>
                  <a:lnTo>
                    <a:pt x="62390" y="28113"/>
                  </a:lnTo>
                  <a:lnTo>
                    <a:pt x="62253" y="28044"/>
                  </a:lnTo>
                  <a:lnTo>
                    <a:pt x="62116" y="27985"/>
                  </a:lnTo>
                  <a:lnTo>
                    <a:pt x="61835" y="27874"/>
                  </a:lnTo>
                  <a:lnTo>
                    <a:pt x="61544" y="27780"/>
                  </a:lnTo>
                  <a:lnTo>
                    <a:pt x="61254" y="27686"/>
                  </a:lnTo>
                  <a:lnTo>
                    <a:pt x="60964" y="27600"/>
                  </a:lnTo>
                  <a:lnTo>
                    <a:pt x="60631" y="27498"/>
                  </a:lnTo>
                  <a:lnTo>
                    <a:pt x="60307" y="27395"/>
                  </a:lnTo>
                  <a:lnTo>
                    <a:pt x="59999" y="27284"/>
                  </a:lnTo>
                  <a:lnTo>
                    <a:pt x="59846" y="27225"/>
                  </a:lnTo>
                  <a:lnTo>
                    <a:pt x="59700" y="27156"/>
                  </a:lnTo>
                  <a:lnTo>
                    <a:pt x="59555" y="27088"/>
                  </a:lnTo>
                  <a:lnTo>
                    <a:pt x="59419" y="27011"/>
                  </a:lnTo>
                  <a:lnTo>
                    <a:pt x="59291" y="26934"/>
                  </a:lnTo>
                  <a:lnTo>
                    <a:pt x="59163" y="26841"/>
                  </a:lnTo>
                  <a:lnTo>
                    <a:pt x="59043" y="26747"/>
                  </a:lnTo>
                  <a:lnTo>
                    <a:pt x="58932" y="26636"/>
                  </a:lnTo>
                  <a:lnTo>
                    <a:pt x="58821" y="26525"/>
                  </a:lnTo>
                  <a:lnTo>
                    <a:pt x="58727" y="26397"/>
                  </a:lnTo>
                  <a:lnTo>
                    <a:pt x="58650" y="26286"/>
                  </a:lnTo>
                  <a:lnTo>
                    <a:pt x="58582" y="26175"/>
                  </a:lnTo>
                  <a:lnTo>
                    <a:pt x="58522" y="26064"/>
                  </a:lnTo>
                  <a:lnTo>
                    <a:pt x="58471" y="25953"/>
                  </a:lnTo>
                  <a:lnTo>
                    <a:pt x="58420" y="25833"/>
                  </a:lnTo>
                  <a:lnTo>
                    <a:pt x="58377" y="25714"/>
                  </a:lnTo>
                  <a:lnTo>
                    <a:pt x="58334" y="25594"/>
                  </a:lnTo>
                  <a:lnTo>
                    <a:pt x="58300" y="25475"/>
                  </a:lnTo>
                  <a:lnTo>
                    <a:pt x="58249" y="25227"/>
                  </a:lnTo>
                  <a:lnTo>
                    <a:pt x="58215" y="24971"/>
                  </a:lnTo>
                  <a:lnTo>
                    <a:pt x="58198" y="24715"/>
                  </a:lnTo>
                  <a:lnTo>
                    <a:pt x="58198" y="24450"/>
                  </a:lnTo>
                  <a:lnTo>
                    <a:pt x="58206" y="24186"/>
                  </a:lnTo>
                  <a:lnTo>
                    <a:pt x="58223" y="23912"/>
                  </a:lnTo>
                  <a:lnTo>
                    <a:pt x="58258" y="23639"/>
                  </a:lnTo>
                  <a:lnTo>
                    <a:pt x="58292" y="23366"/>
                  </a:lnTo>
                  <a:lnTo>
                    <a:pt x="58386" y="22811"/>
                  </a:lnTo>
                  <a:lnTo>
                    <a:pt x="58497" y="22248"/>
                  </a:lnTo>
                  <a:lnTo>
                    <a:pt x="58608" y="21684"/>
                  </a:lnTo>
                  <a:lnTo>
                    <a:pt x="58650" y="21402"/>
                  </a:lnTo>
                  <a:lnTo>
                    <a:pt x="58702" y="21121"/>
                  </a:lnTo>
                  <a:lnTo>
                    <a:pt x="58736" y="20839"/>
                  </a:lnTo>
                  <a:lnTo>
                    <a:pt x="58770" y="20557"/>
                  </a:lnTo>
                  <a:lnTo>
                    <a:pt x="58787" y="20284"/>
                  </a:lnTo>
                  <a:lnTo>
                    <a:pt x="58795" y="20011"/>
                  </a:lnTo>
                  <a:lnTo>
                    <a:pt x="58795" y="19669"/>
                  </a:lnTo>
                  <a:lnTo>
                    <a:pt x="58795" y="19490"/>
                  </a:lnTo>
                  <a:lnTo>
                    <a:pt x="58778" y="19311"/>
                  </a:lnTo>
                  <a:lnTo>
                    <a:pt x="58753" y="19123"/>
                  </a:lnTo>
                  <a:lnTo>
                    <a:pt x="58719" y="18952"/>
                  </a:lnTo>
                  <a:lnTo>
                    <a:pt x="58667" y="18773"/>
                  </a:lnTo>
                  <a:lnTo>
                    <a:pt x="58608" y="18602"/>
                  </a:lnTo>
                  <a:lnTo>
                    <a:pt x="58556" y="18508"/>
                  </a:lnTo>
                  <a:lnTo>
                    <a:pt x="58505" y="18423"/>
                  </a:lnTo>
                  <a:lnTo>
                    <a:pt x="58454" y="18338"/>
                  </a:lnTo>
                  <a:lnTo>
                    <a:pt x="58403" y="18261"/>
                  </a:lnTo>
                  <a:lnTo>
                    <a:pt x="58343" y="18184"/>
                  </a:lnTo>
                  <a:lnTo>
                    <a:pt x="58275" y="18116"/>
                  </a:lnTo>
                  <a:lnTo>
                    <a:pt x="58147" y="17988"/>
                  </a:lnTo>
                  <a:lnTo>
                    <a:pt x="57993" y="17877"/>
                  </a:lnTo>
                  <a:lnTo>
                    <a:pt x="57839" y="17774"/>
                  </a:lnTo>
                  <a:lnTo>
                    <a:pt x="57669" y="17689"/>
                  </a:lnTo>
                  <a:lnTo>
                    <a:pt x="57498" y="17612"/>
                  </a:lnTo>
                  <a:lnTo>
                    <a:pt x="57310" y="17544"/>
                  </a:lnTo>
                  <a:lnTo>
                    <a:pt x="57114" y="17484"/>
                  </a:lnTo>
                  <a:lnTo>
                    <a:pt x="56917" y="17433"/>
                  </a:lnTo>
                  <a:lnTo>
                    <a:pt x="56712" y="17390"/>
                  </a:lnTo>
                  <a:lnTo>
                    <a:pt x="56286" y="17313"/>
                  </a:lnTo>
                  <a:lnTo>
                    <a:pt x="55850" y="17245"/>
                  </a:lnTo>
                  <a:lnTo>
                    <a:pt x="55406" y="17177"/>
                  </a:lnTo>
                  <a:lnTo>
                    <a:pt x="54971" y="17100"/>
                  </a:lnTo>
                  <a:lnTo>
                    <a:pt x="54757" y="17049"/>
                  </a:lnTo>
                  <a:lnTo>
                    <a:pt x="54544" y="16997"/>
                  </a:lnTo>
                  <a:lnTo>
                    <a:pt x="54339" y="16938"/>
                  </a:lnTo>
                  <a:lnTo>
                    <a:pt x="54143" y="16861"/>
                  </a:lnTo>
                  <a:lnTo>
                    <a:pt x="53938" y="16775"/>
                  </a:lnTo>
                  <a:lnTo>
                    <a:pt x="53750" y="16673"/>
                  </a:lnTo>
                  <a:lnTo>
                    <a:pt x="53562" y="16562"/>
                  </a:lnTo>
                  <a:lnTo>
                    <a:pt x="53383" y="16442"/>
                  </a:lnTo>
                  <a:lnTo>
                    <a:pt x="53212" y="16314"/>
                  </a:lnTo>
                  <a:lnTo>
                    <a:pt x="53050" y="16169"/>
                  </a:lnTo>
                  <a:lnTo>
                    <a:pt x="52888" y="16024"/>
                  </a:lnTo>
                  <a:lnTo>
                    <a:pt x="52734" y="15870"/>
                  </a:lnTo>
                  <a:lnTo>
                    <a:pt x="52581" y="15708"/>
                  </a:lnTo>
                  <a:lnTo>
                    <a:pt x="52435" y="15546"/>
                  </a:lnTo>
                  <a:lnTo>
                    <a:pt x="52154" y="15196"/>
                  </a:lnTo>
                  <a:lnTo>
                    <a:pt x="51872" y="14829"/>
                  </a:lnTo>
                  <a:lnTo>
                    <a:pt x="51599" y="14445"/>
                  </a:lnTo>
                  <a:lnTo>
                    <a:pt x="51172" y="13873"/>
                  </a:lnTo>
                  <a:lnTo>
                    <a:pt x="50950" y="13591"/>
                  </a:lnTo>
                  <a:lnTo>
                    <a:pt x="50728" y="13309"/>
                  </a:lnTo>
                  <a:lnTo>
                    <a:pt x="50489" y="13045"/>
                  </a:lnTo>
                  <a:lnTo>
                    <a:pt x="50361" y="12917"/>
                  </a:lnTo>
                  <a:lnTo>
                    <a:pt x="50233" y="12789"/>
                  </a:lnTo>
                  <a:lnTo>
                    <a:pt x="50105" y="12669"/>
                  </a:lnTo>
                  <a:lnTo>
                    <a:pt x="49968" y="12558"/>
                  </a:lnTo>
                  <a:lnTo>
                    <a:pt x="49832" y="12447"/>
                  </a:lnTo>
                  <a:lnTo>
                    <a:pt x="49695" y="12345"/>
                  </a:lnTo>
                  <a:lnTo>
                    <a:pt x="49464" y="12191"/>
                  </a:lnTo>
                  <a:lnTo>
                    <a:pt x="49243" y="12063"/>
                  </a:lnTo>
                  <a:lnTo>
                    <a:pt x="49003" y="11943"/>
                  </a:lnTo>
                  <a:lnTo>
                    <a:pt x="48764" y="11832"/>
                  </a:lnTo>
                  <a:lnTo>
                    <a:pt x="48517" y="11739"/>
                  </a:lnTo>
                  <a:lnTo>
                    <a:pt x="48261" y="11653"/>
                  </a:lnTo>
                  <a:lnTo>
                    <a:pt x="48013" y="11576"/>
                  </a:lnTo>
                  <a:lnTo>
                    <a:pt x="47749" y="11517"/>
                  </a:lnTo>
                  <a:lnTo>
                    <a:pt x="47492" y="11457"/>
                  </a:lnTo>
                  <a:lnTo>
                    <a:pt x="47228" y="11406"/>
                  </a:lnTo>
                  <a:lnTo>
                    <a:pt x="46963" y="11354"/>
                  </a:lnTo>
                  <a:lnTo>
                    <a:pt x="46690" y="11320"/>
                  </a:lnTo>
                  <a:lnTo>
                    <a:pt x="46161" y="11243"/>
                  </a:lnTo>
                  <a:lnTo>
                    <a:pt x="45623" y="11184"/>
                  </a:lnTo>
                  <a:lnTo>
                    <a:pt x="45008" y="11115"/>
                  </a:lnTo>
                  <a:lnTo>
                    <a:pt x="44701" y="11073"/>
                  </a:lnTo>
                  <a:lnTo>
                    <a:pt x="44393" y="11030"/>
                  </a:lnTo>
                  <a:lnTo>
                    <a:pt x="44223" y="11004"/>
                  </a:lnTo>
                  <a:lnTo>
                    <a:pt x="44052" y="10970"/>
                  </a:lnTo>
                  <a:lnTo>
                    <a:pt x="43890" y="10928"/>
                  </a:lnTo>
                  <a:lnTo>
                    <a:pt x="43736" y="10876"/>
                  </a:lnTo>
                  <a:lnTo>
                    <a:pt x="43582" y="10808"/>
                  </a:lnTo>
                  <a:lnTo>
                    <a:pt x="43437" y="10731"/>
                  </a:lnTo>
                  <a:lnTo>
                    <a:pt x="43378" y="10688"/>
                  </a:lnTo>
                  <a:lnTo>
                    <a:pt x="43309" y="10637"/>
                  </a:lnTo>
                  <a:lnTo>
                    <a:pt x="43258" y="10586"/>
                  </a:lnTo>
                  <a:lnTo>
                    <a:pt x="43198" y="10526"/>
                  </a:lnTo>
                  <a:lnTo>
                    <a:pt x="43147" y="10467"/>
                  </a:lnTo>
                  <a:lnTo>
                    <a:pt x="43104" y="10398"/>
                  </a:lnTo>
                  <a:lnTo>
                    <a:pt x="43070" y="10330"/>
                  </a:lnTo>
                  <a:lnTo>
                    <a:pt x="43036" y="10262"/>
                  </a:lnTo>
                  <a:lnTo>
                    <a:pt x="42976" y="10117"/>
                  </a:lnTo>
                  <a:lnTo>
                    <a:pt x="42934" y="9954"/>
                  </a:lnTo>
                  <a:lnTo>
                    <a:pt x="42908" y="9801"/>
                  </a:lnTo>
                  <a:lnTo>
                    <a:pt x="42891" y="9630"/>
                  </a:lnTo>
                  <a:lnTo>
                    <a:pt x="42874" y="9459"/>
                  </a:lnTo>
                  <a:lnTo>
                    <a:pt x="42874" y="9297"/>
                  </a:lnTo>
                  <a:lnTo>
                    <a:pt x="42874" y="8964"/>
                  </a:lnTo>
                  <a:lnTo>
                    <a:pt x="42874" y="8640"/>
                  </a:lnTo>
                  <a:lnTo>
                    <a:pt x="42891" y="8307"/>
                  </a:lnTo>
                  <a:lnTo>
                    <a:pt x="42917" y="7982"/>
                  </a:lnTo>
                  <a:lnTo>
                    <a:pt x="42951" y="7649"/>
                  </a:lnTo>
                  <a:lnTo>
                    <a:pt x="42985" y="7325"/>
                  </a:lnTo>
                  <a:lnTo>
                    <a:pt x="43036" y="6992"/>
                  </a:lnTo>
                  <a:lnTo>
                    <a:pt x="43087" y="6668"/>
                  </a:lnTo>
                  <a:lnTo>
                    <a:pt x="43156" y="6343"/>
                  </a:lnTo>
                  <a:lnTo>
                    <a:pt x="43224" y="6019"/>
                  </a:lnTo>
                  <a:lnTo>
                    <a:pt x="43301" y="5703"/>
                  </a:lnTo>
                  <a:lnTo>
                    <a:pt x="43395" y="5387"/>
                  </a:lnTo>
                  <a:lnTo>
                    <a:pt x="43489" y="5071"/>
                  </a:lnTo>
                  <a:lnTo>
                    <a:pt x="43582" y="4755"/>
                  </a:lnTo>
                  <a:lnTo>
                    <a:pt x="43693" y="4448"/>
                  </a:lnTo>
                  <a:lnTo>
                    <a:pt x="43813" y="4141"/>
                  </a:lnTo>
                  <a:lnTo>
                    <a:pt x="43890" y="3936"/>
                  </a:lnTo>
                  <a:lnTo>
                    <a:pt x="44069" y="3492"/>
                  </a:lnTo>
                  <a:lnTo>
                    <a:pt x="44163" y="3244"/>
                  </a:lnTo>
                  <a:lnTo>
                    <a:pt x="44248" y="2980"/>
                  </a:lnTo>
                  <a:lnTo>
                    <a:pt x="44334" y="2715"/>
                  </a:lnTo>
                  <a:lnTo>
                    <a:pt x="44411" y="2442"/>
                  </a:lnTo>
                  <a:lnTo>
                    <a:pt x="44462" y="2169"/>
                  </a:lnTo>
                  <a:lnTo>
                    <a:pt x="44504" y="1895"/>
                  </a:lnTo>
                  <a:lnTo>
                    <a:pt x="44522" y="1759"/>
                  </a:lnTo>
                  <a:lnTo>
                    <a:pt x="44530" y="1622"/>
                  </a:lnTo>
                  <a:lnTo>
                    <a:pt x="44530" y="1494"/>
                  </a:lnTo>
                  <a:lnTo>
                    <a:pt x="44530" y="1358"/>
                  </a:lnTo>
                  <a:lnTo>
                    <a:pt x="44513" y="1229"/>
                  </a:lnTo>
                  <a:lnTo>
                    <a:pt x="44496" y="1110"/>
                  </a:lnTo>
                  <a:lnTo>
                    <a:pt x="44462" y="990"/>
                  </a:lnTo>
                  <a:lnTo>
                    <a:pt x="44428" y="871"/>
                  </a:lnTo>
                  <a:lnTo>
                    <a:pt x="44385" y="760"/>
                  </a:lnTo>
                  <a:lnTo>
                    <a:pt x="44325" y="649"/>
                  </a:lnTo>
                  <a:lnTo>
                    <a:pt x="44265" y="546"/>
                  </a:lnTo>
                  <a:lnTo>
                    <a:pt x="44189" y="444"/>
                  </a:lnTo>
                  <a:lnTo>
                    <a:pt x="44103" y="359"/>
                  </a:lnTo>
                  <a:lnTo>
                    <a:pt x="44009" y="273"/>
                  </a:lnTo>
                  <a:lnTo>
                    <a:pt x="43898" y="188"/>
                  </a:lnTo>
                  <a:lnTo>
                    <a:pt x="43779" y="120"/>
                  </a:lnTo>
                  <a:lnTo>
                    <a:pt x="43676" y="77"/>
                  </a:lnTo>
                  <a:lnTo>
                    <a:pt x="43574" y="43"/>
                  </a:lnTo>
                  <a:lnTo>
                    <a:pt x="43471" y="17"/>
                  </a:lnTo>
                  <a:lnTo>
                    <a:pt x="43361" y="9"/>
                  </a:lnTo>
                  <a:lnTo>
                    <a:pt x="43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1" name="Google Shape;10121;p44"/>
            <p:cNvSpPr/>
            <p:nvPr/>
          </p:nvSpPr>
          <p:spPr>
            <a:xfrm>
              <a:off x="3231913" y="2728175"/>
              <a:ext cx="1457300" cy="1256025"/>
            </a:xfrm>
            <a:custGeom>
              <a:avLst/>
              <a:gdLst/>
              <a:ahLst/>
              <a:cxnLst/>
              <a:rect l="l" t="t" r="r" b="b"/>
              <a:pathLst>
                <a:path w="58292" h="50241" extrusionOk="0">
                  <a:moveTo>
                    <a:pt x="34797" y="60"/>
                  </a:moveTo>
                  <a:lnTo>
                    <a:pt x="34994" y="69"/>
                  </a:lnTo>
                  <a:lnTo>
                    <a:pt x="35233" y="94"/>
                  </a:lnTo>
                  <a:lnTo>
                    <a:pt x="35489" y="137"/>
                  </a:lnTo>
                  <a:lnTo>
                    <a:pt x="35771" y="188"/>
                  </a:lnTo>
                  <a:lnTo>
                    <a:pt x="36121" y="248"/>
                  </a:lnTo>
                  <a:lnTo>
                    <a:pt x="36488" y="308"/>
                  </a:lnTo>
                  <a:lnTo>
                    <a:pt x="36889" y="359"/>
                  </a:lnTo>
                  <a:lnTo>
                    <a:pt x="37307" y="402"/>
                  </a:lnTo>
                  <a:lnTo>
                    <a:pt x="37589" y="410"/>
                  </a:lnTo>
                  <a:lnTo>
                    <a:pt x="37632" y="402"/>
                  </a:lnTo>
                  <a:lnTo>
                    <a:pt x="37657" y="393"/>
                  </a:lnTo>
                  <a:lnTo>
                    <a:pt x="37674" y="393"/>
                  </a:lnTo>
                  <a:lnTo>
                    <a:pt x="37734" y="478"/>
                  </a:lnTo>
                  <a:lnTo>
                    <a:pt x="37785" y="564"/>
                  </a:lnTo>
                  <a:lnTo>
                    <a:pt x="37837" y="658"/>
                  </a:lnTo>
                  <a:lnTo>
                    <a:pt x="37871" y="743"/>
                  </a:lnTo>
                  <a:lnTo>
                    <a:pt x="37905" y="828"/>
                  </a:lnTo>
                  <a:lnTo>
                    <a:pt x="37939" y="922"/>
                  </a:lnTo>
                  <a:lnTo>
                    <a:pt x="37965" y="1016"/>
                  </a:lnTo>
                  <a:lnTo>
                    <a:pt x="37982" y="1110"/>
                  </a:lnTo>
                  <a:lnTo>
                    <a:pt x="37999" y="1298"/>
                  </a:lnTo>
                  <a:lnTo>
                    <a:pt x="38007" y="1486"/>
                  </a:lnTo>
                  <a:lnTo>
                    <a:pt x="37999" y="1682"/>
                  </a:lnTo>
                  <a:lnTo>
                    <a:pt x="37973" y="1887"/>
                  </a:lnTo>
                  <a:lnTo>
                    <a:pt x="37931" y="2092"/>
                  </a:lnTo>
                  <a:lnTo>
                    <a:pt x="37879" y="2297"/>
                  </a:lnTo>
                  <a:lnTo>
                    <a:pt x="37820" y="2510"/>
                  </a:lnTo>
                  <a:lnTo>
                    <a:pt x="37751" y="2724"/>
                  </a:lnTo>
                  <a:lnTo>
                    <a:pt x="37589" y="3150"/>
                  </a:lnTo>
                  <a:lnTo>
                    <a:pt x="37418" y="3594"/>
                  </a:lnTo>
                  <a:lnTo>
                    <a:pt x="37188" y="4183"/>
                  </a:lnTo>
                  <a:lnTo>
                    <a:pt x="37077" y="4482"/>
                  </a:lnTo>
                  <a:lnTo>
                    <a:pt x="36983" y="4781"/>
                  </a:lnTo>
                  <a:lnTo>
                    <a:pt x="36906" y="5080"/>
                  </a:lnTo>
                  <a:lnTo>
                    <a:pt x="36872" y="5225"/>
                  </a:lnTo>
                  <a:lnTo>
                    <a:pt x="36838" y="5370"/>
                  </a:lnTo>
                  <a:lnTo>
                    <a:pt x="36821" y="5515"/>
                  </a:lnTo>
                  <a:lnTo>
                    <a:pt x="36804" y="5660"/>
                  </a:lnTo>
                  <a:lnTo>
                    <a:pt x="36795" y="5806"/>
                  </a:lnTo>
                  <a:lnTo>
                    <a:pt x="36795" y="5951"/>
                  </a:lnTo>
                  <a:lnTo>
                    <a:pt x="36795" y="6190"/>
                  </a:lnTo>
                  <a:lnTo>
                    <a:pt x="36812" y="6506"/>
                  </a:lnTo>
                  <a:lnTo>
                    <a:pt x="36838" y="6685"/>
                  </a:lnTo>
                  <a:lnTo>
                    <a:pt x="36863" y="6881"/>
                  </a:lnTo>
                  <a:lnTo>
                    <a:pt x="36898" y="7086"/>
                  </a:lnTo>
                  <a:lnTo>
                    <a:pt x="36940" y="7299"/>
                  </a:lnTo>
                  <a:lnTo>
                    <a:pt x="37000" y="7513"/>
                  </a:lnTo>
                  <a:lnTo>
                    <a:pt x="37068" y="7743"/>
                  </a:lnTo>
                  <a:lnTo>
                    <a:pt x="37154" y="7974"/>
                  </a:lnTo>
                  <a:lnTo>
                    <a:pt x="37256" y="8204"/>
                  </a:lnTo>
                  <a:lnTo>
                    <a:pt x="37376" y="8443"/>
                  </a:lnTo>
                  <a:lnTo>
                    <a:pt x="37521" y="8674"/>
                  </a:lnTo>
                  <a:lnTo>
                    <a:pt x="37683" y="8913"/>
                  </a:lnTo>
                  <a:lnTo>
                    <a:pt x="37768" y="9024"/>
                  </a:lnTo>
                  <a:lnTo>
                    <a:pt x="37862" y="9143"/>
                  </a:lnTo>
                  <a:lnTo>
                    <a:pt x="37965" y="9254"/>
                  </a:lnTo>
                  <a:lnTo>
                    <a:pt x="38067" y="9357"/>
                  </a:lnTo>
                  <a:lnTo>
                    <a:pt x="38281" y="9553"/>
                  </a:lnTo>
                  <a:lnTo>
                    <a:pt x="38494" y="9733"/>
                  </a:lnTo>
                  <a:lnTo>
                    <a:pt x="38707" y="9886"/>
                  </a:lnTo>
                  <a:lnTo>
                    <a:pt x="38929" y="10023"/>
                  </a:lnTo>
                  <a:lnTo>
                    <a:pt x="39151" y="10142"/>
                  </a:lnTo>
                  <a:lnTo>
                    <a:pt x="39365" y="10245"/>
                  </a:lnTo>
                  <a:lnTo>
                    <a:pt x="39587" y="10339"/>
                  </a:lnTo>
                  <a:lnTo>
                    <a:pt x="39792" y="10407"/>
                  </a:lnTo>
                  <a:lnTo>
                    <a:pt x="39988" y="10475"/>
                  </a:lnTo>
                  <a:lnTo>
                    <a:pt x="40176" y="10526"/>
                  </a:lnTo>
                  <a:lnTo>
                    <a:pt x="40355" y="10569"/>
                  </a:lnTo>
                  <a:lnTo>
                    <a:pt x="40671" y="10629"/>
                  </a:lnTo>
                  <a:lnTo>
                    <a:pt x="40918" y="10672"/>
                  </a:lnTo>
                  <a:lnTo>
                    <a:pt x="41260" y="10723"/>
                  </a:lnTo>
                  <a:lnTo>
                    <a:pt x="41601" y="10766"/>
                  </a:lnTo>
                  <a:lnTo>
                    <a:pt x="42267" y="10842"/>
                  </a:lnTo>
                  <a:lnTo>
                    <a:pt x="43061" y="10936"/>
                  </a:lnTo>
                  <a:lnTo>
                    <a:pt x="43437" y="10996"/>
                  </a:lnTo>
                  <a:lnTo>
                    <a:pt x="43795" y="11056"/>
                  </a:lnTo>
                  <a:lnTo>
                    <a:pt x="44128" y="11133"/>
                  </a:lnTo>
                  <a:lnTo>
                    <a:pt x="44282" y="11175"/>
                  </a:lnTo>
                  <a:lnTo>
                    <a:pt x="44427" y="11218"/>
                  </a:lnTo>
                  <a:lnTo>
                    <a:pt x="44564" y="11269"/>
                  </a:lnTo>
                  <a:lnTo>
                    <a:pt x="44683" y="11329"/>
                  </a:lnTo>
                  <a:lnTo>
                    <a:pt x="44803" y="11389"/>
                  </a:lnTo>
                  <a:lnTo>
                    <a:pt x="44905" y="11457"/>
                  </a:lnTo>
                  <a:lnTo>
                    <a:pt x="45042" y="11568"/>
                  </a:lnTo>
                  <a:lnTo>
                    <a:pt x="45187" y="11696"/>
                  </a:lnTo>
                  <a:lnTo>
                    <a:pt x="45332" y="11858"/>
                  </a:lnTo>
                  <a:lnTo>
                    <a:pt x="45477" y="12029"/>
                  </a:lnTo>
                  <a:lnTo>
                    <a:pt x="45631" y="12225"/>
                  </a:lnTo>
                  <a:lnTo>
                    <a:pt x="45785" y="12430"/>
                  </a:lnTo>
                  <a:lnTo>
                    <a:pt x="46100" y="12866"/>
                  </a:lnTo>
                  <a:lnTo>
                    <a:pt x="46442" y="13327"/>
                  </a:lnTo>
                  <a:lnTo>
                    <a:pt x="46621" y="13566"/>
                  </a:lnTo>
                  <a:lnTo>
                    <a:pt x="46809" y="13805"/>
                  </a:lnTo>
                  <a:lnTo>
                    <a:pt x="47005" y="14044"/>
                  </a:lnTo>
                  <a:lnTo>
                    <a:pt x="47210" y="14283"/>
                  </a:lnTo>
                  <a:lnTo>
                    <a:pt x="47424" y="14522"/>
                  </a:lnTo>
                  <a:lnTo>
                    <a:pt x="47654" y="14761"/>
                  </a:lnTo>
                  <a:lnTo>
                    <a:pt x="47893" y="14983"/>
                  </a:lnTo>
                  <a:lnTo>
                    <a:pt x="48149" y="15213"/>
                  </a:lnTo>
                  <a:lnTo>
                    <a:pt x="48414" y="15427"/>
                  </a:lnTo>
                  <a:lnTo>
                    <a:pt x="48696" y="15632"/>
                  </a:lnTo>
                  <a:lnTo>
                    <a:pt x="48995" y="15819"/>
                  </a:lnTo>
                  <a:lnTo>
                    <a:pt x="49157" y="15913"/>
                  </a:lnTo>
                  <a:lnTo>
                    <a:pt x="49319" y="16007"/>
                  </a:lnTo>
                  <a:lnTo>
                    <a:pt x="49481" y="16093"/>
                  </a:lnTo>
                  <a:lnTo>
                    <a:pt x="49652" y="16169"/>
                  </a:lnTo>
                  <a:lnTo>
                    <a:pt x="49823" y="16255"/>
                  </a:lnTo>
                  <a:lnTo>
                    <a:pt x="50002" y="16323"/>
                  </a:lnTo>
                  <a:lnTo>
                    <a:pt x="50318" y="16443"/>
                  </a:lnTo>
                  <a:lnTo>
                    <a:pt x="50634" y="16537"/>
                  </a:lnTo>
                  <a:lnTo>
                    <a:pt x="50941" y="16622"/>
                  </a:lnTo>
                  <a:lnTo>
                    <a:pt x="51248" y="16690"/>
                  </a:lnTo>
                  <a:lnTo>
                    <a:pt x="51547" y="16750"/>
                  </a:lnTo>
                  <a:lnTo>
                    <a:pt x="51829" y="16801"/>
                  </a:lnTo>
                  <a:lnTo>
                    <a:pt x="52375" y="16887"/>
                  </a:lnTo>
                  <a:lnTo>
                    <a:pt x="52384" y="16887"/>
                  </a:lnTo>
                  <a:lnTo>
                    <a:pt x="52435" y="16895"/>
                  </a:lnTo>
                  <a:lnTo>
                    <a:pt x="52503" y="16887"/>
                  </a:lnTo>
                  <a:lnTo>
                    <a:pt x="52614" y="16887"/>
                  </a:lnTo>
                  <a:lnTo>
                    <a:pt x="52665" y="16904"/>
                  </a:lnTo>
                  <a:lnTo>
                    <a:pt x="52691" y="16912"/>
                  </a:lnTo>
                  <a:lnTo>
                    <a:pt x="52708" y="16929"/>
                  </a:lnTo>
                  <a:lnTo>
                    <a:pt x="52734" y="16972"/>
                  </a:lnTo>
                  <a:lnTo>
                    <a:pt x="52751" y="17015"/>
                  </a:lnTo>
                  <a:lnTo>
                    <a:pt x="52768" y="17057"/>
                  </a:lnTo>
                  <a:lnTo>
                    <a:pt x="52776" y="17100"/>
                  </a:lnTo>
                  <a:lnTo>
                    <a:pt x="52776" y="17202"/>
                  </a:lnTo>
                  <a:lnTo>
                    <a:pt x="52768" y="17305"/>
                  </a:lnTo>
                  <a:lnTo>
                    <a:pt x="52742" y="17416"/>
                  </a:lnTo>
                  <a:lnTo>
                    <a:pt x="52708" y="17535"/>
                  </a:lnTo>
                  <a:lnTo>
                    <a:pt x="52623" y="17774"/>
                  </a:lnTo>
                  <a:lnTo>
                    <a:pt x="52537" y="18022"/>
                  </a:lnTo>
                  <a:lnTo>
                    <a:pt x="52503" y="18150"/>
                  </a:lnTo>
                  <a:lnTo>
                    <a:pt x="52469" y="18278"/>
                  </a:lnTo>
                  <a:lnTo>
                    <a:pt x="52341" y="18987"/>
                  </a:lnTo>
                  <a:lnTo>
                    <a:pt x="52273" y="19362"/>
                  </a:lnTo>
                  <a:lnTo>
                    <a:pt x="52213" y="19746"/>
                  </a:lnTo>
                  <a:lnTo>
                    <a:pt x="52170" y="20148"/>
                  </a:lnTo>
                  <a:lnTo>
                    <a:pt x="52136" y="20558"/>
                  </a:lnTo>
                  <a:lnTo>
                    <a:pt x="52119" y="20967"/>
                  </a:lnTo>
                  <a:lnTo>
                    <a:pt x="52111" y="21181"/>
                  </a:lnTo>
                  <a:lnTo>
                    <a:pt x="52119" y="21386"/>
                  </a:lnTo>
                  <a:lnTo>
                    <a:pt x="52128" y="21599"/>
                  </a:lnTo>
                  <a:lnTo>
                    <a:pt x="52145" y="21812"/>
                  </a:lnTo>
                  <a:lnTo>
                    <a:pt x="52162" y="22026"/>
                  </a:lnTo>
                  <a:lnTo>
                    <a:pt x="52196" y="22239"/>
                  </a:lnTo>
                  <a:lnTo>
                    <a:pt x="52230" y="22453"/>
                  </a:lnTo>
                  <a:lnTo>
                    <a:pt x="52273" y="22666"/>
                  </a:lnTo>
                  <a:lnTo>
                    <a:pt x="52324" y="22888"/>
                  </a:lnTo>
                  <a:lnTo>
                    <a:pt x="52384" y="23102"/>
                  </a:lnTo>
                  <a:lnTo>
                    <a:pt x="52452" y="23315"/>
                  </a:lnTo>
                  <a:lnTo>
                    <a:pt x="52529" y="23528"/>
                  </a:lnTo>
                  <a:lnTo>
                    <a:pt x="52623" y="23742"/>
                  </a:lnTo>
                  <a:lnTo>
                    <a:pt x="52717" y="23955"/>
                  </a:lnTo>
                  <a:lnTo>
                    <a:pt x="52828" y="24169"/>
                  </a:lnTo>
                  <a:lnTo>
                    <a:pt x="52947" y="24382"/>
                  </a:lnTo>
                  <a:lnTo>
                    <a:pt x="53084" y="24587"/>
                  </a:lnTo>
                  <a:lnTo>
                    <a:pt x="53229" y="24800"/>
                  </a:lnTo>
                  <a:lnTo>
                    <a:pt x="53331" y="24937"/>
                  </a:lnTo>
                  <a:lnTo>
                    <a:pt x="53442" y="25074"/>
                  </a:lnTo>
                  <a:lnTo>
                    <a:pt x="53553" y="25210"/>
                  </a:lnTo>
                  <a:lnTo>
                    <a:pt x="53664" y="25330"/>
                  </a:lnTo>
                  <a:lnTo>
                    <a:pt x="53784" y="25449"/>
                  </a:lnTo>
                  <a:lnTo>
                    <a:pt x="53903" y="25569"/>
                  </a:lnTo>
                  <a:lnTo>
                    <a:pt x="54142" y="25774"/>
                  </a:lnTo>
                  <a:lnTo>
                    <a:pt x="54398" y="25970"/>
                  </a:lnTo>
                  <a:lnTo>
                    <a:pt x="54646" y="26141"/>
                  </a:lnTo>
                  <a:lnTo>
                    <a:pt x="54911" y="26294"/>
                  </a:lnTo>
                  <a:lnTo>
                    <a:pt x="55167" y="26440"/>
                  </a:lnTo>
                  <a:lnTo>
                    <a:pt x="55423" y="26568"/>
                  </a:lnTo>
                  <a:lnTo>
                    <a:pt x="55679" y="26679"/>
                  </a:lnTo>
                  <a:lnTo>
                    <a:pt x="55935" y="26781"/>
                  </a:lnTo>
                  <a:lnTo>
                    <a:pt x="56183" y="26866"/>
                  </a:lnTo>
                  <a:lnTo>
                    <a:pt x="56422" y="26952"/>
                  </a:lnTo>
                  <a:lnTo>
                    <a:pt x="56652" y="27020"/>
                  </a:lnTo>
                  <a:lnTo>
                    <a:pt x="57088" y="27157"/>
                  </a:lnTo>
                  <a:lnTo>
                    <a:pt x="57310" y="27216"/>
                  </a:lnTo>
                  <a:lnTo>
                    <a:pt x="57506" y="27268"/>
                  </a:lnTo>
                  <a:lnTo>
                    <a:pt x="57685" y="27319"/>
                  </a:lnTo>
                  <a:lnTo>
                    <a:pt x="57839" y="27379"/>
                  </a:lnTo>
                  <a:lnTo>
                    <a:pt x="57907" y="27413"/>
                  </a:lnTo>
                  <a:lnTo>
                    <a:pt x="57950" y="27438"/>
                  </a:lnTo>
                  <a:lnTo>
                    <a:pt x="58018" y="27507"/>
                  </a:lnTo>
                  <a:lnTo>
                    <a:pt x="58086" y="27575"/>
                  </a:lnTo>
                  <a:lnTo>
                    <a:pt x="58138" y="27652"/>
                  </a:lnTo>
                  <a:lnTo>
                    <a:pt x="58180" y="27729"/>
                  </a:lnTo>
                  <a:lnTo>
                    <a:pt x="58215" y="27805"/>
                  </a:lnTo>
                  <a:lnTo>
                    <a:pt x="58232" y="27882"/>
                  </a:lnTo>
                  <a:lnTo>
                    <a:pt x="58240" y="27951"/>
                  </a:lnTo>
                  <a:lnTo>
                    <a:pt x="58232" y="28010"/>
                  </a:lnTo>
                  <a:lnTo>
                    <a:pt x="58206" y="28044"/>
                  </a:lnTo>
                  <a:lnTo>
                    <a:pt x="58172" y="28087"/>
                  </a:lnTo>
                  <a:lnTo>
                    <a:pt x="58129" y="28121"/>
                  </a:lnTo>
                  <a:lnTo>
                    <a:pt x="58069" y="28155"/>
                  </a:lnTo>
                  <a:lnTo>
                    <a:pt x="57950" y="28224"/>
                  </a:lnTo>
                  <a:lnTo>
                    <a:pt x="57830" y="28284"/>
                  </a:lnTo>
                  <a:lnTo>
                    <a:pt x="57719" y="28335"/>
                  </a:lnTo>
                  <a:lnTo>
                    <a:pt x="57617" y="28386"/>
                  </a:lnTo>
                  <a:lnTo>
                    <a:pt x="57574" y="28412"/>
                  </a:lnTo>
                  <a:lnTo>
                    <a:pt x="57036" y="28745"/>
                  </a:lnTo>
                  <a:lnTo>
                    <a:pt x="56481" y="29077"/>
                  </a:lnTo>
                  <a:lnTo>
                    <a:pt x="55927" y="29436"/>
                  </a:lnTo>
                  <a:lnTo>
                    <a:pt x="55372" y="29803"/>
                  </a:lnTo>
                  <a:lnTo>
                    <a:pt x="54817" y="30187"/>
                  </a:lnTo>
                  <a:lnTo>
                    <a:pt x="54262" y="30580"/>
                  </a:lnTo>
                  <a:lnTo>
                    <a:pt x="53715" y="30998"/>
                  </a:lnTo>
                  <a:lnTo>
                    <a:pt x="53169" y="31434"/>
                  </a:lnTo>
                  <a:lnTo>
                    <a:pt x="52896" y="31656"/>
                  </a:lnTo>
                  <a:lnTo>
                    <a:pt x="52631" y="31886"/>
                  </a:lnTo>
                  <a:lnTo>
                    <a:pt x="52367" y="32117"/>
                  </a:lnTo>
                  <a:lnTo>
                    <a:pt x="52102" y="32356"/>
                  </a:lnTo>
                  <a:lnTo>
                    <a:pt x="51846" y="32603"/>
                  </a:lnTo>
                  <a:lnTo>
                    <a:pt x="51590" y="32851"/>
                  </a:lnTo>
                  <a:lnTo>
                    <a:pt x="51334" y="33098"/>
                  </a:lnTo>
                  <a:lnTo>
                    <a:pt x="51086" y="33363"/>
                  </a:lnTo>
                  <a:lnTo>
                    <a:pt x="50839" y="33628"/>
                  </a:lnTo>
                  <a:lnTo>
                    <a:pt x="50599" y="33901"/>
                  </a:lnTo>
                  <a:lnTo>
                    <a:pt x="50360" y="34174"/>
                  </a:lnTo>
                  <a:lnTo>
                    <a:pt x="50130" y="34456"/>
                  </a:lnTo>
                  <a:lnTo>
                    <a:pt x="49899" y="34746"/>
                  </a:lnTo>
                  <a:lnTo>
                    <a:pt x="49686" y="35045"/>
                  </a:lnTo>
                  <a:lnTo>
                    <a:pt x="49464" y="35344"/>
                  </a:lnTo>
                  <a:lnTo>
                    <a:pt x="49259" y="35651"/>
                  </a:lnTo>
                  <a:lnTo>
                    <a:pt x="48986" y="36078"/>
                  </a:lnTo>
                  <a:lnTo>
                    <a:pt x="48721" y="36505"/>
                  </a:lnTo>
                  <a:lnTo>
                    <a:pt x="48474" y="36932"/>
                  </a:lnTo>
                  <a:lnTo>
                    <a:pt x="48243" y="37358"/>
                  </a:lnTo>
                  <a:lnTo>
                    <a:pt x="48013" y="37794"/>
                  </a:lnTo>
                  <a:lnTo>
                    <a:pt x="47799" y="38221"/>
                  </a:lnTo>
                  <a:lnTo>
                    <a:pt x="47372" y="39074"/>
                  </a:lnTo>
                  <a:lnTo>
                    <a:pt x="47065" y="39698"/>
                  </a:lnTo>
                  <a:lnTo>
                    <a:pt x="46766" y="40295"/>
                  </a:lnTo>
                  <a:lnTo>
                    <a:pt x="46459" y="40867"/>
                  </a:lnTo>
                  <a:lnTo>
                    <a:pt x="46305" y="41140"/>
                  </a:lnTo>
                  <a:lnTo>
                    <a:pt x="46152" y="41405"/>
                  </a:lnTo>
                  <a:lnTo>
                    <a:pt x="45989" y="41653"/>
                  </a:lnTo>
                  <a:lnTo>
                    <a:pt x="45827" y="41900"/>
                  </a:lnTo>
                  <a:lnTo>
                    <a:pt x="45657" y="42131"/>
                  </a:lnTo>
                  <a:lnTo>
                    <a:pt x="45486" y="42361"/>
                  </a:lnTo>
                  <a:lnTo>
                    <a:pt x="45307" y="42566"/>
                  </a:lnTo>
                  <a:lnTo>
                    <a:pt x="45119" y="42771"/>
                  </a:lnTo>
                  <a:lnTo>
                    <a:pt x="44931" y="42959"/>
                  </a:lnTo>
                  <a:lnTo>
                    <a:pt x="44726" y="43138"/>
                  </a:lnTo>
                  <a:lnTo>
                    <a:pt x="44555" y="43266"/>
                  </a:lnTo>
                  <a:lnTo>
                    <a:pt x="44376" y="43394"/>
                  </a:lnTo>
                  <a:lnTo>
                    <a:pt x="44188" y="43522"/>
                  </a:lnTo>
                  <a:lnTo>
                    <a:pt x="43992" y="43642"/>
                  </a:lnTo>
                  <a:lnTo>
                    <a:pt x="43787" y="43753"/>
                  </a:lnTo>
                  <a:lnTo>
                    <a:pt x="43582" y="43864"/>
                  </a:lnTo>
                  <a:lnTo>
                    <a:pt x="43360" y="43966"/>
                  </a:lnTo>
                  <a:lnTo>
                    <a:pt x="43138" y="44068"/>
                  </a:lnTo>
                  <a:lnTo>
                    <a:pt x="42669" y="44273"/>
                  </a:lnTo>
                  <a:lnTo>
                    <a:pt x="42191" y="44461"/>
                  </a:lnTo>
                  <a:lnTo>
                    <a:pt x="41687" y="44649"/>
                  </a:lnTo>
                  <a:lnTo>
                    <a:pt x="41175" y="44837"/>
                  </a:lnTo>
                  <a:lnTo>
                    <a:pt x="40611" y="45042"/>
                  </a:lnTo>
                  <a:lnTo>
                    <a:pt x="40039" y="45264"/>
                  </a:lnTo>
                  <a:lnTo>
                    <a:pt x="39450" y="45494"/>
                  </a:lnTo>
                  <a:lnTo>
                    <a:pt x="38853" y="45750"/>
                  </a:lnTo>
                  <a:lnTo>
                    <a:pt x="38554" y="45887"/>
                  </a:lnTo>
                  <a:lnTo>
                    <a:pt x="38255" y="46023"/>
                  </a:lnTo>
                  <a:lnTo>
                    <a:pt x="37956" y="46177"/>
                  </a:lnTo>
                  <a:lnTo>
                    <a:pt x="37666" y="46331"/>
                  </a:lnTo>
                  <a:lnTo>
                    <a:pt x="37367" y="46502"/>
                  </a:lnTo>
                  <a:lnTo>
                    <a:pt x="37077" y="46672"/>
                  </a:lnTo>
                  <a:lnTo>
                    <a:pt x="36778" y="46860"/>
                  </a:lnTo>
                  <a:lnTo>
                    <a:pt x="36496" y="47056"/>
                  </a:lnTo>
                  <a:lnTo>
                    <a:pt x="36249" y="47227"/>
                  </a:lnTo>
                  <a:lnTo>
                    <a:pt x="36018" y="47406"/>
                  </a:lnTo>
                  <a:lnTo>
                    <a:pt x="35788" y="47586"/>
                  </a:lnTo>
                  <a:lnTo>
                    <a:pt x="35574" y="47765"/>
                  </a:lnTo>
                  <a:lnTo>
                    <a:pt x="35156" y="48124"/>
                  </a:lnTo>
                  <a:lnTo>
                    <a:pt x="34763" y="48465"/>
                  </a:lnTo>
                  <a:lnTo>
                    <a:pt x="34354" y="48824"/>
                  </a:lnTo>
                  <a:lnTo>
                    <a:pt x="33961" y="49157"/>
                  </a:lnTo>
                  <a:lnTo>
                    <a:pt x="33773" y="49310"/>
                  </a:lnTo>
                  <a:lnTo>
                    <a:pt x="33585" y="49447"/>
                  </a:lnTo>
                  <a:lnTo>
                    <a:pt x="33397" y="49566"/>
                  </a:lnTo>
                  <a:lnTo>
                    <a:pt x="33218" y="49677"/>
                  </a:lnTo>
                  <a:lnTo>
                    <a:pt x="33099" y="49737"/>
                  </a:lnTo>
                  <a:lnTo>
                    <a:pt x="32971" y="49797"/>
                  </a:lnTo>
                  <a:lnTo>
                    <a:pt x="32842" y="49857"/>
                  </a:lnTo>
                  <a:lnTo>
                    <a:pt x="32706" y="49899"/>
                  </a:lnTo>
                  <a:lnTo>
                    <a:pt x="32569" y="49951"/>
                  </a:lnTo>
                  <a:lnTo>
                    <a:pt x="32424" y="49993"/>
                  </a:lnTo>
                  <a:lnTo>
                    <a:pt x="32279" y="50027"/>
                  </a:lnTo>
                  <a:lnTo>
                    <a:pt x="32125" y="50061"/>
                  </a:lnTo>
                  <a:lnTo>
                    <a:pt x="31801" y="50113"/>
                  </a:lnTo>
                  <a:lnTo>
                    <a:pt x="31451" y="50155"/>
                  </a:lnTo>
                  <a:lnTo>
                    <a:pt x="31075" y="50181"/>
                  </a:lnTo>
                  <a:lnTo>
                    <a:pt x="30674" y="50190"/>
                  </a:lnTo>
                  <a:lnTo>
                    <a:pt x="30315" y="50181"/>
                  </a:lnTo>
                  <a:lnTo>
                    <a:pt x="29957" y="50164"/>
                  </a:lnTo>
                  <a:lnTo>
                    <a:pt x="29590" y="50138"/>
                  </a:lnTo>
                  <a:lnTo>
                    <a:pt x="29223" y="50113"/>
                  </a:lnTo>
                  <a:lnTo>
                    <a:pt x="28463" y="50036"/>
                  </a:lnTo>
                  <a:lnTo>
                    <a:pt x="27703" y="49933"/>
                  </a:lnTo>
                  <a:lnTo>
                    <a:pt x="11722" y="47910"/>
                  </a:lnTo>
                  <a:lnTo>
                    <a:pt x="10808" y="47791"/>
                  </a:lnTo>
                  <a:lnTo>
                    <a:pt x="9903" y="47663"/>
                  </a:lnTo>
                  <a:lnTo>
                    <a:pt x="9460" y="47594"/>
                  </a:lnTo>
                  <a:lnTo>
                    <a:pt x="9007" y="47517"/>
                  </a:lnTo>
                  <a:lnTo>
                    <a:pt x="8572" y="47432"/>
                  </a:lnTo>
                  <a:lnTo>
                    <a:pt x="8136" y="47347"/>
                  </a:lnTo>
                  <a:lnTo>
                    <a:pt x="7701" y="47244"/>
                  </a:lnTo>
                  <a:lnTo>
                    <a:pt x="7283" y="47133"/>
                  </a:lnTo>
                  <a:lnTo>
                    <a:pt x="6864" y="47005"/>
                  </a:lnTo>
                  <a:lnTo>
                    <a:pt x="6454" y="46869"/>
                  </a:lnTo>
                  <a:lnTo>
                    <a:pt x="6062" y="46724"/>
                  </a:lnTo>
                  <a:lnTo>
                    <a:pt x="5678" y="46553"/>
                  </a:lnTo>
                  <a:lnTo>
                    <a:pt x="5490" y="46467"/>
                  </a:lnTo>
                  <a:lnTo>
                    <a:pt x="5311" y="46373"/>
                  </a:lnTo>
                  <a:lnTo>
                    <a:pt x="5131" y="46271"/>
                  </a:lnTo>
                  <a:lnTo>
                    <a:pt x="4952" y="46169"/>
                  </a:lnTo>
                  <a:lnTo>
                    <a:pt x="4756" y="46049"/>
                  </a:lnTo>
                  <a:lnTo>
                    <a:pt x="4568" y="45921"/>
                  </a:lnTo>
                  <a:lnTo>
                    <a:pt x="4380" y="45793"/>
                  </a:lnTo>
                  <a:lnTo>
                    <a:pt x="4201" y="45656"/>
                  </a:lnTo>
                  <a:lnTo>
                    <a:pt x="4021" y="45520"/>
                  </a:lnTo>
                  <a:lnTo>
                    <a:pt x="3851" y="45375"/>
                  </a:lnTo>
                  <a:lnTo>
                    <a:pt x="3688" y="45221"/>
                  </a:lnTo>
                  <a:lnTo>
                    <a:pt x="3526" y="45067"/>
                  </a:lnTo>
                  <a:lnTo>
                    <a:pt x="3373" y="44905"/>
                  </a:lnTo>
                  <a:lnTo>
                    <a:pt x="3219" y="44743"/>
                  </a:lnTo>
                  <a:lnTo>
                    <a:pt x="3074" y="44581"/>
                  </a:lnTo>
                  <a:lnTo>
                    <a:pt x="2929" y="44410"/>
                  </a:lnTo>
                  <a:lnTo>
                    <a:pt x="2792" y="44239"/>
                  </a:lnTo>
                  <a:lnTo>
                    <a:pt x="2664" y="44060"/>
                  </a:lnTo>
                  <a:lnTo>
                    <a:pt x="2536" y="43881"/>
                  </a:lnTo>
                  <a:lnTo>
                    <a:pt x="2408" y="43701"/>
                  </a:lnTo>
                  <a:lnTo>
                    <a:pt x="2169" y="43334"/>
                  </a:lnTo>
                  <a:lnTo>
                    <a:pt x="1955" y="42950"/>
                  </a:lnTo>
                  <a:lnTo>
                    <a:pt x="1751" y="42557"/>
                  </a:lnTo>
                  <a:lnTo>
                    <a:pt x="1563" y="42165"/>
                  </a:lnTo>
                  <a:lnTo>
                    <a:pt x="1383" y="41763"/>
                  </a:lnTo>
                  <a:lnTo>
                    <a:pt x="1221" y="41362"/>
                  </a:lnTo>
                  <a:lnTo>
                    <a:pt x="1076" y="40952"/>
                  </a:lnTo>
                  <a:lnTo>
                    <a:pt x="940" y="40543"/>
                  </a:lnTo>
                  <a:lnTo>
                    <a:pt x="820" y="40133"/>
                  </a:lnTo>
                  <a:lnTo>
                    <a:pt x="709" y="39723"/>
                  </a:lnTo>
                  <a:lnTo>
                    <a:pt x="607" y="39313"/>
                  </a:lnTo>
                  <a:lnTo>
                    <a:pt x="521" y="38912"/>
                  </a:lnTo>
                  <a:lnTo>
                    <a:pt x="444" y="38519"/>
                  </a:lnTo>
                  <a:lnTo>
                    <a:pt x="368" y="38127"/>
                  </a:lnTo>
                  <a:lnTo>
                    <a:pt x="308" y="37743"/>
                  </a:lnTo>
                  <a:lnTo>
                    <a:pt x="257" y="37375"/>
                  </a:lnTo>
                  <a:lnTo>
                    <a:pt x="214" y="37008"/>
                  </a:lnTo>
                  <a:lnTo>
                    <a:pt x="171" y="36658"/>
                  </a:lnTo>
                  <a:lnTo>
                    <a:pt x="120" y="36001"/>
                  </a:lnTo>
                  <a:lnTo>
                    <a:pt x="86" y="35412"/>
                  </a:lnTo>
                  <a:lnTo>
                    <a:pt x="60" y="34891"/>
                  </a:lnTo>
                  <a:lnTo>
                    <a:pt x="60" y="34106"/>
                  </a:lnTo>
                  <a:lnTo>
                    <a:pt x="69" y="33320"/>
                  </a:lnTo>
                  <a:lnTo>
                    <a:pt x="94" y="32535"/>
                  </a:lnTo>
                  <a:lnTo>
                    <a:pt x="146" y="31750"/>
                  </a:lnTo>
                  <a:lnTo>
                    <a:pt x="214" y="30964"/>
                  </a:lnTo>
                  <a:lnTo>
                    <a:pt x="299" y="30179"/>
                  </a:lnTo>
                  <a:lnTo>
                    <a:pt x="402" y="29393"/>
                  </a:lnTo>
                  <a:lnTo>
                    <a:pt x="530" y="28616"/>
                  </a:lnTo>
                  <a:lnTo>
                    <a:pt x="675" y="27840"/>
                  </a:lnTo>
                  <a:lnTo>
                    <a:pt x="829" y="27063"/>
                  </a:lnTo>
                  <a:lnTo>
                    <a:pt x="1008" y="26294"/>
                  </a:lnTo>
                  <a:lnTo>
                    <a:pt x="1204" y="25535"/>
                  </a:lnTo>
                  <a:lnTo>
                    <a:pt x="1418" y="24775"/>
                  </a:lnTo>
                  <a:lnTo>
                    <a:pt x="1648" y="24024"/>
                  </a:lnTo>
                  <a:lnTo>
                    <a:pt x="1904" y="23281"/>
                  </a:lnTo>
                  <a:lnTo>
                    <a:pt x="2169" y="22547"/>
                  </a:lnTo>
                  <a:lnTo>
                    <a:pt x="2271" y="22273"/>
                  </a:lnTo>
                  <a:lnTo>
                    <a:pt x="2374" y="22017"/>
                  </a:lnTo>
                  <a:lnTo>
                    <a:pt x="2485" y="21761"/>
                  </a:lnTo>
                  <a:lnTo>
                    <a:pt x="2596" y="21514"/>
                  </a:lnTo>
                  <a:lnTo>
                    <a:pt x="2715" y="21283"/>
                  </a:lnTo>
                  <a:lnTo>
                    <a:pt x="2843" y="21078"/>
                  </a:lnTo>
                  <a:lnTo>
                    <a:pt x="2971" y="20882"/>
                  </a:lnTo>
                  <a:lnTo>
                    <a:pt x="3040" y="20805"/>
                  </a:lnTo>
                  <a:lnTo>
                    <a:pt x="3117" y="20720"/>
                  </a:lnTo>
                  <a:lnTo>
                    <a:pt x="3219" y="20617"/>
                  </a:lnTo>
                  <a:lnTo>
                    <a:pt x="3338" y="20523"/>
                  </a:lnTo>
                  <a:lnTo>
                    <a:pt x="3467" y="20429"/>
                  </a:lnTo>
                  <a:lnTo>
                    <a:pt x="3612" y="20336"/>
                  </a:lnTo>
                  <a:lnTo>
                    <a:pt x="3757" y="20250"/>
                  </a:lnTo>
                  <a:lnTo>
                    <a:pt x="3919" y="20165"/>
                  </a:lnTo>
                  <a:lnTo>
                    <a:pt x="4090" y="20088"/>
                  </a:lnTo>
                  <a:lnTo>
                    <a:pt x="4269" y="20011"/>
                  </a:lnTo>
                  <a:lnTo>
                    <a:pt x="4636" y="19866"/>
                  </a:lnTo>
                  <a:lnTo>
                    <a:pt x="5029" y="19729"/>
                  </a:lnTo>
                  <a:lnTo>
                    <a:pt x="5430" y="19593"/>
                  </a:lnTo>
                  <a:lnTo>
                    <a:pt x="5831" y="19473"/>
                  </a:lnTo>
                  <a:lnTo>
                    <a:pt x="5968" y="19431"/>
                  </a:lnTo>
                  <a:lnTo>
                    <a:pt x="6574" y="19251"/>
                  </a:lnTo>
                  <a:lnTo>
                    <a:pt x="7206" y="19046"/>
                  </a:lnTo>
                  <a:lnTo>
                    <a:pt x="7530" y="18935"/>
                  </a:lnTo>
                  <a:lnTo>
                    <a:pt x="7855" y="18816"/>
                  </a:lnTo>
                  <a:lnTo>
                    <a:pt x="8188" y="18688"/>
                  </a:lnTo>
                  <a:lnTo>
                    <a:pt x="8520" y="18551"/>
                  </a:lnTo>
                  <a:lnTo>
                    <a:pt x="8853" y="18398"/>
                  </a:lnTo>
                  <a:lnTo>
                    <a:pt x="9186" y="18235"/>
                  </a:lnTo>
                  <a:lnTo>
                    <a:pt x="9511" y="18065"/>
                  </a:lnTo>
                  <a:lnTo>
                    <a:pt x="9844" y="17868"/>
                  </a:lnTo>
                  <a:lnTo>
                    <a:pt x="10168" y="17663"/>
                  </a:lnTo>
                  <a:lnTo>
                    <a:pt x="10484" y="17441"/>
                  </a:lnTo>
                  <a:lnTo>
                    <a:pt x="10791" y="17202"/>
                  </a:lnTo>
                  <a:lnTo>
                    <a:pt x="11099" y="16946"/>
                  </a:lnTo>
                  <a:lnTo>
                    <a:pt x="11286" y="16776"/>
                  </a:lnTo>
                  <a:lnTo>
                    <a:pt x="11474" y="16588"/>
                  </a:lnTo>
                  <a:lnTo>
                    <a:pt x="11654" y="16400"/>
                  </a:lnTo>
                  <a:lnTo>
                    <a:pt x="11824" y="16204"/>
                  </a:lnTo>
                  <a:lnTo>
                    <a:pt x="11986" y="15999"/>
                  </a:lnTo>
                  <a:lnTo>
                    <a:pt x="12149" y="15785"/>
                  </a:lnTo>
                  <a:lnTo>
                    <a:pt x="12302" y="15563"/>
                  </a:lnTo>
                  <a:lnTo>
                    <a:pt x="12447" y="15341"/>
                  </a:lnTo>
                  <a:lnTo>
                    <a:pt x="12584" y="15111"/>
                  </a:lnTo>
                  <a:lnTo>
                    <a:pt x="12712" y="14872"/>
                  </a:lnTo>
                  <a:lnTo>
                    <a:pt x="12823" y="14633"/>
                  </a:lnTo>
                  <a:lnTo>
                    <a:pt x="12934" y="14385"/>
                  </a:lnTo>
                  <a:lnTo>
                    <a:pt x="13037" y="14129"/>
                  </a:lnTo>
                  <a:lnTo>
                    <a:pt x="13130" y="13882"/>
                  </a:lnTo>
                  <a:lnTo>
                    <a:pt x="13207" y="13617"/>
                  </a:lnTo>
                  <a:lnTo>
                    <a:pt x="13276" y="13361"/>
                  </a:lnTo>
                  <a:lnTo>
                    <a:pt x="13335" y="13096"/>
                  </a:lnTo>
                  <a:lnTo>
                    <a:pt x="13387" y="12831"/>
                  </a:lnTo>
                  <a:lnTo>
                    <a:pt x="13421" y="12558"/>
                  </a:lnTo>
                  <a:lnTo>
                    <a:pt x="13446" y="12285"/>
                  </a:lnTo>
                  <a:lnTo>
                    <a:pt x="13455" y="12020"/>
                  </a:lnTo>
                  <a:lnTo>
                    <a:pt x="13455" y="11747"/>
                  </a:lnTo>
                  <a:lnTo>
                    <a:pt x="13446" y="11466"/>
                  </a:lnTo>
                  <a:lnTo>
                    <a:pt x="13412" y="11192"/>
                  </a:lnTo>
                  <a:lnTo>
                    <a:pt x="13378" y="10919"/>
                  </a:lnTo>
                  <a:lnTo>
                    <a:pt x="13318" y="10646"/>
                  </a:lnTo>
                  <a:lnTo>
                    <a:pt x="13250" y="10373"/>
                  </a:lnTo>
                  <a:lnTo>
                    <a:pt x="13165" y="10100"/>
                  </a:lnTo>
                  <a:lnTo>
                    <a:pt x="13062" y="9835"/>
                  </a:lnTo>
                  <a:lnTo>
                    <a:pt x="12943" y="9562"/>
                  </a:lnTo>
                  <a:lnTo>
                    <a:pt x="12815" y="9297"/>
                  </a:lnTo>
                  <a:lnTo>
                    <a:pt x="12661" y="9033"/>
                  </a:lnTo>
                  <a:lnTo>
                    <a:pt x="12516" y="8793"/>
                  </a:lnTo>
                  <a:lnTo>
                    <a:pt x="12354" y="8572"/>
                  </a:lnTo>
                  <a:lnTo>
                    <a:pt x="12200" y="8367"/>
                  </a:lnTo>
                  <a:lnTo>
                    <a:pt x="12038" y="8179"/>
                  </a:lnTo>
                  <a:lnTo>
                    <a:pt x="11884" y="8000"/>
                  </a:lnTo>
                  <a:lnTo>
                    <a:pt x="11730" y="7837"/>
                  </a:lnTo>
                  <a:lnTo>
                    <a:pt x="11449" y="7547"/>
                  </a:lnTo>
                  <a:lnTo>
                    <a:pt x="11286" y="7385"/>
                  </a:lnTo>
                  <a:lnTo>
                    <a:pt x="11158" y="7248"/>
                  </a:lnTo>
                  <a:lnTo>
                    <a:pt x="11013" y="7069"/>
                  </a:lnTo>
                  <a:lnTo>
                    <a:pt x="10860" y="6856"/>
                  </a:lnTo>
                  <a:lnTo>
                    <a:pt x="10714" y="6625"/>
                  </a:lnTo>
                  <a:lnTo>
                    <a:pt x="10578" y="6360"/>
                  </a:lnTo>
                  <a:lnTo>
                    <a:pt x="10441" y="6079"/>
                  </a:lnTo>
                  <a:lnTo>
                    <a:pt x="10313" y="5780"/>
                  </a:lnTo>
                  <a:lnTo>
                    <a:pt x="10194" y="5464"/>
                  </a:lnTo>
                  <a:lnTo>
                    <a:pt x="10083" y="5140"/>
                  </a:lnTo>
                  <a:lnTo>
                    <a:pt x="9989" y="4798"/>
                  </a:lnTo>
                  <a:lnTo>
                    <a:pt x="9903" y="4457"/>
                  </a:lnTo>
                  <a:lnTo>
                    <a:pt x="9844" y="4115"/>
                  </a:lnTo>
                  <a:lnTo>
                    <a:pt x="9801" y="3774"/>
                  </a:lnTo>
                  <a:lnTo>
                    <a:pt x="9784" y="3603"/>
                  </a:lnTo>
                  <a:lnTo>
                    <a:pt x="9775" y="3432"/>
                  </a:lnTo>
                  <a:lnTo>
                    <a:pt x="9775" y="3270"/>
                  </a:lnTo>
                  <a:lnTo>
                    <a:pt x="9775" y="3099"/>
                  </a:lnTo>
                  <a:lnTo>
                    <a:pt x="9784" y="2937"/>
                  </a:lnTo>
                  <a:lnTo>
                    <a:pt x="9801" y="2783"/>
                  </a:lnTo>
                  <a:lnTo>
                    <a:pt x="9827" y="2621"/>
                  </a:lnTo>
                  <a:lnTo>
                    <a:pt x="9852" y="2468"/>
                  </a:lnTo>
                  <a:lnTo>
                    <a:pt x="9886" y="2339"/>
                  </a:lnTo>
                  <a:lnTo>
                    <a:pt x="9921" y="2211"/>
                  </a:lnTo>
                  <a:lnTo>
                    <a:pt x="9972" y="2083"/>
                  </a:lnTo>
                  <a:lnTo>
                    <a:pt x="10014" y="1972"/>
                  </a:lnTo>
                  <a:lnTo>
                    <a:pt x="10074" y="1853"/>
                  </a:lnTo>
                  <a:lnTo>
                    <a:pt x="10134" y="1750"/>
                  </a:lnTo>
                  <a:lnTo>
                    <a:pt x="10194" y="1648"/>
                  </a:lnTo>
                  <a:lnTo>
                    <a:pt x="10262" y="1554"/>
                  </a:lnTo>
                  <a:lnTo>
                    <a:pt x="10339" y="1460"/>
                  </a:lnTo>
                  <a:lnTo>
                    <a:pt x="10416" y="1375"/>
                  </a:lnTo>
                  <a:lnTo>
                    <a:pt x="10501" y="1298"/>
                  </a:lnTo>
                  <a:lnTo>
                    <a:pt x="10595" y="1221"/>
                  </a:lnTo>
                  <a:lnTo>
                    <a:pt x="10689" y="1153"/>
                  </a:lnTo>
                  <a:lnTo>
                    <a:pt x="10791" y="1093"/>
                  </a:lnTo>
                  <a:lnTo>
                    <a:pt x="10894" y="1033"/>
                  </a:lnTo>
                  <a:lnTo>
                    <a:pt x="11005" y="982"/>
                  </a:lnTo>
                  <a:lnTo>
                    <a:pt x="11030" y="999"/>
                  </a:lnTo>
                  <a:lnTo>
                    <a:pt x="11056" y="1025"/>
                  </a:lnTo>
                  <a:lnTo>
                    <a:pt x="11363" y="1213"/>
                  </a:lnTo>
                  <a:lnTo>
                    <a:pt x="11688" y="1435"/>
                  </a:lnTo>
                  <a:lnTo>
                    <a:pt x="12072" y="1699"/>
                  </a:lnTo>
                  <a:lnTo>
                    <a:pt x="12490" y="1964"/>
                  </a:lnTo>
                  <a:lnTo>
                    <a:pt x="12721" y="2100"/>
                  </a:lnTo>
                  <a:lnTo>
                    <a:pt x="12951" y="2237"/>
                  </a:lnTo>
                  <a:lnTo>
                    <a:pt x="13199" y="2374"/>
                  </a:lnTo>
                  <a:lnTo>
                    <a:pt x="13446" y="2502"/>
                  </a:lnTo>
                  <a:lnTo>
                    <a:pt x="13711" y="2621"/>
                  </a:lnTo>
                  <a:lnTo>
                    <a:pt x="13976" y="2732"/>
                  </a:lnTo>
                  <a:lnTo>
                    <a:pt x="14257" y="2835"/>
                  </a:lnTo>
                  <a:lnTo>
                    <a:pt x="14548" y="2929"/>
                  </a:lnTo>
                  <a:lnTo>
                    <a:pt x="14846" y="3014"/>
                  </a:lnTo>
                  <a:lnTo>
                    <a:pt x="15162" y="3082"/>
                  </a:lnTo>
                  <a:lnTo>
                    <a:pt x="15478" y="3133"/>
                  </a:lnTo>
                  <a:lnTo>
                    <a:pt x="15811" y="3168"/>
                  </a:lnTo>
                  <a:lnTo>
                    <a:pt x="16067" y="3185"/>
                  </a:lnTo>
                  <a:lnTo>
                    <a:pt x="16340" y="3193"/>
                  </a:lnTo>
                  <a:lnTo>
                    <a:pt x="16545" y="3185"/>
                  </a:lnTo>
                  <a:lnTo>
                    <a:pt x="16742" y="3185"/>
                  </a:lnTo>
                  <a:lnTo>
                    <a:pt x="17092" y="3159"/>
                  </a:lnTo>
                  <a:lnTo>
                    <a:pt x="17177" y="3150"/>
                  </a:lnTo>
                  <a:lnTo>
                    <a:pt x="17245" y="3142"/>
                  </a:lnTo>
                  <a:lnTo>
                    <a:pt x="17314" y="3142"/>
                  </a:lnTo>
                  <a:lnTo>
                    <a:pt x="17348" y="3159"/>
                  </a:lnTo>
                  <a:lnTo>
                    <a:pt x="17382" y="3185"/>
                  </a:lnTo>
                  <a:lnTo>
                    <a:pt x="17442" y="3244"/>
                  </a:lnTo>
                  <a:lnTo>
                    <a:pt x="17510" y="3304"/>
                  </a:lnTo>
                  <a:lnTo>
                    <a:pt x="17698" y="3458"/>
                  </a:lnTo>
                  <a:lnTo>
                    <a:pt x="17911" y="3629"/>
                  </a:lnTo>
                  <a:lnTo>
                    <a:pt x="18150" y="3799"/>
                  </a:lnTo>
                  <a:lnTo>
                    <a:pt x="18415" y="3979"/>
                  </a:lnTo>
                  <a:lnTo>
                    <a:pt x="18620" y="4107"/>
                  </a:lnTo>
                  <a:lnTo>
                    <a:pt x="18833" y="4218"/>
                  </a:lnTo>
                  <a:lnTo>
                    <a:pt x="19047" y="4329"/>
                  </a:lnTo>
                  <a:lnTo>
                    <a:pt x="19269" y="4431"/>
                  </a:lnTo>
                  <a:lnTo>
                    <a:pt x="19491" y="4525"/>
                  </a:lnTo>
                  <a:lnTo>
                    <a:pt x="19721" y="4610"/>
                  </a:lnTo>
                  <a:lnTo>
                    <a:pt x="19952" y="4687"/>
                  </a:lnTo>
                  <a:lnTo>
                    <a:pt x="20182" y="4764"/>
                  </a:lnTo>
                  <a:lnTo>
                    <a:pt x="20421" y="4824"/>
                  </a:lnTo>
                  <a:lnTo>
                    <a:pt x="20669" y="4875"/>
                  </a:lnTo>
                  <a:lnTo>
                    <a:pt x="20908" y="4918"/>
                  </a:lnTo>
                  <a:lnTo>
                    <a:pt x="21164" y="4960"/>
                  </a:lnTo>
                  <a:lnTo>
                    <a:pt x="21411" y="4986"/>
                  </a:lnTo>
                  <a:lnTo>
                    <a:pt x="21667" y="5012"/>
                  </a:lnTo>
                  <a:lnTo>
                    <a:pt x="21932" y="5020"/>
                  </a:lnTo>
                  <a:lnTo>
                    <a:pt x="22436" y="5020"/>
                  </a:lnTo>
                  <a:lnTo>
                    <a:pt x="22692" y="5012"/>
                  </a:lnTo>
                  <a:lnTo>
                    <a:pt x="22948" y="4994"/>
                  </a:lnTo>
                  <a:lnTo>
                    <a:pt x="23204" y="4969"/>
                  </a:lnTo>
                  <a:lnTo>
                    <a:pt x="23460" y="4935"/>
                  </a:lnTo>
                  <a:lnTo>
                    <a:pt x="23725" y="4892"/>
                  </a:lnTo>
                  <a:lnTo>
                    <a:pt x="23990" y="4849"/>
                  </a:lnTo>
                  <a:lnTo>
                    <a:pt x="24254" y="4798"/>
                  </a:lnTo>
                  <a:lnTo>
                    <a:pt x="24527" y="4730"/>
                  </a:lnTo>
                  <a:lnTo>
                    <a:pt x="24809" y="4662"/>
                  </a:lnTo>
                  <a:lnTo>
                    <a:pt x="25091" y="4585"/>
                  </a:lnTo>
                  <a:lnTo>
                    <a:pt x="25381" y="4499"/>
                  </a:lnTo>
                  <a:lnTo>
                    <a:pt x="25671" y="4414"/>
                  </a:lnTo>
                  <a:lnTo>
                    <a:pt x="25970" y="4312"/>
                  </a:lnTo>
                  <a:lnTo>
                    <a:pt x="26277" y="4201"/>
                  </a:lnTo>
                  <a:lnTo>
                    <a:pt x="26585" y="4090"/>
                  </a:lnTo>
                  <a:lnTo>
                    <a:pt x="27387" y="3765"/>
                  </a:lnTo>
                  <a:lnTo>
                    <a:pt x="28190" y="3432"/>
                  </a:lnTo>
                  <a:lnTo>
                    <a:pt x="28975" y="3074"/>
                  </a:lnTo>
                  <a:lnTo>
                    <a:pt x="29761" y="2707"/>
                  </a:lnTo>
                  <a:lnTo>
                    <a:pt x="30529" y="2314"/>
                  </a:lnTo>
                  <a:lnTo>
                    <a:pt x="31289" y="1913"/>
                  </a:lnTo>
                  <a:lnTo>
                    <a:pt x="32040" y="1486"/>
                  </a:lnTo>
                  <a:lnTo>
                    <a:pt x="32783" y="1050"/>
                  </a:lnTo>
                  <a:lnTo>
                    <a:pt x="33030" y="897"/>
                  </a:lnTo>
                  <a:lnTo>
                    <a:pt x="33500" y="606"/>
                  </a:lnTo>
                  <a:lnTo>
                    <a:pt x="33739" y="478"/>
                  </a:lnTo>
                  <a:lnTo>
                    <a:pt x="33969" y="350"/>
                  </a:lnTo>
                  <a:lnTo>
                    <a:pt x="34183" y="239"/>
                  </a:lnTo>
                  <a:lnTo>
                    <a:pt x="34388" y="154"/>
                  </a:lnTo>
                  <a:lnTo>
                    <a:pt x="34482" y="120"/>
                  </a:lnTo>
                  <a:lnTo>
                    <a:pt x="34575" y="86"/>
                  </a:lnTo>
                  <a:lnTo>
                    <a:pt x="34652" y="69"/>
                  </a:lnTo>
                  <a:lnTo>
                    <a:pt x="34729" y="60"/>
                  </a:lnTo>
                  <a:close/>
                  <a:moveTo>
                    <a:pt x="34797" y="0"/>
                  </a:moveTo>
                  <a:lnTo>
                    <a:pt x="34729" y="9"/>
                  </a:lnTo>
                  <a:lnTo>
                    <a:pt x="34644" y="17"/>
                  </a:lnTo>
                  <a:lnTo>
                    <a:pt x="34558" y="34"/>
                  </a:lnTo>
                  <a:lnTo>
                    <a:pt x="34473" y="60"/>
                  </a:lnTo>
                  <a:lnTo>
                    <a:pt x="34371" y="94"/>
                  </a:lnTo>
                  <a:lnTo>
                    <a:pt x="34166" y="188"/>
                  </a:lnTo>
                  <a:lnTo>
                    <a:pt x="33944" y="299"/>
                  </a:lnTo>
                  <a:lnTo>
                    <a:pt x="33713" y="427"/>
                  </a:lnTo>
                  <a:lnTo>
                    <a:pt x="33474" y="564"/>
                  </a:lnTo>
                  <a:lnTo>
                    <a:pt x="32996" y="854"/>
                  </a:lnTo>
                  <a:lnTo>
                    <a:pt x="32749" y="999"/>
                  </a:lnTo>
                  <a:lnTo>
                    <a:pt x="32014" y="1443"/>
                  </a:lnTo>
                  <a:lnTo>
                    <a:pt x="31263" y="1861"/>
                  </a:lnTo>
                  <a:lnTo>
                    <a:pt x="30503" y="2271"/>
                  </a:lnTo>
                  <a:lnTo>
                    <a:pt x="29735" y="2655"/>
                  </a:lnTo>
                  <a:lnTo>
                    <a:pt x="28958" y="3031"/>
                  </a:lnTo>
                  <a:lnTo>
                    <a:pt x="28164" y="3381"/>
                  </a:lnTo>
                  <a:lnTo>
                    <a:pt x="27370" y="3714"/>
                  </a:lnTo>
                  <a:lnTo>
                    <a:pt x="26568" y="4038"/>
                  </a:lnTo>
                  <a:lnTo>
                    <a:pt x="26260" y="4149"/>
                  </a:lnTo>
                  <a:lnTo>
                    <a:pt x="25953" y="4260"/>
                  </a:lnTo>
                  <a:lnTo>
                    <a:pt x="25654" y="4354"/>
                  </a:lnTo>
                  <a:lnTo>
                    <a:pt x="25364" y="4448"/>
                  </a:lnTo>
                  <a:lnTo>
                    <a:pt x="25074" y="4533"/>
                  </a:lnTo>
                  <a:lnTo>
                    <a:pt x="24792" y="4610"/>
                  </a:lnTo>
                  <a:lnTo>
                    <a:pt x="24519" y="4679"/>
                  </a:lnTo>
                  <a:lnTo>
                    <a:pt x="24246" y="4738"/>
                  </a:lnTo>
                  <a:lnTo>
                    <a:pt x="23981" y="4798"/>
                  </a:lnTo>
                  <a:lnTo>
                    <a:pt x="23716" y="4841"/>
                  </a:lnTo>
                  <a:lnTo>
                    <a:pt x="23452" y="4884"/>
                  </a:lnTo>
                  <a:lnTo>
                    <a:pt x="23196" y="4909"/>
                  </a:lnTo>
                  <a:lnTo>
                    <a:pt x="22939" y="4935"/>
                  </a:lnTo>
                  <a:lnTo>
                    <a:pt x="22692" y="4952"/>
                  </a:lnTo>
                  <a:lnTo>
                    <a:pt x="22436" y="4969"/>
                  </a:lnTo>
                  <a:lnTo>
                    <a:pt x="21932" y="4969"/>
                  </a:lnTo>
                  <a:lnTo>
                    <a:pt x="21676" y="4952"/>
                  </a:lnTo>
                  <a:lnTo>
                    <a:pt x="21420" y="4935"/>
                  </a:lnTo>
                  <a:lnTo>
                    <a:pt x="21164" y="4901"/>
                  </a:lnTo>
                  <a:lnTo>
                    <a:pt x="20916" y="4866"/>
                  </a:lnTo>
                  <a:lnTo>
                    <a:pt x="20677" y="4824"/>
                  </a:lnTo>
                  <a:lnTo>
                    <a:pt x="20438" y="4773"/>
                  </a:lnTo>
                  <a:lnTo>
                    <a:pt x="20199" y="4713"/>
                  </a:lnTo>
                  <a:lnTo>
                    <a:pt x="19969" y="4636"/>
                  </a:lnTo>
                  <a:lnTo>
                    <a:pt x="19738" y="4559"/>
                  </a:lnTo>
                  <a:lnTo>
                    <a:pt x="19516" y="4474"/>
                  </a:lnTo>
                  <a:lnTo>
                    <a:pt x="19294" y="4380"/>
                  </a:lnTo>
                  <a:lnTo>
                    <a:pt x="19072" y="4286"/>
                  </a:lnTo>
                  <a:lnTo>
                    <a:pt x="18859" y="4175"/>
                  </a:lnTo>
                  <a:lnTo>
                    <a:pt x="18654" y="4055"/>
                  </a:lnTo>
                  <a:lnTo>
                    <a:pt x="18449" y="3927"/>
                  </a:lnTo>
                  <a:lnTo>
                    <a:pt x="18184" y="3757"/>
                  </a:lnTo>
                  <a:lnTo>
                    <a:pt x="17945" y="3586"/>
                  </a:lnTo>
                  <a:lnTo>
                    <a:pt x="17732" y="3415"/>
                  </a:lnTo>
                  <a:lnTo>
                    <a:pt x="17544" y="3261"/>
                  </a:lnTo>
                  <a:lnTo>
                    <a:pt x="17484" y="3210"/>
                  </a:lnTo>
                  <a:lnTo>
                    <a:pt x="17408" y="3142"/>
                  </a:lnTo>
                  <a:lnTo>
                    <a:pt x="17373" y="3116"/>
                  </a:lnTo>
                  <a:lnTo>
                    <a:pt x="17331" y="3091"/>
                  </a:lnTo>
                  <a:lnTo>
                    <a:pt x="17288" y="3091"/>
                  </a:lnTo>
                  <a:lnTo>
                    <a:pt x="17254" y="3082"/>
                  </a:lnTo>
                  <a:lnTo>
                    <a:pt x="17168" y="3099"/>
                  </a:lnTo>
                  <a:lnTo>
                    <a:pt x="17092" y="3108"/>
                  </a:lnTo>
                  <a:lnTo>
                    <a:pt x="16742" y="3125"/>
                  </a:lnTo>
                  <a:lnTo>
                    <a:pt x="16340" y="3133"/>
                  </a:lnTo>
                  <a:lnTo>
                    <a:pt x="16067" y="3133"/>
                  </a:lnTo>
                  <a:lnTo>
                    <a:pt x="15811" y="3116"/>
                  </a:lnTo>
                  <a:lnTo>
                    <a:pt x="15487" y="3082"/>
                  </a:lnTo>
                  <a:lnTo>
                    <a:pt x="15171" y="3022"/>
                  </a:lnTo>
                  <a:lnTo>
                    <a:pt x="14863" y="2963"/>
                  </a:lnTo>
                  <a:lnTo>
                    <a:pt x="14565" y="2877"/>
                  </a:lnTo>
                  <a:lnTo>
                    <a:pt x="14274" y="2783"/>
                  </a:lnTo>
                  <a:lnTo>
                    <a:pt x="14001" y="2681"/>
                  </a:lnTo>
                  <a:lnTo>
                    <a:pt x="13728" y="2570"/>
                  </a:lnTo>
                  <a:lnTo>
                    <a:pt x="13472" y="2450"/>
                  </a:lnTo>
                  <a:lnTo>
                    <a:pt x="13216" y="2322"/>
                  </a:lnTo>
                  <a:lnTo>
                    <a:pt x="12977" y="2194"/>
                  </a:lnTo>
                  <a:lnTo>
                    <a:pt x="12746" y="2058"/>
                  </a:lnTo>
                  <a:lnTo>
                    <a:pt x="12516" y="1921"/>
                  </a:lnTo>
                  <a:lnTo>
                    <a:pt x="12097" y="1648"/>
                  </a:lnTo>
                  <a:lnTo>
                    <a:pt x="11713" y="1392"/>
                  </a:lnTo>
                  <a:lnTo>
                    <a:pt x="11389" y="1170"/>
                  </a:lnTo>
                  <a:lnTo>
                    <a:pt x="11090" y="974"/>
                  </a:lnTo>
                  <a:lnTo>
                    <a:pt x="11064" y="956"/>
                  </a:lnTo>
                  <a:lnTo>
                    <a:pt x="11030" y="931"/>
                  </a:lnTo>
                  <a:lnTo>
                    <a:pt x="11013" y="922"/>
                  </a:lnTo>
                  <a:lnTo>
                    <a:pt x="10988" y="931"/>
                  </a:lnTo>
                  <a:lnTo>
                    <a:pt x="10877" y="982"/>
                  </a:lnTo>
                  <a:lnTo>
                    <a:pt x="10766" y="1042"/>
                  </a:lnTo>
                  <a:lnTo>
                    <a:pt x="10663" y="1110"/>
                  </a:lnTo>
                  <a:lnTo>
                    <a:pt x="10561" y="1178"/>
                  </a:lnTo>
                  <a:lnTo>
                    <a:pt x="10467" y="1255"/>
                  </a:lnTo>
                  <a:lnTo>
                    <a:pt x="10382" y="1341"/>
                  </a:lnTo>
                  <a:lnTo>
                    <a:pt x="10296" y="1426"/>
                  </a:lnTo>
                  <a:lnTo>
                    <a:pt x="10219" y="1520"/>
                  </a:lnTo>
                  <a:lnTo>
                    <a:pt x="10151" y="1614"/>
                  </a:lnTo>
                  <a:lnTo>
                    <a:pt x="10083" y="1716"/>
                  </a:lnTo>
                  <a:lnTo>
                    <a:pt x="10023" y="1827"/>
                  </a:lnTo>
                  <a:lnTo>
                    <a:pt x="9972" y="1947"/>
                  </a:lnTo>
                  <a:lnTo>
                    <a:pt x="9921" y="2066"/>
                  </a:lnTo>
                  <a:lnTo>
                    <a:pt x="9869" y="2194"/>
                  </a:lnTo>
                  <a:lnTo>
                    <a:pt x="9835" y="2322"/>
                  </a:lnTo>
                  <a:lnTo>
                    <a:pt x="9801" y="2459"/>
                  </a:lnTo>
                  <a:lnTo>
                    <a:pt x="9767" y="2613"/>
                  </a:lnTo>
                  <a:lnTo>
                    <a:pt x="9750" y="2775"/>
                  </a:lnTo>
                  <a:lnTo>
                    <a:pt x="9733" y="2929"/>
                  </a:lnTo>
                  <a:lnTo>
                    <a:pt x="9724" y="3099"/>
                  </a:lnTo>
                  <a:lnTo>
                    <a:pt x="9716" y="3261"/>
                  </a:lnTo>
                  <a:lnTo>
                    <a:pt x="9724" y="3432"/>
                  </a:lnTo>
                  <a:lnTo>
                    <a:pt x="9733" y="3603"/>
                  </a:lnTo>
                  <a:lnTo>
                    <a:pt x="9741" y="3774"/>
                  </a:lnTo>
                  <a:lnTo>
                    <a:pt x="9792" y="4124"/>
                  </a:lnTo>
                  <a:lnTo>
                    <a:pt x="9852" y="4465"/>
                  </a:lnTo>
                  <a:lnTo>
                    <a:pt x="9938" y="4815"/>
                  </a:lnTo>
                  <a:lnTo>
                    <a:pt x="10032" y="5148"/>
                  </a:lnTo>
                  <a:lnTo>
                    <a:pt x="10142" y="5481"/>
                  </a:lnTo>
                  <a:lnTo>
                    <a:pt x="10262" y="5797"/>
                  </a:lnTo>
                  <a:lnTo>
                    <a:pt x="10390" y="6104"/>
                  </a:lnTo>
                  <a:lnTo>
                    <a:pt x="10527" y="6386"/>
                  </a:lnTo>
                  <a:lnTo>
                    <a:pt x="10672" y="6651"/>
                  </a:lnTo>
                  <a:lnTo>
                    <a:pt x="10817" y="6890"/>
                  </a:lnTo>
                  <a:lnTo>
                    <a:pt x="10971" y="7103"/>
                  </a:lnTo>
                  <a:lnTo>
                    <a:pt x="11116" y="7282"/>
                  </a:lnTo>
                  <a:lnTo>
                    <a:pt x="11244" y="7428"/>
                  </a:lnTo>
                  <a:lnTo>
                    <a:pt x="11406" y="7590"/>
                  </a:lnTo>
                  <a:lnTo>
                    <a:pt x="11688" y="7871"/>
                  </a:lnTo>
                  <a:lnTo>
                    <a:pt x="11841" y="8034"/>
                  </a:lnTo>
                  <a:lnTo>
                    <a:pt x="11995" y="8213"/>
                  </a:lnTo>
                  <a:lnTo>
                    <a:pt x="12157" y="8401"/>
                  </a:lnTo>
                  <a:lnTo>
                    <a:pt x="12311" y="8606"/>
                  </a:lnTo>
                  <a:lnTo>
                    <a:pt x="12465" y="8828"/>
                  </a:lnTo>
                  <a:lnTo>
                    <a:pt x="12618" y="9067"/>
                  </a:lnTo>
                  <a:lnTo>
                    <a:pt x="12763" y="9323"/>
                  </a:lnTo>
                  <a:lnTo>
                    <a:pt x="12900" y="9587"/>
                  </a:lnTo>
                  <a:lnTo>
                    <a:pt x="13011" y="9852"/>
                  </a:lnTo>
                  <a:lnTo>
                    <a:pt x="13113" y="10125"/>
                  </a:lnTo>
                  <a:lnTo>
                    <a:pt x="13199" y="10390"/>
                  </a:lnTo>
                  <a:lnTo>
                    <a:pt x="13267" y="10663"/>
                  </a:lnTo>
                  <a:lnTo>
                    <a:pt x="13318" y="10936"/>
                  </a:lnTo>
                  <a:lnTo>
                    <a:pt x="13361" y="11201"/>
                  </a:lnTo>
                  <a:lnTo>
                    <a:pt x="13387" y="11474"/>
                  </a:lnTo>
                  <a:lnTo>
                    <a:pt x="13404" y="11747"/>
                  </a:lnTo>
                  <a:lnTo>
                    <a:pt x="13404" y="12020"/>
                  </a:lnTo>
                  <a:lnTo>
                    <a:pt x="13395" y="12285"/>
                  </a:lnTo>
                  <a:lnTo>
                    <a:pt x="13369" y="12558"/>
                  </a:lnTo>
                  <a:lnTo>
                    <a:pt x="13335" y="12823"/>
                  </a:lnTo>
                  <a:lnTo>
                    <a:pt x="13284" y="13088"/>
                  </a:lnTo>
                  <a:lnTo>
                    <a:pt x="13224" y="13352"/>
                  </a:lnTo>
                  <a:lnTo>
                    <a:pt x="13156" y="13608"/>
                  </a:lnTo>
                  <a:lnTo>
                    <a:pt x="13079" y="13864"/>
                  </a:lnTo>
                  <a:lnTo>
                    <a:pt x="12985" y="14112"/>
                  </a:lnTo>
                  <a:lnTo>
                    <a:pt x="12883" y="14368"/>
                  </a:lnTo>
                  <a:lnTo>
                    <a:pt x="12780" y="14607"/>
                  </a:lnTo>
                  <a:lnTo>
                    <a:pt x="12661" y="14846"/>
                  </a:lnTo>
                  <a:lnTo>
                    <a:pt x="12533" y="15085"/>
                  </a:lnTo>
                  <a:lnTo>
                    <a:pt x="12396" y="15307"/>
                  </a:lnTo>
                  <a:lnTo>
                    <a:pt x="12251" y="15538"/>
                  </a:lnTo>
                  <a:lnTo>
                    <a:pt x="12106" y="15751"/>
                  </a:lnTo>
                  <a:lnTo>
                    <a:pt x="11944" y="15965"/>
                  </a:lnTo>
                  <a:lnTo>
                    <a:pt x="11782" y="16169"/>
                  </a:lnTo>
                  <a:lnTo>
                    <a:pt x="11611" y="16366"/>
                  </a:lnTo>
                  <a:lnTo>
                    <a:pt x="11432" y="16554"/>
                  </a:lnTo>
                  <a:lnTo>
                    <a:pt x="11252" y="16733"/>
                  </a:lnTo>
                  <a:lnTo>
                    <a:pt x="11064" y="16904"/>
                  </a:lnTo>
                  <a:lnTo>
                    <a:pt x="10757" y="17160"/>
                  </a:lnTo>
                  <a:lnTo>
                    <a:pt x="10450" y="17399"/>
                  </a:lnTo>
                  <a:lnTo>
                    <a:pt x="10134" y="17621"/>
                  </a:lnTo>
                  <a:lnTo>
                    <a:pt x="9810" y="17826"/>
                  </a:lnTo>
                  <a:lnTo>
                    <a:pt x="9485" y="18013"/>
                  </a:lnTo>
                  <a:lnTo>
                    <a:pt x="9161" y="18193"/>
                  </a:lnTo>
                  <a:lnTo>
                    <a:pt x="8828" y="18346"/>
                  </a:lnTo>
                  <a:lnTo>
                    <a:pt x="8495" y="18500"/>
                  </a:lnTo>
                  <a:lnTo>
                    <a:pt x="8162" y="18637"/>
                  </a:lnTo>
                  <a:lnTo>
                    <a:pt x="7837" y="18765"/>
                  </a:lnTo>
                  <a:lnTo>
                    <a:pt x="7505" y="18884"/>
                  </a:lnTo>
                  <a:lnTo>
                    <a:pt x="7189" y="18995"/>
                  </a:lnTo>
                  <a:lnTo>
                    <a:pt x="6557" y="19200"/>
                  </a:lnTo>
                  <a:lnTo>
                    <a:pt x="5951" y="19379"/>
                  </a:lnTo>
                  <a:lnTo>
                    <a:pt x="5823" y="19422"/>
                  </a:lnTo>
                  <a:lnTo>
                    <a:pt x="5413" y="19542"/>
                  </a:lnTo>
                  <a:lnTo>
                    <a:pt x="5003" y="19678"/>
                  </a:lnTo>
                  <a:lnTo>
                    <a:pt x="4610" y="19815"/>
                  </a:lnTo>
                  <a:lnTo>
                    <a:pt x="4235" y="19960"/>
                  </a:lnTo>
                  <a:lnTo>
                    <a:pt x="4064" y="20045"/>
                  </a:lnTo>
                  <a:lnTo>
                    <a:pt x="3893" y="20122"/>
                  </a:lnTo>
                  <a:lnTo>
                    <a:pt x="3731" y="20207"/>
                  </a:lnTo>
                  <a:lnTo>
                    <a:pt x="3578" y="20293"/>
                  </a:lnTo>
                  <a:lnTo>
                    <a:pt x="3432" y="20387"/>
                  </a:lnTo>
                  <a:lnTo>
                    <a:pt x="3304" y="20481"/>
                  </a:lnTo>
                  <a:lnTo>
                    <a:pt x="3185" y="20583"/>
                  </a:lnTo>
                  <a:lnTo>
                    <a:pt x="3074" y="20686"/>
                  </a:lnTo>
                  <a:lnTo>
                    <a:pt x="3006" y="20762"/>
                  </a:lnTo>
                  <a:lnTo>
                    <a:pt x="2937" y="20848"/>
                  </a:lnTo>
                  <a:lnTo>
                    <a:pt x="2801" y="21044"/>
                  </a:lnTo>
                  <a:lnTo>
                    <a:pt x="2673" y="21258"/>
                  </a:lnTo>
                  <a:lnTo>
                    <a:pt x="2553" y="21488"/>
                  </a:lnTo>
                  <a:lnTo>
                    <a:pt x="2434" y="21736"/>
                  </a:lnTo>
                  <a:lnTo>
                    <a:pt x="2323" y="21992"/>
                  </a:lnTo>
                  <a:lnTo>
                    <a:pt x="2220" y="22256"/>
                  </a:lnTo>
                  <a:lnTo>
                    <a:pt x="2118" y="22521"/>
                  </a:lnTo>
                  <a:lnTo>
                    <a:pt x="1853" y="23264"/>
                  </a:lnTo>
                  <a:lnTo>
                    <a:pt x="1597" y="24006"/>
                  </a:lnTo>
                  <a:lnTo>
                    <a:pt x="1366" y="24758"/>
                  </a:lnTo>
                  <a:lnTo>
                    <a:pt x="1153" y="25518"/>
                  </a:lnTo>
                  <a:lnTo>
                    <a:pt x="957" y="26286"/>
                  </a:lnTo>
                  <a:lnTo>
                    <a:pt x="777" y="27054"/>
                  </a:lnTo>
                  <a:lnTo>
                    <a:pt x="615" y="27831"/>
                  </a:lnTo>
                  <a:lnTo>
                    <a:pt x="479" y="28608"/>
                  </a:lnTo>
                  <a:lnTo>
                    <a:pt x="351" y="29393"/>
                  </a:lnTo>
                  <a:lnTo>
                    <a:pt x="248" y="30170"/>
                  </a:lnTo>
                  <a:lnTo>
                    <a:pt x="163" y="30956"/>
                  </a:lnTo>
                  <a:lnTo>
                    <a:pt x="94" y="31750"/>
                  </a:lnTo>
                  <a:lnTo>
                    <a:pt x="43" y="32535"/>
                  </a:lnTo>
                  <a:lnTo>
                    <a:pt x="9" y="33320"/>
                  </a:lnTo>
                  <a:lnTo>
                    <a:pt x="0" y="34106"/>
                  </a:lnTo>
                  <a:lnTo>
                    <a:pt x="9" y="34891"/>
                  </a:lnTo>
                  <a:lnTo>
                    <a:pt x="26" y="35412"/>
                  </a:lnTo>
                  <a:lnTo>
                    <a:pt x="60" y="36010"/>
                  </a:lnTo>
                  <a:lnTo>
                    <a:pt x="120" y="36667"/>
                  </a:lnTo>
                  <a:lnTo>
                    <a:pt x="154" y="37017"/>
                  </a:lnTo>
                  <a:lnTo>
                    <a:pt x="205" y="37384"/>
                  </a:lnTo>
                  <a:lnTo>
                    <a:pt x="257" y="37760"/>
                  </a:lnTo>
                  <a:lnTo>
                    <a:pt x="316" y="38144"/>
                  </a:lnTo>
                  <a:lnTo>
                    <a:pt x="385" y="38536"/>
                  </a:lnTo>
                  <a:lnTo>
                    <a:pt x="470" y="38929"/>
                  </a:lnTo>
                  <a:lnTo>
                    <a:pt x="555" y="39330"/>
                  </a:lnTo>
                  <a:lnTo>
                    <a:pt x="658" y="39740"/>
                  </a:lnTo>
                  <a:lnTo>
                    <a:pt x="769" y="40150"/>
                  </a:lnTo>
                  <a:lnTo>
                    <a:pt x="888" y="40560"/>
                  </a:lnTo>
                  <a:lnTo>
                    <a:pt x="1025" y="40970"/>
                  </a:lnTo>
                  <a:lnTo>
                    <a:pt x="1179" y="41379"/>
                  </a:lnTo>
                  <a:lnTo>
                    <a:pt x="1341" y="41789"/>
                  </a:lnTo>
                  <a:lnTo>
                    <a:pt x="1512" y="42190"/>
                  </a:lnTo>
                  <a:lnTo>
                    <a:pt x="1699" y="42592"/>
                  </a:lnTo>
                  <a:lnTo>
                    <a:pt x="1904" y="42984"/>
                  </a:lnTo>
                  <a:lnTo>
                    <a:pt x="2126" y="43368"/>
                  </a:lnTo>
                  <a:lnTo>
                    <a:pt x="2365" y="43736"/>
                  </a:lnTo>
                  <a:lnTo>
                    <a:pt x="2493" y="43923"/>
                  </a:lnTo>
                  <a:lnTo>
                    <a:pt x="2621" y="44103"/>
                  </a:lnTo>
                  <a:lnTo>
                    <a:pt x="2758" y="44273"/>
                  </a:lnTo>
                  <a:lnTo>
                    <a:pt x="2895" y="44453"/>
                  </a:lnTo>
                  <a:lnTo>
                    <a:pt x="3040" y="44623"/>
                  </a:lnTo>
                  <a:lnTo>
                    <a:pt x="3185" y="44786"/>
                  </a:lnTo>
                  <a:lnTo>
                    <a:pt x="3338" y="44948"/>
                  </a:lnTo>
                  <a:lnTo>
                    <a:pt x="3492" y="45110"/>
                  </a:lnTo>
                  <a:lnTo>
                    <a:pt x="3654" y="45264"/>
                  </a:lnTo>
                  <a:lnTo>
                    <a:pt x="3817" y="45417"/>
                  </a:lnTo>
                  <a:lnTo>
                    <a:pt x="3987" y="45562"/>
                  </a:lnTo>
                  <a:lnTo>
                    <a:pt x="4167" y="45699"/>
                  </a:lnTo>
                  <a:lnTo>
                    <a:pt x="4346" y="45836"/>
                  </a:lnTo>
                  <a:lnTo>
                    <a:pt x="4534" y="45972"/>
                  </a:lnTo>
                  <a:lnTo>
                    <a:pt x="4730" y="46100"/>
                  </a:lnTo>
                  <a:lnTo>
                    <a:pt x="4926" y="46220"/>
                  </a:lnTo>
                  <a:lnTo>
                    <a:pt x="5106" y="46322"/>
                  </a:lnTo>
                  <a:lnTo>
                    <a:pt x="5285" y="46416"/>
                  </a:lnTo>
                  <a:lnTo>
                    <a:pt x="5464" y="46510"/>
                  </a:lnTo>
                  <a:lnTo>
                    <a:pt x="5652" y="46604"/>
                  </a:lnTo>
                  <a:lnTo>
                    <a:pt x="6045" y="46766"/>
                  </a:lnTo>
                  <a:lnTo>
                    <a:pt x="6437" y="46920"/>
                  </a:lnTo>
                  <a:lnTo>
                    <a:pt x="6847" y="47056"/>
                  </a:lnTo>
                  <a:lnTo>
                    <a:pt x="7257" y="47185"/>
                  </a:lnTo>
                  <a:lnTo>
                    <a:pt x="7684" y="47295"/>
                  </a:lnTo>
                  <a:lnTo>
                    <a:pt x="8119" y="47398"/>
                  </a:lnTo>
                  <a:lnTo>
                    <a:pt x="8555" y="47483"/>
                  </a:lnTo>
                  <a:lnTo>
                    <a:pt x="8999" y="47569"/>
                  </a:lnTo>
                  <a:lnTo>
                    <a:pt x="9442" y="47646"/>
                  </a:lnTo>
                  <a:lnTo>
                    <a:pt x="9895" y="47714"/>
                  </a:lnTo>
                  <a:lnTo>
                    <a:pt x="10800" y="47842"/>
                  </a:lnTo>
                  <a:lnTo>
                    <a:pt x="11713" y="47961"/>
                  </a:lnTo>
                  <a:lnTo>
                    <a:pt x="27695" y="49993"/>
                  </a:lnTo>
                  <a:lnTo>
                    <a:pt x="28463" y="50087"/>
                  </a:lnTo>
                  <a:lnTo>
                    <a:pt x="29214" y="50164"/>
                  </a:lnTo>
                  <a:lnTo>
                    <a:pt x="29590" y="50198"/>
                  </a:lnTo>
                  <a:lnTo>
                    <a:pt x="29957" y="50224"/>
                  </a:lnTo>
                  <a:lnTo>
                    <a:pt x="30315" y="50232"/>
                  </a:lnTo>
                  <a:lnTo>
                    <a:pt x="30674" y="50241"/>
                  </a:lnTo>
                  <a:lnTo>
                    <a:pt x="31075" y="50232"/>
                  </a:lnTo>
                  <a:lnTo>
                    <a:pt x="31451" y="50207"/>
                  </a:lnTo>
                  <a:lnTo>
                    <a:pt x="31809" y="50172"/>
                  </a:lnTo>
                  <a:lnTo>
                    <a:pt x="32134" y="50113"/>
                  </a:lnTo>
                  <a:lnTo>
                    <a:pt x="32296" y="50079"/>
                  </a:lnTo>
                  <a:lnTo>
                    <a:pt x="32441" y="50044"/>
                  </a:lnTo>
                  <a:lnTo>
                    <a:pt x="32586" y="50002"/>
                  </a:lnTo>
                  <a:lnTo>
                    <a:pt x="32731" y="49951"/>
                  </a:lnTo>
                  <a:lnTo>
                    <a:pt x="32868" y="49899"/>
                  </a:lnTo>
                  <a:lnTo>
                    <a:pt x="32996" y="49848"/>
                  </a:lnTo>
                  <a:lnTo>
                    <a:pt x="33124" y="49788"/>
                  </a:lnTo>
                  <a:lnTo>
                    <a:pt x="33244" y="49720"/>
                  </a:lnTo>
                  <a:lnTo>
                    <a:pt x="33423" y="49618"/>
                  </a:lnTo>
                  <a:lnTo>
                    <a:pt x="33611" y="49490"/>
                  </a:lnTo>
                  <a:lnTo>
                    <a:pt x="33799" y="49353"/>
                  </a:lnTo>
                  <a:lnTo>
                    <a:pt x="33995" y="49199"/>
                  </a:lnTo>
                  <a:lnTo>
                    <a:pt x="34388" y="48866"/>
                  </a:lnTo>
                  <a:lnTo>
                    <a:pt x="34797" y="48508"/>
                  </a:lnTo>
                  <a:lnTo>
                    <a:pt x="35190" y="48166"/>
                  </a:lnTo>
                  <a:lnTo>
                    <a:pt x="35608" y="47808"/>
                  </a:lnTo>
                  <a:lnTo>
                    <a:pt x="35822" y="47628"/>
                  </a:lnTo>
                  <a:lnTo>
                    <a:pt x="36052" y="47449"/>
                  </a:lnTo>
                  <a:lnTo>
                    <a:pt x="36283" y="47270"/>
                  </a:lnTo>
                  <a:lnTo>
                    <a:pt x="36522" y="47099"/>
                  </a:lnTo>
                  <a:lnTo>
                    <a:pt x="36812" y="46903"/>
                  </a:lnTo>
                  <a:lnTo>
                    <a:pt x="37102" y="46724"/>
                  </a:lnTo>
                  <a:lnTo>
                    <a:pt x="37393" y="46544"/>
                  </a:lnTo>
                  <a:lnTo>
                    <a:pt x="37691" y="46382"/>
                  </a:lnTo>
                  <a:lnTo>
                    <a:pt x="37982" y="46220"/>
                  </a:lnTo>
                  <a:lnTo>
                    <a:pt x="38281" y="46075"/>
                  </a:lnTo>
                  <a:lnTo>
                    <a:pt x="38579" y="45930"/>
                  </a:lnTo>
                  <a:lnTo>
                    <a:pt x="38878" y="45793"/>
                  </a:lnTo>
                  <a:lnTo>
                    <a:pt x="39467" y="45545"/>
                  </a:lnTo>
                  <a:lnTo>
                    <a:pt x="40056" y="45306"/>
                  </a:lnTo>
                  <a:lnTo>
                    <a:pt x="40637" y="45093"/>
                  </a:lnTo>
                  <a:lnTo>
                    <a:pt x="41192" y="44888"/>
                  </a:lnTo>
                  <a:lnTo>
                    <a:pt x="41704" y="44700"/>
                  </a:lnTo>
                  <a:lnTo>
                    <a:pt x="42208" y="44512"/>
                  </a:lnTo>
                  <a:lnTo>
                    <a:pt x="42694" y="44325"/>
                  </a:lnTo>
                  <a:lnTo>
                    <a:pt x="43164" y="44120"/>
                  </a:lnTo>
                  <a:lnTo>
                    <a:pt x="43386" y="44017"/>
                  </a:lnTo>
                  <a:lnTo>
                    <a:pt x="43608" y="43906"/>
                  </a:lnTo>
                  <a:lnTo>
                    <a:pt x="43821" y="43795"/>
                  </a:lnTo>
                  <a:lnTo>
                    <a:pt x="44026" y="43684"/>
                  </a:lnTo>
                  <a:lnTo>
                    <a:pt x="44222" y="43565"/>
                  </a:lnTo>
                  <a:lnTo>
                    <a:pt x="44410" y="43437"/>
                  </a:lnTo>
                  <a:lnTo>
                    <a:pt x="44589" y="43309"/>
                  </a:lnTo>
                  <a:lnTo>
                    <a:pt x="44760" y="43181"/>
                  </a:lnTo>
                  <a:lnTo>
                    <a:pt x="44965" y="43001"/>
                  </a:lnTo>
                  <a:lnTo>
                    <a:pt x="45161" y="42814"/>
                  </a:lnTo>
                  <a:lnTo>
                    <a:pt x="45349" y="42609"/>
                  </a:lnTo>
                  <a:lnTo>
                    <a:pt x="45528" y="42395"/>
                  </a:lnTo>
                  <a:lnTo>
                    <a:pt x="45699" y="42173"/>
                  </a:lnTo>
                  <a:lnTo>
                    <a:pt x="45870" y="41934"/>
                  </a:lnTo>
                  <a:lnTo>
                    <a:pt x="46032" y="41687"/>
                  </a:lnTo>
                  <a:lnTo>
                    <a:pt x="46194" y="41431"/>
                  </a:lnTo>
                  <a:lnTo>
                    <a:pt x="46348" y="41166"/>
                  </a:lnTo>
                  <a:lnTo>
                    <a:pt x="46502" y="40893"/>
                  </a:lnTo>
                  <a:lnTo>
                    <a:pt x="46809" y="40321"/>
                  </a:lnTo>
                  <a:lnTo>
                    <a:pt x="47116" y="39723"/>
                  </a:lnTo>
                  <a:lnTo>
                    <a:pt x="47424" y="39100"/>
                  </a:lnTo>
                  <a:lnTo>
                    <a:pt x="47842" y="38246"/>
                  </a:lnTo>
                  <a:lnTo>
                    <a:pt x="48064" y="37819"/>
                  </a:lnTo>
                  <a:lnTo>
                    <a:pt x="48286" y="37393"/>
                  </a:lnTo>
                  <a:lnTo>
                    <a:pt x="48525" y="36957"/>
                  </a:lnTo>
                  <a:lnTo>
                    <a:pt x="48773" y="36530"/>
                  </a:lnTo>
                  <a:lnTo>
                    <a:pt x="49029" y="36103"/>
                  </a:lnTo>
                  <a:lnTo>
                    <a:pt x="49302" y="35677"/>
                  </a:lnTo>
                  <a:lnTo>
                    <a:pt x="49507" y="35369"/>
                  </a:lnTo>
                  <a:lnTo>
                    <a:pt x="49729" y="35070"/>
                  </a:lnTo>
                  <a:lnTo>
                    <a:pt x="49951" y="34780"/>
                  </a:lnTo>
                  <a:lnTo>
                    <a:pt x="50173" y="34490"/>
                  </a:lnTo>
                  <a:lnTo>
                    <a:pt x="50403" y="34208"/>
                  </a:lnTo>
                  <a:lnTo>
                    <a:pt x="50642" y="33935"/>
                  </a:lnTo>
                  <a:lnTo>
                    <a:pt x="50881" y="33662"/>
                  </a:lnTo>
                  <a:lnTo>
                    <a:pt x="51129" y="33397"/>
                  </a:lnTo>
                  <a:lnTo>
                    <a:pt x="51376" y="33141"/>
                  </a:lnTo>
                  <a:lnTo>
                    <a:pt x="51624" y="32885"/>
                  </a:lnTo>
                  <a:lnTo>
                    <a:pt x="51880" y="32637"/>
                  </a:lnTo>
                  <a:lnTo>
                    <a:pt x="52136" y="32398"/>
                  </a:lnTo>
                  <a:lnTo>
                    <a:pt x="52401" y="32159"/>
                  </a:lnTo>
                  <a:lnTo>
                    <a:pt x="52665" y="31920"/>
                  </a:lnTo>
                  <a:lnTo>
                    <a:pt x="52930" y="31698"/>
                  </a:lnTo>
                  <a:lnTo>
                    <a:pt x="53203" y="31476"/>
                  </a:lnTo>
                  <a:lnTo>
                    <a:pt x="53750" y="31041"/>
                  </a:lnTo>
                  <a:lnTo>
                    <a:pt x="54296" y="30623"/>
                  </a:lnTo>
                  <a:lnTo>
                    <a:pt x="54851" y="30230"/>
                  </a:lnTo>
                  <a:lnTo>
                    <a:pt x="55406" y="29846"/>
                  </a:lnTo>
                  <a:lnTo>
                    <a:pt x="55961" y="29479"/>
                  </a:lnTo>
                  <a:lnTo>
                    <a:pt x="56516" y="29129"/>
                  </a:lnTo>
                  <a:lnTo>
                    <a:pt x="57062" y="28787"/>
                  </a:lnTo>
                  <a:lnTo>
                    <a:pt x="57600" y="28463"/>
                  </a:lnTo>
                  <a:lnTo>
                    <a:pt x="57643" y="28437"/>
                  </a:lnTo>
                  <a:lnTo>
                    <a:pt x="57736" y="28386"/>
                  </a:lnTo>
                  <a:lnTo>
                    <a:pt x="57847" y="28335"/>
                  </a:lnTo>
                  <a:lnTo>
                    <a:pt x="57984" y="28266"/>
                  </a:lnTo>
                  <a:lnTo>
                    <a:pt x="58112" y="28198"/>
                  </a:lnTo>
                  <a:lnTo>
                    <a:pt x="58172" y="28164"/>
                  </a:lnTo>
                  <a:lnTo>
                    <a:pt x="58215" y="28121"/>
                  </a:lnTo>
                  <a:lnTo>
                    <a:pt x="58257" y="28079"/>
                  </a:lnTo>
                  <a:lnTo>
                    <a:pt x="58283" y="28027"/>
                  </a:lnTo>
                  <a:lnTo>
                    <a:pt x="58291" y="27993"/>
                  </a:lnTo>
                  <a:lnTo>
                    <a:pt x="58291" y="27959"/>
                  </a:lnTo>
                  <a:lnTo>
                    <a:pt x="58291" y="27891"/>
                  </a:lnTo>
                  <a:lnTo>
                    <a:pt x="58274" y="27805"/>
                  </a:lnTo>
                  <a:lnTo>
                    <a:pt x="58240" y="27720"/>
                  </a:lnTo>
                  <a:lnTo>
                    <a:pt x="58189" y="27626"/>
                  </a:lnTo>
                  <a:lnTo>
                    <a:pt x="58129" y="27549"/>
                  </a:lnTo>
                  <a:lnTo>
                    <a:pt x="58061" y="27464"/>
                  </a:lnTo>
                  <a:lnTo>
                    <a:pt x="57984" y="27396"/>
                  </a:lnTo>
                  <a:lnTo>
                    <a:pt x="57933" y="27362"/>
                  </a:lnTo>
                  <a:lnTo>
                    <a:pt x="57873" y="27336"/>
                  </a:lnTo>
                  <a:lnTo>
                    <a:pt x="57711" y="27268"/>
                  </a:lnTo>
                  <a:lnTo>
                    <a:pt x="57523" y="27216"/>
                  </a:lnTo>
                  <a:lnTo>
                    <a:pt x="57327" y="27165"/>
                  </a:lnTo>
                  <a:lnTo>
                    <a:pt x="57105" y="27097"/>
                  </a:lnTo>
                  <a:lnTo>
                    <a:pt x="56669" y="26969"/>
                  </a:lnTo>
                  <a:lnTo>
                    <a:pt x="56439" y="26901"/>
                  </a:lnTo>
                  <a:lnTo>
                    <a:pt x="56200" y="26815"/>
                  </a:lnTo>
                  <a:lnTo>
                    <a:pt x="55952" y="26730"/>
                  </a:lnTo>
                  <a:lnTo>
                    <a:pt x="55705" y="26627"/>
                  </a:lnTo>
                  <a:lnTo>
                    <a:pt x="55449" y="26516"/>
                  </a:lnTo>
                  <a:lnTo>
                    <a:pt x="55192" y="26388"/>
                  </a:lnTo>
                  <a:lnTo>
                    <a:pt x="54936" y="26252"/>
                  </a:lnTo>
                  <a:lnTo>
                    <a:pt x="54680" y="26098"/>
                  </a:lnTo>
                  <a:lnTo>
                    <a:pt x="54433" y="25927"/>
                  </a:lnTo>
                  <a:lnTo>
                    <a:pt x="54185" y="25731"/>
                  </a:lnTo>
                  <a:lnTo>
                    <a:pt x="53937" y="25526"/>
                  </a:lnTo>
                  <a:lnTo>
                    <a:pt x="53826" y="25415"/>
                  </a:lnTo>
                  <a:lnTo>
                    <a:pt x="53707" y="25296"/>
                  </a:lnTo>
                  <a:lnTo>
                    <a:pt x="53596" y="25168"/>
                  </a:lnTo>
                  <a:lnTo>
                    <a:pt x="53485" y="25039"/>
                  </a:lnTo>
                  <a:lnTo>
                    <a:pt x="53374" y="24911"/>
                  </a:lnTo>
                  <a:lnTo>
                    <a:pt x="53272" y="24766"/>
                  </a:lnTo>
                  <a:lnTo>
                    <a:pt x="53126" y="24561"/>
                  </a:lnTo>
                  <a:lnTo>
                    <a:pt x="52998" y="24348"/>
                  </a:lnTo>
                  <a:lnTo>
                    <a:pt x="52879" y="24143"/>
                  </a:lnTo>
                  <a:lnTo>
                    <a:pt x="52768" y="23930"/>
                  </a:lnTo>
                  <a:lnTo>
                    <a:pt x="52674" y="23716"/>
                  </a:lnTo>
                  <a:lnTo>
                    <a:pt x="52580" y="23511"/>
                  </a:lnTo>
                  <a:lnTo>
                    <a:pt x="52503" y="23298"/>
                  </a:lnTo>
                  <a:lnTo>
                    <a:pt x="52435" y="23084"/>
                  </a:lnTo>
                  <a:lnTo>
                    <a:pt x="52375" y="22871"/>
                  </a:lnTo>
                  <a:lnTo>
                    <a:pt x="52324" y="22658"/>
                  </a:lnTo>
                  <a:lnTo>
                    <a:pt x="52281" y="22444"/>
                  </a:lnTo>
                  <a:lnTo>
                    <a:pt x="52247" y="22231"/>
                  </a:lnTo>
                  <a:lnTo>
                    <a:pt x="52213" y="22017"/>
                  </a:lnTo>
                  <a:lnTo>
                    <a:pt x="52196" y="21804"/>
                  </a:lnTo>
                  <a:lnTo>
                    <a:pt x="52179" y="21590"/>
                  </a:lnTo>
                  <a:lnTo>
                    <a:pt x="52170" y="21377"/>
                  </a:lnTo>
                  <a:lnTo>
                    <a:pt x="52170" y="21172"/>
                  </a:lnTo>
                  <a:lnTo>
                    <a:pt x="52170" y="20959"/>
                  </a:lnTo>
                  <a:lnTo>
                    <a:pt x="52187" y="20549"/>
                  </a:lnTo>
                  <a:lnTo>
                    <a:pt x="52222" y="20148"/>
                  </a:lnTo>
                  <a:lnTo>
                    <a:pt x="52273" y="19755"/>
                  </a:lnTo>
                  <a:lnTo>
                    <a:pt x="52324" y="19362"/>
                  </a:lnTo>
                  <a:lnTo>
                    <a:pt x="52392" y="18995"/>
                  </a:lnTo>
                  <a:lnTo>
                    <a:pt x="52529" y="18287"/>
                  </a:lnTo>
                  <a:lnTo>
                    <a:pt x="52554" y="18167"/>
                  </a:lnTo>
                  <a:lnTo>
                    <a:pt x="52589" y="18039"/>
                  </a:lnTo>
                  <a:lnTo>
                    <a:pt x="52674" y="17792"/>
                  </a:lnTo>
                  <a:lnTo>
                    <a:pt x="52768" y="17535"/>
                  </a:lnTo>
                  <a:lnTo>
                    <a:pt x="52802" y="17416"/>
                  </a:lnTo>
                  <a:lnTo>
                    <a:pt x="52828" y="17296"/>
                  </a:lnTo>
                  <a:lnTo>
                    <a:pt x="52836" y="17185"/>
                  </a:lnTo>
                  <a:lnTo>
                    <a:pt x="52828" y="17083"/>
                  </a:lnTo>
                  <a:lnTo>
                    <a:pt x="52819" y="17032"/>
                  </a:lnTo>
                  <a:lnTo>
                    <a:pt x="52802" y="16989"/>
                  </a:lnTo>
                  <a:lnTo>
                    <a:pt x="52776" y="16938"/>
                  </a:lnTo>
                  <a:lnTo>
                    <a:pt x="52751" y="16895"/>
                  </a:lnTo>
                  <a:lnTo>
                    <a:pt x="52725" y="16870"/>
                  </a:lnTo>
                  <a:lnTo>
                    <a:pt x="52700" y="16852"/>
                  </a:lnTo>
                  <a:lnTo>
                    <a:pt x="52665" y="16844"/>
                  </a:lnTo>
                  <a:lnTo>
                    <a:pt x="52631" y="16835"/>
                  </a:lnTo>
                  <a:lnTo>
                    <a:pt x="52384" y="16835"/>
                  </a:lnTo>
                  <a:lnTo>
                    <a:pt x="51846" y="16750"/>
                  </a:lnTo>
                  <a:lnTo>
                    <a:pt x="51556" y="16699"/>
                  </a:lnTo>
                  <a:lnTo>
                    <a:pt x="51257" y="16639"/>
                  </a:lnTo>
                  <a:lnTo>
                    <a:pt x="50958" y="16571"/>
                  </a:lnTo>
                  <a:lnTo>
                    <a:pt x="50651" y="16485"/>
                  </a:lnTo>
                  <a:lnTo>
                    <a:pt x="50335" y="16391"/>
                  </a:lnTo>
                  <a:lnTo>
                    <a:pt x="50019" y="16272"/>
                  </a:lnTo>
                  <a:lnTo>
                    <a:pt x="49848" y="16204"/>
                  </a:lnTo>
                  <a:lnTo>
                    <a:pt x="49669" y="16127"/>
                  </a:lnTo>
                  <a:lnTo>
                    <a:pt x="49507" y="16041"/>
                  </a:lnTo>
                  <a:lnTo>
                    <a:pt x="49336" y="15956"/>
                  </a:lnTo>
                  <a:lnTo>
                    <a:pt x="49182" y="15871"/>
                  </a:lnTo>
                  <a:lnTo>
                    <a:pt x="49029" y="15777"/>
                  </a:lnTo>
                  <a:lnTo>
                    <a:pt x="48730" y="15580"/>
                  </a:lnTo>
                  <a:lnTo>
                    <a:pt x="48448" y="15376"/>
                  </a:lnTo>
                  <a:lnTo>
                    <a:pt x="48184" y="15162"/>
                  </a:lnTo>
                  <a:lnTo>
                    <a:pt x="47927" y="14940"/>
                  </a:lnTo>
                  <a:lnTo>
                    <a:pt x="47688" y="14718"/>
                  </a:lnTo>
                  <a:lnTo>
                    <a:pt x="47466" y="14479"/>
                  </a:lnTo>
                  <a:lnTo>
                    <a:pt x="47253" y="14249"/>
                  </a:lnTo>
                  <a:lnTo>
                    <a:pt x="47048" y="14010"/>
                  </a:lnTo>
                  <a:lnTo>
                    <a:pt x="46852" y="13762"/>
                  </a:lnTo>
                  <a:lnTo>
                    <a:pt x="46664" y="13523"/>
                  </a:lnTo>
                  <a:lnTo>
                    <a:pt x="46485" y="13292"/>
                  </a:lnTo>
                  <a:lnTo>
                    <a:pt x="46152" y="12831"/>
                  </a:lnTo>
                  <a:lnTo>
                    <a:pt x="45827" y="12396"/>
                  </a:lnTo>
                  <a:lnTo>
                    <a:pt x="45674" y="12191"/>
                  </a:lnTo>
                  <a:lnTo>
                    <a:pt x="45520" y="11995"/>
                  </a:lnTo>
                  <a:lnTo>
                    <a:pt x="45366" y="11816"/>
                  </a:lnTo>
                  <a:lnTo>
                    <a:pt x="45221" y="11662"/>
                  </a:lnTo>
                  <a:lnTo>
                    <a:pt x="45076" y="11525"/>
                  </a:lnTo>
                  <a:lnTo>
                    <a:pt x="44939" y="11414"/>
                  </a:lnTo>
                  <a:lnTo>
                    <a:pt x="44828" y="11346"/>
                  </a:lnTo>
                  <a:lnTo>
                    <a:pt x="44717" y="11278"/>
                  </a:lnTo>
                  <a:lnTo>
                    <a:pt x="44589" y="11227"/>
                  </a:lnTo>
                  <a:lnTo>
                    <a:pt x="44444" y="11167"/>
                  </a:lnTo>
                  <a:lnTo>
                    <a:pt x="44299" y="11124"/>
                  </a:lnTo>
                  <a:lnTo>
                    <a:pt x="44145" y="11081"/>
                  </a:lnTo>
                  <a:lnTo>
                    <a:pt x="43813" y="11005"/>
                  </a:lnTo>
                  <a:lnTo>
                    <a:pt x="43454" y="10936"/>
                  </a:lnTo>
                  <a:lnTo>
                    <a:pt x="43070" y="10885"/>
                  </a:lnTo>
                  <a:lnTo>
                    <a:pt x="42267" y="10791"/>
                  </a:lnTo>
                  <a:lnTo>
                    <a:pt x="41610" y="10714"/>
                  </a:lnTo>
                  <a:lnTo>
                    <a:pt x="41269" y="10672"/>
                  </a:lnTo>
                  <a:lnTo>
                    <a:pt x="40927" y="10620"/>
                  </a:lnTo>
                  <a:lnTo>
                    <a:pt x="40679" y="10578"/>
                  </a:lnTo>
                  <a:lnTo>
                    <a:pt x="40372" y="10518"/>
                  </a:lnTo>
                  <a:lnTo>
                    <a:pt x="40193" y="10475"/>
                  </a:lnTo>
                  <a:lnTo>
                    <a:pt x="40005" y="10424"/>
                  </a:lnTo>
                  <a:lnTo>
                    <a:pt x="39809" y="10356"/>
                  </a:lnTo>
                  <a:lnTo>
                    <a:pt x="39604" y="10287"/>
                  </a:lnTo>
                  <a:lnTo>
                    <a:pt x="39390" y="10194"/>
                  </a:lnTo>
                  <a:lnTo>
                    <a:pt x="39177" y="10091"/>
                  </a:lnTo>
                  <a:lnTo>
                    <a:pt x="38964" y="9972"/>
                  </a:lnTo>
                  <a:lnTo>
                    <a:pt x="38742" y="9844"/>
                  </a:lnTo>
                  <a:lnTo>
                    <a:pt x="38528" y="9690"/>
                  </a:lnTo>
                  <a:lnTo>
                    <a:pt x="38315" y="9511"/>
                  </a:lnTo>
                  <a:lnTo>
                    <a:pt x="38101" y="9323"/>
                  </a:lnTo>
                  <a:lnTo>
                    <a:pt x="38007" y="9212"/>
                  </a:lnTo>
                  <a:lnTo>
                    <a:pt x="37905" y="9101"/>
                  </a:lnTo>
                  <a:lnTo>
                    <a:pt x="37811" y="8990"/>
                  </a:lnTo>
                  <a:lnTo>
                    <a:pt x="37726" y="8879"/>
                  </a:lnTo>
                  <a:lnTo>
                    <a:pt x="37563" y="8648"/>
                  </a:lnTo>
                  <a:lnTo>
                    <a:pt x="37427" y="8418"/>
                  </a:lnTo>
                  <a:lnTo>
                    <a:pt x="37307" y="8187"/>
                  </a:lnTo>
                  <a:lnTo>
                    <a:pt x="37205" y="7948"/>
                  </a:lnTo>
                  <a:lnTo>
                    <a:pt x="37120" y="7726"/>
                  </a:lnTo>
                  <a:lnTo>
                    <a:pt x="37051" y="7496"/>
                  </a:lnTo>
                  <a:lnTo>
                    <a:pt x="36991" y="7282"/>
                  </a:lnTo>
                  <a:lnTo>
                    <a:pt x="36949" y="7069"/>
                  </a:lnTo>
                  <a:lnTo>
                    <a:pt x="36915" y="6873"/>
                  </a:lnTo>
                  <a:lnTo>
                    <a:pt x="36889" y="6676"/>
                  </a:lnTo>
                  <a:lnTo>
                    <a:pt x="36872" y="6497"/>
                  </a:lnTo>
                  <a:lnTo>
                    <a:pt x="36855" y="6190"/>
                  </a:lnTo>
                  <a:lnTo>
                    <a:pt x="36846" y="5951"/>
                  </a:lnTo>
                  <a:lnTo>
                    <a:pt x="36846" y="5806"/>
                  </a:lnTo>
                  <a:lnTo>
                    <a:pt x="36855" y="5669"/>
                  </a:lnTo>
                  <a:lnTo>
                    <a:pt x="36872" y="5524"/>
                  </a:lnTo>
                  <a:lnTo>
                    <a:pt x="36898" y="5379"/>
                  </a:lnTo>
                  <a:lnTo>
                    <a:pt x="36923" y="5234"/>
                  </a:lnTo>
                  <a:lnTo>
                    <a:pt x="36957" y="5088"/>
                  </a:lnTo>
                  <a:lnTo>
                    <a:pt x="37034" y="4798"/>
                  </a:lnTo>
                  <a:lnTo>
                    <a:pt x="37128" y="4499"/>
                  </a:lnTo>
                  <a:lnTo>
                    <a:pt x="37239" y="4201"/>
                  </a:lnTo>
                  <a:lnTo>
                    <a:pt x="37470" y="3611"/>
                  </a:lnTo>
                  <a:lnTo>
                    <a:pt x="37640" y="3168"/>
                  </a:lnTo>
                  <a:lnTo>
                    <a:pt x="37802" y="2732"/>
                  </a:lnTo>
                  <a:lnTo>
                    <a:pt x="37871" y="2519"/>
                  </a:lnTo>
                  <a:lnTo>
                    <a:pt x="37939" y="2305"/>
                  </a:lnTo>
                  <a:lnTo>
                    <a:pt x="37990" y="2092"/>
                  </a:lnTo>
                  <a:lnTo>
                    <a:pt x="38024" y="1887"/>
                  </a:lnTo>
                  <a:lnTo>
                    <a:pt x="38050" y="1682"/>
                  </a:lnTo>
                  <a:lnTo>
                    <a:pt x="38067" y="1477"/>
                  </a:lnTo>
                  <a:lnTo>
                    <a:pt x="38059" y="1281"/>
                  </a:lnTo>
                  <a:lnTo>
                    <a:pt x="38033" y="1093"/>
                  </a:lnTo>
                  <a:lnTo>
                    <a:pt x="38016" y="999"/>
                  </a:lnTo>
                  <a:lnTo>
                    <a:pt x="37990" y="905"/>
                  </a:lnTo>
                  <a:lnTo>
                    <a:pt x="37956" y="811"/>
                  </a:lnTo>
                  <a:lnTo>
                    <a:pt x="37922" y="717"/>
                  </a:lnTo>
                  <a:lnTo>
                    <a:pt x="37879" y="632"/>
                  </a:lnTo>
                  <a:lnTo>
                    <a:pt x="37837" y="538"/>
                  </a:lnTo>
                  <a:lnTo>
                    <a:pt x="37777" y="453"/>
                  </a:lnTo>
                  <a:lnTo>
                    <a:pt x="37717" y="367"/>
                  </a:lnTo>
                  <a:lnTo>
                    <a:pt x="37700" y="342"/>
                  </a:lnTo>
                  <a:lnTo>
                    <a:pt x="37674" y="342"/>
                  </a:lnTo>
                  <a:lnTo>
                    <a:pt x="37623" y="350"/>
                  </a:lnTo>
                  <a:lnTo>
                    <a:pt x="37589" y="350"/>
                  </a:lnTo>
                  <a:lnTo>
                    <a:pt x="37307" y="342"/>
                  </a:lnTo>
                  <a:lnTo>
                    <a:pt x="36889" y="308"/>
                  </a:lnTo>
                  <a:lnTo>
                    <a:pt x="36496" y="256"/>
                  </a:lnTo>
                  <a:lnTo>
                    <a:pt x="36129" y="197"/>
                  </a:lnTo>
                  <a:lnTo>
                    <a:pt x="35779" y="137"/>
                  </a:lnTo>
                  <a:lnTo>
                    <a:pt x="35497" y="86"/>
                  </a:lnTo>
                  <a:lnTo>
                    <a:pt x="35233" y="43"/>
                  </a:lnTo>
                  <a:lnTo>
                    <a:pt x="35002" y="17"/>
                  </a:lnTo>
                  <a:lnTo>
                    <a:pt x="347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2" name="Google Shape;10122;p44"/>
            <p:cNvSpPr/>
            <p:nvPr/>
          </p:nvSpPr>
          <p:spPr>
            <a:xfrm>
              <a:off x="3306613" y="2809050"/>
              <a:ext cx="1237900" cy="1100450"/>
            </a:xfrm>
            <a:custGeom>
              <a:avLst/>
              <a:gdLst/>
              <a:ahLst/>
              <a:cxnLst/>
              <a:rect l="l" t="t" r="r" b="b"/>
              <a:pathLst>
                <a:path w="49516" h="44018" extrusionOk="0">
                  <a:moveTo>
                    <a:pt x="30444" y="61"/>
                  </a:moveTo>
                  <a:lnTo>
                    <a:pt x="30563" y="78"/>
                  </a:lnTo>
                  <a:lnTo>
                    <a:pt x="30674" y="103"/>
                  </a:lnTo>
                  <a:lnTo>
                    <a:pt x="30794" y="146"/>
                  </a:lnTo>
                  <a:lnTo>
                    <a:pt x="30905" y="189"/>
                  </a:lnTo>
                  <a:lnTo>
                    <a:pt x="31024" y="248"/>
                  </a:lnTo>
                  <a:lnTo>
                    <a:pt x="31135" y="317"/>
                  </a:lnTo>
                  <a:lnTo>
                    <a:pt x="31246" y="402"/>
                  </a:lnTo>
                  <a:lnTo>
                    <a:pt x="31297" y="453"/>
                  </a:lnTo>
                  <a:lnTo>
                    <a:pt x="31348" y="513"/>
                  </a:lnTo>
                  <a:lnTo>
                    <a:pt x="31374" y="573"/>
                  </a:lnTo>
                  <a:lnTo>
                    <a:pt x="31400" y="633"/>
                  </a:lnTo>
                  <a:lnTo>
                    <a:pt x="31417" y="701"/>
                  </a:lnTo>
                  <a:lnTo>
                    <a:pt x="31417" y="769"/>
                  </a:lnTo>
                  <a:lnTo>
                    <a:pt x="31417" y="846"/>
                  </a:lnTo>
                  <a:lnTo>
                    <a:pt x="31408" y="923"/>
                  </a:lnTo>
                  <a:lnTo>
                    <a:pt x="31391" y="1008"/>
                  </a:lnTo>
                  <a:lnTo>
                    <a:pt x="31366" y="1085"/>
                  </a:lnTo>
                  <a:lnTo>
                    <a:pt x="31306" y="1264"/>
                  </a:lnTo>
                  <a:lnTo>
                    <a:pt x="31229" y="1444"/>
                  </a:lnTo>
                  <a:lnTo>
                    <a:pt x="31144" y="1640"/>
                  </a:lnTo>
                  <a:lnTo>
                    <a:pt x="31024" y="1922"/>
                  </a:lnTo>
                  <a:lnTo>
                    <a:pt x="30973" y="2058"/>
                  </a:lnTo>
                  <a:lnTo>
                    <a:pt x="30922" y="2203"/>
                  </a:lnTo>
                  <a:lnTo>
                    <a:pt x="30879" y="2349"/>
                  </a:lnTo>
                  <a:lnTo>
                    <a:pt x="30845" y="2485"/>
                  </a:lnTo>
                  <a:lnTo>
                    <a:pt x="30828" y="2622"/>
                  </a:lnTo>
                  <a:lnTo>
                    <a:pt x="30819" y="2758"/>
                  </a:lnTo>
                  <a:lnTo>
                    <a:pt x="30828" y="3117"/>
                  </a:lnTo>
                  <a:lnTo>
                    <a:pt x="30836" y="3339"/>
                  </a:lnTo>
                  <a:lnTo>
                    <a:pt x="30862" y="3595"/>
                  </a:lnTo>
                  <a:lnTo>
                    <a:pt x="30887" y="3868"/>
                  </a:lnTo>
                  <a:lnTo>
                    <a:pt x="30930" y="4167"/>
                  </a:lnTo>
                  <a:lnTo>
                    <a:pt x="30990" y="4491"/>
                  </a:lnTo>
                  <a:lnTo>
                    <a:pt x="31067" y="4833"/>
                  </a:lnTo>
                  <a:lnTo>
                    <a:pt x="31161" y="5183"/>
                  </a:lnTo>
                  <a:lnTo>
                    <a:pt x="31280" y="5550"/>
                  </a:lnTo>
                  <a:lnTo>
                    <a:pt x="31348" y="5738"/>
                  </a:lnTo>
                  <a:lnTo>
                    <a:pt x="31425" y="5926"/>
                  </a:lnTo>
                  <a:lnTo>
                    <a:pt x="31511" y="6113"/>
                  </a:lnTo>
                  <a:lnTo>
                    <a:pt x="31596" y="6310"/>
                  </a:lnTo>
                  <a:lnTo>
                    <a:pt x="31698" y="6506"/>
                  </a:lnTo>
                  <a:lnTo>
                    <a:pt x="31801" y="6694"/>
                  </a:lnTo>
                  <a:lnTo>
                    <a:pt x="31912" y="6890"/>
                  </a:lnTo>
                  <a:lnTo>
                    <a:pt x="32040" y="7087"/>
                  </a:lnTo>
                  <a:lnTo>
                    <a:pt x="32168" y="7274"/>
                  </a:lnTo>
                  <a:lnTo>
                    <a:pt x="32305" y="7471"/>
                  </a:lnTo>
                  <a:lnTo>
                    <a:pt x="32458" y="7667"/>
                  </a:lnTo>
                  <a:lnTo>
                    <a:pt x="32612" y="7855"/>
                  </a:lnTo>
                  <a:lnTo>
                    <a:pt x="32783" y="8043"/>
                  </a:lnTo>
                  <a:lnTo>
                    <a:pt x="32953" y="8222"/>
                  </a:lnTo>
                  <a:lnTo>
                    <a:pt x="33133" y="8393"/>
                  </a:lnTo>
                  <a:lnTo>
                    <a:pt x="33303" y="8546"/>
                  </a:lnTo>
                  <a:lnTo>
                    <a:pt x="33483" y="8700"/>
                  </a:lnTo>
                  <a:lnTo>
                    <a:pt x="33662" y="8845"/>
                  </a:lnTo>
                  <a:lnTo>
                    <a:pt x="33841" y="8982"/>
                  </a:lnTo>
                  <a:lnTo>
                    <a:pt x="34021" y="9101"/>
                  </a:lnTo>
                  <a:lnTo>
                    <a:pt x="34200" y="9221"/>
                  </a:lnTo>
                  <a:lnTo>
                    <a:pt x="34379" y="9332"/>
                  </a:lnTo>
                  <a:lnTo>
                    <a:pt x="34558" y="9434"/>
                  </a:lnTo>
                  <a:lnTo>
                    <a:pt x="34738" y="9528"/>
                  </a:lnTo>
                  <a:lnTo>
                    <a:pt x="34908" y="9622"/>
                  </a:lnTo>
                  <a:lnTo>
                    <a:pt x="35088" y="9699"/>
                  </a:lnTo>
                  <a:lnTo>
                    <a:pt x="35429" y="9853"/>
                  </a:lnTo>
                  <a:lnTo>
                    <a:pt x="35754" y="9972"/>
                  </a:lnTo>
                  <a:lnTo>
                    <a:pt x="36069" y="10075"/>
                  </a:lnTo>
                  <a:lnTo>
                    <a:pt x="36368" y="10160"/>
                  </a:lnTo>
                  <a:lnTo>
                    <a:pt x="36641" y="10237"/>
                  </a:lnTo>
                  <a:lnTo>
                    <a:pt x="36898" y="10288"/>
                  </a:lnTo>
                  <a:lnTo>
                    <a:pt x="37119" y="10331"/>
                  </a:lnTo>
                  <a:lnTo>
                    <a:pt x="37478" y="10390"/>
                  </a:lnTo>
                  <a:lnTo>
                    <a:pt x="37862" y="10442"/>
                  </a:lnTo>
                  <a:lnTo>
                    <a:pt x="38238" y="10493"/>
                  </a:lnTo>
                  <a:lnTo>
                    <a:pt x="38946" y="10578"/>
                  </a:lnTo>
                  <a:lnTo>
                    <a:pt x="39134" y="10587"/>
                  </a:lnTo>
                  <a:lnTo>
                    <a:pt x="39348" y="10595"/>
                  </a:lnTo>
                  <a:lnTo>
                    <a:pt x="39595" y="10612"/>
                  </a:lnTo>
                  <a:lnTo>
                    <a:pt x="39834" y="10629"/>
                  </a:lnTo>
                  <a:lnTo>
                    <a:pt x="39954" y="10647"/>
                  </a:lnTo>
                  <a:lnTo>
                    <a:pt x="40056" y="10672"/>
                  </a:lnTo>
                  <a:lnTo>
                    <a:pt x="40150" y="10706"/>
                  </a:lnTo>
                  <a:lnTo>
                    <a:pt x="40227" y="10749"/>
                  </a:lnTo>
                  <a:lnTo>
                    <a:pt x="40278" y="10783"/>
                  </a:lnTo>
                  <a:lnTo>
                    <a:pt x="40329" y="10826"/>
                  </a:lnTo>
                  <a:lnTo>
                    <a:pt x="40372" y="10869"/>
                  </a:lnTo>
                  <a:lnTo>
                    <a:pt x="40415" y="10928"/>
                  </a:lnTo>
                  <a:lnTo>
                    <a:pt x="40492" y="11048"/>
                  </a:lnTo>
                  <a:lnTo>
                    <a:pt x="40568" y="11176"/>
                  </a:lnTo>
                  <a:lnTo>
                    <a:pt x="40637" y="11287"/>
                  </a:lnTo>
                  <a:lnTo>
                    <a:pt x="40705" y="11381"/>
                  </a:lnTo>
                  <a:lnTo>
                    <a:pt x="41098" y="11919"/>
                  </a:lnTo>
                  <a:lnTo>
                    <a:pt x="41311" y="12209"/>
                  </a:lnTo>
                  <a:lnTo>
                    <a:pt x="41550" y="12499"/>
                  </a:lnTo>
                  <a:lnTo>
                    <a:pt x="41798" y="12806"/>
                  </a:lnTo>
                  <a:lnTo>
                    <a:pt x="42062" y="13105"/>
                  </a:lnTo>
                  <a:lnTo>
                    <a:pt x="42344" y="13421"/>
                  </a:lnTo>
                  <a:lnTo>
                    <a:pt x="42651" y="13728"/>
                  </a:lnTo>
                  <a:lnTo>
                    <a:pt x="42976" y="14027"/>
                  </a:lnTo>
                  <a:lnTo>
                    <a:pt x="43317" y="14326"/>
                  </a:lnTo>
                  <a:lnTo>
                    <a:pt x="43505" y="14471"/>
                  </a:lnTo>
                  <a:lnTo>
                    <a:pt x="43693" y="14616"/>
                  </a:lnTo>
                  <a:lnTo>
                    <a:pt x="43881" y="14761"/>
                  </a:lnTo>
                  <a:lnTo>
                    <a:pt x="44086" y="14898"/>
                  </a:lnTo>
                  <a:lnTo>
                    <a:pt x="44291" y="15035"/>
                  </a:lnTo>
                  <a:lnTo>
                    <a:pt x="44504" y="15163"/>
                  </a:lnTo>
                  <a:lnTo>
                    <a:pt x="44717" y="15291"/>
                  </a:lnTo>
                  <a:lnTo>
                    <a:pt x="44948" y="15419"/>
                  </a:lnTo>
                  <a:lnTo>
                    <a:pt x="45178" y="15538"/>
                  </a:lnTo>
                  <a:lnTo>
                    <a:pt x="45417" y="15649"/>
                  </a:lnTo>
                  <a:lnTo>
                    <a:pt x="45665" y="15760"/>
                  </a:lnTo>
                  <a:lnTo>
                    <a:pt x="45921" y="15863"/>
                  </a:lnTo>
                  <a:lnTo>
                    <a:pt x="45989" y="15888"/>
                  </a:lnTo>
                  <a:lnTo>
                    <a:pt x="46075" y="15905"/>
                  </a:lnTo>
                  <a:lnTo>
                    <a:pt x="46143" y="15914"/>
                  </a:lnTo>
                  <a:lnTo>
                    <a:pt x="46203" y="15931"/>
                  </a:lnTo>
                  <a:lnTo>
                    <a:pt x="46254" y="15957"/>
                  </a:lnTo>
                  <a:lnTo>
                    <a:pt x="46271" y="15974"/>
                  </a:lnTo>
                  <a:lnTo>
                    <a:pt x="46288" y="15999"/>
                  </a:lnTo>
                  <a:lnTo>
                    <a:pt x="46374" y="16144"/>
                  </a:lnTo>
                  <a:lnTo>
                    <a:pt x="46442" y="16298"/>
                  </a:lnTo>
                  <a:lnTo>
                    <a:pt x="46510" y="16452"/>
                  </a:lnTo>
                  <a:lnTo>
                    <a:pt x="46561" y="16614"/>
                  </a:lnTo>
                  <a:lnTo>
                    <a:pt x="46604" y="16776"/>
                  </a:lnTo>
                  <a:lnTo>
                    <a:pt x="46638" y="16947"/>
                  </a:lnTo>
                  <a:lnTo>
                    <a:pt x="46672" y="17118"/>
                  </a:lnTo>
                  <a:lnTo>
                    <a:pt x="46698" y="17297"/>
                  </a:lnTo>
                  <a:lnTo>
                    <a:pt x="46715" y="17485"/>
                  </a:lnTo>
                  <a:lnTo>
                    <a:pt x="46732" y="17664"/>
                  </a:lnTo>
                  <a:lnTo>
                    <a:pt x="46749" y="18048"/>
                  </a:lnTo>
                  <a:lnTo>
                    <a:pt x="46758" y="18432"/>
                  </a:lnTo>
                  <a:lnTo>
                    <a:pt x="46758" y="18834"/>
                  </a:lnTo>
                  <a:lnTo>
                    <a:pt x="46766" y="19371"/>
                  </a:lnTo>
                  <a:lnTo>
                    <a:pt x="46775" y="19926"/>
                  </a:lnTo>
                  <a:lnTo>
                    <a:pt x="46792" y="20208"/>
                  </a:lnTo>
                  <a:lnTo>
                    <a:pt x="46818" y="20490"/>
                  </a:lnTo>
                  <a:lnTo>
                    <a:pt x="46852" y="20771"/>
                  </a:lnTo>
                  <a:lnTo>
                    <a:pt x="46894" y="21053"/>
                  </a:lnTo>
                  <a:lnTo>
                    <a:pt x="46954" y="21343"/>
                  </a:lnTo>
                  <a:lnTo>
                    <a:pt x="47022" y="21625"/>
                  </a:lnTo>
                  <a:lnTo>
                    <a:pt x="47108" y="21907"/>
                  </a:lnTo>
                  <a:lnTo>
                    <a:pt x="47210" y="22189"/>
                  </a:lnTo>
                  <a:lnTo>
                    <a:pt x="47330" y="22479"/>
                  </a:lnTo>
                  <a:lnTo>
                    <a:pt x="47466" y="22752"/>
                  </a:lnTo>
                  <a:lnTo>
                    <a:pt x="47543" y="22897"/>
                  </a:lnTo>
                  <a:lnTo>
                    <a:pt x="47629" y="23034"/>
                  </a:lnTo>
                  <a:lnTo>
                    <a:pt x="47722" y="23170"/>
                  </a:lnTo>
                  <a:lnTo>
                    <a:pt x="47816" y="23307"/>
                  </a:lnTo>
                  <a:lnTo>
                    <a:pt x="47902" y="23409"/>
                  </a:lnTo>
                  <a:lnTo>
                    <a:pt x="47987" y="23512"/>
                  </a:lnTo>
                  <a:lnTo>
                    <a:pt x="48090" y="23606"/>
                  </a:lnTo>
                  <a:lnTo>
                    <a:pt x="48192" y="23700"/>
                  </a:lnTo>
                  <a:lnTo>
                    <a:pt x="48414" y="23862"/>
                  </a:lnTo>
                  <a:lnTo>
                    <a:pt x="48644" y="24024"/>
                  </a:lnTo>
                  <a:lnTo>
                    <a:pt x="48798" y="24127"/>
                  </a:lnTo>
                  <a:lnTo>
                    <a:pt x="48952" y="24238"/>
                  </a:lnTo>
                  <a:lnTo>
                    <a:pt x="49088" y="24340"/>
                  </a:lnTo>
                  <a:lnTo>
                    <a:pt x="49208" y="24459"/>
                  </a:lnTo>
                  <a:lnTo>
                    <a:pt x="49268" y="24519"/>
                  </a:lnTo>
                  <a:lnTo>
                    <a:pt x="49310" y="24579"/>
                  </a:lnTo>
                  <a:lnTo>
                    <a:pt x="49353" y="24639"/>
                  </a:lnTo>
                  <a:lnTo>
                    <a:pt x="49396" y="24707"/>
                  </a:lnTo>
                  <a:lnTo>
                    <a:pt x="49421" y="24775"/>
                  </a:lnTo>
                  <a:lnTo>
                    <a:pt x="49438" y="24844"/>
                  </a:lnTo>
                  <a:lnTo>
                    <a:pt x="49455" y="24912"/>
                  </a:lnTo>
                  <a:lnTo>
                    <a:pt x="49455" y="24989"/>
                  </a:lnTo>
                  <a:lnTo>
                    <a:pt x="49455" y="25125"/>
                  </a:lnTo>
                  <a:lnTo>
                    <a:pt x="49438" y="25262"/>
                  </a:lnTo>
                  <a:lnTo>
                    <a:pt x="49421" y="25390"/>
                  </a:lnTo>
                  <a:lnTo>
                    <a:pt x="49396" y="25518"/>
                  </a:lnTo>
                  <a:lnTo>
                    <a:pt x="49362" y="25638"/>
                  </a:lnTo>
                  <a:lnTo>
                    <a:pt x="49319" y="25757"/>
                  </a:lnTo>
                  <a:lnTo>
                    <a:pt x="49268" y="25877"/>
                  </a:lnTo>
                  <a:lnTo>
                    <a:pt x="49216" y="25996"/>
                  </a:lnTo>
                  <a:lnTo>
                    <a:pt x="49157" y="26107"/>
                  </a:lnTo>
                  <a:lnTo>
                    <a:pt x="49088" y="26218"/>
                  </a:lnTo>
                  <a:lnTo>
                    <a:pt x="49020" y="26329"/>
                  </a:lnTo>
                  <a:lnTo>
                    <a:pt x="48943" y="26432"/>
                  </a:lnTo>
                  <a:lnTo>
                    <a:pt x="48773" y="26645"/>
                  </a:lnTo>
                  <a:lnTo>
                    <a:pt x="48585" y="26841"/>
                  </a:lnTo>
                  <a:lnTo>
                    <a:pt x="48380" y="27038"/>
                  </a:lnTo>
                  <a:lnTo>
                    <a:pt x="48158" y="27225"/>
                  </a:lnTo>
                  <a:lnTo>
                    <a:pt x="47927" y="27413"/>
                  </a:lnTo>
                  <a:lnTo>
                    <a:pt x="47688" y="27593"/>
                  </a:lnTo>
                  <a:lnTo>
                    <a:pt x="47432" y="27772"/>
                  </a:lnTo>
                  <a:lnTo>
                    <a:pt x="47168" y="27951"/>
                  </a:lnTo>
                  <a:lnTo>
                    <a:pt x="46638" y="28310"/>
                  </a:lnTo>
                  <a:lnTo>
                    <a:pt x="46237" y="28574"/>
                  </a:lnTo>
                  <a:lnTo>
                    <a:pt x="45836" y="28847"/>
                  </a:lnTo>
                  <a:lnTo>
                    <a:pt x="45443" y="29129"/>
                  </a:lnTo>
                  <a:lnTo>
                    <a:pt x="45255" y="29266"/>
                  </a:lnTo>
                  <a:lnTo>
                    <a:pt x="45067" y="29419"/>
                  </a:lnTo>
                  <a:lnTo>
                    <a:pt x="44880" y="29565"/>
                  </a:lnTo>
                  <a:lnTo>
                    <a:pt x="44700" y="29727"/>
                  </a:lnTo>
                  <a:lnTo>
                    <a:pt x="44530" y="29880"/>
                  </a:lnTo>
                  <a:lnTo>
                    <a:pt x="44367" y="30043"/>
                  </a:lnTo>
                  <a:lnTo>
                    <a:pt x="44205" y="30213"/>
                  </a:lnTo>
                  <a:lnTo>
                    <a:pt x="44060" y="30393"/>
                  </a:lnTo>
                  <a:lnTo>
                    <a:pt x="43915" y="30572"/>
                  </a:lnTo>
                  <a:lnTo>
                    <a:pt x="43787" y="30760"/>
                  </a:lnTo>
                  <a:lnTo>
                    <a:pt x="43471" y="31246"/>
                  </a:lnTo>
                  <a:lnTo>
                    <a:pt x="43181" y="31733"/>
                  </a:lnTo>
                  <a:lnTo>
                    <a:pt x="42899" y="32211"/>
                  </a:lnTo>
                  <a:lnTo>
                    <a:pt x="42634" y="32689"/>
                  </a:lnTo>
                  <a:lnTo>
                    <a:pt x="42387" y="33167"/>
                  </a:lnTo>
                  <a:lnTo>
                    <a:pt x="42148" y="33628"/>
                  </a:lnTo>
                  <a:lnTo>
                    <a:pt x="41704" y="34525"/>
                  </a:lnTo>
                  <a:lnTo>
                    <a:pt x="41226" y="35498"/>
                  </a:lnTo>
                  <a:lnTo>
                    <a:pt x="40987" y="35950"/>
                  </a:lnTo>
                  <a:lnTo>
                    <a:pt x="40756" y="36377"/>
                  </a:lnTo>
                  <a:lnTo>
                    <a:pt x="40637" y="36574"/>
                  </a:lnTo>
                  <a:lnTo>
                    <a:pt x="40517" y="36761"/>
                  </a:lnTo>
                  <a:lnTo>
                    <a:pt x="40406" y="36932"/>
                  </a:lnTo>
                  <a:lnTo>
                    <a:pt x="40295" y="37094"/>
                  </a:lnTo>
                  <a:lnTo>
                    <a:pt x="40176" y="37248"/>
                  </a:lnTo>
                  <a:lnTo>
                    <a:pt x="40065" y="37376"/>
                  </a:lnTo>
                  <a:lnTo>
                    <a:pt x="39954" y="37496"/>
                  </a:lnTo>
                  <a:lnTo>
                    <a:pt x="39843" y="37598"/>
                  </a:lnTo>
                  <a:lnTo>
                    <a:pt x="39740" y="37675"/>
                  </a:lnTo>
                  <a:lnTo>
                    <a:pt x="39629" y="37752"/>
                  </a:lnTo>
                  <a:lnTo>
                    <a:pt x="39501" y="37828"/>
                  </a:lnTo>
                  <a:lnTo>
                    <a:pt x="39365" y="37905"/>
                  </a:lnTo>
                  <a:lnTo>
                    <a:pt x="39066" y="38050"/>
                  </a:lnTo>
                  <a:lnTo>
                    <a:pt x="38724" y="38204"/>
                  </a:lnTo>
                  <a:lnTo>
                    <a:pt x="38357" y="38349"/>
                  </a:lnTo>
                  <a:lnTo>
                    <a:pt x="37973" y="38503"/>
                  </a:lnTo>
                  <a:lnTo>
                    <a:pt x="37171" y="38793"/>
                  </a:lnTo>
                  <a:lnTo>
                    <a:pt x="36565" y="39015"/>
                  </a:lnTo>
                  <a:lnTo>
                    <a:pt x="35924" y="39263"/>
                  </a:lnTo>
                  <a:lnTo>
                    <a:pt x="35267" y="39527"/>
                  </a:lnTo>
                  <a:lnTo>
                    <a:pt x="34925" y="39664"/>
                  </a:lnTo>
                  <a:lnTo>
                    <a:pt x="34584" y="39818"/>
                  </a:lnTo>
                  <a:lnTo>
                    <a:pt x="34242" y="39971"/>
                  </a:lnTo>
                  <a:lnTo>
                    <a:pt x="33892" y="40142"/>
                  </a:lnTo>
                  <a:lnTo>
                    <a:pt x="33542" y="40321"/>
                  </a:lnTo>
                  <a:lnTo>
                    <a:pt x="33192" y="40509"/>
                  </a:lnTo>
                  <a:lnTo>
                    <a:pt x="32842" y="40705"/>
                  </a:lnTo>
                  <a:lnTo>
                    <a:pt x="32492" y="40919"/>
                  </a:lnTo>
                  <a:lnTo>
                    <a:pt x="32142" y="41141"/>
                  </a:lnTo>
                  <a:lnTo>
                    <a:pt x="31792" y="41380"/>
                  </a:lnTo>
                  <a:lnTo>
                    <a:pt x="31502" y="41585"/>
                  </a:lnTo>
                  <a:lnTo>
                    <a:pt x="31220" y="41798"/>
                  </a:lnTo>
                  <a:lnTo>
                    <a:pt x="30956" y="42012"/>
                  </a:lnTo>
                  <a:lnTo>
                    <a:pt x="30700" y="42216"/>
                  </a:lnTo>
                  <a:lnTo>
                    <a:pt x="30222" y="42626"/>
                  </a:lnTo>
                  <a:lnTo>
                    <a:pt x="29795" y="43002"/>
                  </a:lnTo>
                  <a:lnTo>
                    <a:pt x="29530" y="43232"/>
                  </a:lnTo>
                  <a:lnTo>
                    <a:pt x="29240" y="43480"/>
                  </a:lnTo>
                  <a:lnTo>
                    <a:pt x="28984" y="43693"/>
                  </a:lnTo>
                  <a:lnTo>
                    <a:pt x="28873" y="43770"/>
                  </a:lnTo>
                  <a:lnTo>
                    <a:pt x="28787" y="43830"/>
                  </a:lnTo>
                  <a:lnTo>
                    <a:pt x="28719" y="43856"/>
                  </a:lnTo>
                  <a:lnTo>
                    <a:pt x="28651" y="43881"/>
                  </a:lnTo>
                  <a:lnTo>
                    <a:pt x="28540" y="43898"/>
                  </a:lnTo>
                  <a:lnTo>
                    <a:pt x="28395" y="43924"/>
                  </a:lnTo>
                  <a:lnTo>
                    <a:pt x="28207" y="43950"/>
                  </a:lnTo>
                  <a:lnTo>
                    <a:pt x="27968" y="43958"/>
                  </a:lnTo>
                  <a:lnTo>
                    <a:pt x="27686" y="43967"/>
                  </a:lnTo>
                  <a:lnTo>
                    <a:pt x="27396" y="43958"/>
                  </a:lnTo>
                  <a:lnTo>
                    <a:pt x="27088" y="43950"/>
                  </a:lnTo>
                  <a:lnTo>
                    <a:pt x="26773" y="43924"/>
                  </a:lnTo>
                  <a:lnTo>
                    <a:pt x="26448" y="43898"/>
                  </a:lnTo>
                  <a:lnTo>
                    <a:pt x="25782" y="43830"/>
                  </a:lnTo>
                  <a:lnTo>
                    <a:pt x="25091" y="43745"/>
                  </a:lnTo>
                  <a:lnTo>
                    <a:pt x="9109" y="41713"/>
                  </a:lnTo>
                  <a:lnTo>
                    <a:pt x="8316" y="41610"/>
                  </a:lnTo>
                  <a:lnTo>
                    <a:pt x="7530" y="41499"/>
                  </a:lnTo>
                  <a:lnTo>
                    <a:pt x="6753" y="41380"/>
                  </a:lnTo>
                  <a:lnTo>
                    <a:pt x="6378" y="41312"/>
                  </a:lnTo>
                  <a:lnTo>
                    <a:pt x="6011" y="41243"/>
                  </a:lnTo>
                  <a:lnTo>
                    <a:pt x="5652" y="41158"/>
                  </a:lnTo>
                  <a:lnTo>
                    <a:pt x="5302" y="41073"/>
                  </a:lnTo>
                  <a:lnTo>
                    <a:pt x="4960" y="40979"/>
                  </a:lnTo>
                  <a:lnTo>
                    <a:pt x="4636" y="40885"/>
                  </a:lnTo>
                  <a:lnTo>
                    <a:pt x="4329" y="40765"/>
                  </a:lnTo>
                  <a:lnTo>
                    <a:pt x="4030" y="40646"/>
                  </a:lnTo>
                  <a:lnTo>
                    <a:pt x="3748" y="40518"/>
                  </a:lnTo>
                  <a:lnTo>
                    <a:pt x="3492" y="40372"/>
                  </a:lnTo>
                  <a:lnTo>
                    <a:pt x="3356" y="40287"/>
                  </a:lnTo>
                  <a:lnTo>
                    <a:pt x="3219" y="40193"/>
                  </a:lnTo>
                  <a:lnTo>
                    <a:pt x="3082" y="40099"/>
                  </a:lnTo>
                  <a:lnTo>
                    <a:pt x="2954" y="39997"/>
                  </a:lnTo>
                  <a:lnTo>
                    <a:pt x="2826" y="39886"/>
                  </a:lnTo>
                  <a:lnTo>
                    <a:pt x="2707" y="39775"/>
                  </a:lnTo>
                  <a:lnTo>
                    <a:pt x="2587" y="39664"/>
                  </a:lnTo>
                  <a:lnTo>
                    <a:pt x="2476" y="39544"/>
                  </a:lnTo>
                  <a:lnTo>
                    <a:pt x="2254" y="39288"/>
                  </a:lnTo>
                  <a:lnTo>
                    <a:pt x="2049" y="39024"/>
                  </a:lnTo>
                  <a:lnTo>
                    <a:pt x="1862" y="38750"/>
                  </a:lnTo>
                  <a:lnTo>
                    <a:pt x="1682" y="38460"/>
                  </a:lnTo>
                  <a:lnTo>
                    <a:pt x="1512" y="38161"/>
                  </a:lnTo>
                  <a:lnTo>
                    <a:pt x="1358" y="37854"/>
                  </a:lnTo>
                  <a:lnTo>
                    <a:pt x="1213" y="37538"/>
                  </a:lnTo>
                  <a:lnTo>
                    <a:pt x="1076" y="37222"/>
                  </a:lnTo>
                  <a:lnTo>
                    <a:pt x="957" y="36898"/>
                  </a:lnTo>
                  <a:lnTo>
                    <a:pt x="846" y="36565"/>
                  </a:lnTo>
                  <a:lnTo>
                    <a:pt x="743" y="36232"/>
                  </a:lnTo>
                  <a:lnTo>
                    <a:pt x="649" y="35899"/>
                  </a:lnTo>
                  <a:lnTo>
                    <a:pt x="564" y="35566"/>
                  </a:lnTo>
                  <a:lnTo>
                    <a:pt x="487" y="35242"/>
                  </a:lnTo>
                  <a:lnTo>
                    <a:pt x="419" y="34917"/>
                  </a:lnTo>
                  <a:lnTo>
                    <a:pt x="359" y="34593"/>
                  </a:lnTo>
                  <a:lnTo>
                    <a:pt x="308" y="34277"/>
                  </a:lnTo>
                  <a:lnTo>
                    <a:pt x="257" y="33970"/>
                  </a:lnTo>
                  <a:lnTo>
                    <a:pt x="188" y="33381"/>
                  </a:lnTo>
                  <a:lnTo>
                    <a:pt x="129" y="32834"/>
                  </a:lnTo>
                  <a:lnTo>
                    <a:pt x="94" y="32348"/>
                  </a:lnTo>
                  <a:lnTo>
                    <a:pt x="69" y="31929"/>
                  </a:lnTo>
                  <a:lnTo>
                    <a:pt x="60" y="31588"/>
                  </a:lnTo>
                  <a:lnTo>
                    <a:pt x="52" y="30871"/>
                  </a:lnTo>
                  <a:lnTo>
                    <a:pt x="60" y="30162"/>
                  </a:lnTo>
                  <a:lnTo>
                    <a:pt x="94" y="29445"/>
                  </a:lnTo>
                  <a:lnTo>
                    <a:pt x="137" y="28728"/>
                  </a:lnTo>
                  <a:lnTo>
                    <a:pt x="197" y="28019"/>
                  </a:lnTo>
                  <a:lnTo>
                    <a:pt x="274" y="27302"/>
                  </a:lnTo>
                  <a:lnTo>
                    <a:pt x="368" y="26594"/>
                  </a:lnTo>
                  <a:lnTo>
                    <a:pt x="479" y="25885"/>
                  </a:lnTo>
                  <a:lnTo>
                    <a:pt x="615" y="25177"/>
                  </a:lnTo>
                  <a:lnTo>
                    <a:pt x="760" y="24477"/>
                  </a:lnTo>
                  <a:lnTo>
                    <a:pt x="922" y="23777"/>
                  </a:lnTo>
                  <a:lnTo>
                    <a:pt x="1102" y="23076"/>
                  </a:lnTo>
                  <a:lnTo>
                    <a:pt x="1290" y="22394"/>
                  </a:lnTo>
                  <a:lnTo>
                    <a:pt x="1503" y="21711"/>
                  </a:lnTo>
                  <a:lnTo>
                    <a:pt x="1733" y="21028"/>
                  </a:lnTo>
                  <a:lnTo>
                    <a:pt x="1973" y="20362"/>
                  </a:lnTo>
                  <a:lnTo>
                    <a:pt x="2092" y="20037"/>
                  </a:lnTo>
                  <a:lnTo>
                    <a:pt x="2143" y="19884"/>
                  </a:lnTo>
                  <a:lnTo>
                    <a:pt x="2194" y="19756"/>
                  </a:lnTo>
                  <a:lnTo>
                    <a:pt x="2246" y="19653"/>
                  </a:lnTo>
                  <a:lnTo>
                    <a:pt x="2271" y="19619"/>
                  </a:lnTo>
                  <a:lnTo>
                    <a:pt x="2297" y="19585"/>
                  </a:lnTo>
                  <a:lnTo>
                    <a:pt x="2357" y="19534"/>
                  </a:lnTo>
                  <a:lnTo>
                    <a:pt x="2434" y="19491"/>
                  </a:lnTo>
                  <a:lnTo>
                    <a:pt x="2519" y="19448"/>
                  </a:lnTo>
                  <a:lnTo>
                    <a:pt x="2630" y="19406"/>
                  </a:lnTo>
                  <a:lnTo>
                    <a:pt x="2877" y="19329"/>
                  </a:lnTo>
                  <a:lnTo>
                    <a:pt x="3176" y="19243"/>
                  </a:lnTo>
                  <a:lnTo>
                    <a:pt x="3706" y="19098"/>
                  </a:lnTo>
                  <a:lnTo>
                    <a:pt x="3842" y="19056"/>
                  </a:lnTo>
                  <a:lnTo>
                    <a:pt x="4525" y="18842"/>
                  </a:lnTo>
                  <a:lnTo>
                    <a:pt x="4892" y="18731"/>
                  </a:lnTo>
                  <a:lnTo>
                    <a:pt x="5268" y="18612"/>
                  </a:lnTo>
                  <a:lnTo>
                    <a:pt x="5643" y="18475"/>
                  </a:lnTo>
                  <a:lnTo>
                    <a:pt x="6036" y="18330"/>
                  </a:lnTo>
                  <a:lnTo>
                    <a:pt x="6437" y="18168"/>
                  </a:lnTo>
                  <a:lnTo>
                    <a:pt x="6839" y="17997"/>
                  </a:lnTo>
                  <a:lnTo>
                    <a:pt x="7248" y="17809"/>
                  </a:lnTo>
                  <a:lnTo>
                    <a:pt x="7658" y="17604"/>
                  </a:lnTo>
                  <a:lnTo>
                    <a:pt x="8068" y="17382"/>
                  </a:lnTo>
                  <a:lnTo>
                    <a:pt x="8478" y="17143"/>
                  </a:lnTo>
                  <a:lnTo>
                    <a:pt x="8888" y="16879"/>
                  </a:lnTo>
                  <a:lnTo>
                    <a:pt x="9092" y="16733"/>
                  </a:lnTo>
                  <a:lnTo>
                    <a:pt x="9297" y="16588"/>
                  </a:lnTo>
                  <a:lnTo>
                    <a:pt x="9494" y="16443"/>
                  </a:lnTo>
                  <a:lnTo>
                    <a:pt x="9699" y="16281"/>
                  </a:lnTo>
                  <a:lnTo>
                    <a:pt x="9895" y="16119"/>
                  </a:lnTo>
                  <a:lnTo>
                    <a:pt x="10091" y="15948"/>
                  </a:lnTo>
                  <a:lnTo>
                    <a:pt x="10364" y="15692"/>
                  </a:lnTo>
                  <a:lnTo>
                    <a:pt x="10638" y="15427"/>
                  </a:lnTo>
                  <a:lnTo>
                    <a:pt x="10894" y="15146"/>
                  </a:lnTo>
                  <a:lnTo>
                    <a:pt x="11141" y="14864"/>
                  </a:lnTo>
                  <a:lnTo>
                    <a:pt x="11380" y="14557"/>
                  </a:lnTo>
                  <a:lnTo>
                    <a:pt x="11611" y="14249"/>
                  </a:lnTo>
                  <a:lnTo>
                    <a:pt x="11824" y="13925"/>
                  </a:lnTo>
                  <a:lnTo>
                    <a:pt x="12038" y="13600"/>
                  </a:lnTo>
                  <a:lnTo>
                    <a:pt x="12225" y="13259"/>
                  </a:lnTo>
                  <a:lnTo>
                    <a:pt x="12413" y="12917"/>
                  </a:lnTo>
                  <a:lnTo>
                    <a:pt x="12584" y="12559"/>
                  </a:lnTo>
                  <a:lnTo>
                    <a:pt x="12738" y="12200"/>
                  </a:lnTo>
                  <a:lnTo>
                    <a:pt x="12883" y="11833"/>
                  </a:lnTo>
                  <a:lnTo>
                    <a:pt x="13011" y="11458"/>
                  </a:lnTo>
                  <a:lnTo>
                    <a:pt x="13122" y="11073"/>
                  </a:lnTo>
                  <a:lnTo>
                    <a:pt x="13224" y="10689"/>
                  </a:lnTo>
                  <a:lnTo>
                    <a:pt x="13301" y="10297"/>
                  </a:lnTo>
                  <a:lnTo>
                    <a:pt x="13369" y="9904"/>
                  </a:lnTo>
                  <a:lnTo>
                    <a:pt x="13412" y="9511"/>
                  </a:lnTo>
                  <a:lnTo>
                    <a:pt x="13446" y="9110"/>
                  </a:lnTo>
                  <a:lnTo>
                    <a:pt x="13455" y="8709"/>
                  </a:lnTo>
                  <a:lnTo>
                    <a:pt x="13455" y="8299"/>
                  </a:lnTo>
                  <a:lnTo>
                    <a:pt x="13429" y="7898"/>
                  </a:lnTo>
                  <a:lnTo>
                    <a:pt x="13378" y="7488"/>
                  </a:lnTo>
                  <a:lnTo>
                    <a:pt x="13310" y="7078"/>
                  </a:lnTo>
                  <a:lnTo>
                    <a:pt x="13276" y="6873"/>
                  </a:lnTo>
                  <a:lnTo>
                    <a:pt x="13224" y="6677"/>
                  </a:lnTo>
                  <a:lnTo>
                    <a:pt x="13173" y="6472"/>
                  </a:lnTo>
                  <a:lnTo>
                    <a:pt x="13122" y="6267"/>
                  </a:lnTo>
                  <a:lnTo>
                    <a:pt x="13054" y="6062"/>
                  </a:lnTo>
                  <a:lnTo>
                    <a:pt x="12985" y="5866"/>
                  </a:lnTo>
                  <a:lnTo>
                    <a:pt x="12917" y="5661"/>
                  </a:lnTo>
                  <a:lnTo>
                    <a:pt x="12832" y="5456"/>
                  </a:lnTo>
                  <a:lnTo>
                    <a:pt x="12746" y="5260"/>
                  </a:lnTo>
                  <a:lnTo>
                    <a:pt x="12661" y="5055"/>
                  </a:lnTo>
                  <a:lnTo>
                    <a:pt x="12558" y="4858"/>
                  </a:lnTo>
                  <a:lnTo>
                    <a:pt x="12456" y="4662"/>
                  </a:lnTo>
                  <a:lnTo>
                    <a:pt x="12354" y="4466"/>
                  </a:lnTo>
                  <a:lnTo>
                    <a:pt x="12234" y="4261"/>
                  </a:lnTo>
                  <a:lnTo>
                    <a:pt x="12166" y="4150"/>
                  </a:lnTo>
                  <a:lnTo>
                    <a:pt x="12080" y="4047"/>
                  </a:lnTo>
                  <a:lnTo>
                    <a:pt x="11986" y="3945"/>
                  </a:lnTo>
                  <a:lnTo>
                    <a:pt x="11893" y="3843"/>
                  </a:lnTo>
                  <a:lnTo>
                    <a:pt x="11688" y="3646"/>
                  </a:lnTo>
                  <a:lnTo>
                    <a:pt x="11474" y="3467"/>
                  </a:lnTo>
                  <a:lnTo>
                    <a:pt x="11210" y="3228"/>
                  </a:lnTo>
                  <a:lnTo>
                    <a:pt x="11090" y="3117"/>
                  </a:lnTo>
                  <a:lnTo>
                    <a:pt x="10996" y="3006"/>
                  </a:lnTo>
                  <a:lnTo>
                    <a:pt x="10962" y="2955"/>
                  </a:lnTo>
                  <a:lnTo>
                    <a:pt x="10928" y="2903"/>
                  </a:lnTo>
                  <a:lnTo>
                    <a:pt x="10902" y="2852"/>
                  </a:lnTo>
                  <a:lnTo>
                    <a:pt x="10894" y="2801"/>
                  </a:lnTo>
                  <a:lnTo>
                    <a:pt x="10885" y="2750"/>
                  </a:lnTo>
                  <a:lnTo>
                    <a:pt x="10885" y="2699"/>
                  </a:lnTo>
                  <a:lnTo>
                    <a:pt x="10902" y="2647"/>
                  </a:lnTo>
                  <a:lnTo>
                    <a:pt x="10928" y="2596"/>
                  </a:lnTo>
                  <a:lnTo>
                    <a:pt x="10945" y="2562"/>
                  </a:lnTo>
                  <a:lnTo>
                    <a:pt x="10979" y="2528"/>
                  </a:lnTo>
                  <a:lnTo>
                    <a:pt x="11005" y="2502"/>
                  </a:lnTo>
                  <a:lnTo>
                    <a:pt x="11039" y="2485"/>
                  </a:lnTo>
                  <a:lnTo>
                    <a:pt x="11107" y="2460"/>
                  </a:lnTo>
                  <a:lnTo>
                    <a:pt x="11184" y="2451"/>
                  </a:lnTo>
                  <a:lnTo>
                    <a:pt x="11261" y="2460"/>
                  </a:lnTo>
                  <a:lnTo>
                    <a:pt x="11329" y="2477"/>
                  </a:lnTo>
                  <a:lnTo>
                    <a:pt x="11414" y="2494"/>
                  </a:lnTo>
                  <a:lnTo>
                    <a:pt x="11491" y="2519"/>
                  </a:lnTo>
                  <a:lnTo>
                    <a:pt x="11662" y="2588"/>
                  </a:lnTo>
                  <a:lnTo>
                    <a:pt x="11841" y="2664"/>
                  </a:lnTo>
                  <a:lnTo>
                    <a:pt x="12029" y="2750"/>
                  </a:lnTo>
                  <a:lnTo>
                    <a:pt x="12217" y="2818"/>
                  </a:lnTo>
                  <a:lnTo>
                    <a:pt x="12311" y="2852"/>
                  </a:lnTo>
                  <a:lnTo>
                    <a:pt x="12396" y="2878"/>
                  </a:lnTo>
                  <a:lnTo>
                    <a:pt x="12490" y="2895"/>
                  </a:lnTo>
                  <a:lnTo>
                    <a:pt x="12576" y="2912"/>
                  </a:lnTo>
                  <a:lnTo>
                    <a:pt x="12960" y="2929"/>
                  </a:lnTo>
                  <a:lnTo>
                    <a:pt x="13352" y="2938"/>
                  </a:lnTo>
                  <a:lnTo>
                    <a:pt x="13429" y="2972"/>
                  </a:lnTo>
                  <a:lnTo>
                    <a:pt x="13498" y="3014"/>
                  </a:lnTo>
                  <a:lnTo>
                    <a:pt x="13643" y="3125"/>
                  </a:lnTo>
                  <a:lnTo>
                    <a:pt x="13737" y="3194"/>
                  </a:lnTo>
                  <a:lnTo>
                    <a:pt x="13830" y="3262"/>
                  </a:lnTo>
                  <a:lnTo>
                    <a:pt x="14129" y="3441"/>
                  </a:lnTo>
                  <a:lnTo>
                    <a:pt x="14428" y="3612"/>
                  </a:lnTo>
                  <a:lnTo>
                    <a:pt x="14744" y="3774"/>
                  </a:lnTo>
                  <a:lnTo>
                    <a:pt x="15051" y="3919"/>
                  </a:lnTo>
                  <a:lnTo>
                    <a:pt x="15376" y="4056"/>
                  </a:lnTo>
                  <a:lnTo>
                    <a:pt x="15700" y="4184"/>
                  </a:lnTo>
                  <a:lnTo>
                    <a:pt x="16033" y="4295"/>
                  </a:lnTo>
                  <a:lnTo>
                    <a:pt x="16366" y="4397"/>
                  </a:lnTo>
                  <a:lnTo>
                    <a:pt x="16699" y="4483"/>
                  </a:lnTo>
                  <a:lnTo>
                    <a:pt x="17049" y="4560"/>
                  </a:lnTo>
                  <a:lnTo>
                    <a:pt x="17390" y="4628"/>
                  </a:lnTo>
                  <a:lnTo>
                    <a:pt x="17749" y="4679"/>
                  </a:lnTo>
                  <a:lnTo>
                    <a:pt x="18108" y="4722"/>
                  </a:lnTo>
                  <a:lnTo>
                    <a:pt x="18466" y="4747"/>
                  </a:lnTo>
                  <a:lnTo>
                    <a:pt x="18833" y="4765"/>
                  </a:lnTo>
                  <a:lnTo>
                    <a:pt x="19200" y="4773"/>
                  </a:lnTo>
                  <a:lnTo>
                    <a:pt x="19525" y="4773"/>
                  </a:lnTo>
                  <a:lnTo>
                    <a:pt x="19841" y="4756"/>
                  </a:lnTo>
                  <a:lnTo>
                    <a:pt x="20165" y="4739"/>
                  </a:lnTo>
                  <a:lnTo>
                    <a:pt x="20489" y="4705"/>
                  </a:lnTo>
                  <a:lnTo>
                    <a:pt x="20814" y="4671"/>
                  </a:lnTo>
                  <a:lnTo>
                    <a:pt x="21147" y="4619"/>
                  </a:lnTo>
                  <a:lnTo>
                    <a:pt x="21471" y="4560"/>
                  </a:lnTo>
                  <a:lnTo>
                    <a:pt x="21813" y="4500"/>
                  </a:lnTo>
                  <a:lnTo>
                    <a:pt x="22146" y="4423"/>
                  </a:lnTo>
                  <a:lnTo>
                    <a:pt x="22496" y="4338"/>
                  </a:lnTo>
                  <a:lnTo>
                    <a:pt x="22837" y="4244"/>
                  </a:lnTo>
                  <a:lnTo>
                    <a:pt x="23196" y="4141"/>
                  </a:lnTo>
                  <a:lnTo>
                    <a:pt x="23554" y="4030"/>
                  </a:lnTo>
                  <a:lnTo>
                    <a:pt x="23913" y="3911"/>
                  </a:lnTo>
                  <a:lnTo>
                    <a:pt x="24288" y="3783"/>
                  </a:lnTo>
                  <a:lnTo>
                    <a:pt x="24664" y="3638"/>
                  </a:lnTo>
                  <a:lnTo>
                    <a:pt x="24826" y="3569"/>
                  </a:lnTo>
                  <a:lnTo>
                    <a:pt x="24980" y="3501"/>
                  </a:lnTo>
                  <a:lnTo>
                    <a:pt x="25142" y="3416"/>
                  </a:lnTo>
                  <a:lnTo>
                    <a:pt x="25304" y="3322"/>
                  </a:lnTo>
                  <a:lnTo>
                    <a:pt x="25466" y="3228"/>
                  </a:lnTo>
                  <a:lnTo>
                    <a:pt x="25629" y="3125"/>
                  </a:lnTo>
                  <a:lnTo>
                    <a:pt x="25953" y="2895"/>
                  </a:lnTo>
                  <a:lnTo>
                    <a:pt x="26269" y="2647"/>
                  </a:lnTo>
                  <a:lnTo>
                    <a:pt x="26593" y="2391"/>
                  </a:lnTo>
                  <a:lnTo>
                    <a:pt x="27225" y="1862"/>
                  </a:lnTo>
                  <a:lnTo>
                    <a:pt x="27771" y="1401"/>
                  </a:lnTo>
                  <a:lnTo>
                    <a:pt x="28036" y="1188"/>
                  </a:lnTo>
                  <a:lnTo>
                    <a:pt x="28301" y="974"/>
                  </a:lnTo>
                  <a:lnTo>
                    <a:pt x="28565" y="786"/>
                  </a:lnTo>
                  <a:lnTo>
                    <a:pt x="28830" y="607"/>
                  </a:lnTo>
                  <a:lnTo>
                    <a:pt x="29086" y="445"/>
                  </a:lnTo>
                  <a:lnTo>
                    <a:pt x="29342" y="317"/>
                  </a:lnTo>
                  <a:lnTo>
                    <a:pt x="29462" y="257"/>
                  </a:lnTo>
                  <a:lnTo>
                    <a:pt x="29590" y="206"/>
                  </a:lnTo>
                  <a:lnTo>
                    <a:pt x="29709" y="155"/>
                  </a:lnTo>
                  <a:lnTo>
                    <a:pt x="29837" y="120"/>
                  </a:lnTo>
                  <a:lnTo>
                    <a:pt x="29957" y="95"/>
                  </a:lnTo>
                  <a:lnTo>
                    <a:pt x="30085" y="69"/>
                  </a:lnTo>
                  <a:lnTo>
                    <a:pt x="30204" y="61"/>
                  </a:lnTo>
                  <a:close/>
                  <a:moveTo>
                    <a:pt x="30213" y="1"/>
                  </a:moveTo>
                  <a:lnTo>
                    <a:pt x="30085" y="18"/>
                  </a:lnTo>
                  <a:lnTo>
                    <a:pt x="29965" y="35"/>
                  </a:lnTo>
                  <a:lnTo>
                    <a:pt x="29837" y="61"/>
                  </a:lnTo>
                  <a:lnTo>
                    <a:pt x="29709" y="103"/>
                  </a:lnTo>
                  <a:lnTo>
                    <a:pt x="29590" y="146"/>
                  </a:lnTo>
                  <a:lnTo>
                    <a:pt x="29462" y="197"/>
                  </a:lnTo>
                  <a:lnTo>
                    <a:pt x="29334" y="257"/>
                  </a:lnTo>
                  <a:lnTo>
                    <a:pt x="29206" y="317"/>
                  </a:lnTo>
                  <a:lnTo>
                    <a:pt x="29069" y="394"/>
                  </a:lnTo>
                  <a:lnTo>
                    <a:pt x="28813" y="547"/>
                  </a:lnTo>
                  <a:lnTo>
                    <a:pt x="28548" y="727"/>
                  </a:lnTo>
                  <a:lnTo>
                    <a:pt x="28284" y="923"/>
                  </a:lnTo>
                  <a:lnTo>
                    <a:pt x="28010" y="1136"/>
                  </a:lnTo>
                  <a:lnTo>
                    <a:pt x="27746" y="1358"/>
                  </a:lnTo>
                  <a:lnTo>
                    <a:pt x="27191" y="1819"/>
                  </a:lnTo>
                  <a:lnTo>
                    <a:pt x="26559" y="2349"/>
                  </a:lnTo>
                  <a:lnTo>
                    <a:pt x="26243" y="2605"/>
                  </a:lnTo>
                  <a:lnTo>
                    <a:pt x="25919" y="2852"/>
                  </a:lnTo>
                  <a:lnTo>
                    <a:pt x="25603" y="3074"/>
                  </a:lnTo>
                  <a:lnTo>
                    <a:pt x="25441" y="3177"/>
                  </a:lnTo>
                  <a:lnTo>
                    <a:pt x="25279" y="3279"/>
                  </a:lnTo>
                  <a:lnTo>
                    <a:pt x="25125" y="3364"/>
                  </a:lnTo>
                  <a:lnTo>
                    <a:pt x="24963" y="3450"/>
                  </a:lnTo>
                  <a:lnTo>
                    <a:pt x="24801" y="3527"/>
                  </a:lnTo>
                  <a:lnTo>
                    <a:pt x="24647" y="3586"/>
                  </a:lnTo>
                  <a:lnTo>
                    <a:pt x="24271" y="3732"/>
                  </a:lnTo>
                  <a:lnTo>
                    <a:pt x="23896" y="3860"/>
                  </a:lnTo>
                  <a:lnTo>
                    <a:pt x="23537" y="3979"/>
                  </a:lnTo>
                  <a:lnTo>
                    <a:pt x="23178" y="4090"/>
                  </a:lnTo>
                  <a:lnTo>
                    <a:pt x="22828" y="4193"/>
                  </a:lnTo>
                  <a:lnTo>
                    <a:pt x="22478" y="4286"/>
                  </a:lnTo>
                  <a:lnTo>
                    <a:pt x="22137" y="4372"/>
                  </a:lnTo>
                  <a:lnTo>
                    <a:pt x="21804" y="4440"/>
                  </a:lnTo>
                  <a:lnTo>
                    <a:pt x="21463" y="4508"/>
                  </a:lnTo>
                  <a:lnTo>
                    <a:pt x="21138" y="4568"/>
                  </a:lnTo>
                  <a:lnTo>
                    <a:pt x="20805" y="4611"/>
                  </a:lnTo>
                  <a:lnTo>
                    <a:pt x="20481" y="4654"/>
                  </a:lnTo>
                  <a:lnTo>
                    <a:pt x="20156" y="4679"/>
                  </a:lnTo>
                  <a:lnTo>
                    <a:pt x="19841" y="4705"/>
                  </a:lnTo>
                  <a:lnTo>
                    <a:pt x="19525" y="4713"/>
                  </a:lnTo>
                  <a:lnTo>
                    <a:pt x="19200" y="4722"/>
                  </a:lnTo>
                  <a:lnTo>
                    <a:pt x="18833" y="4713"/>
                  </a:lnTo>
                  <a:lnTo>
                    <a:pt x="18466" y="4696"/>
                  </a:lnTo>
                  <a:lnTo>
                    <a:pt x="18108" y="4662"/>
                  </a:lnTo>
                  <a:lnTo>
                    <a:pt x="17757" y="4628"/>
                  </a:lnTo>
                  <a:lnTo>
                    <a:pt x="17407" y="4568"/>
                  </a:lnTo>
                  <a:lnTo>
                    <a:pt x="17057" y="4508"/>
                  </a:lnTo>
                  <a:lnTo>
                    <a:pt x="16716" y="4432"/>
                  </a:lnTo>
                  <a:lnTo>
                    <a:pt x="16374" y="4338"/>
                  </a:lnTo>
                  <a:lnTo>
                    <a:pt x="16050" y="4244"/>
                  </a:lnTo>
                  <a:lnTo>
                    <a:pt x="15717" y="4133"/>
                  </a:lnTo>
                  <a:lnTo>
                    <a:pt x="15393" y="4005"/>
                  </a:lnTo>
                  <a:lnTo>
                    <a:pt x="15077" y="3868"/>
                  </a:lnTo>
                  <a:lnTo>
                    <a:pt x="14761" y="3723"/>
                  </a:lnTo>
                  <a:lnTo>
                    <a:pt x="14454" y="3569"/>
                  </a:lnTo>
                  <a:lnTo>
                    <a:pt x="14155" y="3399"/>
                  </a:lnTo>
                  <a:lnTo>
                    <a:pt x="13856" y="3211"/>
                  </a:lnTo>
                  <a:lnTo>
                    <a:pt x="13762" y="3151"/>
                  </a:lnTo>
                  <a:lnTo>
                    <a:pt x="13677" y="3083"/>
                  </a:lnTo>
                  <a:lnTo>
                    <a:pt x="13600" y="3023"/>
                  </a:lnTo>
                  <a:lnTo>
                    <a:pt x="13532" y="2963"/>
                  </a:lnTo>
                  <a:lnTo>
                    <a:pt x="13455" y="2921"/>
                  </a:lnTo>
                  <a:lnTo>
                    <a:pt x="13369" y="2886"/>
                  </a:lnTo>
                  <a:lnTo>
                    <a:pt x="13352" y="2886"/>
                  </a:lnTo>
                  <a:lnTo>
                    <a:pt x="12960" y="2878"/>
                  </a:lnTo>
                  <a:lnTo>
                    <a:pt x="12576" y="2852"/>
                  </a:lnTo>
                  <a:lnTo>
                    <a:pt x="12499" y="2844"/>
                  </a:lnTo>
                  <a:lnTo>
                    <a:pt x="12405" y="2827"/>
                  </a:lnTo>
                  <a:lnTo>
                    <a:pt x="12225" y="2767"/>
                  </a:lnTo>
                  <a:lnTo>
                    <a:pt x="12046" y="2699"/>
                  </a:lnTo>
                  <a:lnTo>
                    <a:pt x="11867" y="2613"/>
                  </a:lnTo>
                  <a:lnTo>
                    <a:pt x="11713" y="2545"/>
                  </a:lnTo>
                  <a:lnTo>
                    <a:pt x="11560" y="2485"/>
                  </a:lnTo>
                  <a:lnTo>
                    <a:pt x="11423" y="2442"/>
                  </a:lnTo>
                  <a:lnTo>
                    <a:pt x="11286" y="2408"/>
                  </a:lnTo>
                  <a:lnTo>
                    <a:pt x="11227" y="2400"/>
                  </a:lnTo>
                  <a:lnTo>
                    <a:pt x="11158" y="2400"/>
                  </a:lnTo>
                  <a:lnTo>
                    <a:pt x="11107" y="2408"/>
                  </a:lnTo>
                  <a:lnTo>
                    <a:pt x="11056" y="2417"/>
                  </a:lnTo>
                  <a:lnTo>
                    <a:pt x="11005" y="2442"/>
                  </a:lnTo>
                  <a:lnTo>
                    <a:pt x="10953" y="2477"/>
                  </a:lnTo>
                  <a:lnTo>
                    <a:pt x="10911" y="2519"/>
                  </a:lnTo>
                  <a:lnTo>
                    <a:pt x="10877" y="2571"/>
                  </a:lnTo>
                  <a:lnTo>
                    <a:pt x="10851" y="2622"/>
                  </a:lnTo>
                  <a:lnTo>
                    <a:pt x="10834" y="2681"/>
                  </a:lnTo>
                  <a:lnTo>
                    <a:pt x="10825" y="2741"/>
                  </a:lnTo>
                  <a:lnTo>
                    <a:pt x="10834" y="2792"/>
                  </a:lnTo>
                  <a:lnTo>
                    <a:pt x="10851" y="2852"/>
                  </a:lnTo>
                  <a:lnTo>
                    <a:pt x="10868" y="2912"/>
                  </a:lnTo>
                  <a:lnTo>
                    <a:pt x="10902" y="2963"/>
                  </a:lnTo>
                  <a:lnTo>
                    <a:pt x="10945" y="3023"/>
                  </a:lnTo>
                  <a:lnTo>
                    <a:pt x="11039" y="3142"/>
                  </a:lnTo>
                  <a:lnTo>
                    <a:pt x="11158" y="3262"/>
                  </a:lnTo>
                  <a:lnTo>
                    <a:pt x="11295" y="3382"/>
                  </a:lnTo>
                  <a:lnTo>
                    <a:pt x="11440" y="3510"/>
                  </a:lnTo>
                  <a:lnTo>
                    <a:pt x="11645" y="3689"/>
                  </a:lnTo>
                  <a:lnTo>
                    <a:pt x="11850" y="3877"/>
                  </a:lnTo>
                  <a:lnTo>
                    <a:pt x="11944" y="3979"/>
                  </a:lnTo>
                  <a:lnTo>
                    <a:pt x="12038" y="4082"/>
                  </a:lnTo>
                  <a:lnTo>
                    <a:pt x="12115" y="4184"/>
                  </a:lnTo>
                  <a:lnTo>
                    <a:pt x="12191" y="4295"/>
                  </a:lnTo>
                  <a:lnTo>
                    <a:pt x="12302" y="4491"/>
                  </a:lnTo>
                  <a:lnTo>
                    <a:pt x="12413" y="4688"/>
                  </a:lnTo>
                  <a:lnTo>
                    <a:pt x="12516" y="4884"/>
                  </a:lnTo>
                  <a:lnTo>
                    <a:pt x="12610" y="5080"/>
                  </a:lnTo>
                  <a:lnTo>
                    <a:pt x="12704" y="5277"/>
                  </a:lnTo>
                  <a:lnTo>
                    <a:pt x="12789" y="5482"/>
                  </a:lnTo>
                  <a:lnTo>
                    <a:pt x="12866" y="5678"/>
                  </a:lnTo>
                  <a:lnTo>
                    <a:pt x="12934" y="5883"/>
                  </a:lnTo>
                  <a:lnTo>
                    <a:pt x="13002" y="6079"/>
                  </a:lnTo>
                  <a:lnTo>
                    <a:pt x="13062" y="6284"/>
                  </a:lnTo>
                  <a:lnTo>
                    <a:pt x="13122" y="6480"/>
                  </a:lnTo>
                  <a:lnTo>
                    <a:pt x="13173" y="6685"/>
                  </a:lnTo>
                  <a:lnTo>
                    <a:pt x="13216" y="6890"/>
                  </a:lnTo>
                  <a:lnTo>
                    <a:pt x="13258" y="7095"/>
                  </a:lnTo>
                  <a:lnTo>
                    <a:pt x="13327" y="7496"/>
                  </a:lnTo>
                  <a:lnTo>
                    <a:pt x="13369" y="7898"/>
                  </a:lnTo>
                  <a:lnTo>
                    <a:pt x="13395" y="8307"/>
                  </a:lnTo>
                  <a:lnTo>
                    <a:pt x="13404" y="8709"/>
                  </a:lnTo>
                  <a:lnTo>
                    <a:pt x="13395" y="9110"/>
                  </a:lnTo>
                  <a:lnTo>
                    <a:pt x="13361" y="9503"/>
                  </a:lnTo>
                  <a:lnTo>
                    <a:pt x="13310" y="9904"/>
                  </a:lnTo>
                  <a:lnTo>
                    <a:pt x="13250" y="10288"/>
                  </a:lnTo>
                  <a:lnTo>
                    <a:pt x="13165" y="10681"/>
                  </a:lnTo>
                  <a:lnTo>
                    <a:pt x="13071" y="11065"/>
                  </a:lnTo>
                  <a:lnTo>
                    <a:pt x="12960" y="11440"/>
                  </a:lnTo>
                  <a:lnTo>
                    <a:pt x="12832" y="11816"/>
                  </a:lnTo>
                  <a:lnTo>
                    <a:pt x="12686" y="12175"/>
                  </a:lnTo>
                  <a:lnTo>
                    <a:pt x="12533" y="12542"/>
                  </a:lnTo>
                  <a:lnTo>
                    <a:pt x="12362" y="12892"/>
                  </a:lnTo>
                  <a:lnTo>
                    <a:pt x="12183" y="13233"/>
                  </a:lnTo>
                  <a:lnTo>
                    <a:pt x="11986" y="13575"/>
                  </a:lnTo>
                  <a:lnTo>
                    <a:pt x="11782" y="13899"/>
                  </a:lnTo>
                  <a:lnTo>
                    <a:pt x="11568" y="14215"/>
                  </a:lnTo>
                  <a:lnTo>
                    <a:pt x="11338" y="14531"/>
                  </a:lnTo>
                  <a:lnTo>
                    <a:pt x="11099" y="14821"/>
                  </a:lnTo>
                  <a:lnTo>
                    <a:pt x="10851" y="15111"/>
                  </a:lnTo>
                  <a:lnTo>
                    <a:pt x="10595" y="15393"/>
                  </a:lnTo>
                  <a:lnTo>
                    <a:pt x="10330" y="15649"/>
                  </a:lnTo>
                  <a:lnTo>
                    <a:pt x="10057" y="15905"/>
                  </a:lnTo>
                  <a:lnTo>
                    <a:pt x="9861" y="16076"/>
                  </a:lnTo>
                  <a:lnTo>
                    <a:pt x="9664" y="16238"/>
                  </a:lnTo>
                  <a:lnTo>
                    <a:pt x="9459" y="16401"/>
                  </a:lnTo>
                  <a:lnTo>
                    <a:pt x="9263" y="16546"/>
                  </a:lnTo>
                  <a:lnTo>
                    <a:pt x="9058" y="16691"/>
                  </a:lnTo>
                  <a:lnTo>
                    <a:pt x="8853" y="16836"/>
                  </a:lnTo>
                  <a:lnTo>
                    <a:pt x="8452" y="17101"/>
                  </a:lnTo>
                  <a:lnTo>
                    <a:pt x="8042" y="17340"/>
                  </a:lnTo>
                  <a:lnTo>
                    <a:pt x="7633" y="17562"/>
                  </a:lnTo>
                  <a:lnTo>
                    <a:pt x="7223" y="17766"/>
                  </a:lnTo>
                  <a:lnTo>
                    <a:pt x="6813" y="17954"/>
                  </a:lnTo>
                  <a:lnTo>
                    <a:pt x="6412" y="18125"/>
                  </a:lnTo>
                  <a:lnTo>
                    <a:pt x="6019" y="18279"/>
                  </a:lnTo>
                  <a:lnTo>
                    <a:pt x="5626" y="18424"/>
                  </a:lnTo>
                  <a:lnTo>
                    <a:pt x="5242" y="18560"/>
                  </a:lnTo>
                  <a:lnTo>
                    <a:pt x="4867" y="18680"/>
                  </a:lnTo>
                  <a:lnTo>
                    <a:pt x="4508" y="18799"/>
                  </a:lnTo>
                  <a:lnTo>
                    <a:pt x="3817" y="19004"/>
                  </a:lnTo>
                  <a:lnTo>
                    <a:pt x="3688" y="19047"/>
                  </a:lnTo>
                  <a:lnTo>
                    <a:pt x="3168" y="19192"/>
                  </a:lnTo>
                  <a:lnTo>
                    <a:pt x="2860" y="19277"/>
                  </a:lnTo>
                  <a:lnTo>
                    <a:pt x="2604" y="19363"/>
                  </a:lnTo>
                  <a:lnTo>
                    <a:pt x="2493" y="19406"/>
                  </a:lnTo>
                  <a:lnTo>
                    <a:pt x="2399" y="19448"/>
                  </a:lnTo>
                  <a:lnTo>
                    <a:pt x="2323" y="19491"/>
                  </a:lnTo>
                  <a:lnTo>
                    <a:pt x="2254" y="19551"/>
                  </a:lnTo>
                  <a:lnTo>
                    <a:pt x="2229" y="19585"/>
                  </a:lnTo>
                  <a:lnTo>
                    <a:pt x="2203" y="19619"/>
                  </a:lnTo>
                  <a:lnTo>
                    <a:pt x="2152" y="19721"/>
                  </a:lnTo>
                  <a:lnTo>
                    <a:pt x="2092" y="19858"/>
                  </a:lnTo>
                  <a:lnTo>
                    <a:pt x="2041" y="20020"/>
                  </a:lnTo>
                  <a:lnTo>
                    <a:pt x="1921" y="20345"/>
                  </a:lnTo>
                  <a:lnTo>
                    <a:pt x="1682" y="21011"/>
                  </a:lnTo>
                  <a:lnTo>
                    <a:pt x="1452" y="21693"/>
                  </a:lnTo>
                  <a:lnTo>
                    <a:pt x="1238" y="22376"/>
                  </a:lnTo>
                  <a:lnTo>
                    <a:pt x="1042" y="23068"/>
                  </a:lnTo>
                  <a:lnTo>
                    <a:pt x="863" y="23759"/>
                  </a:lnTo>
                  <a:lnTo>
                    <a:pt x="700" y="24459"/>
                  </a:lnTo>
                  <a:lnTo>
                    <a:pt x="555" y="25168"/>
                  </a:lnTo>
                  <a:lnTo>
                    <a:pt x="427" y="25877"/>
                  </a:lnTo>
                  <a:lnTo>
                    <a:pt x="316" y="26585"/>
                  </a:lnTo>
                  <a:lnTo>
                    <a:pt x="222" y="27302"/>
                  </a:lnTo>
                  <a:lnTo>
                    <a:pt x="146" y="28011"/>
                  </a:lnTo>
                  <a:lnTo>
                    <a:pt x="77" y="28728"/>
                  </a:lnTo>
                  <a:lnTo>
                    <a:pt x="35" y="29445"/>
                  </a:lnTo>
                  <a:lnTo>
                    <a:pt x="9" y="30162"/>
                  </a:lnTo>
                  <a:lnTo>
                    <a:pt x="0" y="30871"/>
                  </a:lnTo>
                  <a:lnTo>
                    <a:pt x="9" y="31588"/>
                  </a:lnTo>
                  <a:lnTo>
                    <a:pt x="18" y="31929"/>
                  </a:lnTo>
                  <a:lnTo>
                    <a:pt x="43" y="32356"/>
                  </a:lnTo>
                  <a:lnTo>
                    <a:pt x="77" y="32843"/>
                  </a:lnTo>
                  <a:lnTo>
                    <a:pt x="129" y="33389"/>
                  </a:lnTo>
                  <a:lnTo>
                    <a:pt x="205" y="33978"/>
                  </a:lnTo>
                  <a:lnTo>
                    <a:pt x="257" y="34294"/>
                  </a:lnTo>
                  <a:lnTo>
                    <a:pt x="308" y="34610"/>
                  </a:lnTo>
                  <a:lnTo>
                    <a:pt x="368" y="34934"/>
                  </a:lnTo>
                  <a:lnTo>
                    <a:pt x="436" y="35259"/>
                  </a:lnTo>
                  <a:lnTo>
                    <a:pt x="513" y="35592"/>
                  </a:lnTo>
                  <a:lnTo>
                    <a:pt x="598" y="35925"/>
                  </a:lnTo>
                  <a:lnTo>
                    <a:pt x="692" y="36258"/>
                  </a:lnTo>
                  <a:lnTo>
                    <a:pt x="794" y="36591"/>
                  </a:lnTo>
                  <a:lnTo>
                    <a:pt x="914" y="36924"/>
                  </a:lnTo>
                  <a:lnTo>
                    <a:pt x="1033" y="37248"/>
                  </a:lnTo>
                  <a:lnTo>
                    <a:pt x="1170" y="37572"/>
                  </a:lnTo>
                  <a:lnTo>
                    <a:pt x="1315" y="37888"/>
                  </a:lnTo>
                  <a:lnTo>
                    <a:pt x="1469" y="38196"/>
                  </a:lnTo>
                  <a:lnTo>
                    <a:pt x="1640" y="38494"/>
                  </a:lnTo>
                  <a:lnTo>
                    <a:pt x="1819" y="38785"/>
                  </a:lnTo>
                  <a:lnTo>
                    <a:pt x="2007" y="39066"/>
                  </a:lnTo>
                  <a:lnTo>
                    <a:pt x="2220" y="39331"/>
                  </a:lnTo>
                  <a:lnTo>
                    <a:pt x="2442" y="39579"/>
                  </a:lnTo>
                  <a:lnTo>
                    <a:pt x="2553" y="39707"/>
                  </a:lnTo>
                  <a:lnTo>
                    <a:pt x="2673" y="39818"/>
                  </a:lnTo>
                  <a:lnTo>
                    <a:pt x="2792" y="39929"/>
                  </a:lnTo>
                  <a:lnTo>
                    <a:pt x="2920" y="40040"/>
                  </a:lnTo>
                  <a:lnTo>
                    <a:pt x="3048" y="40142"/>
                  </a:lnTo>
                  <a:lnTo>
                    <a:pt x="3185" y="40236"/>
                  </a:lnTo>
                  <a:lnTo>
                    <a:pt x="3321" y="40330"/>
                  </a:lnTo>
                  <a:lnTo>
                    <a:pt x="3466" y="40424"/>
                  </a:lnTo>
                  <a:lnTo>
                    <a:pt x="3723" y="40560"/>
                  </a:lnTo>
                  <a:lnTo>
                    <a:pt x="4004" y="40697"/>
                  </a:lnTo>
                  <a:lnTo>
                    <a:pt x="4303" y="40816"/>
                  </a:lnTo>
                  <a:lnTo>
                    <a:pt x="4610" y="40927"/>
                  </a:lnTo>
                  <a:lnTo>
                    <a:pt x="4943" y="41030"/>
                  </a:lnTo>
                  <a:lnTo>
                    <a:pt x="5285" y="41124"/>
                  </a:lnTo>
                  <a:lnTo>
                    <a:pt x="5635" y="41218"/>
                  </a:lnTo>
                  <a:lnTo>
                    <a:pt x="5993" y="41294"/>
                  </a:lnTo>
                  <a:lnTo>
                    <a:pt x="6361" y="41363"/>
                  </a:lnTo>
                  <a:lnTo>
                    <a:pt x="6745" y="41431"/>
                  </a:lnTo>
                  <a:lnTo>
                    <a:pt x="7513" y="41559"/>
                  </a:lnTo>
                  <a:lnTo>
                    <a:pt x="8307" y="41662"/>
                  </a:lnTo>
                  <a:lnTo>
                    <a:pt x="9101" y="41764"/>
                  </a:lnTo>
                  <a:lnTo>
                    <a:pt x="25082" y="43796"/>
                  </a:lnTo>
                  <a:lnTo>
                    <a:pt x="25774" y="43881"/>
                  </a:lnTo>
                  <a:lnTo>
                    <a:pt x="26448" y="43950"/>
                  </a:lnTo>
                  <a:lnTo>
                    <a:pt x="26773" y="43984"/>
                  </a:lnTo>
                  <a:lnTo>
                    <a:pt x="27088" y="44001"/>
                  </a:lnTo>
                  <a:lnTo>
                    <a:pt x="27387" y="44018"/>
                  </a:lnTo>
                  <a:lnTo>
                    <a:pt x="27976" y="44018"/>
                  </a:lnTo>
                  <a:lnTo>
                    <a:pt x="28215" y="44001"/>
                  </a:lnTo>
                  <a:lnTo>
                    <a:pt x="28403" y="43975"/>
                  </a:lnTo>
                  <a:lnTo>
                    <a:pt x="28557" y="43950"/>
                  </a:lnTo>
                  <a:lnTo>
                    <a:pt x="28668" y="43924"/>
                  </a:lnTo>
                  <a:lnTo>
                    <a:pt x="28745" y="43907"/>
                  </a:lnTo>
                  <a:lnTo>
                    <a:pt x="28813" y="43873"/>
                  </a:lnTo>
                  <a:lnTo>
                    <a:pt x="28898" y="43821"/>
                  </a:lnTo>
                  <a:lnTo>
                    <a:pt x="29009" y="43736"/>
                  </a:lnTo>
                  <a:lnTo>
                    <a:pt x="29274" y="43523"/>
                  </a:lnTo>
                  <a:lnTo>
                    <a:pt x="29564" y="43275"/>
                  </a:lnTo>
                  <a:lnTo>
                    <a:pt x="29837" y="43036"/>
                  </a:lnTo>
                  <a:lnTo>
                    <a:pt x="30256" y="42660"/>
                  </a:lnTo>
                  <a:lnTo>
                    <a:pt x="30734" y="42259"/>
                  </a:lnTo>
                  <a:lnTo>
                    <a:pt x="30990" y="42054"/>
                  </a:lnTo>
                  <a:lnTo>
                    <a:pt x="31255" y="41841"/>
                  </a:lnTo>
                  <a:lnTo>
                    <a:pt x="31536" y="41627"/>
                  </a:lnTo>
                  <a:lnTo>
                    <a:pt x="31827" y="41423"/>
                  </a:lnTo>
                  <a:lnTo>
                    <a:pt x="32168" y="41184"/>
                  </a:lnTo>
                  <a:lnTo>
                    <a:pt x="32518" y="40962"/>
                  </a:lnTo>
                  <a:lnTo>
                    <a:pt x="32868" y="40757"/>
                  </a:lnTo>
                  <a:lnTo>
                    <a:pt x="33218" y="40552"/>
                  </a:lnTo>
                  <a:lnTo>
                    <a:pt x="33568" y="40364"/>
                  </a:lnTo>
                  <a:lnTo>
                    <a:pt x="33918" y="40193"/>
                  </a:lnTo>
                  <a:lnTo>
                    <a:pt x="34268" y="40022"/>
                  </a:lnTo>
                  <a:lnTo>
                    <a:pt x="34610" y="39860"/>
                  </a:lnTo>
                  <a:lnTo>
                    <a:pt x="34951" y="39715"/>
                  </a:lnTo>
                  <a:lnTo>
                    <a:pt x="35284" y="39570"/>
                  </a:lnTo>
                  <a:lnTo>
                    <a:pt x="35950" y="39305"/>
                  </a:lnTo>
                  <a:lnTo>
                    <a:pt x="36582" y="39066"/>
                  </a:lnTo>
                  <a:lnTo>
                    <a:pt x="37188" y="38844"/>
                  </a:lnTo>
                  <a:lnTo>
                    <a:pt x="37990" y="38554"/>
                  </a:lnTo>
                  <a:lnTo>
                    <a:pt x="38383" y="38400"/>
                  </a:lnTo>
                  <a:lnTo>
                    <a:pt x="38750" y="38247"/>
                  </a:lnTo>
                  <a:lnTo>
                    <a:pt x="39092" y="38102"/>
                  </a:lnTo>
                  <a:lnTo>
                    <a:pt x="39399" y="37948"/>
                  </a:lnTo>
                  <a:lnTo>
                    <a:pt x="39535" y="37871"/>
                  </a:lnTo>
                  <a:lnTo>
                    <a:pt x="39664" y="37794"/>
                  </a:lnTo>
                  <a:lnTo>
                    <a:pt x="39774" y="37717"/>
                  </a:lnTo>
                  <a:lnTo>
                    <a:pt x="39877" y="37641"/>
                  </a:lnTo>
                  <a:lnTo>
                    <a:pt x="39988" y="37538"/>
                  </a:lnTo>
                  <a:lnTo>
                    <a:pt x="40099" y="37419"/>
                  </a:lnTo>
                  <a:lnTo>
                    <a:pt x="40218" y="37282"/>
                  </a:lnTo>
                  <a:lnTo>
                    <a:pt x="40329" y="37137"/>
                  </a:lnTo>
                  <a:lnTo>
                    <a:pt x="40449" y="36966"/>
                  </a:lnTo>
                  <a:lnTo>
                    <a:pt x="40560" y="36795"/>
                  </a:lnTo>
                  <a:lnTo>
                    <a:pt x="40679" y="36608"/>
                  </a:lnTo>
                  <a:lnTo>
                    <a:pt x="40799" y="36403"/>
                  </a:lnTo>
                  <a:lnTo>
                    <a:pt x="41029" y="35976"/>
                  </a:lnTo>
                  <a:lnTo>
                    <a:pt x="41268" y="35523"/>
                  </a:lnTo>
                  <a:lnTo>
                    <a:pt x="41755" y="34542"/>
                  </a:lnTo>
                  <a:lnTo>
                    <a:pt x="42199" y="33654"/>
                  </a:lnTo>
                  <a:lnTo>
                    <a:pt x="42438" y="33184"/>
                  </a:lnTo>
                  <a:lnTo>
                    <a:pt x="42686" y="32715"/>
                  </a:lnTo>
                  <a:lnTo>
                    <a:pt x="42950" y="32237"/>
                  </a:lnTo>
                  <a:lnTo>
                    <a:pt x="43223" y="31759"/>
                  </a:lnTo>
                  <a:lnTo>
                    <a:pt x="43514" y="31272"/>
                  </a:lnTo>
                  <a:lnTo>
                    <a:pt x="43830" y="30794"/>
                  </a:lnTo>
                  <a:lnTo>
                    <a:pt x="43958" y="30606"/>
                  </a:lnTo>
                  <a:lnTo>
                    <a:pt x="44103" y="30427"/>
                  </a:lnTo>
                  <a:lnTo>
                    <a:pt x="44248" y="30248"/>
                  </a:lnTo>
                  <a:lnTo>
                    <a:pt x="44410" y="30085"/>
                  </a:lnTo>
                  <a:lnTo>
                    <a:pt x="44572" y="29923"/>
                  </a:lnTo>
                  <a:lnTo>
                    <a:pt x="44743" y="29761"/>
                  </a:lnTo>
                  <a:lnTo>
                    <a:pt x="44922" y="29607"/>
                  </a:lnTo>
                  <a:lnTo>
                    <a:pt x="45102" y="29454"/>
                  </a:lnTo>
                  <a:lnTo>
                    <a:pt x="45289" y="29308"/>
                  </a:lnTo>
                  <a:lnTo>
                    <a:pt x="45477" y="29172"/>
                  </a:lnTo>
                  <a:lnTo>
                    <a:pt x="45870" y="28890"/>
                  </a:lnTo>
                  <a:lnTo>
                    <a:pt x="46263" y="28617"/>
                  </a:lnTo>
                  <a:lnTo>
                    <a:pt x="46664" y="28352"/>
                  </a:lnTo>
                  <a:lnTo>
                    <a:pt x="47210" y="27994"/>
                  </a:lnTo>
                  <a:lnTo>
                    <a:pt x="47466" y="27815"/>
                  </a:lnTo>
                  <a:lnTo>
                    <a:pt x="47722" y="27635"/>
                  </a:lnTo>
                  <a:lnTo>
                    <a:pt x="47970" y="27447"/>
                  </a:lnTo>
                  <a:lnTo>
                    <a:pt x="48201" y="27260"/>
                  </a:lnTo>
                  <a:lnTo>
                    <a:pt x="48422" y="27072"/>
                  </a:lnTo>
                  <a:lnTo>
                    <a:pt x="48627" y="26875"/>
                  </a:lnTo>
                  <a:lnTo>
                    <a:pt x="48815" y="26671"/>
                  </a:lnTo>
                  <a:lnTo>
                    <a:pt x="48909" y="26568"/>
                  </a:lnTo>
                  <a:lnTo>
                    <a:pt x="48986" y="26457"/>
                  </a:lnTo>
                  <a:lnTo>
                    <a:pt x="49071" y="26355"/>
                  </a:lnTo>
                  <a:lnTo>
                    <a:pt x="49140" y="26244"/>
                  </a:lnTo>
                  <a:lnTo>
                    <a:pt x="49208" y="26133"/>
                  </a:lnTo>
                  <a:lnTo>
                    <a:pt x="49268" y="26013"/>
                  </a:lnTo>
                  <a:lnTo>
                    <a:pt x="49319" y="25894"/>
                  </a:lnTo>
                  <a:lnTo>
                    <a:pt x="49370" y="25774"/>
                  </a:lnTo>
                  <a:lnTo>
                    <a:pt x="49413" y="25655"/>
                  </a:lnTo>
                  <a:lnTo>
                    <a:pt x="49447" y="25527"/>
                  </a:lnTo>
                  <a:lnTo>
                    <a:pt x="49473" y="25399"/>
                  </a:lnTo>
                  <a:lnTo>
                    <a:pt x="49498" y="25262"/>
                  </a:lnTo>
                  <a:lnTo>
                    <a:pt x="49507" y="25134"/>
                  </a:lnTo>
                  <a:lnTo>
                    <a:pt x="49515" y="24989"/>
                  </a:lnTo>
                  <a:lnTo>
                    <a:pt x="49507" y="24912"/>
                  </a:lnTo>
                  <a:lnTo>
                    <a:pt x="49498" y="24835"/>
                  </a:lnTo>
                  <a:lnTo>
                    <a:pt x="49473" y="24758"/>
                  </a:lnTo>
                  <a:lnTo>
                    <a:pt x="49447" y="24690"/>
                  </a:lnTo>
                  <a:lnTo>
                    <a:pt x="49404" y="24622"/>
                  </a:lnTo>
                  <a:lnTo>
                    <a:pt x="49362" y="24553"/>
                  </a:lnTo>
                  <a:lnTo>
                    <a:pt x="49310" y="24485"/>
                  </a:lnTo>
                  <a:lnTo>
                    <a:pt x="49259" y="24425"/>
                  </a:lnTo>
                  <a:lnTo>
                    <a:pt x="49131" y="24306"/>
                  </a:lnTo>
                  <a:lnTo>
                    <a:pt x="48986" y="24195"/>
                  </a:lnTo>
                  <a:lnTo>
                    <a:pt x="48832" y="24084"/>
                  </a:lnTo>
                  <a:lnTo>
                    <a:pt x="48679" y="23973"/>
                  </a:lnTo>
                  <a:lnTo>
                    <a:pt x="48448" y="23819"/>
                  </a:lnTo>
                  <a:lnTo>
                    <a:pt x="48235" y="23657"/>
                  </a:lnTo>
                  <a:lnTo>
                    <a:pt x="48124" y="23572"/>
                  </a:lnTo>
                  <a:lnTo>
                    <a:pt x="48030" y="23478"/>
                  </a:lnTo>
                  <a:lnTo>
                    <a:pt x="47936" y="23375"/>
                  </a:lnTo>
                  <a:lnTo>
                    <a:pt x="47859" y="23273"/>
                  </a:lnTo>
                  <a:lnTo>
                    <a:pt x="47765" y="23136"/>
                  </a:lnTo>
                  <a:lnTo>
                    <a:pt x="47680" y="23000"/>
                  </a:lnTo>
                  <a:lnTo>
                    <a:pt x="47594" y="22863"/>
                  </a:lnTo>
                  <a:lnTo>
                    <a:pt x="47518" y="22726"/>
                  </a:lnTo>
                  <a:lnTo>
                    <a:pt x="47372" y="22453"/>
                  </a:lnTo>
                  <a:lnTo>
                    <a:pt x="47261" y="22172"/>
                  </a:lnTo>
                  <a:lnTo>
                    <a:pt x="47159" y="21890"/>
                  </a:lnTo>
                  <a:lnTo>
                    <a:pt x="47074" y="21608"/>
                  </a:lnTo>
                  <a:lnTo>
                    <a:pt x="47005" y="21326"/>
                  </a:lnTo>
                  <a:lnTo>
                    <a:pt x="46946" y="21045"/>
                  </a:lnTo>
                  <a:lnTo>
                    <a:pt x="46903" y="20754"/>
                  </a:lnTo>
                  <a:lnTo>
                    <a:pt x="46869" y="20473"/>
                  </a:lnTo>
                  <a:lnTo>
                    <a:pt x="46852" y="20199"/>
                  </a:lnTo>
                  <a:lnTo>
                    <a:pt x="46835" y="19918"/>
                  </a:lnTo>
                  <a:lnTo>
                    <a:pt x="46818" y="19371"/>
                  </a:lnTo>
                  <a:lnTo>
                    <a:pt x="46818" y="18834"/>
                  </a:lnTo>
                  <a:lnTo>
                    <a:pt x="46809" y="18432"/>
                  </a:lnTo>
                  <a:lnTo>
                    <a:pt x="46800" y="18040"/>
                  </a:lnTo>
                  <a:lnTo>
                    <a:pt x="46783" y="17655"/>
                  </a:lnTo>
                  <a:lnTo>
                    <a:pt x="46775" y="17468"/>
                  </a:lnTo>
                  <a:lnTo>
                    <a:pt x="46749" y="17288"/>
                  </a:lnTo>
                  <a:lnTo>
                    <a:pt x="46724" y="17109"/>
                  </a:lnTo>
                  <a:lnTo>
                    <a:pt x="46698" y="16930"/>
                  </a:lnTo>
                  <a:lnTo>
                    <a:pt x="46655" y="16759"/>
                  </a:lnTo>
                  <a:lnTo>
                    <a:pt x="46613" y="16588"/>
                  </a:lnTo>
                  <a:lnTo>
                    <a:pt x="46553" y="16426"/>
                  </a:lnTo>
                  <a:lnTo>
                    <a:pt x="46493" y="16272"/>
                  </a:lnTo>
                  <a:lnTo>
                    <a:pt x="46425" y="16119"/>
                  </a:lnTo>
                  <a:lnTo>
                    <a:pt x="46339" y="15974"/>
                  </a:lnTo>
                  <a:lnTo>
                    <a:pt x="46314" y="15940"/>
                  </a:lnTo>
                  <a:lnTo>
                    <a:pt x="46288" y="15914"/>
                  </a:lnTo>
                  <a:lnTo>
                    <a:pt x="46263" y="15897"/>
                  </a:lnTo>
                  <a:lnTo>
                    <a:pt x="46228" y="15880"/>
                  </a:lnTo>
                  <a:lnTo>
                    <a:pt x="46160" y="15863"/>
                  </a:lnTo>
                  <a:lnTo>
                    <a:pt x="46083" y="15846"/>
                  </a:lnTo>
                  <a:lnTo>
                    <a:pt x="46007" y="15837"/>
                  </a:lnTo>
                  <a:lnTo>
                    <a:pt x="45938" y="15811"/>
                  </a:lnTo>
                  <a:lnTo>
                    <a:pt x="45682" y="15709"/>
                  </a:lnTo>
                  <a:lnTo>
                    <a:pt x="45443" y="15598"/>
                  </a:lnTo>
                  <a:lnTo>
                    <a:pt x="45204" y="15487"/>
                  </a:lnTo>
                  <a:lnTo>
                    <a:pt x="44974" y="15368"/>
                  </a:lnTo>
                  <a:lnTo>
                    <a:pt x="44743" y="15248"/>
                  </a:lnTo>
                  <a:lnTo>
                    <a:pt x="44530" y="15120"/>
                  </a:lnTo>
                  <a:lnTo>
                    <a:pt x="44316" y="14983"/>
                  </a:lnTo>
                  <a:lnTo>
                    <a:pt x="44111" y="14855"/>
                  </a:lnTo>
                  <a:lnTo>
                    <a:pt x="43915" y="14710"/>
                  </a:lnTo>
                  <a:lnTo>
                    <a:pt x="43719" y="14574"/>
                  </a:lnTo>
                  <a:lnTo>
                    <a:pt x="43531" y="14428"/>
                  </a:lnTo>
                  <a:lnTo>
                    <a:pt x="43352" y="14283"/>
                  </a:lnTo>
                  <a:lnTo>
                    <a:pt x="43010" y="13985"/>
                  </a:lnTo>
                  <a:lnTo>
                    <a:pt x="42686" y="13686"/>
                  </a:lnTo>
                  <a:lnTo>
                    <a:pt x="42387" y="13378"/>
                  </a:lnTo>
                  <a:lnTo>
                    <a:pt x="42097" y="13071"/>
                  </a:lnTo>
                  <a:lnTo>
                    <a:pt x="41832" y="12764"/>
                  </a:lnTo>
                  <a:lnTo>
                    <a:pt x="41584" y="12465"/>
                  </a:lnTo>
                  <a:lnTo>
                    <a:pt x="41354" y="12175"/>
                  </a:lnTo>
                  <a:lnTo>
                    <a:pt x="41140" y="11884"/>
                  </a:lnTo>
                  <a:lnTo>
                    <a:pt x="40748" y="11347"/>
                  </a:lnTo>
                  <a:lnTo>
                    <a:pt x="40679" y="11253"/>
                  </a:lnTo>
                  <a:lnTo>
                    <a:pt x="40611" y="11142"/>
                  </a:lnTo>
                  <a:lnTo>
                    <a:pt x="40534" y="11014"/>
                  </a:lnTo>
                  <a:lnTo>
                    <a:pt x="40449" y="10886"/>
                  </a:lnTo>
                  <a:lnTo>
                    <a:pt x="40406" y="10834"/>
                  </a:lnTo>
                  <a:lnTo>
                    <a:pt x="40364" y="10783"/>
                  </a:lnTo>
                  <a:lnTo>
                    <a:pt x="40312" y="10740"/>
                  </a:lnTo>
                  <a:lnTo>
                    <a:pt x="40261" y="10698"/>
                  </a:lnTo>
                  <a:lnTo>
                    <a:pt x="40176" y="10655"/>
                  </a:lnTo>
                  <a:lnTo>
                    <a:pt x="40073" y="10621"/>
                  </a:lnTo>
                  <a:lnTo>
                    <a:pt x="39971" y="10595"/>
                  </a:lnTo>
                  <a:lnTo>
                    <a:pt x="39851" y="10578"/>
                  </a:lnTo>
                  <a:lnTo>
                    <a:pt x="39604" y="10553"/>
                  </a:lnTo>
                  <a:lnTo>
                    <a:pt x="39348" y="10544"/>
                  </a:lnTo>
                  <a:lnTo>
                    <a:pt x="39134" y="10536"/>
                  </a:lnTo>
                  <a:lnTo>
                    <a:pt x="38946" y="10518"/>
                  </a:lnTo>
                  <a:lnTo>
                    <a:pt x="38246" y="10442"/>
                  </a:lnTo>
                  <a:lnTo>
                    <a:pt x="37871" y="10390"/>
                  </a:lnTo>
                  <a:lnTo>
                    <a:pt x="37487" y="10331"/>
                  </a:lnTo>
                  <a:lnTo>
                    <a:pt x="37128" y="10279"/>
                  </a:lnTo>
                  <a:lnTo>
                    <a:pt x="36906" y="10237"/>
                  </a:lnTo>
                  <a:lnTo>
                    <a:pt x="36658" y="10177"/>
                  </a:lnTo>
                  <a:lnTo>
                    <a:pt x="36385" y="10109"/>
                  </a:lnTo>
                  <a:lnTo>
                    <a:pt x="36086" y="10023"/>
                  </a:lnTo>
                  <a:lnTo>
                    <a:pt x="35779" y="9921"/>
                  </a:lnTo>
                  <a:lnTo>
                    <a:pt x="35446" y="9801"/>
                  </a:lnTo>
                  <a:lnTo>
                    <a:pt x="35105" y="9656"/>
                  </a:lnTo>
                  <a:lnTo>
                    <a:pt x="34934" y="9571"/>
                  </a:lnTo>
                  <a:lnTo>
                    <a:pt x="34763" y="9486"/>
                  </a:lnTo>
                  <a:lnTo>
                    <a:pt x="34584" y="9392"/>
                  </a:lnTo>
                  <a:lnTo>
                    <a:pt x="34405" y="9289"/>
                  </a:lnTo>
                  <a:lnTo>
                    <a:pt x="34225" y="9178"/>
                  </a:lnTo>
                  <a:lnTo>
                    <a:pt x="34046" y="9059"/>
                  </a:lnTo>
                  <a:lnTo>
                    <a:pt x="33875" y="8931"/>
                  </a:lnTo>
                  <a:lnTo>
                    <a:pt x="33696" y="8803"/>
                  </a:lnTo>
                  <a:lnTo>
                    <a:pt x="33517" y="8657"/>
                  </a:lnTo>
                  <a:lnTo>
                    <a:pt x="33338" y="8512"/>
                  </a:lnTo>
                  <a:lnTo>
                    <a:pt x="33167" y="8350"/>
                  </a:lnTo>
                  <a:lnTo>
                    <a:pt x="32996" y="8179"/>
                  </a:lnTo>
                  <a:lnTo>
                    <a:pt x="32825" y="8009"/>
                  </a:lnTo>
                  <a:lnTo>
                    <a:pt x="32655" y="7821"/>
                  </a:lnTo>
                  <a:lnTo>
                    <a:pt x="32501" y="7633"/>
                  </a:lnTo>
                  <a:lnTo>
                    <a:pt x="32347" y="7437"/>
                  </a:lnTo>
                  <a:lnTo>
                    <a:pt x="32211" y="7249"/>
                  </a:lnTo>
                  <a:lnTo>
                    <a:pt x="32083" y="7052"/>
                  </a:lnTo>
                  <a:lnTo>
                    <a:pt x="31963" y="6865"/>
                  </a:lnTo>
                  <a:lnTo>
                    <a:pt x="31852" y="6668"/>
                  </a:lnTo>
                  <a:lnTo>
                    <a:pt x="31741" y="6480"/>
                  </a:lnTo>
                  <a:lnTo>
                    <a:pt x="31647" y="6284"/>
                  </a:lnTo>
                  <a:lnTo>
                    <a:pt x="31562" y="6096"/>
                  </a:lnTo>
                  <a:lnTo>
                    <a:pt x="31476" y="5908"/>
                  </a:lnTo>
                  <a:lnTo>
                    <a:pt x="31400" y="5721"/>
                  </a:lnTo>
                  <a:lnTo>
                    <a:pt x="31331" y="5533"/>
                  </a:lnTo>
                  <a:lnTo>
                    <a:pt x="31212" y="5166"/>
                  </a:lnTo>
                  <a:lnTo>
                    <a:pt x="31118" y="4816"/>
                  </a:lnTo>
                  <a:lnTo>
                    <a:pt x="31041" y="4483"/>
                  </a:lnTo>
                  <a:lnTo>
                    <a:pt x="30981" y="4158"/>
                  </a:lnTo>
                  <a:lnTo>
                    <a:pt x="30939" y="3860"/>
                  </a:lnTo>
                  <a:lnTo>
                    <a:pt x="30913" y="3586"/>
                  </a:lnTo>
                  <a:lnTo>
                    <a:pt x="30896" y="3330"/>
                  </a:lnTo>
                  <a:lnTo>
                    <a:pt x="30879" y="3108"/>
                  </a:lnTo>
                  <a:lnTo>
                    <a:pt x="30870" y="2758"/>
                  </a:lnTo>
                  <a:lnTo>
                    <a:pt x="30879" y="2630"/>
                  </a:lnTo>
                  <a:lnTo>
                    <a:pt x="30896" y="2494"/>
                  </a:lnTo>
                  <a:lnTo>
                    <a:pt x="30930" y="2357"/>
                  </a:lnTo>
                  <a:lnTo>
                    <a:pt x="30973" y="2220"/>
                  </a:lnTo>
                  <a:lnTo>
                    <a:pt x="31024" y="2075"/>
                  </a:lnTo>
                  <a:lnTo>
                    <a:pt x="31075" y="1939"/>
                  </a:lnTo>
                  <a:lnTo>
                    <a:pt x="31195" y="1657"/>
                  </a:lnTo>
                  <a:lnTo>
                    <a:pt x="31280" y="1469"/>
                  </a:lnTo>
                  <a:lnTo>
                    <a:pt x="31357" y="1281"/>
                  </a:lnTo>
                  <a:lnTo>
                    <a:pt x="31417" y="1094"/>
                  </a:lnTo>
                  <a:lnTo>
                    <a:pt x="31442" y="1008"/>
                  </a:lnTo>
                  <a:lnTo>
                    <a:pt x="31459" y="923"/>
                  </a:lnTo>
                  <a:lnTo>
                    <a:pt x="31468" y="837"/>
                  </a:lnTo>
                  <a:lnTo>
                    <a:pt x="31468" y="761"/>
                  </a:lnTo>
                  <a:lnTo>
                    <a:pt x="31468" y="684"/>
                  </a:lnTo>
                  <a:lnTo>
                    <a:pt x="31451" y="616"/>
                  </a:lnTo>
                  <a:lnTo>
                    <a:pt x="31425" y="547"/>
                  </a:lnTo>
                  <a:lnTo>
                    <a:pt x="31391" y="479"/>
                  </a:lnTo>
                  <a:lnTo>
                    <a:pt x="31340" y="419"/>
                  </a:lnTo>
                  <a:lnTo>
                    <a:pt x="31280" y="359"/>
                  </a:lnTo>
                  <a:lnTo>
                    <a:pt x="31161" y="274"/>
                  </a:lnTo>
                  <a:lnTo>
                    <a:pt x="31050" y="206"/>
                  </a:lnTo>
                  <a:lnTo>
                    <a:pt x="30930" y="137"/>
                  </a:lnTo>
                  <a:lnTo>
                    <a:pt x="30811" y="95"/>
                  </a:lnTo>
                  <a:lnTo>
                    <a:pt x="30691" y="52"/>
                  </a:lnTo>
                  <a:lnTo>
                    <a:pt x="30572" y="26"/>
                  </a:lnTo>
                  <a:lnTo>
                    <a:pt x="30452" y="9"/>
                  </a:lnTo>
                  <a:lnTo>
                    <a:pt x="30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3" name="Google Shape;10123;p44"/>
            <p:cNvSpPr/>
            <p:nvPr/>
          </p:nvSpPr>
          <p:spPr>
            <a:xfrm>
              <a:off x="3306613" y="2809050"/>
              <a:ext cx="1237900" cy="1100450"/>
            </a:xfrm>
            <a:custGeom>
              <a:avLst/>
              <a:gdLst/>
              <a:ahLst/>
              <a:cxnLst/>
              <a:rect l="l" t="t" r="r" b="b"/>
              <a:pathLst>
                <a:path w="49516" h="44018" fill="none" extrusionOk="0">
                  <a:moveTo>
                    <a:pt x="27686" y="44018"/>
                  </a:moveTo>
                  <a:lnTo>
                    <a:pt x="27686" y="44018"/>
                  </a:lnTo>
                  <a:lnTo>
                    <a:pt x="27387" y="44018"/>
                  </a:lnTo>
                  <a:lnTo>
                    <a:pt x="27088" y="44001"/>
                  </a:lnTo>
                  <a:lnTo>
                    <a:pt x="26773" y="43984"/>
                  </a:lnTo>
                  <a:lnTo>
                    <a:pt x="26448" y="43950"/>
                  </a:lnTo>
                  <a:lnTo>
                    <a:pt x="25774" y="43881"/>
                  </a:lnTo>
                  <a:lnTo>
                    <a:pt x="25082" y="43796"/>
                  </a:lnTo>
                  <a:lnTo>
                    <a:pt x="9101" y="41764"/>
                  </a:lnTo>
                  <a:lnTo>
                    <a:pt x="9101" y="41764"/>
                  </a:lnTo>
                  <a:lnTo>
                    <a:pt x="8307" y="41662"/>
                  </a:lnTo>
                  <a:lnTo>
                    <a:pt x="7513" y="41559"/>
                  </a:lnTo>
                  <a:lnTo>
                    <a:pt x="6745" y="41431"/>
                  </a:lnTo>
                  <a:lnTo>
                    <a:pt x="6361" y="41363"/>
                  </a:lnTo>
                  <a:lnTo>
                    <a:pt x="5993" y="41294"/>
                  </a:lnTo>
                  <a:lnTo>
                    <a:pt x="5635" y="41218"/>
                  </a:lnTo>
                  <a:lnTo>
                    <a:pt x="5285" y="41124"/>
                  </a:lnTo>
                  <a:lnTo>
                    <a:pt x="4943" y="41030"/>
                  </a:lnTo>
                  <a:lnTo>
                    <a:pt x="4610" y="40927"/>
                  </a:lnTo>
                  <a:lnTo>
                    <a:pt x="4303" y="40816"/>
                  </a:lnTo>
                  <a:lnTo>
                    <a:pt x="4004" y="40697"/>
                  </a:lnTo>
                  <a:lnTo>
                    <a:pt x="3723" y="40560"/>
                  </a:lnTo>
                  <a:lnTo>
                    <a:pt x="3466" y="40424"/>
                  </a:lnTo>
                  <a:lnTo>
                    <a:pt x="3466" y="40424"/>
                  </a:lnTo>
                  <a:lnTo>
                    <a:pt x="3321" y="40330"/>
                  </a:lnTo>
                  <a:lnTo>
                    <a:pt x="3185" y="40236"/>
                  </a:lnTo>
                  <a:lnTo>
                    <a:pt x="3048" y="40142"/>
                  </a:lnTo>
                  <a:lnTo>
                    <a:pt x="2920" y="40040"/>
                  </a:lnTo>
                  <a:lnTo>
                    <a:pt x="2792" y="39929"/>
                  </a:lnTo>
                  <a:lnTo>
                    <a:pt x="2673" y="39818"/>
                  </a:lnTo>
                  <a:lnTo>
                    <a:pt x="2553" y="39707"/>
                  </a:lnTo>
                  <a:lnTo>
                    <a:pt x="2442" y="39579"/>
                  </a:lnTo>
                  <a:lnTo>
                    <a:pt x="2220" y="39331"/>
                  </a:lnTo>
                  <a:lnTo>
                    <a:pt x="2007" y="39066"/>
                  </a:lnTo>
                  <a:lnTo>
                    <a:pt x="1819" y="38785"/>
                  </a:lnTo>
                  <a:lnTo>
                    <a:pt x="1640" y="38494"/>
                  </a:lnTo>
                  <a:lnTo>
                    <a:pt x="1469" y="38196"/>
                  </a:lnTo>
                  <a:lnTo>
                    <a:pt x="1315" y="37888"/>
                  </a:lnTo>
                  <a:lnTo>
                    <a:pt x="1170" y="37572"/>
                  </a:lnTo>
                  <a:lnTo>
                    <a:pt x="1033" y="37248"/>
                  </a:lnTo>
                  <a:lnTo>
                    <a:pt x="914" y="36924"/>
                  </a:lnTo>
                  <a:lnTo>
                    <a:pt x="794" y="36591"/>
                  </a:lnTo>
                  <a:lnTo>
                    <a:pt x="692" y="36258"/>
                  </a:lnTo>
                  <a:lnTo>
                    <a:pt x="598" y="35925"/>
                  </a:lnTo>
                  <a:lnTo>
                    <a:pt x="513" y="35592"/>
                  </a:lnTo>
                  <a:lnTo>
                    <a:pt x="436" y="35259"/>
                  </a:lnTo>
                  <a:lnTo>
                    <a:pt x="368" y="34934"/>
                  </a:lnTo>
                  <a:lnTo>
                    <a:pt x="308" y="34610"/>
                  </a:lnTo>
                  <a:lnTo>
                    <a:pt x="257" y="34294"/>
                  </a:lnTo>
                  <a:lnTo>
                    <a:pt x="205" y="33978"/>
                  </a:lnTo>
                  <a:lnTo>
                    <a:pt x="129" y="33389"/>
                  </a:lnTo>
                  <a:lnTo>
                    <a:pt x="77" y="32843"/>
                  </a:lnTo>
                  <a:lnTo>
                    <a:pt x="43" y="32356"/>
                  </a:lnTo>
                  <a:lnTo>
                    <a:pt x="18" y="31929"/>
                  </a:lnTo>
                  <a:lnTo>
                    <a:pt x="9" y="31588"/>
                  </a:lnTo>
                  <a:lnTo>
                    <a:pt x="9" y="31588"/>
                  </a:lnTo>
                  <a:lnTo>
                    <a:pt x="0" y="30871"/>
                  </a:lnTo>
                  <a:lnTo>
                    <a:pt x="9" y="30162"/>
                  </a:lnTo>
                  <a:lnTo>
                    <a:pt x="35" y="29445"/>
                  </a:lnTo>
                  <a:lnTo>
                    <a:pt x="77" y="28728"/>
                  </a:lnTo>
                  <a:lnTo>
                    <a:pt x="146" y="28011"/>
                  </a:lnTo>
                  <a:lnTo>
                    <a:pt x="222" y="27302"/>
                  </a:lnTo>
                  <a:lnTo>
                    <a:pt x="316" y="26585"/>
                  </a:lnTo>
                  <a:lnTo>
                    <a:pt x="427" y="25877"/>
                  </a:lnTo>
                  <a:lnTo>
                    <a:pt x="555" y="25168"/>
                  </a:lnTo>
                  <a:lnTo>
                    <a:pt x="700" y="24459"/>
                  </a:lnTo>
                  <a:lnTo>
                    <a:pt x="863" y="23759"/>
                  </a:lnTo>
                  <a:lnTo>
                    <a:pt x="1042" y="23068"/>
                  </a:lnTo>
                  <a:lnTo>
                    <a:pt x="1238" y="22376"/>
                  </a:lnTo>
                  <a:lnTo>
                    <a:pt x="1452" y="21693"/>
                  </a:lnTo>
                  <a:lnTo>
                    <a:pt x="1682" y="21011"/>
                  </a:lnTo>
                  <a:lnTo>
                    <a:pt x="1921" y="20345"/>
                  </a:lnTo>
                  <a:lnTo>
                    <a:pt x="1921" y="20345"/>
                  </a:lnTo>
                  <a:lnTo>
                    <a:pt x="2041" y="20020"/>
                  </a:lnTo>
                  <a:lnTo>
                    <a:pt x="2041" y="20020"/>
                  </a:lnTo>
                  <a:lnTo>
                    <a:pt x="2092" y="19858"/>
                  </a:lnTo>
                  <a:lnTo>
                    <a:pt x="2152" y="19721"/>
                  </a:lnTo>
                  <a:lnTo>
                    <a:pt x="2203" y="19619"/>
                  </a:lnTo>
                  <a:lnTo>
                    <a:pt x="2229" y="19585"/>
                  </a:lnTo>
                  <a:lnTo>
                    <a:pt x="2254" y="19551"/>
                  </a:lnTo>
                  <a:lnTo>
                    <a:pt x="2254" y="19551"/>
                  </a:lnTo>
                  <a:lnTo>
                    <a:pt x="2323" y="19491"/>
                  </a:lnTo>
                  <a:lnTo>
                    <a:pt x="2399" y="19448"/>
                  </a:lnTo>
                  <a:lnTo>
                    <a:pt x="2493" y="19406"/>
                  </a:lnTo>
                  <a:lnTo>
                    <a:pt x="2604" y="19363"/>
                  </a:lnTo>
                  <a:lnTo>
                    <a:pt x="2860" y="19277"/>
                  </a:lnTo>
                  <a:lnTo>
                    <a:pt x="3168" y="19192"/>
                  </a:lnTo>
                  <a:lnTo>
                    <a:pt x="3168" y="19192"/>
                  </a:lnTo>
                  <a:lnTo>
                    <a:pt x="3688" y="19047"/>
                  </a:lnTo>
                  <a:lnTo>
                    <a:pt x="3817" y="19004"/>
                  </a:lnTo>
                  <a:lnTo>
                    <a:pt x="3817" y="19004"/>
                  </a:lnTo>
                  <a:lnTo>
                    <a:pt x="4508" y="18799"/>
                  </a:lnTo>
                  <a:lnTo>
                    <a:pt x="4867" y="18680"/>
                  </a:lnTo>
                  <a:lnTo>
                    <a:pt x="5242" y="18560"/>
                  </a:lnTo>
                  <a:lnTo>
                    <a:pt x="5626" y="18424"/>
                  </a:lnTo>
                  <a:lnTo>
                    <a:pt x="6019" y="18279"/>
                  </a:lnTo>
                  <a:lnTo>
                    <a:pt x="6412" y="18125"/>
                  </a:lnTo>
                  <a:lnTo>
                    <a:pt x="6813" y="17954"/>
                  </a:lnTo>
                  <a:lnTo>
                    <a:pt x="7223" y="17766"/>
                  </a:lnTo>
                  <a:lnTo>
                    <a:pt x="7633" y="17562"/>
                  </a:lnTo>
                  <a:lnTo>
                    <a:pt x="8042" y="17340"/>
                  </a:lnTo>
                  <a:lnTo>
                    <a:pt x="8452" y="17101"/>
                  </a:lnTo>
                  <a:lnTo>
                    <a:pt x="8853" y="16836"/>
                  </a:lnTo>
                  <a:lnTo>
                    <a:pt x="9058" y="16691"/>
                  </a:lnTo>
                  <a:lnTo>
                    <a:pt x="9263" y="16546"/>
                  </a:lnTo>
                  <a:lnTo>
                    <a:pt x="9459" y="16401"/>
                  </a:lnTo>
                  <a:lnTo>
                    <a:pt x="9664" y="16238"/>
                  </a:lnTo>
                  <a:lnTo>
                    <a:pt x="9861" y="16076"/>
                  </a:lnTo>
                  <a:lnTo>
                    <a:pt x="10057" y="15905"/>
                  </a:lnTo>
                  <a:lnTo>
                    <a:pt x="10057" y="15905"/>
                  </a:lnTo>
                  <a:lnTo>
                    <a:pt x="10330" y="15649"/>
                  </a:lnTo>
                  <a:lnTo>
                    <a:pt x="10595" y="15393"/>
                  </a:lnTo>
                  <a:lnTo>
                    <a:pt x="10851" y="15111"/>
                  </a:lnTo>
                  <a:lnTo>
                    <a:pt x="11099" y="14821"/>
                  </a:lnTo>
                  <a:lnTo>
                    <a:pt x="11338" y="14531"/>
                  </a:lnTo>
                  <a:lnTo>
                    <a:pt x="11568" y="14215"/>
                  </a:lnTo>
                  <a:lnTo>
                    <a:pt x="11782" y="13899"/>
                  </a:lnTo>
                  <a:lnTo>
                    <a:pt x="11986" y="13575"/>
                  </a:lnTo>
                  <a:lnTo>
                    <a:pt x="12183" y="13233"/>
                  </a:lnTo>
                  <a:lnTo>
                    <a:pt x="12362" y="12892"/>
                  </a:lnTo>
                  <a:lnTo>
                    <a:pt x="12533" y="12542"/>
                  </a:lnTo>
                  <a:lnTo>
                    <a:pt x="12686" y="12175"/>
                  </a:lnTo>
                  <a:lnTo>
                    <a:pt x="12832" y="11816"/>
                  </a:lnTo>
                  <a:lnTo>
                    <a:pt x="12960" y="11440"/>
                  </a:lnTo>
                  <a:lnTo>
                    <a:pt x="13071" y="11065"/>
                  </a:lnTo>
                  <a:lnTo>
                    <a:pt x="13165" y="10681"/>
                  </a:lnTo>
                  <a:lnTo>
                    <a:pt x="13250" y="10288"/>
                  </a:lnTo>
                  <a:lnTo>
                    <a:pt x="13310" y="9904"/>
                  </a:lnTo>
                  <a:lnTo>
                    <a:pt x="13361" y="9503"/>
                  </a:lnTo>
                  <a:lnTo>
                    <a:pt x="13395" y="9110"/>
                  </a:lnTo>
                  <a:lnTo>
                    <a:pt x="13404" y="8709"/>
                  </a:lnTo>
                  <a:lnTo>
                    <a:pt x="13395" y="8307"/>
                  </a:lnTo>
                  <a:lnTo>
                    <a:pt x="13369" y="7898"/>
                  </a:lnTo>
                  <a:lnTo>
                    <a:pt x="13327" y="7496"/>
                  </a:lnTo>
                  <a:lnTo>
                    <a:pt x="13258" y="7095"/>
                  </a:lnTo>
                  <a:lnTo>
                    <a:pt x="13216" y="6890"/>
                  </a:lnTo>
                  <a:lnTo>
                    <a:pt x="13173" y="6685"/>
                  </a:lnTo>
                  <a:lnTo>
                    <a:pt x="13122" y="6480"/>
                  </a:lnTo>
                  <a:lnTo>
                    <a:pt x="13062" y="6284"/>
                  </a:lnTo>
                  <a:lnTo>
                    <a:pt x="13002" y="6079"/>
                  </a:lnTo>
                  <a:lnTo>
                    <a:pt x="12934" y="5883"/>
                  </a:lnTo>
                  <a:lnTo>
                    <a:pt x="12866" y="5678"/>
                  </a:lnTo>
                  <a:lnTo>
                    <a:pt x="12789" y="5482"/>
                  </a:lnTo>
                  <a:lnTo>
                    <a:pt x="12704" y="5277"/>
                  </a:lnTo>
                  <a:lnTo>
                    <a:pt x="12610" y="5080"/>
                  </a:lnTo>
                  <a:lnTo>
                    <a:pt x="12516" y="4884"/>
                  </a:lnTo>
                  <a:lnTo>
                    <a:pt x="12413" y="4688"/>
                  </a:lnTo>
                  <a:lnTo>
                    <a:pt x="12302" y="4491"/>
                  </a:lnTo>
                  <a:lnTo>
                    <a:pt x="12191" y="4295"/>
                  </a:lnTo>
                  <a:lnTo>
                    <a:pt x="12191" y="4295"/>
                  </a:lnTo>
                  <a:lnTo>
                    <a:pt x="12115" y="4184"/>
                  </a:lnTo>
                  <a:lnTo>
                    <a:pt x="12038" y="4082"/>
                  </a:lnTo>
                  <a:lnTo>
                    <a:pt x="11944" y="3979"/>
                  </a:lnTo>
                  <a:lnTo>
                    <a:pt x="11850" y="3877"/>
                  </a:lnTo>
                  <a:lnTo>
                    <a:pt x="11645" y="3689"/>
                  </a:lnTo>
                  <a:lnTo>
                    <a:pt x="11440" y="3510"/>
                  </a:lnTo>
                  <a:lnTo>
                    <a:pt x="11440" y="3510"/>
                  </a:lnTo>
                  <a:lnTo>
                    <a:pt x="11295" y="3382"/>
                  </a:lnTo>
                  <a:lnTo>
                    <a:pt x="11158" y="3262"/>
                  </a:lnTo>
                  <a:lnTo>
                    <a:pt x="11039" y="3142"/>
                  </a:lnTo>
                  <a:lnTo>
                    <a:pt x="10945" y="3023"/>
                  </a:lnTo>
                  <a:lnTo>
                    <a:pt x="10902" y="2963"/>
                  </a:lnTo>
                  <a:lnTo>
                    <a:pt x="10868" y="2912"/>
                  </a:lnTo>
                  <a:lnTo>
                    <a:pt x="10851" y="2852"/>
                  </a:lnTo>
                  <a:lnTo>
                    <a:pt x="10834" y="2792"/>
                  </a:lnTo>
                  <a:lnTo>
                    <a:pt x="10825" y="2741"/>
                  </a:lnTo>
                  <a:lnTo>
                    <a:pt x="10834" y="2681"/>
                  </a:lnTo>
                  <a:lnTo>
                    <a:pt x="10851" y="2622"/>
                  </a:lnTo>
                  <a:lnTo>
                    <a:pt x="10877" y="2571"/>
                  </a:lnTo>
                  <a:lnTo>
                    <a:pt x="10877" y="2571"/>
                  </a:lnTo>
                  <a:lnTo>
                    <a:pt x="10911" y="2519"/>
                  </a:lnTo>
                  <a:lnTo>
                    <a:pt x="10953" y="2477"/>
                  </a:lnTo>
                  <a:lnTo>
                    <a:pt x="11005" y="2442"/>
                  </a:lnTo>
                  <a:lnTo>
                    <a:pt x="11056" y="2417"/>
                  </a:lnTo>
                  <a:lnTo>
                    <a:pt x="11107" y="2408"/>
                  </a:lnTo>
                  <a:lnTo>
                    <a:pt x="11158" y="2400"/>
                  </a:lnTo>
                  <a:lnTo>
                    <a:pt x="11227" y="2400"/>
                  </a:lnTo>
                  <a:lnTo>
                    <a:pt x="11286" y="2408"/>
                  </a:lnTo>
                  <a:lnTo>
                    <a:pt x="11423" y="2442"/>
                  </a:lnTo>
                  <a:lnTo>
                    <a:pt x="11560" y="2485"/>
                  </a:lnTo>
                  <a:lnTo>
                    <a:pt x="11713" y="2545"/>
                  </a:lnTo>
                  <a:lnTo>
                    <a:pt x="11867" y="2613"/>
                  </a:lnTo>
                  <a:lnTo>
                    <a:pt x="11867" y="2613"/>
                  </a:lnTo>
                  <a:lnTo>
                    <a:pt x="12046" y="2699"/>
                  </a:lnTo>
                  <a:lnTo>
                    <a:pt x="12225" y="2767"/>
                  </a:lnTo>
                  <a:lnTo>
                    <a:pt x="12405" y="2827"/>
                  </a:lnTo>
                  <a:lnTo>
                    <a:pt x="12499" y="2844"/>
                  </a:lnTo>
                  <a:lnTo>
                    <a:pt x="12576" y="2852"/>
                  </a:lnTo>
                  <a:lnTo>
                    <a:pt x="12576" y="2852"/>
                  </a:lnTo>
                  <a:lnTo>
                    <a:pt x="12960" y="2878"/>
                  </a:lnTo>
                  <a:lnTo>
                    <a:pt x="13352" y="2886"/>
                  </a:lnTo>
                  <a:lnTo>
                    <a:pt x="13352" y="2886"/>
                  </a:lnTo>
                  <a:lnTo>
                    <a:pt x="13369" y="2886"/>
                  </a:lnTo>
                  <a:lnTo>
                    <a:pt x="13369" y="2886"/>
                  </a:lnTo>
                  <a:lnTo>
                    <a:pt x="13455" y="2921"/>
                  </a:lnTo>
                  <a:lnTo>
                    <a:pt x="13532" y="2963"/>
                  </a:lnTo>
                  <a:lnTo>
                    <a:pt x="13600" y="3023"/>
                  </a:lnTo>
                  <a:lnTo>
                    <a:pt x="13677" y="3083"/>
                  </a:lnTo>
                  <a:lnTo>
                    <a:pt x="13677" y="3083"/>
                  </a:lnTo>
                  <a:lnTo>
                    <a:pt x="13762" y="3151"/>
                  </a:lnTo>
                  <a:lnTo>
                    <a:pt x="13856" y="3211"/>
                  </a:lnTo>
                  <a:lnTo>
                    <a:pt x="13856" y="3211"/>
                  </a:lnTo>
                  <a:lnTo>
                    <a:pt x="14155" y="3399"/>
                  </a:lnTo>
                  <a:lnTo>
                    <a:pt x="14454" y="3569"/>
                  </a:lnTo>
                  <a:lnTo>
                    <a:pt x="14761" y="3723"/>
                  </a:lnTo>
                  <a:lnTo>
                    <a:pt x="15077" y="3868"/>
                  </a:lnTo>
                  <a:lnTo>
                    <a:pt x="15393" y="4005"/>
                  </a:lnTo>
                  <a:lnTo>
                    <a:pt x="15717" y="4133"/>
                  </a:lnTo>
                  <a:lnTo>
                    <a:pt x="16050" y="4244"/>
                  </a:lnTo>
                  <a:lnTo>
                    <a:pt x="16374" y="4338"/>
                  </a:lnTo>
                  <a:lnTo>
                    <a:pt x="16716" y="4432"/>
                  </a:lnTo>
                  <a:lnTo>
                    <a:pt x="17057" y="4508"/>
                  </a:lnTo>
                  <a:lnTo>
                    <a:pt x="17407" y="4568"/>
                  </a:lnTo>
                  <a:lnTo>
                    <a:pt x="17757" y="4628"/>
                  </a:lnTo>
                  <a:lnTo>
                    <a:pt x="18108" y="4662"/>
                  </a:lnTo>
                  <a:lnTo>
                    <a:pt x="18466" y="4696"/>
                  </a:lnTo>
                  <a:lnTo>
                    <a:pt x="18833" y="4713"/>
                  </a:lnTo>
                  <a:lnTo>
                    <a:pt x="19200" y="4722"/>
                  </a:lnTo>
                  <a:lnTo>
                    <a:pt x="19200" y="4722"/>
                  </a:lnTo>
                  <a:lnTo>
                    <a:pt x="19525" y="4713"/>
                  </a:lnTo>
                  <a:lnTo>
                    <a:pt x="19841" y="4705"/>
                  </a:lnTo>
                  <a:lnTo>
                    <a:pt x="20156" y="4679"/>
                  </a:lnTo>
                  <a:lnTo>
                    <a:pt x="20481" y="4654"/>
                  </a:lnTo>
                  <a:lnTo>
                    <a:pt x="20805" y="4611"/>
                  </a:lnTo>
                  <a:lnTo>
                    <a:pt x="21138" y="4568"/>
                  </a:lnTo>
                  <a:lnTo>
                    <a:pt x="21463" y="4508"/>
                  </a:lnTo>
                  <a:lnTo>
                    <a:pt x="21804" y="4440"/>
                  </a:lnTo>
                  <a:lnTo>
                    <a:pt x="22137" y="4372"/>
                  </a:lnTo>
                  <a:lnTo>
                    <a:pt x="22478" y="4286"/>
                  </a:lnTo>
                  <a:lnTo>
                    <a:pt x="22828" y="4193"/>
                  </a:lnTo>
                  <a:lnTo>
                    <a:pt x="23178" y="4090"/>
                  </a:lnTo>
                  <a:lnTo>
                    <a:pt x="23537" y="3979"/>
                  </a:lnTo>
                  <a:lnTo>
                    <a:pt x="23896" y="3860"/>
                  </a:lnTo>
                  <a:lnTo>
                    <a:pt x="24271" y="3732"/>
                  </a:lnTo>
                  <a:lnTo>
                    <a:pt x="24647" y="3586"/>
                  </a:lnTo>
                  <a:lnTo>
                    <a:pt x="24647" y="3586"/>
                  </a:lnTo>
                  <a:lnTo>
                    <a:pt x="24801" y="3527"/>
                  </a:lnTo>
                  <a:lnTo>
                    <a:pt x="24963" y="3450"/>
                  </a:lnTo>
                  <a:lnTo>
                    <a:pt x="25125" y="3364"/>
                  </a:lnTo>
                  <a:lnTo>
                    <a:pt x="25279" y="3279"/>
                  </a:lnTo>
                  <a:lnTo>
                    <a:pt x="25441" y="3177"/>
                  </a:lnTo>
                  <a:lnTo>
                    <a:pt x="25603" y="3074"/>
                  </a:lnTo>
                  <a:lnTo>
                    <a:pt x="25919" y="2852"/>
                  </a:lnTo>
                  <a:lnTo>
                    <a:pt x="26243" y="2605"/>
                  </a:lnTo>
                  <a:lnTo>
                    <a:pt x="26559" y="2349"/>
                  </a:lnTo>
                  <a:lnTo>
                    <a:pt x="27191" y="1819"/>
                  </a:lnTo>
                  <a:lnTo>
                    <a:pt x="27191" y="1819"/>
                  </a:lnTo>
                  <a:lnTo>
                    <a:pt x="27746" y="1358"/>
                  </a:lnTo>
                  <a:lnTo>
                    <a:pt x="28010" y="1136"/>
                  </a:lnTo>
                  <a:lnTo>
                    <a:pt x="28284" y="923"/>
                  </a:lnTo>
                  <a:lnTo>
                    <a:pt x="28548" y="727"/>
                  </a:lnTo>
                  <a:lnTo>
                    <a:pt x="28813" y="547"/>
                  </a:lnTo>
                  <a:lnTo>
                    <a:pt x="29069" y="394"/>
                  </a:lnTo>
                  <a:lnTo>
                    <a:pt x="29206" y="317"/>
                  </a:lnTo>
                  <a:lnTo>
                    <a:pt x="29334" y="257"/>
                  </a:lnTo>
                  <a:lnTo>
                    <a:pt x="29462" y="197"/>
                  </a:lnTo>
                  <a:lnTo>
                    <a:pt x="29590" y="146"/>
                  </a:lnTo>
                  <a:lnTo>
                    <a:pt x="29709" y="103"/>
                  </a:lnTo>
                  <a:lnTo>
                    <a:pt x="29837" y="61"/>
                  </a:lnTo>
                  <a:lnTo>
                    <a:pt x="29965" y="35"/>
                  </a:lnTo>
                  <a:lnTo>
                    <a:pt x="30085" y="18"/>
                  </a:lnTo>
                  <a:lnTo>
                    <a:pt x="30213" y="1"/>
                  </a:lnTo>
                  <a:lnTo>
                    <a:pt x="30333" y="1"/>
                  </a:lnTo>
                  <a:lnTo>
                    <a:pt x="30452" y="9"/>
                  </a:lnTo>
                  <a:lnTo>
                    <a:pt x="30572" y="26"/>
                  </a:lnTo>
                  <a:lnTo>
                    <a:pt x="30691" y="52"/>
                  </a:lnTo>
                  <a:lnTo>
                    <a:pt x="30811" y="95"/>
                  </a:lnTo>
                  <a:lnTo>
                    <a:pt x="30930" y="137"/>
                  </a:lnTo>
                  <a:lnTo>
                    <a:pt x="31050" y="206"/>
                  </a:lnTo>
                  <a:lnTo>
                    <a:pt x="31161" y="274"/>
                  </a:lnTo>
                  <a:lnTo>
                    <a:pt x="31280" y="359"/>
                  </a:lnTo>
                  <a:lnTo>
                    <a:pt x="31280" y="359"/>
                  </a:lnTo>
                  <a:lnTo>
                    <a:pt x="31340" y="419"/>
                  </a:lnTo>
                  <a:lnTo>
                    <a:pt x="31391" y="479"/>
                  </a:lnTo>
                  <a:lnTo>
                    <a:pt x="31425" y="547"/>
                  </a:lnTo>
                  <a:lnTo>
                    <a:pt x="31451" y="616"/>
                  </a:lnTo>
                  <a:lnTo>
                    <a:pt x="31468" y="684"/>
                  </a:lnTo>
                  <a:lnTo>
                    <a:pt x="31468" y="761"/>
                  </a:lnTo>
                  <a:lnTo>
                    <a:pt x="31468" y="837"/>
                  </a:lnTo>
                  <a:lnTo>
                    <a:pt x="31459" y="923"/>
                  </a:lnTo>
                  <a:lnTo>
                    <a:pt x="31442" y="1008"/>
                  </a:lnTo>
                  <a:lnTo>
                    <a:pt x="31417" y="1094"/>
                  </a:lnTo>
                  <a:lnTo>
                    <a:pt x="31357" y="1281"/>
                  </a:lnTo>
                  <a:lnTo>
                    <a:pt x="31280" y="1469"/>
                  </a:lnTo>
                  <a:lnTo>
                    <a:pt x="31195" y="1657"/>
                  </a:lnTo>
                  <a:lnTo>
                    <a:pt x="31195" y="1657"/>
                  </a:lnTo>
                  <a:lnTo>
                    <a:pt x="31075" y="1939"/>
                  </a:lnTo>
                  <a:lnTo>
                    <a:pt x="31024" y="2075"/>
                  </a:lnTo>
                  <a:lnTo>
                    <a:pt x="30973" y="2220"/>
                  </a:lnTo>
                  <a:lnTo>
                    <a:pt x="30930" y="2357"/>
                  </a:lnTo>
                  <a:lnTo>
                    <a:pt x="30896" y="2494"/>
                  </a:lnTo>
                  <a:lnTo>
                    <a:pt x="30879" y="2630"/>
                  </a:lnTo>
                  <a:lnTo>
                    <a:pt x="30870" y="2758"/>
                  </a:lnTo>
                  <a:lnTo>
                    <a:pt x="30870" y="2758"/>
                  </a:lnTo>
                  <a:lnTo>
                    <a:pt x="30879" y="3108"/>
                  </a:lnTo>
                  <a:lnTo>
                    <a:pt x="30896" y="3330"/>
                  </a:lnTo>
                  <a:lnTo>
                    <a:pt x="30913" y="3586"/>
                  </a:lnTo>
                  <a:lnTo>
                    <a:pt x="30939" y="3860"/>
                  </a:lnTo>
                  <a:lnTo>
                    <a:pt x="30981" y="4158"/>
                  </a:lnTo>
                  <a:lnTo>
                    <a:pt x="31041" y="4483"/>
                  </a:lnTo>
                  <a:lnTo>
                    <a:pt x="31118" y="4816"/>
                  </a:lnTo>
                  <a:lnTo>
                    <a:pt x="31212" y="5166"/>
                  </a:lnTo>
                  <a:lnTo>
                    <a:pt x="31331" y="5533"/>
                  </a:lnTo>
                  <a:lnTo>
                    <a:pt x="31400" y="5721"/>
                  </a:lnTo>
                  <a:lnTo>
                    <a:pt x="31476" y="5908"/>
                  </a:lnTo>
                  <a:lnTo>
                    <a:pt x="31562" y="6096"/>
                  </a:lnTo>
                  <a:lnTo>
                    <a:pt x="31647" y="6284"/>
                  </a:lnTo>
                  <a:lnTo>
                    <a:pt x="31741" y="6480"/>
                  </a:lnTo>
                  <a:lnTo>
                    <a:pt x="31852" y="6668"/>
                  </a:lnTo>
                  <a:lnTo>
                    <a:pt x="31963" y="6865"/>
                  </a:lnTo>
                  <a:lnTo>
                    <a:pt x="32083" y="7052"/>
                  </a:lnTo>
                  <a:lnTo>
                    <a:pt x="32211" y="7249"/>
                  </a:lnTo>
                  <a:lnTo>
                    <a:pt x="32347" y="7437"/>
                  </a:lnTo>
                  <a:lnTo>
                    <a:pt x="32501" y="7633"/>
                  </a:lnTo>
                  <a:lnTo>
                    <a:pt x="32655" y="7821"/>
                  </a:lnTo>
                  <a:lnTo>
                    <a:pt x="32655" y="7821"/>
                  </a:lnTo>
                  <a:lnTo>
                    <a:pt x="32825" y="8009"/>
                  </a:lnTo>
                  <a:lnTo>
                    <a:pt x="32996" y="8179"/>
                  </a:lnTo>
                  <a:lnTo>
                    <a:pt x="33167" y="8350"/>
                  </a:lnTo>
                  <a:lnTo>
                    <a:pt x="33338" y="8512"/>
                  </a:lnTo>
                  <a:lnTo>
                    <a:pt x="33517" y="8657"/>
                  </a:lnTo>
                  <a:lnTo>
                    <a:pt x="33696" y="8803"/>
                  </a:lnTo>
                  <a:lnTo>
                    <a:pt x="33875" y="8931"/>
                  </a:lnTo>
                  <a:lnTo>
                    <a:pt x="34046" y="9059"/>
                  </a:lnTo>
                  <a:lnTo>
                    <a:pt x="34225" y="9178"/>
                  </a:lnTo>
                  <a:lnTo>
                    <a:pt x="34405" y="9289"/>
                  </a:lnTo>
                  <a:lnTo>
                    <a:pt x="34584" y="9392"/>
                  </a:lnTo>
                  <a:lnTo>
                    <a:pt x="34763" y="9486"/>
                  </a:lnTo>
                  <a:lnTo>
                    <a:pt x="34934" y="9571"/>
                  </a:lnTo>
                  <a:lnTo>
                    <a:pt x="35105" y="9656"/>
                  </a:lnTo>
                  <a:lnTo>
                    <a:pt x="35446" y="9801"/>
                  </a:lnTo>
                  <a:lnTo>
                    <a:pt x="35779" y="9921"/>
                  </a:lnTo>
                  <a:lnTo>
                    <a:pt x="36086" y="10023"/>
                  </a:lnTo>
                  <a:lnTo>
                    <a:pt x="36385" y="10109"/>
                  </a:lnTo>
                  <a:lnTo>
                    <a:pt x="36658" y="10177"/>
                  </a:lnTo>
                  <a:lnTo>
                    <a:pt x="36906" y="10237"/>
                  </a:lnTo>
                  <a:lnTo>
                    <a:pt x="37128" y="10279"/>
                  </a:lnTo>
                  <a:lnTo>
                    <a:pt x="37487" y="10331"/>
                  </a:lnTo>
                  <a:lnTo>
                    <a:pt x="37487" y="10331"/>
                  </a:lnTo>
                  <a:lnTo>
                    <a:pt x="37871" y="10390"/>
                  </a:lnTo>
                  <a:lnTo>
                    <a:pt x="38246" y="10442"/>
                  </a:lnTo>
                  <a:lnTo>
                    <a:pt x="38946" y="10518"/>
                  </a:lnTo>
                  <a:lnTo>
                    <a:pt x="38946" y="10518"/>
                  </a:lnTo>
                  <a:lnTo>
                    <a:pt x="39134" y="10536"/>
                  </a:lnTo>
                  <a:lnTo>
                    <a:pt x="39348" y="10544"/>
                  </a:lnTo>
                  <a:lnTo>
                    <a:pt x="39348" y="10544"/>
                  </a:lnTo>
                  <a:lnTo>
                    <a:pt x="39604" y="10553"/>
                  </a:lnTo>
                  <a:lnTo>
                    <a:pt x="39851" y="10578"/>
                  </a:lnTo>
                  <a:lnTo>
                    <a:pt x="39971" y="10595"/>
                  </a:lnTo>
                  <a:lnTo>
                    <a:pt x="40073" y="10621"/>
                  </a:lnTo>
                  <a:lnTo>
                    <a:pt x="40176" y="10655"/>
                  </a:lnTo>
                  <a:lnTo>
                    <a:pt x="40261" y="10698"/>
                  </a:lnTo>
                  <a:lnTo>
                    <a:pt x="40261" y="10698"/>
                  </a:lnTo>
                  <a:lnTo>
                    <a:pt x="40312" y="10740"/>
                  </a:lnTo>
                  <a:lnTo>
                    <a:pt x="40364" y="10783"/>
                  </a:lnTo>
                  <a:lnTo>
                    <a:pt x="40406" y="10834"/>
                  </a:lnTo>
                  <a:lnTo>
                    <a:pt x="40449" y="10886"/>
                  </a:lnTo>
                  <a:lnTo>
                    <a:pt x="40534" y="11014"/>
                  </a:lnTo>
                  <a:lnTo>
                    <a:pt x="40611" y="11142"/>
                  </a:lnTo>
                  <a:lnTo>
                    <a:pt x="40611" y="11142"/>
                  </a:lnTo>
                  <a:lnTo>
                    <a:pt x="40679" y="11253"/>
                  </a:lnTo>
                  <a:lnTo>
                    <a:pt x="40748" y="11347"/>
                  </a:lnTo>
                  <a:lnTo>
                    <a:pt x="40748" y="11347"/>
                  </a:lnTo>
                  <a:lnTo>
                    <a:pt x="41140" y="11884"/>
                  </a:lnTo>
                  <a:lnTo>
                    <a:pt x="41354" y="12175"/>
                  </a:lnTo>
                  <a:lnTo>
                    <a:pt x="41584" y="12465"/>
                  </a:lnTo>
                  <a:lnTo>
                    <a:pt x="41832" y="12764"/>
                  </a:lnTo>
                  <a:lnTo>
                    <a:pt x="42097" y="13071"/>
                  </a:lnTo>
                  <a:lnTo>
                    <a:pt x="42387" y="13378"/>
                  </a:lnTo>
                  <a:lnTo>
                    <a:pt x="42686" y="13686"/>
                  </a:lnTo>
                  <a:lnTo>
                    <a:pt x="43010" y="13985"/>
                  </a:lnTo>
                  <a:lnTo>
                    <a:pt x="43352" y="14283"/>
                  </a:lnTo>
                  <a:lnTo>
                    <a:pt x="43531" y="14428"/>
                  </a:lnTo>
                  <a:lnTo>
                    <a:pt x="43719" y="14574"/>
                  </a:lnTo>
                  <a:lnTo>
                    <a:pt x="43915" y="14710"/>
                  </a:lnTo>
                  <a:lnTo>
                    <a:pt x="44111" y="14855"/>
                  </a:lnTo>
                  <a:lnTo>
                    <a:pt x="44316" y="14983"/>
                  </a:lnTo>
                  <a:lnTo>
                    <a:pt x="44530" y="15120"/>
                  </a:lnTo>
                  <a:lnTo>
                    <a:pt x="44743" y="15248"/>
                  </a:lnTo>
                  <a:lnTo>
                    <a:pt x="44974" y="15368"/>
                  </a:lnTo>
                  <a:lnTo>
                    <a:pt x="45204" y="15487"/>
                  </a:lnTo>
                  <a:lnTo>
                    <a:pt x="45443" y="15598"/>
                  </a:lnTo>
                  <a:lnTo>
                    <a:pt x="45682" y="15709"/>
                  </a:lnTo>
                  <a:lnTo>
                    <a:pt x="45938" y="15811"/>
                  </a:lnTo>
                  <a:lnTo>
                    <a:pt x="45938" y="15811"/>
                  </a:lnTo>
                  <a:lnTo>
                    <a:pt x="46007" y="15837"/>
                  </a:lnTo>
                  <a:lnTo>
                    <a:pt x="46083" y="15846"/>
                  </a:lnTo>
                  <a:lnTo>
                    <a:pt x="46083" y="15846"/>
                  </a:lnTo>
                  <a:lnTo>
                    <a:pt x="46160" y="15863"/>
                  </a:lnTo>
                  <a:lnTo>
                    <a:pt x="46228" y="15880"/>
                  </a:lnTo>
                  <a:lnTo>
                    <a:pt x="46263" y="15897"/>
                  </a:lnTo>
                  <a:lnTo>
                    <a:pt x="46288" y="15914"/>
                  </a:lnTo>
                  <a:lnTo>
                    <a:pt x="46314" y="15940"/>
                  </a:lnTo>
                  <a:lnTo>
                    <a:pt x="46339" y="15974"/>
                  </a:lnTo>
                  <a:lnTo>
                    <a:pt x="46339" y="15974"/>
                  </a:lnTo>
                  <a:lnTo>
                    <a:pt x="46425" y="16119"/>
                  </a:lnTo>
                  <a:lnTo>
                    <a:pt x="46493" y="16272"/>
                  </a:lnTo>
                  <a:lnTo>
                    <a:pt x="46553" y="16426"/>
                  </a:lnTo>
                  <a:lnTo>
                    <a:pt x="46613" y="16588"/>
                  </a:lnTo>
                  <a:lnTo>
                    <a:pt x="46655" y="16759"/>
                  </a:lnTo>
                  <a:lnTo>
                    <a:pt x="46698" y="16930"/>
                  </a:lnTo>
                  <a:lnTo>
                    <a:pt x="46724" y="17109"/>
                  </a:lnTo>
                  <a:lnTo>
                    <a:pt x="46749" y="17288"/>
                  </a:lnTo>
                  <a:lnTo>
                    <a:pt x="46775" y="17468"/>
                  </a:lnTo>
                  <a:lnTo>
                    <a:pt x="46783" y="17655"/>
                  </a:lnTo>
                  <a:lnTo>
                    <a:pt x="46800" y="18040"/>
                  </a:lnTo>
                  <a:lnTo>
                    <a:pt x="46809" y="18432"/>
                  </a:lnTo>
                  <a:lnTo>
                    <a:pt x="46818" y="18834"/>
                  </a:lnTo>
                  <a:lnTo>
                    <a:pt x="46818" y="18834"/>
                  </a:lnTo>
                  <a:lnTo>
                    <a:pt x="46818" y="19371"/>
                  </a:lnTo>
                  <a:lnTo>
                    <a:pt x="46835" y="19918"/>
                  </a:lnTo>
                  <a:lnTo>
                    <a:pt x="46852" y="20199"/>
                  </a:lnTo>
                  <a:lnTo>
                    <a:pt x="46869" y="20473"/>
                  </a:lnTo>
                  <a:lnTo>
                    <a:pt x="46903" y="20754"/>
                  </a:lnTo>
                  <a:lnTo>
                    <a:pt x="46946" y="21045"/>
                  </a:lnTo>
                  <a:lnTo>
                    <a:pt x="47005" y="21326"/>
                  </a:lnTo>
                  <a:lnTo>
                    <a:pt x="47074" y="21608"/>
                  </a:lnTo>
                  <a:lnTo>
                    <a:pt x="47159" y="21890"/>
                  </a:lnTo>
                  <a:lnTo>
                    <a:pt x="47261" y="22172"/>
                  </a:lnTo>
                  <a:lnTo>
                    <a:pt x="47372" y="22453"/>
                  </a:lnTo>
                  <a:lnTo>
                    <a:pt x="47518" y="22726"/>
                  </a:lnTo>
                  <a:lnTo>
                    <a:pt x="47594" y="22863"/>
                  </a:lnTo>
                  <a:lnTo>
                    <a:pt x="47680" y="23000"/>
                  </a:lnTo>
                  <a:lnTo>
                    <a:pt x="47765" y="23136"/>
                  </a:lnTo>
                  <a:lnTo>
                    <a:pt x="47859" y="23273"/>
                  </a:lnTo>
                  <a:lnTo>
                    <a:pt x="47859" y="23273"/>
                  </a:lnTo>
                  <a:lnTo>
                    <a:pt x="47936" y="23375"/>
                  </a:lnTo>
                  <a:lnTo>
                    <a:pt x="48030" y="23478"/>
                  </a:lnTo>
                  <a:lnTo>
                    <a:pt x="48124" y="23572"/>
                  </a:lnTo>
                  <a:lnTo>
                    <a:pt x="48235" y="23657"/>
                  </a:lnTo>
                  <a:lnTo>
                    <a:pt x="48448" y="23819"/>
                  </a:lnTo>
                  <a:lnTo>
                    <a:pt x="48679" y="23973"/>
                  </a:lnTo>
                  <a:lnTo>
                    <a:pt x="48679" y="23973"/>
                  </a:lnTo>
                  <a:lnTo>
                    <a:pt x="48832" y="24084"/>
                  </a:lnTo>
                  <a:lnTo>
                    <a:pt x="48986" y="24195"/>
                  </a:lnTo>
                  <a:lnTo>
                    <a:pt x="49131" y="24306"/>
                  </a:lnTo>
                  <a:lnTo>
                    <a:pt x="49259" y="24425"/>
                  </a:lnTo>
                  <a:lnTo>
                    <a:pt x="49310" y="24485"/>
                  </a:lnTo>
                  <a:lnTo>
                    <a:pt x="49362" y="24553"/>
                  </a:lnTo>
                  <a:lnTo>
                    <a:pt x="49404" y="24622"/>
                  </a:lnTo>
                  <a:lnTo>
                    <a:pt x="49447" y="24690"/>
                  </a:lnTo>
                  <a:lnTo>
                    <a:pt x="49473" y="24758"/>
                  </a:lnTo>
                  <a:lnTo>
                    <a:pt x="49498" y="24835"/>
                  </a:lnTo>
                  <a:lnTo>
                    <a:pt x="49507" y="24912"/>
                  </a:lnTo>
                  <a:lnTo>
                    <a:pt x="49515" y="24989"/>
                  </a:lnTo>
                  <a:lnTo>
                    <a:pt x="49515" y="24989"/>
                  </a:lnTo>
                  <a:lnTo>
                    <a:pt x="49507" y="25134"/>
                  </a:lnTo>
                  <a:lnTo>
                    <a:pt x="49498" y="25262"/>
                  </a:lnTo>
                  <a:lnTo>
                    <a:pt x="49473" y="25399"/>
                  </a:lnTo>
                  <a:lnTo>
                    <a:pt x="49447" y="25527"/>
                  </a:lnTo>
                  <a:lnTo>
                    <a:pt x="49413" y="25655"/>
                  </a:lnTo>
                  <a:lnTo>
                    <a:pt x="49370" y="25774"/>
                  </a:lnTo>
                  <a:lnTo>
                    <a:pt x="49319" y="25894"/>
                  </a:lnTo>
                  <a:lnTo>
                    <a:pt x="49268" y="26013"/>
                  </a:lnTo>
                  <a:lnTo>
                    <a:pt x="49208" y="26133"/>
                  </a:lnTo>
                  <a:lnTo>
                    <a:pt x="49140" y="26244"/>
                  </a:lnTo>
                  <a:lnTo>
                    <a:pt x="49071" y="26355"/>
                  </a:lnTo>
                  <a:lnTo>
                    <a:pt x="48986" y="26457"/>
                  </a:lnTo>
                  <a:lnTo>
                    <a:pt x="48909" y="26568"/>
                  </a:lnTo>
                  <a:lnTo>
                    <a:pt x="48815" y="26671"/>
                  </a:lnTo>
                  <a:lnTo>
                    <a:pt x="48627" y="26875"/>
                  </a:lnTo>
                  <a:lnTo>
                    <a:pt x="48422" y="27072"/>
                  </a:lnTo>
                  <a:lnTo>
                    <a:pt x="48201" y="27260"/>
                  </a:lnTo>
                  <a:lnTo>
                    <a:pt x="47970" y="27447"/>
                  </a:lnTo>
                  <a:lnTo>
                    <a:pt x="47722" y="27635"/>
                  </a:lnTo>
                  <a:lnTo>
                    <a:pt x="47466" y="27815"/>
                  </a:lnTo>
                  <a:lnTo>
                    <a:pt x="47210" y="27994"/>
                  </a:lnTo>
                  <a:lnTo>
                    <a:pt x="46664" y="28352"/>
                  </a:lnTo>
                  <a:lnTo>
                    <a:pt x="46664" y="28352"/>
                  </a:lnTo>
                  <a:lnTo>
                    <a:pt x="46263" y="28617"/>
                  </a:lnTo>
                  <a:lnTo>
                    <a:pt x="45870" y="28890"/>
                  </a:lnTo>
                  <a:lnTo>
                    <a:pt x="45477" y="29172"/>
                  </a:lnTo>
                  <a:lnTo>
                    <a:pt x="45289" y="29308"/>
                  </a:lnTo>
                  <a:lnTo>
                    <a:pt x="45102" y="29454"/>
                  </a:lnTo>
                  <a:lnTo>
                    <a:pt x="44922" y="29607"/>
                  </a:lnTo>
                  <a:lnTo>
                    <a:pt x="44743" y="29761"/>
                  </a:lnTo>
                  <a:lnTo>
                    <a:pt x="44572" y="29923"/>
                  </a:lnTo>
                  <a:lnTo>
                    <a:pt x="44410" y="30085"/>
                  </a:lnTo>
                  <a:lnTo>
                    <a:pt x="44248" y="30248"/>
                  </a:lnTo>
                  <a:lnTo>
                    <a:pt x="44103" y="30427"/>
                  </a:lnTo>
                  <a:lnTo>
                    <a:pt x="43958" y="30606"/>
                  </a:lnTo>
                  <a:lnTo>
                    <a:pt x="43830" y="30794"/>
                  </a:lnTo>
                  <a:lnTo>
                    <a:pt x="43830" y="30794"/>
                  </a:lnTo>
                  <a:lnTo>
                    <a:pt x="43514" y="31272"/>
                  </a:lnTo>
                  <a:lnTo>
                    <a:pt x="43223" y="31759"/>
                  </a:lnTo>
                  <a:lnTo>
                    <a:pt x="42950" y="32237"/>
                  </a:lnTo>
                  <a:lnTo>
                    <a:pt x="42686" y="32715"/>
                  </a:lnTo>
                  <a:lnTo>
                    <a:pt x="42438" y="33184"/>
                  </a:lnTo>
                  <a:lnTo>
                    <a:pt x="42199" y="33654"/>
                  </a:lnTo>
                  <a:lnTo>
                    <a:pt x="41755" y="34542"/>
                  </a:lnTo>
                  <a:lnTo>
                    <a:pt x="41755" y="34542"/>
                  </a:lnTo>
                  <a:lnTo>
                    <a:pt x="41268" y="35523"/>
                  </a:lnTo>
                  <a:lnTo>
                    <a:pt x="41029" y="35976"/>
                  </a:lnTo>
                  <a:lnTo>
                    <a:pt x="40799" y="36403"/>
                  </a:lnTo>
                  <a:lnTo>
                    <a:pt x="40679" y="36608"/>
                  </a:lnTo>
                  <a:lnTo>
                    <a:pt x="40560" y="36795"/>
                  </a:lnTo>
                  <a:lnTo>
                    <a:pt x="40449" y="36966"/>
                  </a:lnTo>
                  <a:lnTo>
                    <a:pt x="40329" y="37137"/>
                  </a:lnTo>
                  <a:lnTo>
                    <a:pt x="40218" y="37282"/>
                  </a:lnTo>
                  <a:lnTo>
                    <a:pt x="40099" y="37419"/>
                  </a:lnTo>
                  <a:lnTo>
                    <a:pt x="39988" y="37538"/>
                  </a:lnTo>
                  <a:lnTo>
                    <a:pt x="39877" y="37641"/>
                  </a:lnTo>
                  <a:lnTo>
                    <a:pt x="39877" y="37641"/>
                  </a:lnTo>
                  <a:lnTo>
                    <a:pt x="39774" y="37717"/>
                  </a:lnTo>
                  <a:lnTo>
                    <a:pt x="39664" y="37794"/>
                  </a:lnTo>
                  <a:lnTo>
                    <a:pt x="39535" y="37871"/>
                  </a:lnTo>
                  <a:lnTo>
                    <a:pt x="39399" y="37948"/>
                  </a:lnTo>
                  <a:lnTo>
                    <a:pt x="39092" y="38102"/>
                  </a:lnTo>
                  <a:lnTo>
                    <a:pt x="38750" y="38247"/>
                  </a:lnTo>
                  <a:lnTo>
                    <a:pt x="38383" y="38400"/>
                  </a:lnTo>
                  <a:lnTo>
                    <a:pt x="37990" y="38554"/>
                  </a:lnTo>
                  <a:lnTo>
                    <a:pt x="37188" y="38844"/>
                  </a:lnTo>
                  <a:lnTo>
                    <a:pt x="37188" y="38844"/>
                  </a:lnTo>
                  <a:lnTo>
                    <a:pt x="36582" y="39066"/>
                  </a:lnTo>
                  <a:lnTo>
                    <a:pt x="35950" y="39305"/>
                  </a:lnTo>
                  <a:lnTo>
                    <a:pt x="35284" y="39570"/>
                  </a:lnTo>
                  <a:lnTo>
                    <a:pt x="34951" y="39715"/>
                  </a:lnTo>
                  <a:lnTo>
                    <a:pt x="34610" y="39860"/>
                  </a:lnTo>
                  <a:lnTo>
                    <a:pt x="34268" y="40022"/>
                  </a:lnTo>
                  <a:lnTo>
                    <a:pt x="33918" y="40193"/>
                  </a:lnTo>
                  <a:lnTo>
                    <a:pt x="33568" y="40364"/>
                  </a:lnTo>
                  <a:lnTo>
                    <a:pt x="33218" y="40552"/>
                  </a:lnTo>
                  <a:lnTo>
                    <a:pt x="32868" y="40757"/>
                  </a:lnTo>
                  <a:lnTo>
                    <a:pt x="32518" y="40962"/>
                  </a:lnTo>
                  <a:lnTo>
                    <a:pt x="32168" y="41184"/>
                  </a:lnTo>
                  <a:lnTo>
                    <a:pt x="31827" y="41423"/>
                  </a:lnTo>
                  <a:lnTo>
                    <a:pt x="31827" y="41423"/>
                  </a:lnTo>
                  <a:lnTo>
                    <a:pt x="31536" y="41627"/>
                  </a:lnTo>
                  <a:lnTo>
                    <a:pt x="31255" y="41841"/>
                  </a:lnTo>
                  <a:lnTo>
                    <a:pt x="30990" y="42054"/>
                  </a:lnTo>
                  <a:lnTo>
                    <a:pt x="30734" y="42259"/>
                  </a:lnTo>
                  <a:lnTo>
                    <a:pt x="30256" y="42660"/>
                  </a:lnTo>
                  <a:lnTo>
                    <a:pt x="29837" y="43036"/>
                  </a:lnTo>
                  <a:lnTo>
                    <a:pt x="29837" y="43036"/>
                  </a:lnTo>
                  <a:lnTo>
                    <a:pt x="29564" y="43275"/>
                  </a:lnTo>
                  <a:lnTo>
                    <a:pt x="29274" y="43523"/>
                  </a:lnTo>
                  <a:lnTo>
                    <a:pt x="29009" y="43736"/>
                  </a:lnTo>
                  <a:lnTo>
                    <a:pt x="28898" y="43821"/>
                  </a:lnTo>
                  <a:lnTo>
                    <a:pt x="28813" y="43873"/>
                  </a:lnTo>
                  <a:lnTo>
                    <a:pt x="28813" y="43873"/>
                  </a:lnTo>
                  <a:lnTo>
                    <a:pt x="28745" y="43907"/>
                  </a:lnTo>
                  <a:lnTo>
                    <a:pt x="28668" y="43924"/>
                  </a:lnTo>
                  <a:lnTo>
                    <a:pt x="28557" y="43950"/>
                  </a:lnTo>
                  <a:lnTo>
                    <a:pt x="28403" y="43975"/>
                  </a:lnTo>
                  <a:lnTo>
                    <a:pt x="28215" y="44001"/>
                  </a:lnTo>
                  <a:lnTo>
                    <a:pt x="27976" y="44018"/>
                  </a:lnTo>
                  <a:lnTo>
                    <a:pt x="27686" y="44018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4" name="Google Shape;10124;p44"/>
            <p:cNvSpPr/>
            <p:nvPr/>
          </p:nvSpPr>
          <p:spPr>
            <a:xfrm>
              <a:off x="3307888" y="2810550"/>
              <a:ext cx="1235125" cy="1097675"/>
            </a:xfrm>
            <a:custGeom>
              <a:avLst/>
              <a:gdLst/>
              <a:ahLst/>
              <a:cxnLst/>
              <a:rect l="l" t="t" r="r" b="b"/>
              <a:pathLst>
                <a:path w="49405" h="43907" fill="none" extrusionOk="0">
                  <a:moveTo>
                    <a:pt x="11133" y="2391"/>
                  </a:moveTo>
                  <a:lnTo>
                    <a:pt x="11133" y="2391"/>
                  </a:lnTo>
                  <a:lnTo>
                    <a:pt x="11056" y="2400"/>
                  </a:lnTo>
                  <a:lnTo>
                    <a:pt x="10988" y="2425"/>
                  </a:lnTo>
                  <a:lnTo>
                    <a:pt x="10954" y="2442"/>
                  </a:lnTo>
                  <a:lnTo>
                    <a:pt x="10928" y="2468"/>
                  </a:lnTo>
                  <a:lnTo>
                    <a:pt x="10894" y="2502"/>
                  </a:lnTo>
                  <a:lnTo>
                    <a:pt x="10877" y="2536"/>
                  </a:lnTo>
                  <a:lnTo>
                    <a:pt x="10877" y="2536"/>
                  </a:lnTo>
                  <a:lnTo>
                    <a:pt x="10851" y="2587"/>
                  </a:lnTo>
                  <a:lnTo>
                    <a:pt x="10834" y="2639"/>
                  </a:lnTo>
                  <a:lnTo>
                    <a:pt x="10834" y="2690"/>
                  </a:lnTo>
                  <a:lnTo>
                    <a:pt x="10843" y="2741"/>
                  </a:lnTo>
                  <a:lnTo>
                    <a:pt x="10851" y="2792"/>
                  </a:lnTo>
                  <a:lnTo>
                    <a:pt x="10877" y="2843"/>
                  </a:lnTo>
                  <a:lnTo>
                    <a:pt x="10911" y="2895"/>
                  </a:lnTo>
                  <a:lnTo>
                    <a:pt x="10945" y="2946"/>
                  </a:lnTo>
                  <a:lnTo>
                    <a:pt x="11039" y="3057"/>
                  </a:lnTo>
                  <a:lnTo>
                    <a:pt x="11159" y="3168"/>
                  </a:lnTo>
                  <a:lnTo>
                    <a:pt x="11423" y="3407"/>
                  </a:lnTo>
                  <a:lnTo>
                    <a:pt x="11423" y="3407"/>
                  </a:lnTo>
                  <a:lnTo>
                    <a:pt x="11637" y="3586"/>
                  </a:lnTo>
                  <a:lnTo>
                    <a:pt x="11842" y="3783"/>
                  </a:lnTo>
                  <a:lnTo>
                    <a:pt x="11935" y="3885"/>
                  </a:lnTo>
                  <a:lnTo>
                    <a:pt x="12029" y="3987"/>
                  </a:lnTo>
                  <a:lnTo>
                    <a:pt x="12115" y="4090"/>
                  </a:lnTo>
                  <a:lnTo>
                    <a:pt x="12183" y="4201"/>
                  </a:lnTo>
                  <a:lnTo>
                    <a:pt x="12183" y="4201"/>
                  </a:lnTo>
                  <a:lnTo>
                    <a:pt x="12303" y="4406"/>
                  </a:lnTo>
                  <a:lnTo>
                    <a:pt x="12405" y="4602"/>
                  </a:lnTo>
                  <a:lnTo>
                    <a:pt x="12507" y="4798"/>
                  </a:lnTo>
                  <a:lnTo>
                    <a:pt x="12610" y="4995"/>
                  </a:lnTo>
                  <a:lnTo>
                    <a:pt x="12695" y="5200"/>
                  </a:lnTo>
                  <a:lnTo>
                    <a:pt x="12781" y="5396"/>
                  </a:lnTo>
                  <a:lnTo>
                    <a:pt x="12866" y="5601"/>
                  </a:lnTo>
                  <a:lnTo>
                    <a:pt x="12934" y="5806"/>
                  </a:lnTo>
                  <a:lnTo>
                    <a:pt x="13003" y="6002"/>
                  </a:lnTo>
                  <a:lnTo>
                    <a:pt x="13071" y="6207"/>
                  </a:lnTo>
                  <a:lnTo>
                    <a:pt x="13122" y="6412"/>
                  </a:lnTo>
                  <a:lnTo>
                    <a:pt x="13173" y="6617"/>
                  </a:lnTo>
                  <a:lnTo>
                    <a:pt x="13225" y="6813"/>
                  </a:lnTo>
                  <a:lnTo>
                    <a:pt x="13259" y="7018"/>
                  </a:lnTo>
                  <a:lnTo>
                    <a:pt x="13327" y="7428"/>
                  </a:lnTo>
                  <a:lnTo>
                    <a:pt x="13378" y="7838"/>
                  </a:lnTo>
                  <a:lnTo>
                    <a:pt x="13404" y="8239"/>
                  </a:lnTo>
                  <a:lnTo>
                    <a:pt x="13404" y="8649"/>
                  </a:lnTo>
                  <a:lnTo>
                    <a:pt x="13395" y="9050"/>
                  </a:lnTo>
                  <a:lnTo>
                    <a:pt x="13361" y="9451"/>
                  </a:lnTo>
                  <a:lnTo>
                    <a:pt x="13318" y="9844"/>
                  </a:lnTo>
                  <a:lnTo>
                    <a:pt x="13250" y="10237"/>
                  </a:lnTo>
                  <a:lnTo>
                    <a:pt x="13173" y="10629"/>
                  </a:lnTo>
                  <a:lnTo>
                    <a:pt x="13071" y="11013"/>
                  </a:lnTo>
                  <a:lnTo>
                    <a:pt x="12960" y="11398"/>
                  </a:lnTo>
                  <a:lnTo>
                    <a:pt x="12832" y="11773"/>
                  </a:lnTo>
                  <a:lnTo>
                    <a:pt x="12687" y="12140"/>
                  </a:lnTo>
                  <a:lnTo>
                    <a:pt x="12533" y="12499"/>
                  </a:lnTo>
                  <a:lnTo>
                    <a:pt x="12362" y="12857"/>
                  </a:lnTo>
                  <a:lnTo>
                    <a:pt x="12174" y="13199"/>
                  </a:lnTo>
                  <a:lnTo>
                    <a:pt x="11987" y="13540"/>
                  </a:lnTo>
                  <a:lnTo>
                    <a:pt x="11773" y="13865"/>
                  </a:lnTo>
                  <a:lnTo>
                    <a:pt x="11560" y="14189"/>
                  </a:lnTo>
                  <a:lnTo>
                    <a:pt x="11329" y="14497"/>
                  </a:lnTo>
                  <a:lnTo>
                    <a:pt x="11090" y="14804"/>
                  </a:lnTo>
                  <a:lnTo>
                    <a:pt x="10843" y="15086"/>
                  </a:lnTo>
                  <a:lnTo>
                    <a:pt x="10587" y="15367"/>
                  </a:lnTo>
                  <a:lnTo>
                    <a:pt x="10313" y="15632"/>
                  </a:lnTo>
                  <a:lnTo>
                    <a:pt x="10040" y="15888"/>
                  </a:lnTo>
                  <a:lnTo>
                    <a:pt x="10040" y="15888"/>
                  </a:lnTo>
                  <a:lnTo>
                    <a:pt x="9844" y="16059"/>
                  </a:lnTo>
                  <a:lnTo>
                    <a:pt x="9648" y="16221"/>
                  </a:lnTo>
                  <a:lnTo>
                    <a:pt x="9443" y="16383"/>
                  </a:lnTo>
                  <a:lnTo>
                    <a:pt x="9246" y="16528"/>
                  </a:lnTo>
                  <a:lnTo>
                    <a:pt x="9041" y="16673"/>
                  </a:lnTo>
                  <a:lnTo>
                    <a:pt x="8837" y="16819"/>
                  </a:lnTo>
                  <a:lnTo>
                    <a:pt x="8427" y="17083"/>
                  </a:lnTo>
                  <a:lnTo>
                    <a:pt x="8017" y="17322"/>
                  </a:lnTo>
                  <a:lnTo>
                    <a:pt x="7607" y="17544"/>
                  </a:lnTo>
                  <a:lnTo>
                    <a:pt x="7197" y="17749"/>
                  </a:lnTo>
                  <a:lnTo>
                    <a:pt x="6788" y="17937"/>
                  </a:lnTo>
                  <a:lnTo>
                    <a:pt x="6386" y="18108"/>
                  </a:lnTo>
                  <a:lnTo>
                    <a:pt x="5985" y="18270"/>
                  </a:lnTo>
                  <a:lnTo>
                    <a:pt x="5592" y="18415"/>
                  </a:lnTo>
                  <a:lnTo>
                    <a:pt x="5217" y="18552"/>
                  </a:lnTo>
                  <a:lnTo>
                    <a:pt x="4841" y="18671"/>
                  </a:lnTo>
                  <a:lnTo>
                    <a:pt x="4474" y="18782"/>
                  </a:lnTo>
                  <a:lnTo>
                    <a:pt x="3791" y="18996"/>
                  </a:lnTo>
                  <a:lnTo>
                    <a:pt x="3655" y="19038"/>
                  </a:lnTo>
                  <a:lnTo>
                    <a:pt x="3655" y="19038"/>
                  </a:lnTo>
                  <a:lnTo>
                    <a:pt x="3125" y="19183"/>
                  </a:lnTo>
                  <a:lnTo>
                    <a:pt x="3125" y="19183"/>
                  </a:lnTo>
                  <a:lnTo>
                    <a:pt x="2826" y="19269"/>
                  </a:lnTo>
                  <a:lnTo>
                    <a:pt x="2579" y="19346"/>
                  </a:lnTo>
                  <a:lnTo>
                    <a:pt x="2468" y="19388"/>
                  </a:lnTo>
                  <a:lnTo>
                    <a:pt x="2383" y="19431"/>
                  </a:lnTo>
                  <a:lnTo>
                    <a:pt x="2306" y="19474"/>
                  </a:lnTo>
                  <a:lnTo>
                    <a:pt x="2246" y="19525"/>
                  </a:lnTo>
                  <a:lnTo>
                    <a:pt x="2246" y="19525"/>
                  </a:lnTo>
                  <a:lnTo>
                    <a:pt x="2220" y="19559"/>
                  </a:lnTo>
                  <a:lnTo>
                    <a:pt x="2195" y="19593"/>
                  </a:lnTo>
                  <a:lnTo>
                    <a:pt x="2143" y="19696"/>
                  </a:lnTo>
                  <a:lnTo>
                    <a:pt x="2092" y="19824"/>
                  </a:lnTo>
                  <a:lnTo>
                    <a:pt x="2041" y="19977"/>
                  </a:lnTo>
                  <a:lnTo>
                    <a:pt x="2041" y="19977"/>
                  </a:lnTo>
                  <a:lnTo>
                    <a:pt x="1922" y="20302"/>
                  </a:lnTo>
                  <a:lnTo>
                    <a:pt x="1922" y="20302"/>
                  </a:lnTo>
                  <a:lnTo>
                    <a:pt x="1682" y="20968"/>
                  </a:lnTo>
                  <a:lnTo>
                    <a:pt x="1452" y="21651"/>
                  </a:lnTo>
                  <a:lnTo>
                    <a:pt x="1239" y="22334"/>
                  </a:lnTo>
                  <a:lnTo>
                    <a:pt x="1051" y="23016"/>
                  </a:lnTo>
                  <a:lnTo>
                    <a:pt x="871" y="23717"/>
                  </a:lnTo>
                  <a:lnTo>
                    <a:pt x="709" y="24417"/>
                  </a:lnTo>
                  <a:lnTo>
                    <a:pt x="564" y="25117"/>
                  </a:lnTo>
                  <a:lnTo>
                    <a:pt x="428" y="25825"/>
                  </a:lnTo>
                  <a:lnTo>
                    <a:pt x="317" y="26534"/>
                  </a:lnTo>
                  <a:lnTo>
                    <a:pt x="223" y="27242"/>
                  </a:lnTo>
                  <a:lnTo>
                    <a:pt x="146" y="27959"/>
                  </a:lnTo>
                  <a:lnTo>
                    <a:pt x="86" y="28668"/>
                  </a:lnTo>
                  <a:lnTo>
                    <a:pt x="43" y="29385"/>
                  </a:lnTo>
                  <a:lnTo>
                    <a:pt x="9" y="30102"/>
                  </a:lnTo>
                  <a:lnTo>
                    <a:pt x="1" y="30811"/>
                  </a:lnTo>
                  <a:lnTo>
                    <a:pt x="9" y="31528"/>
                  </a:lnTo>
                  <a:lnTo>
                    <a:pt x="9" y="31528"/>
                  </a:lnTo>
                  <a:lnTo>
                    <a:pt x="18" y="31869"/>
                  </a:lnTo>
                  <a:lnTo>
                    <a:pt x="43" y="32288"/>
                  </a:lnTo>
                  <a:lnTo>
                    <a:pt x="78" y="32774"/>
                  </a:lnTo>
                  <a:lnTo>
                    <a:pt x="137" y="33321"/>
                  </a:lnTo>
                  <a:lnTo>
                    <a:pt x="206" y="33910"/>
                  </a:lnTo>
                  <a:lnTo>
                    <a:pt x="257" y="34217"/>
                  </a:lnTo>
                  <a:lnTo>
                    <a:pt x="308" y="34533"/>
                  </a:lnTo>
                  <a:lnTo>
                    <a:pt x="368" y="34857"/>
                  </a:lnTo>
                  <a:lnTo>
                    <a:pt x="436" y="35182"/>
                  </a:lnTo>
                  <a:lnTo>
                    <a:pt x="513" y="35506"/>
                  </a:lnTo>
                  <a:lnTo>
                    <a:pt x="598" y="35839"/>
                  </a:lnTo>
                  <a:lnTo>
                    <a:pt x="692" y="36172"/>
                  </a:lnTo>
                  <a:lnTo>
                    <a:pt x="795" y="36505"/>
                  </a:lnTo>
                  <a:lnTo>
                    <a:pt x="906" y="36838"/>
                  </a:lnTo>
                  <a:lnTo>
                    <a:pt x="1025" y="37162"/>
                  </a:lnTo>
                  <a:lnTo>
                    <a:pt x="1162" y="37478"/>
                  </a:lnTo>
                  <a:lnTo>
                    <a:pt x="1307" y="37794"/>
                  </a:lnTo>
                  <a:lnTo>
                    <a:pt x="1461" y="38101"/>
                  </a:lnTo>
                  <a:lnTo>
                    <a:pt x="1631" y="38400"/>
                  </a:lnTo>
                  <a:lnTo>
                    <a:pt x="1811" y="38690"/>
                  </a:lnTo>
                  <a:lnTo>
                    <a:pt x="1998" y="38964"/>
                  </a:lnTo>
                  <a:lnTo>
                    <a:pt x="2203" y="39228"/>
                  </a:lnTo>
                  <a:lnTo>
                    <a:pt x="2425" y="39484"/>
                  </a:lnTo>
                  <a:lnTo>
                    <a:pt x="2536" y="39604"/>
                  </a:lnTo>
                  <a:lnTo>
                    <a:pt x="2656" y="39715"/>
                  </a:lnTo>
                  <a:lnTo>
                    <a:pt x="2775" y="39826"/>
                  </a:lnTo>
                  <a:lnTo>
                    <a:pt x="2903" y="39937"/>
                  </a:lnTo>
                  <a:lnTo>
                    <a:pt x="3031" y="40039"/>
                  </a:lnTo>
                  <a:lnTo>
                    <a:pt x="3168" y="40133"/>
                  </a:lnTo>
                  <a:lnTo>
                    <a:pt x="3305" y="40227"/>
                  </a:lnTo>
                  <a:lnTo>
                    <a:pt x="3441" y="40312"/>
                  </a:lnTo>
                  <a:lnTo>
                    <a:pt x="3441" y="40312"/>
                  </a:lnTo>
                  <a:lnTo>
                    <a:pt x="3697" y="40458"/>
                  </a:lnTo>
                  <a:lnTo>
                    <a:pt x="3979" y="40586"/>
                  </a:lnTo>
                  <a:lnTo>
                    <a:pt x="4278" y="40705"/>
                  </a:lnTo>
                  <a:lnTo>
                    <a:pt x="4585" y="40825"/>
                  </a:lnTo>
                  <a:lnTo>
                    <a:pt x="4909" y="40919"/>
                  </a:lnTo>
                  <a:lnTo>
                    <a:pt x="5251" y="41013"/>
                  </a:lnTo>
                  <a:lnTo>
                    <a:pt x="5601" y="41098"/>
                  </a:lnTo>
                  <a:lnTo>
                    <a:pt x="5960" y="41183"/>
                  </a:lnTo>
                  <a:lnTo>
                    <a:pt x="6327" y="41252"/>
                  </a:lnTo>
                  <a:lnTo>
                    <a:pt x="6702" y="41320"/>
                  </a:lnTo>
                  <a:lnTo>
                    <a:pt x="7479" y="41439"/>
                  </a:lnTo>
                  <a:lnTo>
                    <a:pt x="8265" y="41550"/>
                  </a:lnTo>
                  <a:lnTo>
                    <a:pt x="9058" y="41653"/>
                  </a:lnTo>
                  <a:lnTo>
                    <a:pt x="25040" y="43685"/>
                  </a:lnTo>
                  <a:lnTo>
                    <a:pt x="25040" y="43685"/>
                  </a:lnTo>
                  <a:lnTo>
                    <a:pt x="25731" y="43770"/>
                  </a:lnTo>
                  <a:lnTo>
                    <a:pt x="26397" y="43838"/>
                  </a:lnTo>
                  <a:lnTo>
                    <a:pt x="26722" y="43864"/>
                  </a:lnTo>
                  <a:lnTo>
                    <a:pt x="27037" y="43890"/>
                  </a:lnTo>
                  <a:lnTo>
                    <a:pt x="27345" y="43898"/>
                  </a:lnTo>
                  <a:lnTo>
                    <a:pt x="27635" y="43907"/>
                  </a:lnTo>
                  <a:lnTo>
                    <a:pt x="27635" y="43907"/>
                  </a:lnTo>
                  <a:lnTo>
                    <a:pt x="27917" y="43898"/>
                  </a:lnTo>
                  <a:lnTo>
                    <a:pt x="28156" y="43890"/>
                  </a:lnTo>
                  <a:lnTo>
                    <a:pt x="28344" y="43864"/>
                  </a:lnTo>
                  <a:lnTo>
                    <a:pt x="28489" y="43838"/>
                  </a:lnTo>
                  <a:lnTo>
                    <a:pt x="28600" y="43821"/>
                  </a:lnTo>
                  <a:lnTo>
                    <a:pt x="28668" y="43796"/>
                  </a:lnTo>
                  <a:lnTo>
                    <a:pt x="28736" y="43770"/>
                  </a:lnTo>
                  <a:lnTo>
                    <a:pt x="28736" y="43770"/>
                  </a:lnTo>
                  <a:lnTo>
                    <a:pt x="28822" y="43710"/>
                  </a:lnTo>
                  <a:lnTo>
                    <a:pt x="28933" y="43633"/>
                  </a:lnTo>
                  <a:lnTo>
                    <a:pt x="29189" y="43420"/>
                  </a:lnTo>
                  <a:lnTo>
                    <a:pt x="29479" y="43172"/>
                  </a:lnTo>
                  <a:lnTo>
                    <a:pt x="29744" y="42942"/>
                  </a:lnTo>
                  <a:lnTo>
                    <a:pt x="29744" y="42942"/>
                  </a:lnTo>
                  <a:lnTo>
                    <a:pt x="30171" y="42566"/>
                  </a:lnTo>
                  <a:lnTo>
                    <a:pt x="30649" y="42156"/>
                  </a:lnTo>
                  <a:lnTo>
                    <a:pt x="30905" y="41952"/>
                  </a:lnTo>
                  <a:lnTo>
                    <a:pt x="31169" y="41738"/>
                  </a:lnTo>
                  <a:lnTo>
                    <a:pt x="31451" y="41525"/>
                  </a:lnTo>
                  <a:lnTo>
                    <a:pt x="31741" y="41320"/>
                  </a:lnTo>
                  <a:lnTo>
                    <a:pt x="31741" y="41320"/>
                  </a:lnTo>
                  <a:lnTo>
                    <a:pt x="32091" y="41081"/>
                  </a:lnTo>
                  <a:lnTo>
                    <a:pt x="32441" y="40859"/>
                  </a:lnTo>
                  <a:lnTo>
                    <a:pt x="32791" y="40645"/>
                  </a:lnTo>
                  <a:lnTo>
                    <a:pt x="33141" y="40449"/>
                  </a:lnTo>
                  <a:lnTo>
                    <a:pt x="33491" y="40261"/>
                  </a:lnTo>
                  <a:lnTo>
                    <a:pt x="33841" y="40082"/>
                  </a:lnTo>
                  <a:lnTo>
                    <a:pt x="34191" y="39911"/>
                  </a:lnTo>
                  <a:lnTo>
                    <a:pt x="34533" y="39758"/>
                  </a:lnTo>
                  <a:lnTo>
                    <a:pt x="34874" y="39604"/>
                  </a:lnTo>
                  <a:lnTo>
                    <a:pt x="35216" y="39467"/>
                  </a:lnTo>
                  <a:lnTo>
                    <a:pt x="35873" y="39203"/>
                  </a:lnTo>
                  <a:lnTo>
                    <a:pt x="36514" y="38955"/>
                  </a:lnTo>
                  <a:lnTo>
                    <a:pt x="37120" y="38733"/>
                  </a:lnTo>
                  <a:lnTo>
                    <a:pt x="37120" y="38733"/>
                  </a:lnTo>
                  <a:lnTo>
                    <a:pt x="37922" y="38443"/>
                  </a:lnTo>
                  <a:lnTo>
                    <a:pt x="38306" y="38289"/>
                  </a:lnTo>
                  <a:lnTo>
                    <a:pt x="38673" y="38144"/>
                  </a:lnTo>
                  <a:lnTo>
                    <a:pt x="39015" y="37990"/>
                  </a:lnTo>
                  <a:lnTo>
                    <a:pt x="39314" y="37845"/>
                  </a:lnTo>
                  <a:lnTo>
                    <a:pt x="39450" y="37768"/>
                  </a:lnTo>
                  <a:lnTo>
                    <a:pt x="39578" y="37692"/>
                  </a:lnTo>
                  <a:lnTo>
                    <a:pt x="39689" y="37615"/>
                  </a:lnTo>
                  <a:lnTo>
                    <a:pt x="39792" y="37538"/>
                  </a:lnTo>
                  <a:lnTo>
                    <a:pt x="39792" y="37538"/>
                  </a:lnTo>
                  <a:lnTo>
                    <a:pt x="39903" y="37436"/>
                  </a:lnTo>
                  <a:lnTo>
                    <a:pt x="40014" y="37316"/>
                  </a:lnTo>
                  <a:lnTo>
                    <a:pt x="40125" y="37188"/>
                  </a:lnTo>
                  <a:lnTo>
                    <a:pt x="40244" y="37034"/>
                  </a:lnTo>
                  <a:lnTo>
                    <a:pt x="40355" y="36872"/>
                  </a:lnTo>
                  <a:lnTo>
                    <a:pt x="40466" y="36701"/>
                  </a:lnTo>
                  <a:lnTo>
                    <a:pt x="40586" y="36514"/>
                  </a:lnTo>
                  <a:lnTo>
                    <a:pt x="40705" y="36317"/>
                  </a:lnTo>
                  <a:lnTo>
                    <a:pt x="40936" y="35890"/>
                  </a:lnTo>
                  <a:lnTo>
                    <a:pt x="41175" y="35438"/>
                  </a:lnTo>
                  <a:lnTo>
                    <a:pt x="41653" y="34465"/>
                  </a:lnTo>
                  <a:lnTo>
                    <a:pt x="41653" y="34465"/>
                  </a:lnTo>
                  <a:lnTo>
                    <a:pt x="42097" y="33568"/>
                  </a:lnTo>
                  <a:lnTo>
                    <a:pt x="42336" y="33107"/>
                  </a:lnTo>
                  <a:lnTo>
                    <a:pt x="42583" y="32629"/>
                  </a:lnTo>
                  <a:lnTo>
                    <a:pt x="42848" y="32151"/>
                  </a:lnTo>
                  <a:lnTo>
                    <a:pt x="43130" y="31673"/>
                  </a:lnTo>
                  <a:lnTo>
                    <a:pt x="43420" y="31186"/>
                  </a:lnTo>
                  <a:lnTo>
                    <a:pt x="43736" y="30700"/>
                  </a:lnTo>
                  <a:lnTo>
                    <a:pt x="43736" y="30700"/>
                  </a:lnTo>
                  <a:lnTo>
                    <a:pt x="43864" y="30512"/>
                  </a:lnTo>
                  <a:lnTo>
                    <a:pt x="44009" y="30333"/>
                  </a:lnTo>
                  <a:lnTo>
                    <a:pt x="44154" y="30153"/>
                  </a:lnTo>
                  <a:lnTo>
                    <a:pt x="44316" y="29983"/>
                  </a:lnTo>
                  <a:lnTo>
                    <a:pt x="44479" y="29820"/>
                  </a:lnTo>
                  <a:lnTo>
                    <a:pt x="44649" y="29667"/>
                  </a:lnTo>
                  <a:lnTo>
                    <a:pt x="44829" y="29505"/>
                  </a:lnTo>
                  <a:lnTo>
                    <a:pt x="45016" y="29359"/>
                  </a:lnTo>
                  <a:lnTo>
                    <a:pt x="45204" y="29206"/>
                  </a:lnTo>
                  <a:lnTo>
                    <a:pt x="45392" y="29069"/>
                  </a:lnTo>
                  <a:lnTo>
                    <a:pt x="45785" y="28787"/>
                  </a:lnTo>
                  <a:lnTo>
                    <a:pt x="46186" y="28514"/>
                  </a:lnTo>
                  <a:lnTo>
                    <a:pt x="46587" y="28250"/>
                  </a:lnTo>
                  <a:lnTo>
                    <a:pt x="46587" y="28250"/>
                  </a:lnTo>
                  <a:lnTo>
                    <a:pt x="47117" y="27891"/>
                  </a:lnTo>
                  <a:lnTo>
                    <a:pt x="47381" y="27712"/>
                  </a:lnTo>
                  <a:lnTo>
                    <a:pt x="47637" y="27533"/>
                  </a:lnTo>
                  <a:lnTo>
                    <a:pt x="47876" y="27353"/>
                  </a:lnTo>
                  <a:lnTo>
                    <a:pt x="48107" y="27165"/>
                  </a:lnTo>
                  <a:lnTo>
                    <a:pt x="48329" y="26978"/>
                  </a:lnTo>
                  <a:lnTo>
                    <a:pt x="48534" y="26781"/>
                  </a:lnTo>
                  <a:lnTo>
                    <a:pt x="48722" y="26585"/>
                  </a:lnTo>
                  <a:lnTo>
                    <a:pt x="48892" y="26372"/>
                  </a:lnTo>
                  <a:lnTo>
                    <a:pt x="48969" y="26269"/>
                  </a:lnTo>
                  <a:lnTo>
                    <a:pt x="49037" y="26158"/>
                  </a:lnTo>
                  <a:lnTo>
                    <a:pt x="49106" y="26047"/>
                  </a:lnTo>
                  <a:lnTo>
                    <a:pt x="49165" y="25936"/>
                  </a:lnTo>
                  <a:lnTo>
                    <a:pt x="49217" y="25817"/>
                  </a:lnTo>
                  <a:lnTo>
                    <a:pt x="49268" y="25697"/>
                  </a:lnTo>
                  <a:lnTo>
                    <a:pt x="49311" y="25578"/>
                  </a:lnTo>
                  <a:lnTo>
                    <a:pt x="49345" y="25458"/>
                  </a:lnTo>
                  <a:lnTo>
                    <a:pt x="49370" y="25330"/>
                  </a:lnTo>
                  <a:lnTo>
                    <a:pt x="49387" y="25202"/>
                  </a:lnTo>
                  <a:lnTo>
                    <a:pt x="49404" y="25065"/>
                  </a:lnTo>
                  <a:lnTo>
                    <a:pt x="49404" y="24929"/>
                  </a:lnTo>
                  <a:lnTo>
                    <a:pt x="49404" y="24929"/>
                  </a:lnTo>
                  <a:lnTo>
                    <a:pt x="49404" y="24852"/>
                  </a:lnTo>
                  <a:lnTo>
                    <a:pt x="49387" y="24784"/>
                  </a:lnTo>
                  <a:lnTo>
                    <a:pt x="49370" y="24715"/>
                  </a:lnTo>
                  <a:lnTo>
                    <a:pt x="49345" y="24647"/>
                  </a:lnTo>
                  <a:lnTo>
                    <a:pt x="49302" y="24579"/>
                  </a:lnTo>
                  <a:lnTo>
                    <a:pt x="49259" y="24519"/>
                  </a:lnTo>
                  <a:lnTo>
                    <a:pt x="49217" y="24459"/>
                  </a:lnTo>
                  <a:lnTo>
                    <a:pt x="49157" y="24399"/>
                  </a:lnTo>
                  <a:lnTo>
                    <a:pt x="49037" y="24280"/>
                  </a:lnTo>
                  <a:lnTo>
                    <a:pt x="48901" y="24178"/>
                  </a:lnTo>
                  <a:lnTo>
                    <a:pt x="48747" y="24067"/>
                  </a:lnTo>
                  <a:lnTo>
                    <a:pt x="48593" y="23964"/>
                  </a:lnTo>
                  <a:lnTo>
                    <a:pt x="48593" y="23964"/>
                  </a:lnTo>
                  <a:lnTo>
                    <a:pt x="48363" y="23802"/>
                  </a:lnTo>
                  <a:lnTo>
                    <a:pt x="48141" y="23640"/>
                  </a:lnTo>
                  <a:lnTo>
                    <a:pt x="48039" y="23546"/>
                  </a:lnTo>
                  <a:lnTo>
                    <a:pt x="47936" y="23452"/>
                  </a:lnTo>
                  <a:lnTo>
                    <a:pt x="47851" y="23349"/>
                  </a:lnTo>
                  <a:lnTo>
                    <a:pt x="47765" y="23247"/>
                  </a:lnTo>
                  <a:lnTo>
                    <a:pt x="47765" y="23247"/>
                  </a:lnTo>
                  <a:lnTo>
                    <a:pt x="47671" y="23110"/>
                  </a:lnTo>
                  <a:lnTo>
                    <a:pt x="47578" y="22974"/>
                  </a:lnTo>
                  <a:lnTo>
                    <a:pt x="47492" y="22837"/>
                  </a:lnTo>
                  <a:lnTo>
                    <a:pt x="47415" y="22692"/>
                  </a:lnTo>
                  <a:lnTo>
                    <a:pt x="47279" y="22419"/>
                  </a:lnTo>
                  <a:lnTo>
                    <a:pt x="47159" y="22129"/>
                  </a:lnTo>
                  <a:lnTo>
                    <a:pt x="47057" y="21847"/>
                  </a:lnTo>
                  <a:lnTo>
                    <a:pt x="46971" y="21565"/>
                  </a:lnTo>
                  <a:lnTo>
                    <a:pt x="46903" y="21283"/>
                  </a:lnTo>
                  <a:lnTo>
                    <a:pt x="46843" y="20993"/>
                  </a:lnTo>
                  <a:lnTo>
                    <a:pt x="46801" y="20711"/>
                  </a:lnTo>
                  <a:lnTo>
                    <a:pt x="46767" y="20430"/>
                  </a:lnTo>
                  <a:lnTo>
                    <a:pt x="46741" y="20148"/>
                  </a:lnTo>
                  <a:lnTo>
                    <a:pt x="46724" y="19866"/>
                  </a:lnTo>
                  <a:lnTo>
                    <a:pt x="46715" y="19311"/>
                  </a:lnTo>
                  <a:lnTo>
                    <a:pt x="46707" y="18774"/>
                  </a:lnTo>
                  <a:lnTo>
                    <a:pt x="46707" y="18774"/>
                  </a:lnTo>
                  <a:lnTo>
                    <a:pt x="46707" y="18372"/>
                  </a:lnTo>
                  <a:lnTo>
                    <a:pt x="46698" y="17988"/>
                  </a:lnTo>
                  <a:lnTo>
                    <a:pt x="46681" y="17604"/>
                  </a:lnTo>
                  <a:lnTo>
                    <a:pt x="46664" y="17425"/>
                  </a:lnTo>
                  <a:lnTo>
                    <a:pt x="46647" y="17237"/>
                  </a:lnTo>
                  <a:lnTo>
                    <a:pt x="46621" y="17058"/>
                  </a:lnTo>
                  <a:lnTo>
                    <a:pt x="46587" y="16887"/>
                  </a:lnTo>
                  <a:lnTo>
                    <a:pt x="46553" y="16716"/>
                  </a:lnTo>
                  <a:lnTo>
                    <a:pt x="46510" y="16554"/>
                  </a:lnTo>
                  <a:lnTo>
                    <a:pt x="46459" y="16392"/>
                  </a:lnTo>
                  <a:lnTo>
                    <a:pt x="46391" y="16238"/>
                  </a:lnTo>
                  <a:lnTo>
                    <a:pt x="46323" y="16084"/>
                  </a:lnTo>
                  <a:lnTo>
                    <a:pt x="46237" y="15939"/>
                  </a:lnTo>
                  <a:lnTo>
                    <a:pt x="46237" y="15939"/>
                  </a:lnTo>
                  <a:lnTo>
                    <a:pt x="46220" y="15914"/>
                  </a:lnTo>
                  <a:lnTo>
                    <a:pt x="46203" y="15897"/>
                  </a:lnTo>
                  <a:lnTo>
                    <a:pt x="46152" y="15871"/>
                  </a:lnTo>
                  <a:lnTo>
                    <a:pt x="46092" y="15854"/>
                  </a:lnTo>
                  <a:lnTo>
                    <a:pt x="46024" y="15845"/>
                  </a:lnTo>
                  <a:lnTo>
                    <a:pt x="46024" y="15845"/>
                  </a:lnTo>
                  <a:lnTo>
                    <a:pt x="45938" y="15828"/>
                  </a:lnTo>
                  <a:lnTo>
                    <a:pt x="45870" y="15803"/>
                  </a:lnTo>
                  <a:lnTo>
                    <a:pt x="45870" y="15803"/>
                  </a:lnTo>
                  <a:lnTo>
                    <a:pt x="45614" y="15700"/>
                  </a:lnTo>
                  <a:lnTo>
                    <a:pt x="45366" y="15589"/>
                  </a:lnTo>
                  <a:lnTo>
                    <a:pt x="45127" y="15478"/>
                  </a:lnTo>
                  <a:lnTo>
                    <a:pt x="44897" y="15359"/>
                  </a:lnTo>
                  <a:lnTo>
                    <a:pt x="44666" y="15231"/>
                  </a:lnTo>
                  <a:lnTo>
                    <a:pt x="44453" y="15103"/>
                  </a:lnTo>
                  <a:lnTo>
                    <a:pt x="44240" y="14975"/>
                  </a:lnTo>
                  <a:lnTo>
                    <a:pt x="44035" y="14838"/>
                  </a:lnTo>
                  <a:lnTo>
                    <a:pt x="43830" y="14701"/>
                  </a:lnTo>
                  <a:lnTo>
                    <a:pt x="43642" y="14556"/>
                  </a:lnTo>
                  <a:lnTo>
                    <a:pt x="43454" y="14411"/>
                  </a:lnTo>
                  <a:lnTo>
                    <a:pt x="43266" y="14266"/>
                  </a:lnTo>
                  <a:lnTo>
                    <a:pt x="42925" y="13967"/>
                  </a:lnTo>
                  <a:lnTo>
                    <a:pt x="42600" y="13668"/>
                  </a:lnTo>
                  <a:lnTo>
                    <a:pt x="42293" y="13361"/>
                  </a:lnTo>
                  <a:lnTo>
                    <a:pt x="42011" y="13045"/>
                  </a:lnTo>
                  <a:lnTo>
                    <a:pt x="41747" y="12746"/>
                  </a:lnTo>
                  <a:lnTo>
                    <a:pt x="41499" y="12439"/>
                  </a:lnTo>
                  <a:lnTo>
                    <a:pt x="41260" y="12149"/>
                  </a:lnTo>
                  <a:lnTo>
                    <a:pt x="41047" y="11859"/>
                  </a:lnTo>
                  <a:lnTo>
                    <a:pt x="40654" y="11321"/>
                  </a:lnTo>
                  <a:lnTo>
                    <a:pt x="40654" y="11321"/>
                  </a:lnTo>
                  <a:lnTo>
                    <a:pt x="40586" y="11227"/>
                  </a:lnTo>
                  <a:lnTo>
                    <a:pt x="40517" y="11116"/>
                  </a:lnTo>
                  <a:lnTo>
                    <a:pt x="40517" y="11116"/>
                  </a:lnTo>
                  <a:lnTo>
                    <a:pt x="40441" y="10988"/>
                  </a:lnTo>
                  <a:lnTo>
                    <a:pt x="40364" y="10868"/>
                  </a:lnTo>
                  <a:lnTo>
                    <a:pt x="40321" y="10809"/>
                  </a:lnTo>
                  <a:lnTo>
                    <a:pt x="40278" y="10766"/>
                  </a:lnTo>
                  <a:lnTo>
                    <a:pt x="40227" y="10723"/>
                  </a:lnTo>
                  <a:lnTo>
                    <a:pt x="40176" y="10689"/>
                  </a:lnTo>
                  <a:lnTo>
                    <a:pt x="40176" y="10689"/>
                  </a:lnTo>
                  <a:lnTo>
                    <a:pt x="40099" y="10646"/>
                  </a:lnTo>
                  <a:lnTo>
                    <a:pt x="40005" y="10612"/>
                  </a:lnTo>
                  <a:lnTo>
                    <a:pt x="39903" y="10587"/>
                  </a:lnTo>
                  <a:lnTo>
                    <a:pt x="39783" y="10569"/>
                  </a:lnTo>
                  <a:lnTo>
                    <a:pt x="39544" y="10552"/>
                  </a:lnTo>
                  <a:lnTo>
                    <a:pt x="39297" y="10535"/>
                  </a:lnTo>
                  <a:lnTo>
                    <a:pt x="39297" y="10535"/>
                  </a:lnTo>
                  <a:lnTo>
                    <a:pt x="39083" y="10527"/>
                  </a:lnTo>
                  <a:lnTo>
                    <a:pt x="38895" y="10518"/>
                  </a:lnTo>
                  <a:lnTo>
                    <a:pt x="38895" y="10518"/>
                  </a:lnTo>
                  <a:lnTo>
                    <a:pt x="38187" y="10433"/>
                  </a:lnTo>
                  <a:lnTo>
                    <a:pt x="37811" y="10382"/>
                  </a:lnTo>
                  <a:lnTo>
                    <a:pt x="37427" y="10330"/>
                  </a:lnTo>
                  <a:lnTo>
                    <a:pt x="37427" y="10330"/>
                  </a:lnTo>
                  <a:lnTo>
                    <a:pt x="37068" y="10271"/>
                  </a:lnTo>
                  <a:lnTo>
                    <a:pt x="36847" y="10228"/>
                  </a:lnTo>
                  <a:lnTo>
                    <a:pt x="36590" y="10177"/>
                  </a:lnTo>
                  <a:lnTo>
                    <a:pt x="36317" y="10100"/>
                  </a:lnTo>
                  <a:lnTo>
                    <a:pt x="36018" y="10015"/>
                  </a:lnTo>
                  <a:lnTo>
                    <a:pt x="35703" y="9912"/>
                  </a:lnTo>
                  <a:lnTo>
                    <a:pt x="35378" y="9793"/>
                  </a:lnTo>
                  <a:lnTo>
                    <a:pt x="35037" y="9639"/>
                  </a:lnTo>
                  <a:lnTo>
                    <a:pt x="34857" y="9562"/>
                  </a:lnTo>
                  <a:lnTo>
                    <a:pt x="34687" y="9468"/>
                  </a:lnTo>
                  <a:lnTo>
                    <a:pt x="34507" y="9374"/>
                  </a:lnTo>
                  <a:lnTo>
                    <a:pt x="34328" y="9272"/>
                  </a:lnTo>
                  <a:lnTo>
                    <a:pt x="34149" y="9161"/>
                  </a:lnTo>
                  <a:lnTo>
                    <a:pt x="33970" y="9041"/>
                  </a:lnTo>
                  <a:lnTo>
                    <a:pt x="33790" y="8922"/>
                  </a:lnTo>
                  <a:lnTo>
                    <a:pt x="33611" y="8785"/>
                  </a:lnTo>
                  <a:lnTo>
                    <a:pt x="33432" y="8640"/>
                  </a:lnTo>
                  <a:lnTo>
                    <a:pt x="33252" y="8486"/>
                  </a:lnTo>
                  <a:lnTo>
                    <a:pt x="33082" y="8333"/>
                  </a:lnTo>
                  <a:lnTo>
                    <a:pt x="32902" y="8162"/>
                  </a:lnTo>
                  <a:lnTo>
                    <a:pt x="32732" y="7983"/>
                  </a:lnTo>
                  <a:lnTo>
                    <a:pt x="32561" y="7795"/>
                  </a:lnTo>
                  <a:lnTo>
                    <a:pt x="32561" y="7795"/>
                  </a:lnTo>
                  <a:lnTo>
                    <a:pt x="32407" y="7607"/>
                  </a:lnTo>
                  <a:lnTo>
                    <a:pt x="32254" y="7411"/>
                  </a:lnTo>
                  <a:lnTo>
                    <a:pt x="32117" y="7214"/>
                  </a:lnTo>
                  <a:lnTo>
                    <a:pt x="31989" y="7027"/>
                  </a:lnTo>
                  <a:lnTo>
                    <a:pt x="31861" y="6830"/>
                  </a:lnTo>
                  <a:lnTo>
                    <a:pt x="31750" y="6634"/>
                  </a:lnTo>
                  <a:lnTo>
                    <a:pt x="31647" y="6446"/>
                  </a:lnTo>
                  <a:lnTo>
                    <a:pt x="31545" y="6250"/>
                  </a:lnTo>
                  <a:lnTo>
                    <a:pt x="31460" y="6053"/>
                  </a:lnTo>
                  <a:lnTo>
                    <a:pt x="31374" y="5866"/>
                  </a:lnTo>
                  <a:lnTo>
                    <a:pt x="31297" y="5678"/>
                  </a:lnTo>
                  <a:lnTo>
                    <a:pt x="31229" y="5490"/>
                  </a:lnTo>
                  <a:lnTo>
                    <a:pt x="31110" y="5123"/>
                  </a:lnTo>
                  <a:lnTo>
                    <a:pt x="31016" y="4773"/>
                  </a:lnTo>
                  <a:lnTo>
                    <a:pt x="30939" y="4431"/>
                  </a:lnTo>
                  <a:lnTo>
                    <a:pt x="30879" y="4107"/>
                  </a:lnTo>
                  <a:lnTo>
                    <a:pt x="30836" y="3808"/>
                  </a:lnTo>
                  <a:lnTo>
                    <a:pt x="30811" y="3535"/>
                  </a:lnTo>
                  <a:lnTo>
                    <a:pt x="30785" y="3279"/>
                  </a:lnTo>
                  <a:lnTo>
                    <a:pt x="30777" y="3057"/>
                  </a:lnTo>
                  <a:lnTo>
                    <a:pt x="30768" y="2698"/>
                  </a:lnTo>
                  <a:lnTo>
                    <a:pt x="30768" y="2698"/>
                  </a:lnTo>
                  <a:lnTo>
                    <a:pt x="30777" y="2562"/>
                  </a:lnTo>
                  <a:lnTo>
                    <a:pt x="30794" y="2425"/>
                  </a:lnTo>
                  <a:lnTo>
                    <a:pt x="30828" y="2289"/>
                  </a:lnTo>
                  <a:lnTo>
                    <a:pt x="30871" y="2143"/>
                  </a:lnTo>
                  <a:lnTo>
                    <a:pt x="30922" y="1998"/>
                  </a:lnTo>
                  <a:lnTo>
                    <a:pt x="30973" y="1862"/>
                  </a:lnTo>
                  <a:lnTo>
                    <a:pt x="31093" y="1580"/>
                  </a:lnTo>
                  <a:lnTo>
                    <a:pt x="31093" y="1580"/>
                  </a:lnTo>
                  <a:lnTo>
                    <a:pt x="31178" y="1384"/>
                  </a:lnTo>
                  <a:lnTo>
                    <a:pt x="31255" y="1204"/>
                  </a:lnTo>
                  <a:lnTo>
                    <a:pt x="31315" y="1025"/>
                  </a:lnTo>
                  <a:lnTo>
                    <a:pt x="31340" y="948"/>
                  </a:lnTo>
                  <a:lnTo>
                    <a:pt x="31357" y="863"/>
                  </a:lnTo>
                  <a:lnTo>
                    <a:pt x="31366" y="786"/>
                  </a:lnTo>
                  <a:lnTo>
                    <a:pt x="31366" y="709"/>
                  </a:lnTo>
                  <a:lnTo>
                    <a:pt x="31366" y="641"/>
                  </a:lnTo>
                  <a:lnTo>
                    <a:pt x="31349" y="573"/>
                  </a:lnTo>
                  <a:lnTo>
                    <a:pt x="31323" y="513"/>
                  </a:lnTo>
                  <a:lnTo>
                    <a:pt x="31297" y="453"/>
                  </a:lnTo>
                  <a:lnTo>
                    <a:pt x="31246" y="393"/>
                  </a:lnTo>
                  <a:lnTo>
                    <a:pt x="31195" y="342"/>
                  </a:lnTo>
                  <a:lnTo>
                    <a:pt x="31195" y="342"/>
                  </a:lnTo>
                  <a:lnTo>
                    <a:pt x="31084" y="257"/>
                  </a:lnTo>
                  <a:lnTo>
                    <a:pt x="30973" y="188"/>
                  </a:lnTo>
                  <a:lnTo>
                    <a:pt x="30854" y="129"/>
                  </a:lnTo>
                  <a:lnTo>
                    <a:pt x="30743" y="86"/>
                  </a:lnTo>
                  <a:lnTo>
                    <a:pt x="30623" y="43"/>
                  </a:lnTo>
                  <a:lnTo>
                    <a:pt x="30512" y="18"/>
                  </a:lnTo>
                  <a:lnTo>
                    <a:pt x="30393" y="1"/>
                  </a:lnTo>
                  <a:lnTo>
                    <a:pt x="30273" y="1"/>
                  </a:lnTo>
                  <a:lnTo>
                    <a:pt x="30153" y="1"/>
                  </a:lnTo>
                  <a:lnTo>
                    <a:pt x="30034" y="9"/>
                  </a:lnTo>
                  <a:lnTo>
                    <a:pt x="29906" y="35"/>
                  </a:lnTo>
                  <a:lnTo>
                    <a:pt x="29786" y="60"/>
                  </a:lnTo>
                  <a:lnTo>
                    <a:pt x="29658" y="95"/>
                  </a:lnTo>
                  <a:lnTo>
                    <a:pt x="29539" y="146"/>
                  </a:lnTo>
                  <a:lnTo>
                    <a:pt x="29411" y="197"/>
                  </a:lnTo>
                  <a:lnTo>
                    <a:pt x="29291" y="257"/>
                  </a:lnTo>
                  <a:lnTo>
                    <a:pt x="29035" y="385"/>
                  </a:lnTo>
                  <a:lnTo>
                    <a:pt x="28779" y="547"/>
                  </a:lnTo>
                  <a:lnTo>
                    <a:pt x="28514" y="726"/>
                  </a:lnTo>
                  <a:lnTo>
                    <a:pt x="28250" y="914"/>
                  </a:lnTo>
                  <a:lnTo>
                    <a:pt x="27985" y="1128"/>
                  </a:lnTo>
                  <a:lnTo>
                    <a:pt x="27720" y="1341"/>
                  </a:lnTo>
                  <a:lnTo>
                    <a:pt x="27174" y="1802"/>
                  </a:lnTo>
                  <a:lnTo>
                    <a:pt x="27174" y="1802"/>
                  </a:lnTo>
                  <a:lnTo>
                    <a:pt x="26542" y="2331"/>
                  </a:lnTo>
                  <a:lnTo>
                    <a:pt x="26218" y="2587"/>
                  </a:lnTo>
                  <a:lnTo>
                    <a:pt x="25902" y="2835"/>
                  </a:lnTo>
                  <a:lnTo>
                    <a:pt x="25578" y="3065"/>
                  </a:lnTo>
                  <a:lnTo>
                    <a:pt x="25415" y="3168"/>
                  </a:lnTo>
                  <a:lnTo>
                    <a:pt x="25253" y="3262"/>
                  </a:lnTo>
                  <a:lnTo>
                    <a:pt x="25091" y="3356"/>
                  </a:lnTo>
                  <a:lnTo>
                    <a:pt x="24929" y="3441"/>
                  </a:lnTo>
                  <a:lnTo>
                    <a:pt x="24775" y="3509"/>
                  </a:lnTo>
                  <a:lnTo>
                    <a:pt x="24613" y="3578"/>
                  </a:lnTo>
                  <a:lnTo>
                    <a:pt x="24613" y="3578"/>
                  </a:lnTo>
                  <a:lnTo>
                    <a:pt x="24237" y="3723"/>
                  </a:lnTo>
                  <a:lnTo>
                    <a:pt x="23862" y="3851"/>
                  </a:lnTo>
                  <a:lnTo>
                    <a:pt x="23503" y="3970"/>
                  </a:lnTo>
                  <a:lnTo>
                    <a:pt x="23145" y="4081"/>
                  </a:lnTo>
                  <a:lnTo>
                    <a:pt x="22786" y="4184"/>
                  </a:lnTo>
                  <a:lnTo>
                    <a:pt x="22445" y="4278"/>
                  </a:lnTo>
                  <a:lnTo>
                    <a:pt x="22095" y="4363"/>
                  </a:lnTo>
                  <a:lnTo>
                    <a:pt x="21762" y="4440"/>
                  </a:lnTo>
                  <a:lnTo>
                    <a:pt x="21420" y="4500"/>
                  </a:lnTo>
                  <a:lnTo>
                    <a:pt x="21096" y="4559"/>
                  </a:lnTo>
                  <a:lnTo>
                    <a:pt x="20763" y="4611"/>
                  </a:lnTo>
                  <a:lnTo>
                    <a:pt x="20438" y="4645"/>
                  </a:lnTo>
                  <a:lnTo>
                    <a:pt x="20114" y="4679"/>
                  </a:lnTo>
                  <a:lnTo>
                    <a:pt x="19790" y="4696"/>
                  </a:lnTo>
                  <a:lnTo>
                    <a:pt x="19474" y="4713"/>
                  </a:lnTo>
                  <a:lnTo>
                    <a:pt x="19149" y="4713"/>
                  </a:lnTo>
                  <a:lnTo>
                    <a:pt x="19149" y="4713"/>
                  </a:lnTo>
                  <a:lnTo>
                    <a:pt x="18782" y="4705"/>
                  </a:lnTo>
                  <a:lnTo>
                    <a:pt x="18415" y="4687"/>
                  </a:lnTo>
                  <a:lnTo>
                    <a:pt x="18057" y="4662"/>
                  </a:lnTo>
                  <a:lnTo>
                    <a:pt x="17698" y="4619"/>
                  </a:lnTo>
                  <a:lnTo>
                    <a:pt x="17339" y="4568"/>
                  </a:lnTo>
                  <a:lnTo>
                    <a:pt x="16998" y="4500"/>
                  </a:lnTo>
                  <a:lnTo>
                    <a:pt x="16648" y="4423"/>
                  </a:lnTo>
                  <a:lnTo>
                    <a:pt x="16315" y="4337"/>
                  </a:lnTo>
                  <a:lnTo>
                    <a:pt x="15982" y="4235"/>
                  </a:lnTo>
                  <a:lnTo>
                    <a:pt x="15649" y="4124"/>
                  </a:lnTo>
                  <a:lnTo>
                    <a:pt x="15325" y="3996"/>
                  </a:lnTo>
                  <a:lnTo>
                    <a:pt x="15000" y="3859"/>
                  </a:lnTo>
                  <a:lnTo>
                    <a:pt x="14693" y="3714"/>
                  </a:lnTo>
                  <a:lnTo>
                    <a:pt x="14377" y="3552"/>
                  </a:lnTo>
                  <a:lnTo>
                    <a:pt x="14078" y="3381"/>
                  </a:lnTo>
                  <a:lnTo>
                    <a:pt x="13779" y="3202"/>
                  </a:lnTo>
                  <a:lnTo>
                    <a:pt x="13779" y="3202"/>
                  </a:lnTo>
                  <a:lnTo>
                    <a:pt x="13686" y="3134"/>
                  </a:lnTo>
                  <a:lnTo>
                    <a:pt x="13592" y="3065"/>
                  </a:lnTo>
                  <a:lnTo>
                    <a:pt x="13592" y="3065"/>
                  </a:lnTo>
                  <a:lnTo>
                    <a:pt x="13447" y="2954"/>
                  </a:lnTo>
                  <a:lnTo>
                    <a:pt x="13378" y="2912"/>
                  </a:lnTo>
                  <a:lnTo>
                    <a:pt x="13301" y="2878"/>
                  </a:lnTo>
                  <a:lnTo>
                    <a:pt x="13301" y="2878"/>
                  </a:lnTo>
                  <a:lnTo>
                    <a:pt x="12909" y="2869"/>
                  </a:lnTo>
                  <a:lnTo>
                    <a:pt x="12525" y="2852"/>
                  </a:lnTo>
                  <a:lnTo>
                    <a:pt x="12525" y="2852"/>
                  </a:lnTo>
                  <a:lnTo>
                    <a:pt x="12439" y="2835"/>
                  </a:lnTo>
                  <a:lnTo>
                    <a:pt x="12345" y="2818"/>
                  </a:lnTo>
                  <a:lnTo>
                    <a:pt x="12260" y="2792"/>
                  </a:lnTo>
                  <a:lnTo>
                    <a:pt x="12166" y="2758"/>
                  </a:lnTo>
                  <a:lnTo>
                    <a:pt x="11978" y="2690"/>
                  </a:lnTo>
                  <a:lnTo>
                    <a:pt x="11790" y="2604"/>
                  </a:lnTo>
                  <a:lnTo>
                    <a:pt x="11790" y="2604"/>
                  </a:lnTo>
                  <a:lnTo>
                    <a:pt x="11611" y="2528"/>
                  </a:lnTo>
                  <a:lnTo>
                    <a:pt x="11440" y="2459"/>
                  </a:lnTo>
                  <a:lnTo>
                    <a:pt x="11363" y="2434"/>
                  </a:lnTo>
                  <a:lnTo>
                    <a:pt x="11278" y="2417"/>
                  </a:lnTo>
                  <a:lnTo>
                    <a:pt x="11210" y="2400"/>
                  </a:lnTo>
                  <a:lnTo>
                    <a:pt x="11133" y="239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5" name="Google Shape;10125;p44"/>
            <p:cNvSpPr/>
            <p:nvPr/>
          </p:nvSpPr>
          <p:spPr>
            <a:xfrm>
              <a:off x="3377463" y="2932000"/>
              <a:ext cx="1072075" cy="904525"/>
            </a:xfrm>
            <a:custGeom>
              <a:avLst/>
              <a:gdLst/>
              <a:ahLst/>
              <a:cxnLst/>
              <a:rect l="l" t="t" r="r" b="b"/>
              <a:pathLst>
                <a:path w="42883" h="36181" extrusionOk="0">
                  <a:moveTo>
                    <a:pt x="24972" y="51"/>
                  </a:moveTo>
                  <a:lnTo>
                    <a:pt x="25057" y="60"/>
                  </a:lnTo>
                  <a:lnTo>
                    <a:pt x="25142" y="68"/>
                  </a:lnTo>
                  <a:lnTo>
                    <a:pt x="25236" y="94"/>
                  </a:lnTo>
                  <a:lnTo>
                    <a:pt x="25330" y="137"/>
                  </a:lnTo>
                  <a:lnTo>
                    <a:pt x="25415" y="171"/>
                  </a:lnTo>
                  <a:lnTo>
                    <a:pt x="25492" y="222"/>
                  </a:lnTo>
                  <a:lnTo>
                    <a:pt x="25569" y="265"/>
                  </a:lnTo>
                  <a:lnTo>
                    <a:pt x="25714" y="376"/>
                  </a:lnTo>
                  <a:lnTo>
                    <a:pt x="25842" y="495"/>
                  </a:lnTo>
                  <a:lnTo>
                    <a:pt x="25953" y="623"/>
                  </a:lnTo>
                  <a:lnTo>
                    <a:pt x="26064" y="769"/>
                  </a:lnTo>
                  <a:lnTo>
                    <a:pt x="26150" y="922"/>
                  </a:lnTo>
                  <a:lnTo>
                    <a:pt x="26235" y="1084"/>
                  </a:lnTo>
                  <a:lnTo>
                    <a:pt x="26303" y="1255"/>
                  </a:lnTo>
                  <a:lnTo>
                    <a:pt x="26372" y="1434"/>
                  </a:lnTo>
                  <a:lnTo>
                    <a:pt x="26431" y="1622"/>
                  </a:lnTo>
                  <a:lnTo>
                    <a:pt x="26483" y="1810"/>
                  </a:lnTo>
                  <a:lnTo>
                    <a:pt x="26577" y="2211"/>
                  </a:lnTo>
                  <a:lnTo>
                    <a:pt x="26670" y="2630"/>
                  </a:lnTo>
                  <a:lnTo>
                    <a:pt x="26730" y="2937"/>
                  </a:lnTo>
                  <a:lnTo>
                    <a:pt x="26798" y="3244"/>
                  </a:lnTo>
                  <a:lnTo>
                    <a:pt x="26875" y="3543"/>
                  </a:lnTo>
                  <a:lnTo>
                    <a:pt x="26969" y="3842"/>
                  </a:lnTo>
                  <a:lnTo>
                    <a:pt x="27020" y="3987"/>
                  </a:lnTo>
                  <a:lnTo>
                    <a:pt x="27072" y="4132"/>
                  </a:lnTo>
                  <a:lnTo>
                    <a:pt x="27131" y="4269"/>
                  </a:lnTo>
                  <a:lnTo>
                    <a:pt x="27200" y="4397"/>
                  </a:lnTo>
                  <a:lnTo>
                    <a:pt x="27268" y="4533"/>
                  </a:lnTo>
                  <a:lnTo>
                    <a:pt x="27345" y="4653"/>
                  </a:lnTo>
                  <a:lnTo>
                    <a:pt x="27430" y="4772"/>
                  </a:lnTo>
                  <a:lnTo>
                    <a:pt x="27524" y="4883"/>
                  </a:lnTo>
                  <a:lnTo>
                    <a:pt x="27678" y="5063"/>
                  </a:lnTo>
                  <a:lnTo>
                    <a:pt x="27840" y="5242"/>
                  </a:lnTo>
                  <a:lnTo>
                    <a:pt x="28002" y="5404"/>
                  </a:lnTo>
                  <a:lnTo>
                    <a:pt x="28173" y="5575"/>
                  </a:lnTo>
                  <a:lnTo>
                    <a:pt x="28344" y="5729"/>
                  </a:lnTo>
                  <a:lnTo>
                    <a:pt x="28514" y="5891"/>
                  </a:lnTo>
                  <a:lnTo>
                    <a:pt x="28694" y="6044"/>
                  </a:lnTo>
                  <a:lnTo>
                    <a:pt x="28873" y="6190"/>
                  </a:lnTo>
                  <a:lnTo>
                    <a:pt x="29061" y="6335"/>
                  </a:lnTo>
                  <a:lnTo>
                    <a:pt x="29249" y="6471"/>
                  </a:lnTo>
                  <a:lnTo>
                    <a:pt x="29436" y="6608"/>
                  </a:lnTo>
                  <a:lnTo>
                    <a:pt x="29633" y="6736"/>
                  </a:lnTo>
                  <a:lnTo>
                    <a:pt x="29829" y="6864"/>
                  </a:lnTo>
                  <a:lnTo>
                    <a:pt x="30025" y="6983"/>
                  </a:lnTo>
                  <a:lnTo>
                    <a:pt x="30230" y="7103"/>
                  </a:lnTo>
                  <a:lnTo>
                    <a:pt x="30444" y="7214"/>
                  </a:lnTo>
                  <a:lnTo>
                    <a:pt x="30649" y="7325"/>
                  </a:lnTo>
                  <a:lnTo>
                    <a:pt x="30862" y="7427"/>
                  </a:lnTo>
                  <a:lnTo>
                    <a:pt x="31084" y="7530"/>
                  </a:lnTo>
                  <a:lnTo>
                    <a:pt x="31298" y="7624"/>
                  </a:lnTo>
                  <a:lnTo>
                    <a:pt x="31528" y="7709"/>
                  </a:lnTo>
                  <a:lnTo>
                    <a:pt x="31750" y="7803"/>
                  </a:lnTo>
                  <a:lnTo>
                    <a:pt x="31980" y="7880"/>
                  </a:lnTo>
                  <a:lnTo>
                    <a:pt x="32211" y="7957"/>
                  </a:lnTo>
                  <a:lnTo>
                    <a:pt x="32450" y="8034"/>
                  </a:lnTo>
                  <a:lnTo>
                    <a:pt x="32689" y="8102"/>
                  </a:lnTo>
                  <a:lnTo>
                    <a:pt x="33176" y="8221"/>
                  </a:lnTo>
                  <a:lnTo>
                    <a:pt x="33679" y="8332"/>
                  </a:lnTo>
                  <a:lnTo>
                    <a:pt x="34192" y="8418"/>
                  </a:lnTo>
                  <a:lnTo>
                    <a:pt x="34354" y="8443"/>
                  </a:lnTo>
                  <a:lnTo>
                    <a:pt x="34516" y="8452"/>
                  </a:lnTo>
                  <a:lnTo>
                    <a:pt x="34832" y="8460"/>
                  </a:lnTo>
                  <a:lnTo>
                    <a:pt x="35088" y="8469"/>
                  </a:lnTo>
                  <a:lnTo>
                    <a:pt x="35216" y="8477"/>
                  </a:lnTo>
                  <a:lnTo>
                    <a:pt x="35336" y="8495"/>
                  </a:lnTo>
                  <a:lnTo>
                    <a:pt x="35447" y="8512"/>
                  </a:lnTo>
                  <a:lnTo>
                    <a:pt x="35557" y="8537"/>
                  </a:lnTo>
                  <a:lnTo>
                    <a:pt x="35651" y="8571"/>
                  </a:lnTo>
                  <a:lnTo>
                    <a:pt x="35745" y="8614"/>
                  </a:lnTo>
                  <a:lnTo>
                    <a:pt x="36258" y="8913"/>
                  </a:lnTo>
                  <a:lnTo>
                    <a:pt x="36548" y="9092"/>
                  </a:lnTo>
                  <a:lnTo>
                    <a:pt x="36855" y="9280"/>
                  </a:lnTo>
                  <a:lnTo>
                    <a:pt x="37171" y="9493"/>
                  </a:lnTo>
                  <a:lnTo>
                    <a:pt x="37504" y="9715"/>
                  </a:lnTo>
                  <a:lnTo>
                    <a:pt x="37845" y="9963"/>
                  </a:lnTo>
                  <a:lnTo>
                    <a:pt x="38195" y="10236"/>
                  </a:lnTo>
                  <a:lnTo>
                    <a:pt x="38545" y="10526"/>
                  </a:lnTo>
                  <a:lnTo>
                    <a:pt x="38904" y="10842"/>
                  </a:lnTo>
                  <a:lnTo>
                    <a:pt x="39254" y="11175"/>
                  </a:lnTo>
                  <a:lnTo>
                    <a:pt x="39433" y="11354"/>
                  </a:lnTo>
                  <a:lnTo>
                    <a:pt x="39613" y="11534"/>
                  </a:lnTo>
                  <a:lnTo>
                    <a:pt x="39783" y="11730"/>
                  </a:lnTo>
                  <a:lnTo>
                    <a:pt x="39954" y="11926"/>
                  </a:lnTo>
                  <a:lnTo>
                    <a:pt x="40125" y="12131"/>
                  </a:lnTo>
                  <a:lnTo>
                    <a:pt x="40296" y="12336"/>
                  </a:lnTo>
                  <a:lnTo>
                    <a:pt x="40458" y="12558"/>
                  </a:lnTo>
                  <a:lnTo>
                    <a:pt x="40620" y="12780"/>
                  </a:lnTo>
                  <a:lnTo>
                    <a:pt x="40782" y="13011"/>
                  </a:lnTo>
                  <a:lnTo>
                    <a:pt x="40936" y="13250"/>
                  </a:lnTo>
                  <a:lnTo>
                    <a:pt x="40961" y="13301"/>
                  </a:lnTo>
                  <a:lnTo>
                    <a:pt x="40979" y="13352"/>
                  </a:lnTo>
                  <a:lnTo>
                    <a:pt x="40987" y="13403"/>
                  </a:lnTo>
                  <a:lnTo>
                    <a:pt x="40987" y="13463"/>
                  </a:lnTo>
                  <a:lnTo>
                    <a:pt x="40979" y="13583"/>
                  </a:lnTo>
                  <a:lnTo>
                    <a:pt x="40961" y="13702"/>
                  </a:lnTo>
                  <a:lnTo>
                    <a:pt x="40944" y="13813"/>
                  </a:lnTo>
                  <a:lnTo>
                    <a:pt x="40944" y="13924"/>
                  </a:lnTo>
                  <a:lnTo>
                    <a:pt x="40944" y="14556"/>
                  </a:lnTo>
                  <a:lnTo>
                    <a:pt x="40953" y="14889"/>
                  </a:lnTo>
                  <a:lnTo>
                    <a:pt x="40970" y="15247"/>
                  </a:lnTo>
                  <a:lnTo>
                    <a:pt x="40996" y="15614"/>
                  </a:lnTo>
                  <a:lnTo>
                    <a:pt x="41030" y="15999"/>
                  </a:lnTo>
                  <a:lnTo>
                    <a:pt x="41081" y="16383"/>
                  </a:lnTo>
                  <a:lnTo>
                    <a:pt x="41149" y="16784"/>
                  </a:lnTo>
                  <a:lnTo>
                    <a:pt x="41235" y="17194"/>
                  </a:lnTo>
                  <a:lnTo>
                    <a:pt x="41286" y="17399"/>
                  </a:lnTo>
                  <a:lnTo>
                    <a:pt x="41337" y="17604"/>
                  </a:lnTo>
                  <a:lnTo>
                    <a:pt x="41405" y="17808"/>
                  </a:lnTo>
                  <a:lnTo>
                    <a:pt x="41474" y="18022"/>
                  </a:lnTo>
                  <a:lnTo>
                    <a:pt x="41542" y="18235"/>
                  </a:lnTo>
                  <a:lnTo>
                    <a:pt x="41627" y="18440"/>
                  </a:lnTo>
                  <a:lnTo>
                    <a:pt x="41713" y="18654"/>
                  </a:lnTo>
                  <a:lnTo>
                    <a:pt x="41815" y="18867"/>
                  </a:lnTo>
                  <a:lnTo>
                    <a:pt x="41918" y="19080"/>
                  </a:lnTo>
                  <a:lnTo>
                    <a:pt x="42029" y="19294"/>
                  </a:lnTo>
                  <a:lnTo>
                    <a:pt x="42148" y="19499"/>
                  </a:lnTo>
                  <a:lnTo>
                    <a:pt x="42276" y="19712"/>
                  </a:lnTo>
                  <a:lnTo>
                    <a:pt x="42413" y="19926"/>
                  </a:lnTo>
                  <a:lnTo>
                    <a:pt x="42558" y="20131"/>
                  </a:lnTo>
                  <a:lnTo>
                    <a:pt x="42618" y="20199"/>
                  </a:lnTo>
                  <a:lnTo>
                    <a:pt x="42686" y="20259"/>
                  </a:lnTo>
                  <a:lnTo>
                    <a:pt x="42746" y="20310"/>
                  </a:lnTo>
                  <a:lnTo>
                    <a:pt x="42788" y="20361"/>
                  </a:lnTo>
                  <a:lnTo>
                    <a:pt x="42823" y="20404"/>
                  </a:lnTo>
                  <a:lnTo>
                    <a:pt x="42831" y="20438"/>
                  </a:lnTo>
                  <a:lnTo>
                    <a:pt x="42831" y="20463"/>
                  </a:lnTo>
                  <a:lnTo>
                    <a:pt x="42814" y="20523"/>
                  </a:lnTo>
                  <a:lnTo>
                    <a:pt x="42780" y="20574"/>
                  </a:lnTo>
                  <a:lnTo>
                    <a:pt x="42737" y="20626"/>
                  </a:lnTo>
                  <a:lnTo>
                    <a:pt x="42686" y="20660"/>
                  </a:lnTo>
                  <a:lnTo>
                    <a:pt x="42626" y="20694"/>
                  </a:lnTo>
                  <a:lnTo>
                    <a:pt x="42558" y="20728"/>
                  </a:lnTo>
                  <a:lnTo>
                    <a:pt x="42413" y="20788"/>
                  </a:lnTo>
                  <a:lnTo>
                    <a:pt x="42276" y="20839"/>
                  </a:lnTo>
                  <a:lnTo>
                    <a:pt x="42216" y="20865"/>
                  </a:lnTo>
                  <a:lnTo>
                    <a:pt x="42157" y="20899"/>
                  </a:lnTo>
                  <a:lnTo>
                    <a:pt x="41696" y="21206"/>
                  </a:lnTo>
                  <a:lnTo>
                    <a:pt x="41218" y="21531"/>
                  </a:lnTo>
                  <a:lnTo>
                    <a:pt x="40979" y="21701"/>
                  </a:lnTo>
                  <a:lnTo>
                    <a:pt x="40731" y="21889"/>
                  </a:lnTo>
                  <a:lnTo>
                    <a:pt x="40492" y="22068"/>
                  </a:lnTo>
                  <a:lnTo>
                    <a:pt x="40244" y="22265"/>
                  </a:lnTo>
                  <a:lnTo>
                    <a:pt x="40005" y="22470"/>
                  </a:lnTo>
                  <a:lnTo>
                    <a:pt x="39766" y="22683"/>
                  </a:lnTo>
                  <a:lnTo>
                    <a:pt x="39527" y="22905"/>
                  </a:lnTo>
                  <a:lnTo>
                    <a:pt x="39305" y="23144"/>
                  </a:lnTo>
                  <a:lnTo>
                    <a:pt x="39083" y="23383"/>
                  </a:lnTo>
                  <a:lnTo>
                    <a:pt x="38870" y="23639"/>
                  </a:lnTo>
                  <a:lnTo>
                    <a:pt x="38665" y="23904"/>
                  </a:lnTo>
                  <a:lnTo>
                    <a:pt x="38469" y="24186"/>
                  </a:lnTo>
                  <a:lnTo>
                    <a:pt x="38119" y="24732"/>
                  </a:lnTo>
                  <a:lnTo>
                    <a:pt x="37786" y="25278"/>
                  </a:lnTo>
                  <a:lnTo>
                    <a:pt x="37478" y="25808"/>
                  </a:lnTo>
                  <a:lnTo>
                    <a:pt x="37188" y="26337"/>
                  </a:lnTo>
                  <a:lnTo>
                    <a:pt x="36915" y="26849"/>
                  </a:lnTo>
                  <a:lnTo>
                    <a:pt x="36659" y="27353"/>
                  </a:lnTo>
                  <a:lnTo>
                    <a:pt x="36198" y="28283"/>
                  </a:lnTo>
                  <a:lnTo>
                    <a:pt x="36061" y="28574"/>
                  </a:lnTo>
                  <a:lnTo>
                    <a:pt x="35916" y="28890"/>
                  </a:lnTo>
                  <a:lnTo>
                    <a:pt x="35711" y="29333"/>
                  </a:lnTo>
                  <a:lnTo>
                    <a:pt x="35609" y="29555"/>
                  </a:lnTo>
                  <a:lnTo>
                    <a:pt x="35498" y="29769"/>
                  </a:lnTo>
                  <a:lnTo>
                    <a:pt x="35395" y="29957"/>
                  </a:lnTo>
                  <a:lnTo>
                    <a:pt x="35284" y="30127"/>
                  </a:lnTo>
                  <a:lnTo>
                    <a:pt x="35182" y="30273"/>
                  </a:lnTo>
                  <a:lnTo>
                    <a:pt x="35131" y="30332"/>
                  </a:lnTo>
                  <a:lnTo>
                    <a:pt x="35079" y="30375"/>
                  </a:lnTo>
                  <a:lnTo>
                    <a:pt x="34977" y="30452"/>
                  </a:lnTo>
                  <a:lnTo>
                    <a:pt x="34857" y="30520"/>
                  </a:lnTo>
                  <a:lnTo>
                    <a:pt x="34704" y="30588"/>
                  </a:lnTo>
                  <a:lnTo>
                    <a:pt x="34542" y="30657"/>
                  </a:lnTo>
                  <a:lnTo>
                    <a:pt x="34183" y="30785"/>
                  </a:lnTo>
                  <a:lnTo>
                    <a:pt x="33816" y="30904"/>
                  </a:lnTo>
                  <a:lnTo>
                    <a:pt x="33551" y="30990"/>
                  </a:lnTo>
                  <a:lnTo>
                    <a:pt x="33312" y="31075"/>
                  </a:lnTo>
                  <a:lnTo>
                    <a:pt x="32672" y="31314"/>
                  </a:lnTo>
                  <a:lnTo>
                    <a:pt x="31980" y="31570"/>
                  </a:lnTo>
                  <a:lnTo>
                    <a:pt x="31246" y="31869"/>
                  </a:lnTo>
                  <a:lnTo>
                    <a:pt x="30862" y="32031"/>
                  </a:lnTo>
                  <a:lnTo>
                    <a:pt x="30478" y="32202"/>
                  </a:lnTo>
                  <a:lnTo>
                    <a:pt x="30085" y="32381"/>
                  </a:lnTo>
                  <a:lnTo>
                    <a:pt x="29684" y="32578"/>
                  </a:lnTo>
                  <a:lnTo>
                    <a:pt x="29283" y="32782"/>
                  </a:lnTo>
                  <a:lnTo>
                    <a:pt x="28882" y="32996"/>
                  </a:lnTo>
                  <a:lnTo>
                    <a:pt x="28472" y="33226"/>
                  </a:lnTo>
                  <a:lnTo>
                    <a:pt x="28062" y="33474"/>
                  </a:lnTo>
                  <a:lnTo>
                    <a:pt x="27652" y="33739"/>
                  </a:lnTo>
                  <a:lnTo>
                    <a:pt x="27242" y="34012"/>
                  </a:lnTo>
                  <a:lnTo>
                    <a:pt x="26909" y="34259"/>
                  </a:lnTo>
                  <a:lnTo>
                    <a:pt x="26585" y="34507"/>
                  </a:lnTo>
                  <a:lnTo>
                    <a:pt x="26278" y="34746"/>
                  </a:lnTo>
                  <a:lnTo>
                    <a:pt x="25979" y="34985"/>
                  </a:lnTo>
                  <a:lnTo>
                    <a:pt x="25450" y="35437"/>
                  </a:lnTo>
                  <a:lnTo>
                    <a:pt x="24997" y="35839"/>
                  </a:lnTo>
                  <a:lnTo>
                    <a:pt x="24989" y="35847"/>
                  </a:lnTo>
                  <a:lnTo>
                    <a:pt x="24920" y="35907"/>
                  </a:lnTo>
                  <a:lnTo>
                    <a:pt x="24886" y="35958"/>
                  </a:lnTo>
                  <a:lnTo>
                    <a:pt x="24844" y="36001"/>
                  </a:lnTo>
                  <a:lnTo>
                    <a:pt x="24792" y="36035"/>
                  </a:lnTo>
                  <a:lnTo>
                    <a:pt x="24741" y="36061"/>
                  </a:lnTo>
                  <a:lnTo>
                    <a:pt x="24664" y="36086"/>
                  </a:lnTo>
                  <a:lnTo>
                    <a:pt x="24596" y="36103"/>
                  </a:lnTo>
                  <a:lnTo>
                    <a:pt x="24442" y="36129"/>
                  </a:lnTo>
                  <a:lnTo>
                    <a:pt x="24272" y="36129"/>
                  </a:lnTo>
                  <a:lnTo>
                    <a:pt x="24101" y="36120"/>
                  </a:lnTo>
                  <a:lnTo>
                    <a:pt x="23922" y="36095"/>
                  </a:lnTo>
                  <a:lnTo>
                    <a:pt x="23734" y="36069"/>
                  </a:lnTo>
                  <a:lnTo>
                    <a:pt x="23350" y="35992"/>
                  </a:lnTo>
                  <a:lnTo>
                    <a:pt x="22991" y="35924"/>
                  </a:lnTo>
                  <a:lnTo>
                    <a:pt x="22812" y="35890"/>
                  </a:lnTo>
                  <a:lnTo>
                    <a:pt x="22632" y="35864"/>
                  </a:lnTo>
                  <a:lnTo>
                    <a:pt x="6651" y="33832"/>
                  </a:lnTo>
                  <a:lnTo>
                    <a:pt x="6019" y="33756"/>
                  </a:lnTo>
                  <a:lnTo>
                    <a:pt x="5371" y="33662"/>
                  </a:lnTo>
                  <a:lnTo>
                    <a:pt x="4730" y="33568"/>
                  </a:lnTo>
                  <a:lnTo>
                    <a:pt x="4107" y="33465"/>
                  </a:lnTo>
                  <a:lnTo>
                    <a:pt x="3808" y="33406"/>
                  </a:lnTo>
                  <a:lnTo>
                    <a:pt x="3518" y="33346"/>
                  </a:lnTo>
                  <a:lnTo>
                    <a:pt x="3245" y="33278"/>
                  </a:lnTo>
                  <a:lnTo>
                    <a:pt x="2989" y="33209"/>
                  </a:lnTo>
                  <a:lnTo>
                    <a:pt x="2758" y="33141"/>
                  </a:lnTo>
                  <a:lnTo>
                    <a:pt x="2545" y="33064"/>
                  </a:lnTo>
                  <a:lnTo>
                    <a:pt x="2348" y="32979"/>
                  </a:lnTo>
                  <a:lnTo>
                    <a:pt x="2186" y="32893"/>
                  </a:lnTo>
                  <a:lnTo>
                    <a:pt x="2084" y="32825"/>
                  </a:lnTo>
                  <a:lnTo>
                    <a:pt x="1990" y="32748"/>
                  </a:lnTo>
                  <a:lnTo>
                    <a:pt x="1887" y="32663"/>
                  </a:lnTo>
                  <a:lnTo>
                    <a:pt x="1794" y="32560"/>
                  </a:lnTo>
                  <a:lnTo>
                    <a:pt x="1700" y="32449"/>
                  </a:lnTo>
                  <a:lnTo>
                    <a:pt x="1614" y="32330"/>
                  </a:lnTo>
                  <a:lnTo>
                    <a:pt x="1520" y="32202"/>
                  </a:lnTo>
                  <a:lnTo>
                    <a:pt x="1435" y="32057"/>
                  </a:lnTo>
                  <a:lnTo>
                    <a:pt x="1350" y="31912"/>
                  </a:lnTo>
                  <a:lnTo>
                    <a:pt x="1264" y="31749"/>
                  </a:lnTo>
                  <a:lnTo>
                    <a:pt x="1187" y="31587"/>
                  </a:lnTo>
                  <a:lnTo>
                    <a:pt x="1111" y="31408"/>
                  </a:lnTo>
                  <a:lnTo>
                    <a:pt x="1034" y="31229"/>
                  </a:lnTo>
                  <a:lnTo>
                    <a:pt x="957" y="31041"/>
                  </a:lnTo>
                  <a:lnTo>
                    <a:pt x="820" y="30631"/>
                  </a:lnTo>
                  <a:lnTo>
                    <a:pt x="692" y="30196"/>
                  </a:lnTo>
                  <a:lnTo>
                    <a:pt x="581" y="29743"/>
                  </a:lnTo>
                  <a:lnTo>
                    <a:pt x="479" y="29265"/>
                  </a:lnTo>
                  <a:lnTo>
                    <a:pt x="393" y="28761"/>
                  </a:lnTo>
                  <a:lnTo>
                    <a:pt x="325" y="28241"/>
                  </a:lnTo>
                  <a:lnTo>
                    <a:pt x="274" y="27703"/>
                  </a:lnTo>
                  <a:lnTo>
                    <a:pt x="231" y="27156"/>
                  </a:lnTo>
                  <a:lnTo>
                    <a:pt x="214" y="26602"/>
                  </a:lnTo>
                  <a:lnTo>
                    <a:pt x="197" y="26192"/>
                  </a:lnTo>
                  <a:lnTo>
                    <a:pt x="180" y="25773"/>
                  </a:lnTo>
                  <a:lnTo>
                    <a:pt x="137" y="24911"/>
                  </a:lnTo>
                  <a:lnTo>
                    <a:pt x="86" y="23844"/>
                  </a:lnTo>
                  <a:lnTo>
                    <a:pt x="61" y="23298"/>
                  </a:lnTo>
                  <a:lnTo>
                    <a:pt x="52" y="22760"/>
                  </a:lnTo>
                  <a:lnTo>
                    <a:pt x="52" y="22214"/>
                  </a:lnTo>
                  <a:lnTo>
                    <a:pt x="69" y="21676"/>
                  </a:lnTo>
                  <a:lnTo>
                    <a:pt x="86" y="21411"/>
                  </a:lnTo>
                  <a:lnTo>
                    <a:pt x="103" y="21146"/>
                  </a:lnTo>
                  <a:lnTo>
                    <a:pt x="129" y="20882"/>
                  </a:lnTo>
                  <a:lnTo>
                    <a:pt x="154" y="20626"/>
                  </a:lnTo>
                  <a:lnTo>
                    <a:pt x="197" y="20361"/>
                  </a:lnTo>
                  <a:lnTo>
                    <a:pt x="240" y="20113"/>
                  </a:lnTo>
                  <a:lnTo>
                    <a:pt x="291" y="19857"/>
                  </a:lnTo>
                  <a:lnTo>
                    <a:pt x="342" y="19610"/>
                  </a:lnTo>
                  <a:lnTo>
                    <a:pt x="411" y="19371"/>
                  </a:lnTo>
                  <a:lnTo>
                    <a:pt x="479" y="19123"/>
                  </a:lnTo>
                  <a:lnTo>
                    <a:pt x="564" y="18893"/>
                  </a:lnTo>
                  <a:lnTo>
                    <a:pt x="650" y="18662"/>
                  </a:lnTo>
                  <a:lnTo>
                    <a:pt x="752" y="18440"/>
                  </a:lnTo>
                  <a:lnTo>
                    <a:pt x="863" y="18218"/>
                  </a:lnTo>
                  <a:lnTo>
                    <a:pt x="974" y="18005"/>
                  </a:lnTo>
                  <a:lnTo>
                    <a:pt x="1102" y="17800"/>
                  </a:lnTo>
                  <a:lnTo>
                    <a:pt x="1247" y="17595"/>
                  </a:lnTo>
                  <a:lnTo>
                    <a:pt x="1392" y="17399"/>
                  </a:lnTo>
                  <a:lnTo>
                    <a:pt x="1554" y="17219"/>
                  </a:lnTo>
                  <a:lnTo>
                    <a:pt x="1734" y="17040"/>
                  </a:lnTo>
                  <a:lnTo>
                    <a:pt x="1819" y="17006"/>
                  </a:lnTo>
                  <a:lnTo>
                    <a:pt x="1862" y="16997"/>
                  </a:lnTo>
                  <a:lnTo>
                    <a:pt x="2622" y="16767"/>
                  </a:lnTo>
                  <a:lnTo>
                    <a:pt x="3031" y="16639"/>
                  </a:lnTo>
                  <a:lnTo>
                    <a:pt x="3458" y="16494"/>
                  </a:lnTo>
                  <a:lnTo>
                    <a:pt x="3902" y="16340"/>
                  </a:lnTo>
                  <a:lnTo>
                    <a:pt x="4355" y="16169"/>
                  </a:lnTo>
                  <a:lnTo>
                    <a:pt x="4824" y="15982"/>
                  </a:lnTo>
                  <a:lnTo>
                    <a:pt x="5294" y="15777"/>
                  </a:lnTo>
                  <a:lnTo>
                    <a:pt x="5780" y="15546"/>
                  </a:lnTo>
                  <a:lnTo>
                    <a:pt x="6275" y="15299"/>
                  </a:lnTo>
                  <a:lnTo>
                    <a:pt x="6771" y="15025"/>
                  </a:lnTo>
                  <a:lnTo>
                    <a:pt x="7018" y="14880"/>
                  </a:lnTo>
                  <a:lnTo>
                    <a:pt x="7266" y="14735"/>
                  </a:lnTo>
                  <a:lnTo>
                    <a:pt x="7513" y="14573"/>
                  </a:lnTo>
                  <a:lnTo>
                    <a:pt x="7761" y="14411"/>
                  </a:lnTo>
                  <a:lnTo>
                    <a:pt x="8008" y="14240"/>
                  </a:lnTo>
                  <a:lnTo>
                    <a:pt x="8256" y="14061"/>
                  </a:lnTo>
                  <a:lnTo>
                    <a:pt x="8504" y="13873"/>
                  </a:lnTo>
                  <a:lnTo>
                    <a:pt x="8751" y="13677"/>
                  </a:lnTo>
                  <a:lnTo>
                    <a:pt x="8999" y="13472"/>
                  </a:lnTo>
                  <a:lnTo>
                    <a:pt x="9238" y="13258"/>
                  </a:lnTo>
                  <a:lnTo>
                    <a:pt x="9366" y="13147"/>
                  </a:lnTo>
                  <a:lnTo>
                    <a:pt x="9485" y="13019"/>
                  </a:lnTo>
                  <a:lnTo>
                    <a:pt x="9605" y="12900"/>
                  </a:lnTo>
                  <a:lnTo>
                    <a:pt x="9707" y="12772"/>
                  </a:lnTo>
                  <a:lnTo>
                    <a:pt x="9810" y="12644"/>
                  </a:lnTo>
                  <a:lnTo>
                    <a:pt x="9912" y="12507"/>
                  </a:lnTo>
                  <a:lnTo>
                    <a:pt x="10006" y="12370"/>
                  </a:lnTo>
                  <a:lnTo>
                    <a:pt x="10092" y="12225"/>
                  </a:lnTo>
                  <a:lnTo>
                    <a:pt x="10177" y="12080"/>
                  </a:lnTo>
                  <a:lnTo>
                    <a:pt x="10254" y="11935"/>
                  </a:lnTo>
                  <a:lnTo>
                    <a:pt x="10399" y="11628"/>
                  </a:lnTo>
                  <a:lnTo>
                    <a:pt x="10527" y="11320"/>
                  </a:lnTo>
                  <a:lnTo>
                    <a:pt x="10646" y="10996"/>
                  </a:lnTo>
                  <a:lnTo>
                    <a:pt x="10749" y="10663"/>
                  </a:lnTo>
                  <a:lnTo>
                    <a:pt x="10843" y="10321"/>
                  </a:lnTo>
                  <a:lnTo>
                    <a:pt x="10928" y="9971"/>
                  </a:lnTo>
                  <a:lnTo>
                    <a:pt x="11005" y="9621"/>
                  </a:lnTo>
                  <a:lnTo>
                    <a:pt x="11073" y="9254"/>
                  </a:lnTo>
                  <a:lnTo>
                    <a:pt x="11133" y="8887"/>
                  </a:lnTo>
                  <a:lnTo>
                    <a:pt x="11261" y="8145"/>
                  </a:lnTo>
                  <a:lnTo>
                    <a:pt x="11389" y="7376"/>
                  </a:lnTo>
                  <a:lnTo>
                    <a:pt x="11466" y="6992"/>
                  </a:lnTo>
                  <a:lnTo>
                    <a:pt x="11534" y="6608"/>
                  </a:lnTo>
                  <a:lnTo>
                    <a:pt x="11620" y="6224"/>
                  </a:lnTo>
                  <a:lnTo>
                    <a:pt x="11714" y="5848"/>
                  </a:lnTo>
                  <a:lnTo>
                    <a:pt x="11816" y="5472"/>
                  </a:lnTo>
                  <a:lnTo>
                    <a:pt x="11936" y="5114"/>
                  </a:lnTo>
                  <a:lnTo>
                    <a:pt x="12064" y="4755"/>
                  </a:lnTo>
                  <a:lnTo>
                    <a:pt x="12209" y="4405"/>
                  </a:lnTo>
                  <a:lnTo>
                    <a:pt x="12294" y="4226"/>
                  </a:lnTo>
                  <a:lnTo>
                    <a:pt x="12379" y="4064"/>
                  </a:lnTo>
                  <a:lnTo>
                    <a:pt x="12465" y="3893"/>
                  </a:lnTo>
                  <a:lnTo>
                    <a:pt x="12559" y="3731"/>
                  </a:lnTo>
                  <a:lnTo>
                    <a:pt x="12661" y="3569"/>
                  </a:lnTo>
                  <a:lnTo>
                    <a:pt x="12772" y="3415"/>
                  </a:lnTo>
                  <a:lnTo>
                    <a:pt x="12883" y="3261"/>
                  </a:lnTo>
                  <a:lnTo>
                    <a:pt x="13003" y="3108"/>
                  </a:lnTo>
                  <a:lnTo>
                    <a:pt x="13122" y="2963"/>
                  </a:lnTo>
                  <a:lnTo>
                    <a:pt x="13259" y="2817"/>
                  </a:lnTo>
                  <a:lnTo>
                    <a:pt x="13395" y="2681"/>
                  </a:lnTo>
                  <a:lnTo>
                    <a:pt x="13540" y="2544"/>
                  </a:lnTo>
                  <a:lnTo>
                    <a:pt x="13617" y="2476"/>
                  </a:lnTo>
                  <a:lnTo>
                    <a:pt x="13703" y="2425"/>
                  </a:lnTo>
                  <a:lnTo>
                    <a:pt x="13797" y="2382"/>
                  </a:lnTo>
                  <a:lnTo>
                    <a:pt x="13882" y="2356"/>
                  </a:lnTo>
                  <a:lnTo>
                    <a:pt x="13984" y="2339"/>
                  </a:lnTo>
                  <a:lnTo>
                    <a:pt x="14078" y="2331"/>
                  </a:lnTo>
                  <a:lnTo>
                    <a:pt x="14181" y="2331"/>
                  </a:lnTo>
                  <a:lnTo>
                    <a:pt x="14283" y="2339"/>
                  </a:lnTo>
                  <a:lnTo>
                    <a:pt x="14394" y="2348"/>
                  </a:lnTo>
                  <a:lnTo>
                    <a:pt x="14497" y="2373"/>
                  </a:lnTo>
                  <a:lnTo>
                    <a:pt x="14727" y="2425"/>
                  </a:lnTo>
                  <a:lnTo>
                    <a:pt x="14958" y="2493"/>
                  </a:lnTo>
                  <a:lnTo>
                    <a:pt x="15188" y="2578"/>
                  </a:lnTo>
                  <a:lnTo>
                    <a:pt x="15487" y="2672"/>
                  </a:lnTo>
                  <a:lnTo>
                    <a:pt x="15786" y="2758"/>
                  </a:lnTo>
                  <a:lnTo>
                    <a:pt x="15931" y="2792"/>
                  </a:lnTo>
                  <a:lnTo>
                    <a:pt x="16076" y="2817"/>
                  </a:lnTo>
                  <a:lnTo>
                    <a:pt x="16221" y="2834"/>
                  </a:lnTo>
                  <a:lnTo>
                    <a:pt x="16366" y="2843"/>
                  </a:lnTo>
                  <a:lnTo>
                    <a:pt x="16759" y="2834"/>
                  </a:lnTo>
                  <a:lnTo>
                    <a:pt x="17143" y="2817"/>
                  </a:lnTo>
                  <a:lnTo>
                    <a:pt x="17536" y="2792"/>
                  </a:lnTo>
                  <a:lnTo>
                    <a:pt x="17929" y="2758"/>
                  </a:lnTo>
                  <a:lnTo>
                    <a:pt x="18321" y="2715"/>
                  </a:lnTo>
                  <a:lnTo>
                    <a:pt x="18722" y="2655"/>
                  </a:lnTo>
                  <a:lnTo>
                    <a:pt x="19115" y="2595"/>
                  </a:lnTo>
                  <a:lnTo>
                    <a:pt x="19516" y="2519"/>
                  </a:lnTo>
                  <a:lnTo>
                    <a:pt x="19926" y="2425"/>
                  </a:lnTo>
                  <a:lnTo>
                    <a:pt x="20336" y="2331"/>
                  </a:lnTo>
                  <a:lnTo>
                    <a:pt x="20746" y="2220"/>
                  </a:lnTo>
                  <a:lnTo>
                    <a:pt x="21164" y="2100"/>
                  </a:lnTo>
                  <a:lnTo>
                    <a:pt x="21591" y="1972"/>
                  </a:lnTo>
                  <a:lnTo>
                    <a:pt x="22018" y="1827"/>
                  </a:lnTo>
                  <a:lnTo>
                    <a:pt x="22453" y="1673"/>
                  </a:lnTo>
                  <a:lnTo>
                    <a:pt x="22897" y="1511"/>
                  </a:lnTo>
                  <a:lnTo>
                    <a:pt x="23025" y="1451"/>
                  </a:lnTo>
                  <a:lnTo>
                    <a:pt x="23153" y="1375"/>
                  </a:lnTo>
                  <a:lnTo>
                    <a:pt x="23281" y="1289"/>
                  </a:lnTo>
                  <a:lnTo>
                    <a:pt x="23401" y="1195"/>
                  </a:lnTo>
                  <a:lnTo>
                    <a:pt x="23520" y="1093"/>
                  </a:lnTo>
                  <a:lnTo>
                    <a:pt x="23640" y="990"/>
                  </a:lnTo>
                  <a:lnTo>
                    <a:pt x="23870" y="769"/>
                  </a:lnTo>
                  <a:lnTo>
                    <a:pt x="24041" y="606"/>
                  </a:lnTo>
                  <a:lnTo>
                    <a:pt x="24203" y="453"/>
                  </a:lnTo>
                  <a:lnTo>
                    <a:pt x="24374" y="316"/>
                  </a:lnTo>
                  <a:lnTo>
                    <a:pt x="24459" y="256"/>
                  </a:lnTo>
                  <a:lnTo>
                    <a:pt x="24536" y="197"/>
                  </a:lnTo>
                  <a:lnTo>
                    <a:pt x="24622" y="154"/>
                  </a:lnTo>
                  <a:lnTo>
                    <a:pt x="24707" y="111"/>
                  </a:lnTo>
                  <a:lnTo>
                    <a:pt x="24792" y="86"/>
                  </a:lnTo>
                  <a:lnTo>
                    <a:pt x="24878" y="60"/>
                  </a:lnTo>
                  <a:lnTo>
                    <a:pt x="24972" y="51"/>
                  </a:lnTo>
                  <a:close/>
                  <a:moveTo>
                    <a:pt x="24972" y="0"/>
                  </a:moveTo>
                  <a:lnTo>
                    <a:pt x="24878" y="9"/>
                  </a:lnTo>
                  <a:lnTo>
                    <a:pt x="24792" y="26"/>
                  </a:lnTo>
                  <a:lnTo>
                    <a:pt x="24698" y="60"/>
                  </a:lnTo>
                  <a:lnTo>
                    <a:pt x="24613" y="94"/>
                  </a:lnTo>
                  <a:lnTo>
                    <a:pt x="24519" y="145"/>
                  </a:lnTo>
                  <a:lnTo>
                    <a:pt x="24434" y="205"/>
                  </a:lnTo>
                  <a:lnTo>
                    <a:pt x="24348" y="265"/>
                  </a:lnTo>
                  <a:lnTo>
                    <a:pt x="24178" y="401"/>
                  </a:lnTo>
                  <a:lnTo>
                    <a:pt x="24007" y="564"/>
                  </a:lnTo>
                  <a:lnTo>
                    <a:pt x="23836" y="726"/>
                  </a:lnTo>
                  <a:lnTo>
                    <a:pt x="23606" y="948"/>
                  </a:lnTo>
                  <a:lnTo>
                    <a:pt x="23486" y="1050"/>
                  </a:lnTo>
                  <a:lnTo>
                    <a:pt x="23367" y="1153"/>
                  </a:lnTo>
                  <a:lnTo>
                    <a:pt x="23247" y="1247"/>
                  </a:lnTo>
                  <a:lnTo>
                    <a:pt x="23128" y="1332"/>
                  </a:lnTo>
                  <a:lnTo>
                    <a:pt x="23000" y="1400"/>
                  </a:lnTo>
                  <a:lnTo>
                    <a:pt x="22871" y="1460"/>
                  </a:lnTo>
                  <a:lnTo>
                    <a:pt x="22436" y="1622"/>
                  </a:lnTo>
                  <a:lnTo>
                    <a:pt x="22001" y="1776"/>
                  </a:lnTo>
                  <a:lnTo>
                    <a:pt x="21574" y="1921"/>
                  </a:lnTo>
                  <a:lnTo>
                    <a:pt x="21147" y="2049"/>
                  </a:lnTo>
                  <a:lnTo>
                    <a:pt x="20729" y="2169"/>
                  </a:lnTo>
                  <a:lnTo>
                    <a:pt x="20319" y="2280"/>
                  </a:lnTo>
                  <a:lnTo>
                    <a:pt x="19909" y="2373"/>
                  </a:lnTo>
                  <a:lnTo>
                    <a:pt x="19508" y="2459"/>
                  </a:lnTo>
                  <a:lnTo>
                    <a:pt x="19107" y="2536"/>
                  </a:lnTo>
                  <a:lnTo>
                    <a:pt x="18714" y="2604"/>
                  </a:lnTo>
                  <a:lnTo>
                    <a:pt x="18313" y="2664"/>
                  </a:lnTo>
                  <a:lnTo>
                    <a:pt x="17920" y="2706"/>
                  </a:lnTo>
                  <a:lnTo>
                    <a:pt x="17536" y="2741"/>
                  </a:lnTo>
                  <a:lnTo>
                    <a:pt x="17143" y="2766"/>
                  </a:lnTo>
                  <a:lnTo>
                    <a:pt x="16759" y="2783"/>
                  </a:lnTo>
                  <a:lnTo>
                    <a:pt x="16230" y="2783"/>
                  </a:lnTo>
                  <a:lnTo>
                    <a:pt x="16085" y="2766"/>
                  </a:lnTo>
                  <a:lnTo>
                    <a:pt x="15939" y="2741"/>
                  </a:lnTo>
                  <a:lnTo>
                    <a:pt x="15794" y="2706"/>
                  </a:lnTo>
                  <a:lnTo>
                    <a:pt x="15504" y="2621"/>
                  </a:lnTo>
                  <a:lnTo>
                    <a:pt x="15205" y="2527"/>
                  </a:lnTo>
                  <a:lnTo>
                    <a:pt x="14966" y="2442"/>
                  </a:lnTo>
                  <a:lnTo>
                    <a:pt x="14727" y="2373"/>
                  </a:lnTo>
                  <a:lnTo>
                    <a:pt x="14497" y="2314"/>
                  </a:lnTo>
                  <a:lnTo>
                    <a:pt x="14386" y="2297"/>
                  </a:lnTo>
                  <a:lnTo>
                    <a:pt x="14275" y="2280"/>
                  </a:lnTo>
                  <a:lnTo>
                    <a:pt x="14172" y="2271"/>
                  </a:lnTo>
                  <a:lnTo>
                    <a:pt x="14070" y="2280"/>
                  </a:lnTo>
                  <a:lnTo>
                    <a:pt x="13967" y="2288"/>
                  </a:lnTo>
                  <a:lnTo>
                    <a:pt x="13865" y="2305"/>
                  </a:lnTo>
                  <a:lnTo>
                    <a:pt x="13771" y="2339"/>
                  </a:lnTo>
                  <a:lnTo>
                    <a:pt x="13677" y="2382"/>
                  </a:lnTo>
                  <a:lnTo>
                    <a:pt x="13592" y="2433"/>
                  </a:lnTo>
                  <a:lnTo>
                    <a:pt x="13506" y="2502"/>
                  </a:lnTo>
                  <a:lnTo>
                    <a:pt x="13361" y="2638"/>
                  </a:lnTo>
                  <a:lnTo>
                    <a:pt x="13216" y="2775"/>
                  </a:lnTo>
                  <a:lnTo>
                    <a:pt x="13088" y="2920"/>
                  </a:lnTo>
                  <a:lnTo>
                    <a:pt x="12960" y="3074"/>
                  </a:lnTo>
                  <a:lnTo>
                    <a:pt x="12840" y="3227"/>
                  </a:lnTo>
                  <a:lnTo>
                    <a:pt x="12729" y="3381"/>
                  </a:lnTo>
                  <a:lnTo>
                    <a:pt x="12618" y="3535"/>
                  </a:lnTo>
                  <a:lnTo>
                    <a:pt x="12516" y="3697"/>
                  </a:lnTo>
                  <a:lnTo>
                    <a:pt x="12422" y="3867"/>
                  </a:lnTo>
                  <a:lnTo>
                    <a:pt x="12328" y="4030"/>
                  </a:lnTo>
                  <a:lnTo>
                    <a:pt x="12243" y="4200"/>
                  </a:lnTo>
                  <a:lnTo>
                    <a:pt x="12166" y="4371"/>
                  </a:lnTo>
                  <a:lnTo>
                    <a:pt x="12012" y="4730"/>
                  </a:lnTo>
                  <a:lnTo>
                    <a:pt x="11884" y="5088"/>
                  </a:lnTo>
                  <a:lnTo>
                    <a:pt x="11765" y="5455"/>
                  </a:lnTo>
                  <a:lnTo>
                    <a:pt x="11662" y="5831"/>
                  </a:lnTo>
                  <a:lnTo>
                    <a:pt x="11568" y="6207"/>
                  </a:lnTo>
                  <a:lnTo>
                    <a:pt x="11483" y="6591"/>
                  </a:lnTo>
                  <a:lnTo>
                    <a:pt x="11406" y="6975"/>
                  </a:lnTo>
                  <a:lnTo>
                    <a:pt x="11338" y="7359"/>
                  </a:lnTo>
                  <a:lnTo>
                    <a:pt x="11210" y="8136"/>
                  </a:lnTo>
                  <a:lnTo>
                    <a:pt x="11082" y="8879"/>
                  </a:lnTo>
                  <a:lnTo>
                    <a:pt x="11022" y="9246"/>
                  </a:lnTo>
                  <a:lnTo>
                    <a:pt x="10945" y="9604"/>
                  </a:lnTo>
                  <a:lnTo>
                    <a:pt x="10877" y="9954"/>
                  </a:lnTo>
                  <a:lnTo>
                    <a:pt x="10792" y="10304"/>
                  </a:lnTo>
                  <a:lnTo>
                    <a:pt x="10698" y="10637"/>
                  </a:lnTo>
                  <a:lnTo>
                    <a:pt x="10595" y="10970"/>
                  </a:lnTo>
                  <a:lnTo>
                    <a:pt x="10484" y="11295"/>
                  </a:lnTo>
                  <a:lnTo>
                    <a:pt x="10356" y="11602"/>
                  </a:lnTo>
                  <a:lnTo>
                    <a:pt x="10211" y="11909"/>
                  </a:lnTo>
                  <a:lnTo>
                    <a:pt x="10134" y="12054"/>
                  </a:lnTo>
                  <a:lnTo>
                    <a:pt x="10049" y="12191"/>
                  </a:lnTo>
                  <a:lnTo>
                    <a:pt x="9963" y="12336"/>
                  </a:lnTo>
                  <a:lnTo>
                    <a:pt x="9870" y="12473"/>
                  </a:lnTo>
                  <a:lnTo>
                    <a:pt x="9767" y="12601"/>
                  </a:lnTo>
                  <a:lnTo>
                    <a:pt x="9673" y="12737"/>
                  </a:lnTo>
                  <a:lnTo>
                    <a:pt x="9562" y="12866"/>
                  </a:lnTo>
                  <a:lnTo>
                    <a:pt x="9451" y="12985"/>
                  </a:lnTo>
                  <a:lnTo>
                    <a:pt x="9332" y="13105"/>
                  </a:lnTo>
                  <a:lnTo>
                    <a:pt x="9204" y="13224"/>
                  </a:lnTo>
                  <a:lnTo>
                    <a:pt x="8965" y="13429"/>
                  </a:lnTo>
                  <a:lnTo>
                    <a:pt x="8717" y="13634"/>
                  </a:lnTo>
                  <a:lnTo>
                    <a:pt x="8469" y="13830"/>
                  </a:lnTo>
                  <a:lnTo>
                    <a:pt x="8222" y="14009"/>
                  </a:lnTo>
                  <a:lnTo>
                    <a:pt x="7974" y="14189"/>
                  </a:lnTo>
                  <a:lnTo>
                    <a:pt x="7727" y="14368"/>
                  </a:lnTo>
                  <a:lnTo>
                    <a:pt x="7479" y="14530"/>
                  </a:lnTo>
                  <a:lnTo>
                    <a:pt x="7232" y="14684"/>
                  </a:lnTo>
                  <a:lnTo>
                    <a:pt x="6984" y="14838"/>
                  </a:lnTo>
                  <a:lnTo>
                    <a:pt x="6736" y="14983"/>
                  </a:lnTo>
                  <a:lnTo>
                    <a:pt x="6241" y="15256"/>
                  </a:lnTo>
                  <a:lnTo>
                    <a:pt x="5755" y="15503"/>
                  </a:lnTo>
                  <a:lnTo>
                    <a:pt x="5277" y="15725"/>
                  </a:lnTo>
                  <a:lnTo>
                    <a:pt x="4799" y="15930"/>
                  </a:lnTo>
                  <a:lnTo>
                    <a:pt x="4329" y="16118"/>
                  </a:lnTo>
                  <a:lnTo>
                    <a:pt x="3877" y="16289"/>
                  </a:lnTo>
                  <a:lnTo>
                    <a:pt x="3441" y="16443"/>
                  </a:lnTo>
                  <a:lnTo>
                    <a:pt x="3014" y="16588"/>
                  </a:lnTo>
                  <a:lnTo>
                    <a:pt x="2605" y="16716"/>
                  </a:lnTo>
                  <a:lnTo>
                    <a:pt x="1853" y="16946"/>
                  </a:lnTo>
                  <a:lnTo>
                    <a:pt x="1802" y="16955"/>
                  </a:lnTo>
                  <a:lnTo>
                    <a:pt x="1717" y="16980"/>
                  </a:lnTo>
                  <a:lnTo>
                    <a:pt x="1700" y="16997"/>
                  </a:lnTo>
                  <a:lnTo>
                    <a:pt x="1520" y="17177"/>
                  </a:lnTo>
                  <a:lnTo>
                    <a:pt x="1358" y="17365"/>
                  </a:lnTo>
                  <a:lnTo>
                    <a:pt x="1204" y="17561"/>
                  </a:lnTo>
                  <a:lnTo>
                    <a:pt x="1068" y="17757"/>
                  </a:lnTo>
                  <a:lnTo>
                    <a:pt x="931" y="17971"/>
                  </a:lnTo>
                  <a:lnTo>
                    <a:pt x="812" y="18184"/>
                  </a:lnTo>
                  <a:lnTo>
                    <a:pt x="709" y="18406"/>
                  </a:lnTo>
                  <a:lnTo>
                    <a:pt x="607" y="18628"/>
                  </a:lnTo>
                  <a:lnTo>
                    <a:pt x="513" y="18867"/>
                  </a:lnTo>
                  <a:lnTo>
                    <a:pt x="436" y="19098"/>
                  </a:lnTo>
                  <a:lnTo>
                    <a:pt x="359" y="19337"/>
                  </a:lnTo>
                  <a:lnTo>
                    <a:pt x="291" y="19584"/>
                  </a:lnTo>
                  <a:lnTo>
                    <a:pt x="240" y="19832"/>
                  </a:lnTo>
                  <a:lnTo>
                    <a:pt x="189" y="20088"/>
                  </a:lnTo>
                  <a:lnTo>
                    <a:pt x="146" y="20344"/>
                  </a:lnTo>
                  <a:lnTo>
                    <a:pt x="103" y="20600"/>
                  </a:lnTo>
                  <a:lnTo>
                    <a:pt x="78" y="20865"/>
                  </a:lnTo>
                  <a:lnTo>
                    <a:pt x="52" y="21129"/>
                  </a:lnTo>
                  <a:lnTo>
                    <a:pt x="26" y="21394"/>
                  </a:lnTo>
                  <a:lnTo>
                    <a:pt x="18" y="21667"/>
                  </a:lnTo>
                  <a:lnTo>
                    <a:pt x="1" y="22205"/>
                  </a:lnTo>
                  <a:lnTo>
                    <a:pt x="1" y="22751"/>
                  </a:lnTo>
                  <a:lnTo>
                    <a:pt x="9" y="23298"/>
                  </a:lnTo>
                  <a:lnTo>
                    <a:pt x="26" y="23844"/>
                  </a:lnTo>
                  <a:lnTo>
                    <a:pt x="86" y="24911"/>
                  </a:lnTo>
                  <a:lnTo>
                    <a:pt x="129" y="25773"/>
                  </a:lnTo>
                  <a:lnTo>
                    <a:pt x="146" y="26192"/>
                  </a:lnTo>
                  <a:lnTo>
                    <a:pt x="154" y="26602"/>
                  </a:lnTo>
                  <a:lnTo>
                    <a:pt x="180" y="27165"/>
                  </a:lnTo>
                  <a:lnTo>
                    <a:pt x="214" y="27711"/>
                  </a:lnTo>
                  <a:lnTo>
                    <a:pt x="274" y="28249"/>
                  </a:lnTo>
                  <a:lnTo>
                    <a:pt x="342" y="28779"/>
                  </a:lnTo>
                  <a:lnTo>
                    <a:pt x="428" y="29282"/>
                  </a:lnTo>
                  <a:lnTo>
                    <a:pt x="530" y="29760"/>
                  </a:lnTo>
                  <a:lnTo>
                    <a:pt x="650" y="30221"/>
                  </a:lnTo>
                  <a:lnTo>
                    <a:pt x="778" y="30657"/>
                  </a:lnTo>
                  <a:lnTo>
                    <a:pt x="914" y="31066"/>
                  </a:lnTo>
                  <a:lnTo>
                    <a:pt x="991" y="31263"/>
                  </a:lnTo>
                  <a:lnTo>
                    <a:pt x="1068" y="31442"/>
                  </a:lnTo>
                  <a:lnTo>
                    <a:pt x="1145" y="31621"/>
                  </a:lnTo>
                  <a:lnTo>
                    <a:pt x="1222" y="31792"/>
                  </a:lnTo>
                  <a:lnTo>
                    <a:pt x="1307" y="31946"/>
                  </a:lnTo>
                  <a:lnTo>
                    <a:pt x="1392" y="32099"/>
                  </a:lnTo>
                  <a:lnTo>
                    <a:pt x="1486" y="32236"/>
                  </a:lnTo>
                  <a:lnTo>
                    <a:pt x="1572" y="32373"/>
                  </a:lnTo>
                  <a:lnTo>
                    <a:pt x="1665" y="32492"/>
                  </a:lnTo>
                  <a:lnTo>
                    <a:pt x="1759" y="32603"/>
                  </a:lnTo>
                  <a:lnTo>
                    <a:pt x="1862" y="32706"/>
                  </a:lnTo>
                  <a:lnTo>
                    <a:pt x="1956" y="32791"/>
                  </a:lnTo>
                  <a:lnTo>
                    <a:pt x="2058" y="32868"/>
                  </a:lnTo>
                  <a:lnTo>
                    <a:pt x="2161" y="32936"/>
                  </a:lnTo>
                  <a:lnTo>
                    <a:pt x="2323" y="33030"/>
                  </a:lnTo>
                  <a:lnTo>
                    <a:pt x="2519" y="33107"/>
                  </a:lnTo>
                  <a:lnTo>
                    <a:pt x="2733" y="33184"/>
                  </a:lnTo>
                  <a:lnTo>
                    <a:pt x="2972" y="33260"/>
                  </a:lnTo>
                  <a:lnTo>
                    <a:pt x="3228" y="33329"/>
                  </a:lnTo>
                  <a:lnTo>
                    <a:pt x="3501" y="33397"/>
                  </a:lnTo>
                  <a:lnTo>
                    <a:pt x="3791" y="33457"/>
                  </a:lnTo>
                  <a:lnTo>
                    <a:pt x="4090" y="33517"/>
                  </a:lnTo>
                  <a:lnTo>
                    <a:pt x="4713" y="33619"/>
                  </a:lnTo>
                  <a:lnTo>
                    <a:pt x="5362" y="33721"/>
                  </a:lnTo>
                  <a:lnTo>
                    <a:pt x="6011" y="33807"/>
                  </a:lnTo>
                  <a:lnTo>
                    <a:pt x="6643" y="33884"/>
                  </a:lnTo>
                  <a:lnTo>
                    <a:pt x="22624" y="35915"/>
                  </a:lnTo>
                  <a:lnTo>
                    <a:pt x="22803" y="35941"/>
                  </a:lnTo>
                  <a:lnTo>
                    <a:pt x="22982" y="35975"/>
                  </a:lnTo>
                  <a:lnTo>
                    <a:pt x="23341" y="36044"/>
                  </a:lnTo>
                  <a:lnTo>
                    <a:pt x="23597" y="36095"/>
                  </a:lnTo>
                  <a:lnTo>
                    <a:pt x="23845" y="36137"/>
                  </a:lnTo>
                  <a:lnTo>
                    <a:pt x="24084" y="36172"/>
                  </a:lnTo>
                  <a:lnTo>
                    <a:pt x="24203" y="36180"/>
                  </a:lnTo>
                  <a:lnTo>
                    <a:pt x="24434" y="36180"/>
                  </a:lnTo>
                  <a:lnTo>
                    <a:pt x="24545" y="36172"/>
                  </a:lnTo>
                  <a:lnTo>
                    <a:pt x="24656" y="36146"/>
                  </a:lnTo>
                  <a:lnTo>
                    <a:pt x="24758" y="36112"/>
                  </a:lnTo>
                  <a:lnTo>
                    <a:pt x="24818" y="36086"/>
                  </a:lnTo>
                  <a:lnTo>
                    <a:pt x="24878" y="36044"/>
                  </a:lnTo>
                  <a:lnTo>
                    <a:pt x="24920" y="35992"/>
                  </a:lnTo>
                  <a:lnTo>
                    <a:pt x="24963" y="35950"/>
                  </a:lnTo>
                  <a:lnTo>
                    <a:pt x="25023" y="35881"/>
                  </a:lnTo>
                  <a:lnTo>
                    <a:pt x="25031" y="35873"/>
                  </a:lnTo>
                  <a:lnTo>
                    <a:pt x="25484" y="35472"/>
                  </a:lnTo>
                  <a:lnTo>
                    <a:pt x="26013" y="35028"/>
                  </a:lnTo>
                  <a:lnTo>
                    <a:pt x="26303" y="34789"/>
                  </a:lnTo>
                  <a:lnTo>
                    <a:pt x="26611" y="34550"/>
                  </a:lnTo>
                  <a:lnTo>
                    <a:pt x="26935" y="34302"/>
                  </a:lnTo>
                  <a:lnTo>
                    <a:pt x="27277" y="34063"/>
                  </a:lnTo>
                  <a:lnTo>
                    <a:pt x="27686" y="33781"/>
                  </a:lnTo>
                  <a:lnTo>
                    <a:pt x="28088" y="33525"/>
                  </a:lnTo>
                  <a:lnTo>
                    <a:pt x="28497" y="33278"/>
                  </a:lnTo>
                  <a:lnTo>
                    <a:pt x="28907" y="33047"/>
                  </a:lnTo>
                  <a:lnTo>
                    <a:pt x="29308" y="32825"/>
                  </a:lnTo>
                  <a:lnTo>
                    <a:pt x="29710" y="32620"/>
                  </a:lnTo>
                  <a:lnTo>
                    <a:pt x="30111" y="32432"/>
                  </a:lnTo>
                  <a:lnTo>
                    <a:pt x="30504" y="32245"/>
                  </a:lnTo>
                  <a:lnTo>
                    <a:pt x="30888" y="32074"/>
                  </a:lnTo>
                  <a:lnTo>
                    <a:pt x="31263" y="31920"/>
                  </a:lnTo>
                  <a:lnTo>
                    <a:pt x="31998" y="31621"/>
                  </a:lnTo>
                  <a:lnTo>
                    <a:pt x="32689" y="31357"/>
                  </a:lnTo>
                  <a:lnTo>
                    <a:pt x="33338" y="31126"/>
                  </a:lnTo>
                  <a:lnTo>
                    <a:pt x="33568" y="31041"/>
                  </a:lnTo>
                  <a:lnTo>
                    <a:pt x="33833" y="30955"/>
                  </a:lnTo>
                  <a:lnTo>
                    <a:pt x="34200" y="30836"/>
                  </a:lnTo>
                  <a:lnTo>
                    <a:pt x="34567" y="30708"/>
                  </a:lnTo>
                  <a:lnTo>
                    <a:pt x="34729" y="30640"/>
                  </a:lnTo>
                  <a:lnTo>
                    <a:pt x="34883" y="30571"/>
                  </a:lnTo>
                  <a:lnTo>
                    <a:pt x="35011" y="30494"/>
                  </a:lnTo>
                  <a:lnTo>
                    <a:pt x="35114" y="30418"/>
                  </a:lnTo>
                  <a:lnTo>
                    <a:pt x="35165" y="30366"/>
                  </a:lnTo>
                  <a:lnTo>
                    <a:pt x="35216" y="30315"/>
                  </a:lnTo>
                  <a:lnTo>
                    <a:pt x="35327" y="30170"/>
                  </a:lnTo>
                  <a:lnTo>
                    <a:pt x="35429" y="29999"/>
                  </a:lnTo>
                  <a:lnTo>
                    <a:pt x="35540" y="29812"/>
                  </a:lnTo>
                  <a:lnTo>
                    <a:pt x="35643" y="29598"/>
                  </a:lnTo>
                  <a:lnTo>
                    <a:pt x="35754" y="29376"/>
                  </a:lnTo>
                  <a:lnTo>
                    <a:pt x="35967" y="28907"/>
                  </a:lnTo>
                  <a:lnTo>
                    <a:pt x="36112" y="28591"/>
                  </a:lnTo>
                  <a:lnTo>
                    <a:pt x="36249" y="28309"/>
                  </a:lnTo>
                  <a:lnTo>
                    <a:pt x="36710" y="27378"/>
                  </a:lnTo>
                  <a:lnTo>
                    <a:pt x="36966" y="26875"/>
                  </a:lnTo>
                  <a:lnTo>
                    <a:pt x="37231" y="26363"/>
                  </a:lnTo>
                  <a:lnTo>
                    <a:pt x="37521" y="25842"/>
                  </a:lnTo>
                  <a:lnTo>
                    <a:pt x="37828" y="25304"/>
                  </a:lnTo>
                  <a:lnTo>
                    <a:pt x="38161" y="24758"/>
                  </a:lnTo>
                  <a:lnTo>
                    <a:pt x="38511" y="24220"/>
                  </a:lnTo>
                  <a:lnTo>
                    <a:pt x="38708" y="23938"/>
                  </a:lnTo>
                  <a:lnTo>
                    <a:pt x="38913" y="23673"/>
                  </a:lnTo>
                  <a:lnTo>
                    <a:pt x="39126" y="23417"/>
                  </a:lnTo>
                  <a:lnTo>
                    <a:pt x="39339" y="23178"/>
                  </a:lnTo>
                  <a:lnTo>
                    <a:pt x="39570" y="22948"/>
                  </a:lnTo>
                  <a:lnTo>
                    <a:pt x="39800" y="22726"/>
                  </a:lnTo>
                  <a:lnTo>
                    <a:pt x="40039" y="22512"/>
                  </a:lnTo>
                  <a:lnTo>
                    <a:pt x="40278" y="22307"/>
                  </a:lnTo>
                  <a:lnTo>
                    <a:pt x="40526" y="22111"/>
                  </a:lnTo>
                  <a:lnTo>
                    <a:pt x="40765" y="21923"/>
                  </a:lnTo>
                  <a:lnTo>
                    <a:pt x="41013" y="21744"/>
                  </a:lnTo>
                  <a:lnTo>
                    <a:pt x="41252" y="21573"/>
                  </a:lnTo>
                  <a:lnTo>
                    <a:pt x="41730" y="21249"/>
                  </a:lnTo>
                  <a:lnTo>
                    <a:pt x="42191" y="20942"/>
                  </a:lnTo>
                  <a:lnTo>
                    <a:pt x="42242" y="20916"/>
                  </a:lnTo>
                  <a:lnTo>
                    <a:pt x="42302" y="20890"/>
                  </a:lnTo>
                  <a:lnTo>
                    <a:pt x="42430" y="20839"/>
                  </a:lnTo>
                  <a:lnTo>
                    <a:pt x="42583" y="20779"/>
                  </a:lnTo>
                  <a:lnTo>
                    <a:pt x="42652" y="20745"/>
                  </a:lnTo>
                  <a:lnTo>
                    <a:pt x="42720" y="20703"/>
                  </a:lnTo>
                  <a:lnTo>
                    <a:pt x="42780" y="20660"/>
                  </a:lnTo>
                  <a:lnTo>
                    <a:pt x="42831" y="20600"/>
                  </a:lnTo>
                  <a:lnTo>
                    <a:pt x="42865" y="20540"/>
                  </a:lnTo>
                  <a:lnTo>
                    <a:pt x="42882" y="20472"/>
                  </a:lnTo>
                  <a:lnTo>
                    <a:pt x="42882" y="20429"/>
                  </a:lnTo>
                  <a:lnTo>
                    <a:pt x="42874" y="20395"/>
                  </a:lnTo>
                  <a:lnTo>
                    <a:pt x="42865" y="20361"/>
                  </a:lnTo>
                  <a:lnTo>
                    <a:pt x="42840" y="20327"/>
                  </a:lnTo>
                  <a:lnTo>
                    <a:pt x="42788" y="20276"/>
                  </a:lnTo>
                  <a:lnTo>
                    <a:pt x="42720" y="20216"/>
                  </a:lnTo>
                  <a:lnTo>
                    <a:pt x="42660" y="20165"/>
                  </a:lnTo>
                  <a:lnTo>
                    <a:pt x="42601" y="20105"/>
                  </a:lnTo>
                  <a:lnTo>
                    <a:pt x="42455" y="19891"/>
                  </a:lnTo>
                  <a:lnTo>
                    <a:pt x="42319" y="19687"/>
                  </a:lnTo>
                  <a:lnTo>
                    <a:pt x="42191" y="19473"/>
                  </a:lnTo>
                  <a:lnTo>
                    <a:pt x="42071" y="19260"/>
                  </a:lnTo>
                  <a:lnTo>
                    <a:pt x="41960" y="19055"/>
                  </a:lnTo>
                  <a:lnTo>
                    <a:pt x="41858" y="18841"/>
                  </a:lnTo>
                  <a:lnTo>
                    <a:pt x="41764" y="18628"/>
                  </a:lnTo>
                  <a:lnTo>
                    <a:pt x="41679" y="18423"/>
                  </a:lnTo>
                  <a:lnTo>
                    <a:pt x="41593" y="18210"/>
                  </a:lnTo>
                  <a:lnTo>
                    <a:pt x="41525" y="18005"/>
                  </a:lnTo>
                  <a:lnTo>
                    <a:pt x="41457" y="17791"/>
                  </a:lnTo>
                  <a:lnTo>
                    <a:pt x="41388" y="17586"/>
                  </a:lnTo>
                  <a:lnTo>
                    <a:pt x="41337" y="17382"/>
                  </a:lnTo>
                  <a:lnTo>
                    <a:pt x="41286" y="17177"/>
                  </a:lnTo>
                  <a:lnTo>
                    <a:pt x="41200" y="16767"/>
                  </a:lnTo>
                  <a:lnTo>
                    <a:pt x="41132" y="16374"/>
                  </a:lnTo>
                  <a:lnTo>
                    <a:pt x="41081" y="15982"/>
                  </a:lnTo>
                  <a:lnTo>
                    <a:pt x="41047" y="15606"/>
                  </a:lnTo>
                  <a:lnTo>
                    <a:pt x="41021" y="15239"/>
                  </a:lnTo>
                  <a:lnTo>
                    <a:pt x="41004" y="14889"/>
                  </a:lnTo>
                  <a:lnTo>
                    <a:pt x="40996" y="14547"/>
                  </a:lnTo>
                  <a:lnTo>
                    <a:pt x="40996" y="13924"/>
                  </a:lnTo>
                  <a:lnTo>
                    <a:pt x="41004" y="13822"/>
                  </a:lnTo>
                  <a:lnTo>
                    <a:pt x="41021" y="13711"/>
                  </a:lnTo>
                  <a:lnTo>
                    <a:pt x="41038" y="13591"/>
                  </a:lnTo>
                  <a:lnTo>
                    <a:pt x="41047" y="13455"/>
                  </a:lnTo>
                  <a:lnTo>
                    <a:pt x="41038" y="13395"/>
                  </a:lnTo>
                  <a:lnTo>
                    <a:pt x="41030" y="13335"/>
                  </a:lnTo>
                  <a:lnTo>
                    <a:pt x="41013" y="13275"/>
                  </a:lnTo>
                  <a:lnTo>
                    <a:pt x="40987" y="13216"/>
                  </a:lnTo>
                  <a:lnTo>
                    <a:pt x="40825" y="12976"/>
                  </a:lnTo>
                  <a:lnTo>
                    <a:pt x="40663" y="12746"/>
                  </a:lnTo>
                  <a:lnTo>
                    <a:pt x="40500" y="12524"/>
                  </a:lnTo>
                  <a:lnTo>
                    <a:pt x="40338" y="12302"/>
                  </a:lnTo>
                  <a:lnTo>
                    <a:pt x="40167" y="12097"/>
                  </a:lnTo>
                  <a:lnTo>
                    <a:pt x="39997" y="11892"/>
                  </a:lnTo>
                  <a:lnTo>
                    <a:pt x="39826" y="11696"/>
                  </a:lnTo>
                  <a:lnTo>
                    <a:pt x="39647" y="11500"/>
                  </a:lnTo>
                  <a:lnTo>
                    <a:pt x="39476" y="11320"/>
                  </a:lnTo>
                  <a:lnTo>
                    <a:pt x="39297" y="11141"/>
                  </a:lnTo>
                  <a:lnTo>
                    <a:pt x="38938" y="10800"/>
                  </a:lnTo>
                  <a:lnTo>
                    <a:pt x="38580" y="10484"/>
                  </a:lnTo>
                  <a:lnTo>
                    <a:pt x="38230" y="10193"/>
                  </a:lnTo>
                  <a:lnTo>
                    <a:pt x="37880" y="9920"/>
                  </a:lnTo>
                  <a:lnTo>
                    <a:pt x="37538" y="9673"/>
                  </a:lnTo>
                  <a:lnTo>
                    <a:pt x="37205" y="9442"/>
                  </a:lnTo>
                  <a:lnTo>
                    <a:pt x="36881" y="9237"/>
                  </a:lnTo>
                  <a:lnTo>
                    <a:pt x="36573" y="9041"/>
                  </a:lnTo>
                  <a:lnTo>
                    <a:pt x="36292" y="8870"/>
                  </a:lnTo>
                  <a:lnTo>
                    <a:pt x="35771" y="8571"/>
                  </a:lnTo>
                  <a:lnTo>
                    <a:pt x="35677" y="8520"/>
                  </a:lnTo>
                  <a:lnTo>
                    <a:pt x="35575" y="8486"/>
                  </a:lnTo>
                  <a:lnTo>
                    <a:pt x="35464" y="8460"/>
                  </a:lnTo>
                  <a:lnTo>
                    <a:pt x="35344" y="8443"/>
                  </a:lnTo>
                  <a:lnTo>
                    <a:pt x="35225" y="8426"/>
                  </a:lnTo>
                  <a:lnTo>
                    <a:pt x="35096" y="8418"/>
                  </a:lnTo>
                  <a:lnTo>
                    <a:pt x="34840" y="8409"/>
                  </a:lnTo>
                  <a:lnTo>
                    <a:pt x="34516" y="8401"/>
                  </a:lnTo>
                  <a:lnTo>
                    <a:pt x="34354" y="8384"/>
                  </a:lnTo>
                  <a:lnTo>
                    <a:pt x="34200" y="8366"/>
                  </a:lnTo>
                  <a:lnTo>
                    <a:pt x="33688" y="8281"/>
                  </a:lnTo>
                  <a:lnTo>
                    <a:pt x="33193" y="8170"/>
                  </a:lnTo>
                  <a:lnTo>
                    <a:pt x="32706" y="8051"/>
                  </a:lnTo>
                  <a:lnTo>
                    <a:pt x="32467" y="7982"/>
                  </a:lnTo>
                  <a:lnTo>
                    <a:pt x="32228" y="7905"/>
                  </a:lnTo>
                  <a:lnTo>
                    <a:pt x="31998" y="7829"/>
                  </a:lnTo>
                  <a:lnTo>
                    <a:pt x="31767" y="7752"/>
                  </a:lnTo>
                  <a:lnTo>
                    <a:pt x="31545" y="7666"/>
                  </a:lnTo>
                  <a:lnTo>
                    <a:pt x="31323" y="7573"/>
                  </a:lnTo>
                  <a:lnTo>
                    <a:pt x="31101" y="7479"/>
                  </a:lnTo>
                  <a:lnTo>
                    <a:pt x="30888" y="7376"/>
                  </a:lnTo>
                  <a:lnTo>
                    <a:pt x="30674" y="7274"/>
                  </a:lnTo>
                  <a:lnTo>
                    <a:pt x="30469" y="7163"/>
                  </a:lnTo>
                  <a:lnTo>
                    <a:pt x="30256" y="7052"/>
                  </a:lnTo>
                  <a:lnTo>
                    <a:pt x="30060" y="6941"/>
                  </a:lnTo>
                  <a:lnTo>
                    <a:pt x="29855" y="6813"/>
                  </a:lnTo>
                  <a:lnTo>
                    <a:pt x="29658" y="6693"/>
                  </a:lnTo>
                  <a:lnTo>
                    <a:pt x="29471" y="6565"/>
                  </a:lnTo>
                  <a:lnTo>
                    <a:pt x="29274" y="6429"/>
                  </a:lnTo>
                  <a:lnTo>
                    <a:pt x="29095" y="6292"/>
                  </a:lnTo>
                  <a:lnTo>
                    <a:pt x="28907" y="6147"/>
                  </a:lnTo>
                  <a:lnTo>
                    <a:pt x="28728" y="6002"/>
                  </a:lnTo>
                  <a:lnTo>
                    <a:pt x="28549" y="5848"/>
                  </a:lnTo>
                  <a:lnTo>
                    <a:pt x="28378" y="5694"/>
                  </a:lnTo>
                  <a:lnTo>
                    <a:pt x="28207" y="5532"/>
                  </a:lnTo>
                  <a:lnTo>
                    <a:pt x="28045" y="5370"/>
                  </a:lnTo>
                  <a:lnTo>
                    <a:pt x="27883" y="5199"/>
                  </a:lnTo>
                  <a:lnTo>
                    <a:pt x="27720" y="5029"/>
                  </a:lnTo>
                  <a:lnTo>
                    <a:pt x="27567" y="4849"/>
                  </a:lnTo>
                  <a:lnTo>
                    <a:pt x="27473" y="4738"/>
                  </a:lnTo>
                  <a:lnTo>
                    <a:pt x="27388" y="4619"/>
                  </a:lnTo>
                  <a:lnTo>
                    <a:pt x="27311" y="4499"/>
                  </a:lnTo>
                  <a:lnTo>
                    <a:pt x="27242" y="4371"/>
                  </a:lnTo>
                  <a:lnTo>
                    <a:pt x="27183" y="4243"/>
                  </a:lnTo>
                  <a:lnTo>
                    <a:pt x="27123" y="4107"/>
                  </a:lnTo>
                  <a:lnTo>
                    <a:pt x="27072" y="3961"/>
                  </a:lnTo>
                  <a:lnTo>
                    <a:pt x="27020" y="3825"/>
                  </a:lnTo>
                  <a:lnTo>
                    <a:pt x="26927" y="3526"/>
                  </a:lnTo>
                  <a:lnTo>
                    <a:pt x="26850" y="3227"/>
                  </a:lnTo>
                  <a:lnTo>
                    <a:pt x="26781" y="2920"/>
                  </a:lnTo>
                  <a:lnTo>
                    <a:pt x="26722" y="2613"/>
                  </a:lnTo>
                  <a:lnTo>
                    <a:pt x="26628" y="2194"/>
                  </a:lnTo>
                  <a:lnTo>
                    <a:pt x="26534" y="1793"/>
                  </a:lnTo>
                  <a:lnTo>
                    <a:pt x="26483" y="1597"/>
                  </a:lnTo>
                  <a:lnTo>
                    <a:pt x="26423" y="1409"/>
                  </a:lnTo>
                  <a:lnTo>
                    <a:pt x="26355" y="1230"/>
                  </a:lnTo>
                  <a:lnTo>
                    <a:pt x="26278" y="1050"/>
                  </a:lnTo>
                  <a:lnTo>
                    <a:pt x="26192" y="888"/>
                  </a:lnTo>
                  <a:lnTo>
                    <a:pt x="26098" y="726"/>
                  </a:lnTo>
                  <a:lnTo>
                    <a:pt x="25996" y="581"/>
                  </a:lnTo>
                  <a:lnTo>
                    <a:pt x="25876" y="453"/>
                  </a:lnTo>
                  <a:lnTo>
                    <a:pt x="25748" y="325"/>
                  </a:lnTo>
                  <a:lnTo>
                    <a:pt x="25672" y="273"/>
                  </a:lnTo>
                  <a:lnTo>
                    <a:pt x="25603" y="222"/>
                  </a:lnTo>
                  <a:lnTo>
                    <a:pt x="25518" y="171"/>
                  </a:lnTo>
                  <a:lnTo>
                    <a:pt x="25433" y="128"/>
                  </a:lnTo>
                  <a:lnTo>
                    <a:pt x="25347" y="86"/>
                  </a:lnTo>
                  <a:lnTo>
                    <a:pt x="25253" y="51"/>
                  </a:lnTo>
                  <a:lnTo>
                    <a:pt x="25159" y="17"/>
                  </a:lnTo>
                  <a:lnTo>
                    <a:pt x="25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6" name="Google Shape;10126;p44"/>
            <p:cNvSpPr/>
            <p:nvPr/>
          </p:nvSpPr>
          <p:spPr>
            <a:xfrm>
              <a:off x="3377463" y="2932000"/>
              <a:ext cx="1072075" cy="904525"/>
            </a:xfrm>
            <a:custGeom>
              <a:avLst/>
              <a:gdLst/>
              <a:ahLst/>
              <a:cxnLst/>
              <a:rect l="l" t="t" r="r" b="b"/>
              <a:pathLst>
                <a:path w="42883" h="36181" fill="none" extrusionOk="0">
                  <a:moveTo>
                    <a:pt x="24314" y="36180"/>
                  </a:moveTo>
                  <a:lnTo>
                    <a:pt x="24314" y="36180"/>
                  </a:lnTo>
                  <a:lnTo>
                    <a:pt x="24203" y="36180"/>
                  </a:lnTo>
                  <a:lnTo>
                    <a:pt x="24084" y="36172"/>
                  </a:lnTo>
                  <a:lnTo>
                    <a:pt x="23845" y="36137"/>
                  </a:lnTo>
                  <a:lnTo>
                    <a:pt x="23597" y="36095"/>
                  </a:lnTo>
                  <a:lnTo>
                    <a:pt x="23341" y="36044"/>
                  </a:lnTo>
                  <a:lnTo>
                    <a:pt x="23341" y="36044"/>
                  </a:lnTo>
                  <a:lnTo>
                    <a:pt x="22982" y="35975"/>
                  </a:lnTo>
                  <a:lnTo>
                    <a:pt x="22803" y="35941"/>
                  </a:lnTo>
                  <a:lnTo>
                    <a:pt x="22624" y="35915"/>
                  </a:lnTo>
                  <a:lnTo>
                    <a:pt x="6643" y="33884"/>
                  </a:lnTo>
                  <a:lnTo>
                    <a:pt x="6643" y="33884"/>
                  </a:lnTo>
                  <a:lnTo>
                    <a:pt x="6011" y="33807"/>
                  </a:lnTo>
                  <a:lnTo>
                    <a:pt x="5362" y="33721"/>
                  </a:lnTo>
                  <a:lnTo>
                    <a:pt x="4713" y="33619"/>
                  </a:lnTo>
                  <a:lnTo>
                    <a:pt x="4090" y="33517"/>
                  </a:lnTo>
                  <a:lnTo>
                    <a:pt x="3791" y="33457"/>
                  </a:lnTo>
                  <a:lnTo>
                    <a:pt x="3501" y="33397"/>
                  </a:lnTo>
                  <a:lnTo>
                    <a:pt x="3228" y="33329"/>
                  </a:lnTo>
                  <a:lnTo>
                    <a:pt x="2972" y="33260"/>
                  </a:lnTo>
                  <a:lnTo>
                    <a:pt x="2733" y="33184"/>
                  </a:lnTo>
                  <a:lnTo>
                    <a:pt x="2519" y="33107"/>
                  </a:lnTo>
                  <a:lnTo>
                    <a:pt x="2323" y="33030"/>
                  </a:lnTo>
                  <a:lnTo>
                    <a:pt x="2161" y="32936"/>
                  </a:lnTo>
                  <a:lnTo>
                    <a:pt x="2161" y="32936"/>
                  </a:lnTo>
                  <a:lnTo>
                    <a:pt x="2058" y="32868"/>
                  </a:lnTo>
                  <a:lnTo>
                    <a:pt x="1956" y="32791"/>
                  </a:lnTo>
                  <a:lnTo>
                    <a:pt x="1862" y="32706"/>
                  </a:lnTo>
                  <a:lnTo>
                    <a:pt x="1759" y="32603"/>
                  </a:lnTo>
                  <a:lnTo>
                    <a:pt x="1665" y="32492"/>
                  </a:lnTo>
                  <a:lnTo>
                    <a:pt x="1572" y="32373"/>
                  </a:lnTo>
                  <a:lnTo>
                    <a:pt x="1486" y="32236"/>
                  </a:lnTo>
                  <a:lnTo>
                    <a:pt x="1392" y="32099"/>
                  </a:lnTo>
                  <a:lnTo>
                    <a:pt x="1307" y="31946"/>
                  </a:lnTo>
                  <a:lnTo>
                    <a:pt x="1222" y="31792"/>
                  </a:lnTo>
                  <a:lnTo>
                    <a:pt x="1145" y="31621"/>
                  </a:lnTo>
                  <a:lnTo>
                    <a:pt x="1068" y="31442"/>
                  </a:lnTo>
                  <a:lnTo>
                    <a:pt x="991" y="31263"/>
                  </a:lnTo>
                  <a:lnTo>
                    <a:pt x="914" y="31066"/>
                  </a:lnTo>
                  <a:lnTo>
                    <a:pt x="778" y="30657"/>
                  </a:lnTo>
                  <a:lnTo>
                    <a:pt x="650" y="30221"/>
                  </a:lnTo>
                  <a:lnTo>
                    <a:pt x="530" y="29760"/>
                  </a:lnTo>
                  <a:lnTo>
                    <a:pt x="428" y="29282"/>
                  </a:lnTo>
                  <a:lnTo>
                    <a:pt x="342" y="28779"/>
                  </a:lnTo>
                  <a:lnTo>
                    <a:pt x="274" y="28249"/>
                  </a:lnTo>
                  <a:lnTo>
                    <a:pt x="214" y="27711"/>
                  </a:lnTo>
                  <a:lnTo>
                    <a:pt x="180" y="27165"/>
                  </a:lnTo>
                  <a:lnTo>
                    <a:pt x="154" y="26602"/>
                  </a:lnTo>
                  <a:lnTo>
                    <a:pt x="154" y="26602"/>
                  </a:lnTo>
                  <a:lnTo>
                    <a:pt x="146" y="26192"/>
                  </a:lnTo>
                  <a:lnTo>
                    <a:pt x="129" y="25773"/>
                  </a:lnTo>
                  <a:lnTo>
                    <a:pt x="86" y="24911"/>
                  </a:lnTo>
                  <a:lnTo>
                    <a:pt x="86" y="24911"/>
                  </a:lnTo>
                  <a:lnTo>
                    <a:pt x="26" y="23844"/>
                  </a:lnTo>
                  <a:lnTo>
                    <a:pt x="9" y="23298"/>
                  </a:lnTo>
                  <a:lnTo>
                    <a:pt x="1" y="22751"/>
                  </a:lnTo>
                  <a:lnTo>
                    <a:pt x="1" y="22205"/>
                  </a:lnTo>
                  <a:lnTo>
                    <a:pt x="18" y="21667"/>
                  </a:lnTo>
                  <a:lnTo>
                    <a:pt x="26" y="21394"/>
                  </a:lnTo>
                  <a:lnTo>
                    <a:pt x="52" y="21129"/>
                  </a:lnTo>
                  <a:lnTo>
                    <a:pt x="78" y="20865"/>
                  </a:lnTo>
                  <a:lnTo>
                    <a:pt x="103" y="20600"/>
                  </a:lnTo>
                  <a:lnTo>
                    <a:pt x="146" y="20344"/>
                  </a:lnTo>
                  <a:lnTo>
                    <a:pt x="189" y="20088"/>
                  </a:lnTo>
                  <a:lnTo>
                    <a:pt x="240" y="19832"/>
                  </a:lnTo>
                  <a:lnTo>
                    <a:pt x="291" y="19584"/>
                  </a:lnTo>
                  <a:lnTo>
                    <a:pt x="359" y="19337"/>
                  </a:lnTo>
                  <a:lnTo>
                    <a:pt x="436" y="19098"/>
                  </a:lnTo>
                  <a:lnTo>
                    <a:pt x="513" y="18867"/>
                  </a:lnTo>
                  <a:lnTo>
                    <a:pt x="607" y="18628"/>
                  </a:lnTo>
                  <a:lnTo>
                    <a:pt x="709" y="18406"/>
                  </a:lnTo>
                  <a:lnTo>
                    <a:pt x="812" y="18184"/>
                  </a:lnTo>
                  <a:lnTo>
                    <a:pt x="931" y="17971"/>
                  </a:lnTo>
                  <a:lnTo>
                    <a:pt x="1068" y="17757"/>
                  </a:lnTo>
                  <a:lnTo>
                    <a:pt x="1204" y="17561"/>
                  </a:lnTo>
                  <a:lnTo>
                    <a:pt x="1358" y="17365"/>
                  </a:lnTo>
                  <a:lnTo>
                    <a:pt x="1520" y="17177"/>
                  </a:lnTo>
                  <a:lnTo>
                    <a:pt x="1700" y="16997"/>
                  </a:lnTo>
                  <a:lnTo>
                    <a:pt x="1700" y="16997"/>
                  </a:lnTo>
                  <a:lnTo>
                    <a:pt x="1717" y="16980"/>
                  </a:lnTo>
                  <a:lnTo>
                    <a:pt x="1802" y="16955"/>
                  </a:lnTo>
                  <a:lnTo>
                    <a:pt x="1853" y="16946"/>
                  </a:lnTo>
                  <a:lnTo>
                    <a:pt x="1853" y="16946"/>
                  </a:lnTo>
                  <a:lnTo>
                    <a:pt x="2605" y="16716"/>
                  </a:lnTo>
                  <a:lnTo>
                    <a:pt x="3014" y="16588"/>
                  </a:lnTo>
                  <a:lnTo>
                    <a:pt x="3441" y="16443"/>
                  </a:lnTo>
                  <a:lnTo>
                    <a:pt x="3877" y="16289"/>
                  </a:lnTo>
                  <a:lnTo>
                    <a:pt x="4329" y="16118"/>
                  </a:lnTo>
                  <a:lnTo>
                    <a:pt x="4799" y="15930"/>
                  </a:lnTo>
                  <a:lnTo>
                    <a:pt x="5277" y="15725"/>
                  </a:lnTo>
                  <a:lnTo>
                    <a:pt x="5755" y="15503"/>
                  </a:lnTo>
                  <a:lnTo>
                    <a:pt x="6241" y="15256"/>
                  </a:lnTo>
                  <a:lnTo>
                    <a:pt x="6736" y="14983"/>
                  </a:lnTo>
                  <a:lnTo>
                    <a:pt x="6984" y="14838"/>
                  </a:lnTo>
                  <a:lnTo>
                    <a:pt x="7232" y="14684"/>
                  </a:lnTo>
                  <a:lnTo>
                    <a:pt x="7479" y="14530"/>
                  </a:lnTo>
                  <a:lnTo>
                    <a:pt x="7727" y="14368"/>
                  </a:lnTo>
                  <a:lnTo>
                    <a:pt x="7974" y="14189"/>
                  </a:lnTo>
                  <a:lnTo>
                    <a:pt x="8222" y="14009"/>
                  </a:lnTo>
                  <a:lnTo>
                    <a:pt x="8469" y="13830"/>
                  </a:lnTo>
                  <a:lnTo>
                    <a:pt x="8717" y="13634"/>
                  </a:lnTo>
                  <a:lnTo>
                    <a:pt x="8965" y="13429"/>
                  </a:lnTo>
                  <a:lnTo>
                    <a:pt x="9204" y="13224"/>
                  </a:lnTo>
                  <a:lnTo>
                    <a:pt x="9204" y="13224"/>
                  </a:lnTo>
                  <a:lnTo>
                    <a:pt x="9332" y="13105"/>
                  </a:lnTo>
                  <a:lnTo>
                    <a:pt x="9451" y="12985"/>
                  </a:lnTo>
                  <a:lnTo>
                    <a:pt x="9562" y="12866"/>
                  </a:lnTo>
                  <a:lnTo>
                    <a:pt x="9673" y="12737"/>
                  </a:lnTo>
                  <a:lnTo>
                    <a:pt x="9767" y="12601"/>
                  </a:lnTo>
                  <a:lnTo>
                    <a:pt x="9870" y="12473"/>
                  </a:lnTo>
                  <a:lnTo>
                    <a:pt x="9963" y="12336"/>
                  </a:lnTo>
                  <a:lnTo>
                    <a:pt x="10049" y="12191"/>
                  </a:lnTo>
                  <a:lnTo>
                    <a:pt x="10134" y="12054"/>
                  </a:lnTo>
                  <a:lnTo>
                    <a:pt x="10211" y="11909"/>
                  </a:lnTo>
                  <a:lnTo>
                    <a:pt x="10356" y="11602"/>
                  </a:lnTo>
                  <a:lnTo>
                    <a:pt x="10484" y="11295"/>
                  </a:lnTo>
                  <a:lnTo>
                    <a:pt x="10595" y="10970"/>
                  </a:lnTo>
                  <a:lnTo>
                    <a:pt x="10698" y="10637"/>
                  </a:lnTo>
                  <a:lnTo>
                    <a:pt x="10792" y="10304"/>
                  </a:lnTo>
                  <a:lnTo>
                    <a:pt x="10877" y="9954"/>
                  </a:lnTo>
                  <a:lnTo>
                    <a:pt x="10945" y="9604"/>
                  </a:lnTo>
                  <a:lnTo>
                    <a:pt x="11022" y="9246"/>
                  </a:lnTo>
                  <a:lnTo>
                    <a:pt x="11082" y="8879"/>
                  </a:lnTo>
                  <a:lnTo>
                    <a:pt x="11210" y="8136"/>
                  </a:lnTo>
                  <a:lnTo>
                    <a:pt x="11210" y="8136"/>
                  </a:lnTo>
                  <a:lnTo>
                    <a:pt x="11338" y="7359"/>
                  </a:lnTo>
                  <a:lnTo>
                    <a:pt x="11406" y="6975"/>
                  </a:lnTo>
                  <a:lnTo>
                    <a:pt x="11483" y="6591"/>
                  </a:lnTo>
                  <a:lnTo>
                    <a:pt x="11568" y="6207"/>
                  </a:lnTo>
                  <a:lnTo>
                    <a:pt x="11662" y="5831"/>
                  </a:lnTo>
                  <a:lnTo>
                    <a:pt x="11765" y="5455"/>
                  </a:lnTo>
                  <a:lnTo>
                    <a:pt x="11884" y="5088"/>
                  </a:lnTo>
                  <a:lnTo>
                    <a:pt x="12012" y="4730"/>
                  </a:lnTo>
                  <a:lnTo>
                    <a:pt x="12166" y="4371"/>
                  </a:lnTo>
                  <a:lnTo>
                    <a:pt x="12243" y="4200"/>
                  </a:lnTo>
                  <a:lnTo>
                    <a:pt x="12328" y="4030"/>
                  </a:lnTo>
                  <a:lnTo>
                    <a:pt x="12422" y="3867"/>
                  </a:lnTo>
                  <a:lnTo>
                    <a:pt x="12516" y="3697"/>
                  </a:lnTo>
                  <a:lnTo>
                    <a:pt x="12618" y="3535"/>
                  </a:lnTo>
                  <a:lnTo>
                    <a:pt x="12729" y="3381"/>
                  </a:lnTo>
                  <a:lnTo>
                    <a:pt x="12840" y="3227"/>
                  </a:lnTo>
                  <a:lnTo>
                    <a:pt x="12960" y="3074"/>
                  </a:lnTo>
                  <a:lnTo>
                    <a:pt x="13088" y="2920"/>
                  </a:lnTo>
                  <a:lnTo>
                    <a:pt x="13216" y="2775"/>
                  </a:lnTo>
                  <a:lnTo>
                    <a:pt x="13361" y="2638"/>
                  </a:lnTo>
                  <a:lnTo>
                    <a:pt x="13506" y="2502"/>
                  </a:lnTo>
                  <a:lnTo>
                    <a:pt x="13506" y="2502"/>
                  </a:lnTo>
                  <a:lnTo>
                    <a:pt x="13592" y="2433"/>
                  </a:lnTo>
                  <a:lnTo>
                    <a:pt x="13677" y="2382"/>
                  </a:lnTo>
                  <a:lnTo>
                    <a:pt x="13771" y="2339"/>
                  </a:lnTo>
                  <a:lnTo>
                    <a:pt x="13865" y="2305"/>
                  </a:lnTo>
                  <a:lnTo>
                    <a:pt x="13967" y="2288"/>
                  </a:lnTo>
                  <a:lnTo>
                    <a:pt x="14070" y="2280"/>
                  </a:lnTo>
                  <a:lnTo>
                    <a:pt x="14172" y="2271"/>
                  </a:lnTo>
                  <a:lnTo>
                    <a:pt x="14275" y="2280"/>
                  </a:lnTo>
                  <a:lnTo>
                    <a:pt x="14386" y="2297"/>
                  </a:lnTo>
                  <a:lnTo>
                    <a:pt x="14497" y="2314"/>
                  </a:lnTo>
                  <a:lnTo>
                    <a:pt x="14727" y="2373"/>
                  </a:lnTo>
                  <a:lnTo>
                    <a:pt x="14966" y="2442"/>
                  </a:lnTo>
                  <a:lnTo>
                    <a:pt x="15205" y="2527"/>
                  </a:lnTo>
                  <a:lnTo>
                    <a:pt x="15205" y="2527"/>
                  </a:lnTo>
                  <a:lnTo>
                    <a:pt x="15504" y="2621"/>
                  </a:lnTo>
                  <a:lnTo>
                    <a:pt x="15794" y="2706"/>
                  </a:lnTo>
                  <a:lnTo>
                    <a:pt x="15939" y="2741"/>
                  </a:lnTo>
                  <a:lnTo>
                    <a:pt x="16085" y="2766"/>
                  </a:lnTo>
                  <a:lnTo>
                    <a:pt x="16230" y="2783"/>
                  </a:lnTo>
                  <a:lnTo>
                    <a:pt x="16366" y="2783"/>
                  </a:lnTo>
                  <a:lnTo>
                    <a:pt x="16366" y="2783"/>
                  </a:lnTo>
                  <a:lnTo>
                    <a:pt x="16759" y="2783"/>
                  </a:lnTo>
                  <a:lnTo>
                    <a:pt x="17143" y="2766"/>
                  </a:lnTo>
                  <a:lnTo>
                    <a:pt x="17536" y="2741"/>
                  </a:lnTo>
                  <a:lnTo>
                    <a:pt x="17920" y="2706"/>
                  </a:lnTo>
                  <a:lnTo>
                    <a:pt x="18313" y="2664"/>
                  </a:lnTo>
                  <a:lnTo>
                    <a:pt x="18714" y="2604"/>
                  </a:lnTo>
                  <a:lnTo>
                    <a:pt x="19107" y="2536"/>
                  </a:lnTo>
                  <a:lnTo>
                    <a:pt x="19508" y="2459"/>
                  </a:lnTo>
                  <a:lnTo>
                    <a:pt x="19909" y="2373"/>
                  </a:lnTo>
                  <a:lnTo>
                    <a:pt x="20319" y="2280"/>
                  </a:lnTo>
                  <a:lnTo>
                    <a:pt x="20729" y="2169"/>
                  </a:lnTo>
                  <a:lnTo>
                    <a:pt x="21147" y="2049"/>
                  </a:lnTo>
                  <a:lnTo>
                    <a:pt x="21574" y="1921"/>
                  </a:lnTo>
                  <a:lnTo>
                    <a:pt x="22001" y="1776"/>
                  </a:lnTo>
                  <a:lnTo>
                    <a:pt x="22436" y="1622"/>
                  </a:lnTo>
                  <a:lnTo>
                    <a:pt x="22871" y="1460"/>
                  </a:lnTo>
                  <a:lnTo>
                    <a:pt x="22871" y="1460"/>
                  </a:lnTo>
                  <a:lnTo>
                    <a:pt x="23000" y="1400"/>
                  </a:lnTo>
                  <a:lnTo>
                    <a:pt x="23128" y="1332"/>
                  </a:lnTo>
                  <a:lnTo>
                    <a:pt x="23247" y="1247"/>
                  </a:lnTo>
                  <a:lnTo>
                    <a:pt x="23367" y="1153"/>
                  </a:lnTo>
                  <a:lnTo>
                    <a:pt x="23486" y="1050"/>
                  </a:lnTo>
                  <a:lnTo>
                    <a:pt x="23606" y="948"/>
                  </a:lnTo>
                  <a:lnTo>
                    <a:pt x="23836" y="726"/>
                  </a:lnTo>
                  <a:lnTo>
                    <a:pt x="23836" y="726"/>
                  </a:lnTo>
                  <a:lnTo>
                    <a:pt x="24007" y="564"/>
                  </a:lnTo>
                  <a:lnTo>
                    <a:pt x="24178" y="401"/>
                  </a:lnTo>
                  <a:lnTo>
                    <a:pt x="24348" y="265"/>
                  </a:lnTo>
                  <a:lnTo>
                    <a:pt x="24434" y="205"/>
                  </a:lnTo>
                  <a:lnTo>
                    <a:pt x="24519" y="145"/>
                  </a:lnTo>
                  <a:lnTo>
                    <a:pt x="24613" y="94"/>
                  </a:lnTo>
                  <a:lnTo>
                    <a:pt x="24698" y="60"/>
                  </a:lnTo>
                  <a:lnTo>
                    <a:pt x="24792" y="26"/>
                  </a:lnTo>
                  <a:lnTo>
                    <a:pt x="24878" y="9"/>
                  </a:lnTo>
                  <a:lnTo>
                    <a:pt x="24972" y="0"/>
                  </a:lnTo>
                  <a:lnTo>
                    <a:pt x="25065" y="0"/>
                  </a:lnTo>
                  <a:lnTo>
                    <a:pt x="25159" y="17"/>
                  </a:lnTo>
                  <a:lnTo>
                    <a:pt x="25253" y="51"/>
                  </a:lnTo>
                  <a:lnTo>
                    <a:pt x="25253" y="51"/>
                  </a:lnTo>
                  <a:lnTo>
                    <a:pt x="25347" y="86"/>
                  </a:lnTo>
                  <a:lnTo>
                    <a:pt x="25433" y="128"/>
                  </a:lnTo>
                  <a:lnTo>
                    <a:pt x="25518" y="171"/>
                  </a:lnTo>
                  <a:lnTo>
                    <a:pt x="25603" y="222"/>
                  </a:lnTo>
                  <a:lnTo>
                    <a:pt x="25672" y="273"/>
                  </a:lnTo>
                  <a:lnTo>
                    <a:pt x="25748" y="325"/>
                  </a:lnTo>
                  <a:lnTo>
                    <a:pt x="25876" y="453"/>
                  </a:lnTo>
                  <a:lnTo>
                    <a:pt x="25996" y="581"/>
                  </a:lnTo>
                  <a:lnTo>
                    <a:pt x="26098" y="726"/>
                  </a:lnTo>
                  <a:lnTo>
                    <a:pt x="26192" y="888"/>
                  </a:lnTo>
                  <a:lnTo>
                    <a:pt x="26278" y="1050"/>
                  </a:lnTo>
                  <a:lnTo>
                    <a:pt x="26355" y="1230"/>
                  </a:lnTo>
                  <a:lnTo>
                    <a:pt x="26423" y="1409"/>
                  </a:lnTo>
                  <a:lnTo>
                    <a:pt x="26483" y="1597"/>
                  </a:lnTo>
                  <a:lnTo>
                    <a:pt x="26534" y="1793"/>
                  </a:lnTo>
                  <a:lnTo>
                    <a:pt x="26628" y="2194"/>
                  </a:lnTo>
                  <a:lnTo>
                    <a:pt x="26722" y="2613"/>
                  </a:lnTo>
                  <a:lnTo>
                    <a:pt x="26722" y="2613"/>
                  </a:lnTo>
                  <a:lnTo>
                    <a:pt x="26781" y="2920"/>
                  </a:lnTo>
                  <a:lnTo>
                    <a:pt x="26850" y="3227"/>
                  </a:lnTo>
                  <a:lnTo>
                    <a:pt x="26927" y="3526"/>
                  </a:lnTo>
                  <a:lnTo>
                    <a:pt x="27020" y="3825"/>
                  </a:lnTo>
                  <a:lnTo>
                    <a:pt x="27072" y="3961"/>
                  </a:lnTo>
                  <a:lnTo>
                    <a:pt x="27123" y="4107"/>
                  </a:lnTo>
                  <a:lnTo>
                    <a:pt x="27183" y="4243"/>
                  </a:lnTo>
                  <a:lnTo>
                    <a:pt x="27242" y="4371"/>
                  </a:lnTo>
                  <a:lnTo>
                    <a:pt x="27311" y="4499"/>
                  </a:lnTo>
                  <a:lnTo>
                    <a:pt x="27388" y="4619"/>
                  </a:lnTo>
                  <a:lnTo>
                    <a:pt x="27473" y="4738"/>
                  </a:lnTo>
                  <a:lnTo>
                    <a:pt x="27567" y="4849"/>
                  </a:lnTo>
                  <a:lnTo>
                    <a:pt x="27567" y="4849"/>
                  </a:lnTo>
                  <a:lnTo>
                    <a:pt x="27720" y="5029"/>
                  </a:lnTo>
                  <a:lnTo>
                    <a:pt x="27883" y="5199"/>
                  </a:lnTo>
                  <a:lnTo>
                    <a:pt x="28045" y="5370"/>
                  </a:lnTo>
                  <a:lnTo>
                    <a:pt x="28207" y="5532"/>
                  </a:lnTo>
                  <a:lnTo>
                    <a:pt x="28378" y="5694"/>
                  </a:lnTo>
                  <a:lnTo>
                    <a:pt x="28549" y="5848"/>
                  </a:lnTo>
                  <a:lnTo>
                    <a:pt x="28728" y="6002"/>
                  </a:lnTo>
                  <a:lnTo>
                    <a:pt x="28907" y="6147"/>
                  </a:lnTo>
                  <a:lnTo>
                    <a:pt x="29095" y="6292"/>
                  </a:lnTo>
                  <a:lnTo>
                    <a:pt x="29274" y="6429"/>
                  </a:lnTo>
                  <a:lnTo>
                    <a:pt x="29471" y="6565"/>
                  </a:lnTo>
                  <a:lnTo>
                    <a:pt x="29658" y="6693"/>
                  </a:lnTo>
                  <a:lnTo>
                    <a:pt x="29855" y="6813"/>
                  </a:lnTo>
                  <a:lnTo>
                    <a:pt x="30060" y="6941"/>
                  </a:lnTo>
                  <a:lnTo>
                    <a:pt x="30256" y="7052"/>
                  </a:lnTo>
                  <a:lnTo>
                    <a:pt x="30469" y="7163"/>
                  </a:lnTo>
                  <a:lnTo>
                    <a:pt x="30674" y="7274"/>
                  </a:lnTo>
                  <a:lnTo>
                    <a:pt x="30888" y="7376"/>
                  </a:lnTo>
                  <a:lnTo>
                    <a:pt x="31101" y="7479"/>
                  </a:lnTo>
                  <a:lnTo>
                    <a:pt x="31323" y="7573"/>
                  </a:lnTo>
                  <a:lnTo>
                    <a:pt x="31545" y="7666"/>
                  </a:lnTo>
                  <a:lnTo>
                    <a:pt x="31767" y="7752"/>
                  </a:lnTo>
                  <a:lnTo>
                    <a:pt x="31998" y="7829"/>
                  </a:lnTo>
                  <a:lnTo>
                    <a:pt x="32228" y="7905"/>
                  </a:lnTo>
                  <a:lnTo>
                    <a:pt x="32467" y="7982"/>
                  </a:lnTo>
                  <a:lnTo>
                    <a:pt x="32706" y="8051"/>
                  </a:lnTo>
                  <a:lnTo>
                    <a:pt x="33193" y="8170"/>
                  </a:lnTo>
                  <a:lnTo>
                    <a:pt x="33688" y="8281"/>
                  </a:lnTo>
                  <a:lnTo>
                    <a:pt x="34200" y="8366"/>
                  </a:lnTo>
                  <a:lnTo>
                    <a:pt x="34200" y="8366"/>
                  </a:lnTo>
                  <a:lnTo>
                    <a:pt x="34354" y="8384"/>
                  </a:lnTo>
                  <a:lnTo>
                    <a:pt x="34516" y="8401"/>
                  </a:lnTo>
                  <a:lnTo>
                    <a:pt x="34840" y="8409"/>
                  </a:lnTo>
                  <a:lnTo>
                    <a:pt x="34840" y="8409"/>
                  </a:lnTo>
                  <a:lnTo>
                    <a:pt x="35096" y="8418"/>
                  </a:lnTo>
                  <a:lnTo>
                    <a:pt x="35225" y="8426"/>
                  </a:lnTo>
                  <a:lnTo>
                    <a:pt x="35344" y="8443"/>
                  </a:lnTo>
                  <a:lnTo>
                    <a:pt x="35464" y="8460"/>
                  </a:lnTo>
                  <a:lnTo>
                    <a:pt x="35575" y="8486"/>
                  </a:lnTo>
                  <a:lnTo>
                    <a:pt x="35677" y="8520"/>
                  </a:lnTo>
                  <a:lnTo>
                    <a:pt x="35771" y="8571"/>
                  </a:lnTo>
                  <a:lnTo>
                    <a:pt x="35771" y="8571"/>
                  </a:lnTo>
                  <a:lnTo>
                    <a:pt x="36292" y="8870"/>
                  </a:lnTo>
                  <a:lnTo>
                    <a:pt x="36573" y="9041"/>
                  </a:lnTo>
                  <a:lnTo>
                    <a:pt x="36881" y="9237"/>
                  </a:lnTo>
                  <a:lnTo>
                    <a:pt x="37205" y="9442"/>
                  </a:lnTo>
                  <a:lnTo>
                    <a:pt x="37538" y="9673"/>
                  </a:lnTo>
                  <a:lnTo>
                    <a:pt x="37880" y="9920"/>
                  </a:lnTo>
                  <a:lnTo>
                    <a:pt x="38230" y="10193"/>
                  </a:lnTo>
                  <a:lnTo>
                    <a:pt x="38580" y="10484"/>
                  </a:lnTo>
                  <a:lnTo>
                    <a:pt x="38938" y="10800"/>
                  </a:lnTo>
                  <a:lnTo>
                    <a:pt x="39297" y="11141"/>
                  </a:lnTo>
                  <a:lnTo>
                    <a:pt x="39476" y="11320"/>
                  </a:lnTo>
                  <a:lnTo>
                    <a:pt x="39647" y="11500"/>
                  </a:lnTo>
                  <a:lnTo>
                    <a:pt x="39826" y="11696"/>
                  </a:lnTo>
                  <a:lnTo>
                    <a:pt x="39997" y="11892"/>
                  </a:lnTo>
                  <a:lnTo>
                    <a:pt x="40167" y="12097"/>
                  </a:lnTo>
                  <a:lnTo>
                    <a:pt x="40338" y="12302"/>
                  </a:lnTo>
                  <a:lnTo>
                    <a:pt x="40500" y="12524"/>
                  </a:lnTo>
                  <a:lnTo>
                    <a:pt x="40663" y="12746"/>
                  </a:lnTo>
                  <a:lnTo>
                    <a:pt x="40825" y="12976"/>
                  </a:lnTo>
                  <a:lnTo>
                    <a:pt x="40987" y="13216"/>
                  </a:lnTo>
                  <a:lnTo>
                    <a:pt x="40987" y="13216"/>
                  </a:lnTo>
                  <a:lnTo>
                    <a:pt x="41013" y="13275"/>
                  </a:lnTo>
                  <a:lnTo>
                    <a:pt x="41030" y="13335"/>
                  </a:lnTo>
                  <a:lnTo>
                    <a:pt x="41038" y="13395"/>
                  </a:lnTo>
                  <a:lnTo>
                    <a:pt x="41047" y="13455"/>
                  </a:lnTo>
                  <a:lnTo>
                    <a:pt x="41038" y="13591"/>
                  </a:lnTo>
                  <a:lnTo>
                    <a:pt x="41021" y="13711"/>
                  </a:lnTo>
                  <a:lnTo>
                    <a:pt x="41021" y="13711"/>
                  </a:lnTo>
                  <a:lnTo>
                    <a:pt x="41004" y="13822"/>
                  </a:lnTo>
                  <a:lnTo>
                    <a:pt x="40996" y="13924"/>
                  </a:lnTo>
                  <a:lnTo>
                    <a:pt x="40996" y="13924"/>
                  </a:lnTo>
                  <a:lnTo>
                    <a:pt x="40996" y="14547"/>
                  </a:lnTo>
                  <a:lnTo>
                    <a:pt x="41004" y="14889"/>
                  </a:lnTo>
                  <a:lnTo>
                    <a:pt x="41021" y="15239"/>
                  </a:lnTo>
                  <a:lnTo>
                    <a:pt x="41047" y="15606"/>
                  </a:lnTo>
                  <a:lnTo>
                    <a:pt x="41081" y="15982"/>
                  </a:lnTo>
                  <a:lnTo>
                    <a:pt x="41132" y="16374"/>
                  </a:lnTo>
                  <a:lnTo>
                    <a:pt x="41200" y="16767"/>
                  </a:lnTo>
                  <a:lnTo>
                    <a:pt x="41286" y="17177"/>
                  </a:lnTo>
                  <a:lnTo>
                    <a:pt x="41337" y="17382"/>
                  </a:lnTo>
                  <a:lnTo>
                    <a:pt x="41388" y="17586"/>
                  </a:lnTo>
                  <a:lnTo>
                    <a:pt x="41457" y="17791"/>
                  </a:lnTo>
                  <a:lnTo>
                    <a:pt x="41525" y="18005"/>
                  </a:lnTo>
                  <a:lnTo>
                    <a:pt x="41593" y="18210"/>
                  </a:lnTo>
                  <a:lnTo>
                    <a:pt x="41679" y="18423"/>
                  </a:lnTo>
                  <a:lnTo>
                    <a:pt x="41764" y="18628"/>
                  </a:lnTo>
                  <a:lnTo>
                    <a:pt x="41858" y="18841"/>
                  </a:lnTo>
                  <a:lnTo>
                    <a:pt x="41960" y="19055"/>
                  </a:lnTo>
                  <a:lnTo>
                    <a:pt x="42071" y="19260"/>
                  </a:lnTo>
                  <a:lnTo>
                    <a:pt x="42191" y="19473"/>
                  </a:lnTo>
                  <a:lnTo>
                    <a:pt x="42319" y="19687"/>
                  </a:lnTo>
                  <a:lnTo>
                    <a:pt x="42455" y="19891"/>
                  </a:lnTo>
                  <a:lnTo>
                    <a:pt x="42601" y="20105"/>
                  </a:lnTo>
                  <a:lnTo>
                    <a:pt x="42601" y="20105"/>
                  </a:lnTo>
                  <a:lnTo>
                    <a:pt x="42660" y="20165"/>
                  </a:lnTo>
                  <a:lnTo>
                    <a:pt x="42720" y="20216"/>
                  </a:lnTo>
                  <a:lnTo>
                    <a:pt x="42720" y="20216"/>
                  </a:lnTo>
                  <a:lnTo>
                    <a:pt x="42788" y="20276"/>
                  </a:lnTo>
                  <a:lnTo>
                    <a:pt x="42840" y="20327"/>
                  </a:lnTo>
                  <a:lnTo>
                    <a:pt x="42865" y="20361"/>
                  </a:lnTo>
                  <a:lnTo>
                    <a:pt x="42874" y="20395"/>
                  </a:lnTo>
                  <a:lnTo>
                    <a:pt x="42882" y="20429"/>
                  </a:lnTo>
                  <a:lnTo>
                    <a:pt x="42882" y="20472"/>
                  </a:lnTo>
                  <a:lnTo>
                    <a:pt x="42882" y="20472"/>
                  </a:lnTo>
                  <a:lnTo>
                    <a:pt x="42865" y="20540"/>
                  </a:lnTo>
                  <a:lnTo>
                    <a:pt x="42831" y="20600"/>
                  </a:lnTo>
                  <a:lnTo>
                    <a:pt x="42780" y="20660"/>
                  </a:lnTo>
                  <a:lnTo>
                    <a:pt x="42720" y="20703"/>
                  </a:lnTo>
                  <a:lnTo>
                    <a:pt x="42652" y="20745"/>
                  </a:lnTo>
                  <a:lnTo>
                    <a:pt x="42583" y="20779"/>
                  </a:lnTo>
                  <a:lnTo>
                    <a:pt x="42430" y="20839"/>
                  </a:lnTo>
                  <a:lnTo>
                    <a:pt x="42430" y="20839"/>
                  </a:lnTo>
                  <a:lnTo>
                    <a:pt x="42302" y="20890"/>
                  </a:lnTo>
                  <a:lnTo>
                    <a:pt x="42242" y="20916"/>
                  </a:lnTo>
                  <a:lnTo>
                    <a:pt x="42191" y="20942"/>
                  </a:lnTo>
                  <a:lnTo>
                    <a:pt x="42191" y="20942"/>
                  </a:lnTo>
                  <a:lnTo>
                    <a:pt x="41730" y="21249"/>
                  </a:lnTo>
                  <a:lnTo>
                    <a:pt x="41252" y="21573"/>
                  </a:lnTo>
                  <a:lnTo>
                    <a:pt x="41013" y="21744"/>
                  </a:lnTo>
                  <a:lnTo>
                    <a:pt x="40765" y="21923"/>
                  </a:lnTo>
                  <a:lnTo>
                    <a:pt x="40526" y="22111"/>
                  </a:lnTo>
                  <a:lnTo>
                    <a:pt x="40278" y="22307"/>
                  </a:lnTo>
                  <a:lnTo>
                    <a:pt x="40039" y="22512"/>
                  </a:lnTo>
                  <a:lnTo>
                    <a:pt x="39800" y="22726"/>
                  </a:lnTo>
                  <a:lnTo>
                    <a:pt x="39570" y="22948"/>
                  </a:lnTo>
                  <a:lnTo>
                    <a:pt x="39339" y="23178"/>
                  </a:lnTo>
                  <a:lnTo>
                    <a:pt x="39126" y="23417"/>
                  </a:lnTo>
                  <a:lnTo>
                    <a:pt x="38913" y="23673"/>
                  </a:lnTo>
                  <a:lnTo>
                    <a:pt x="38708" y="23938"/>
                  </a:lnTo>
                  <a:lnTo>
                    <a:pt x="38511" y="24220"/>
                  </a:lnTo>
                  <a:lnTo>
                    <a:pt x="38511" y="24220"/>
                  </a:lnTo>
                  <a:lnTo>
                    <a:pt x="38161" y="24758"/>
                  </a:lnTo>
                  <a:lnTo>
                    <a:pt x="37828" y="25304"/>
                  </a:lnTo>
                  <a:lnTo>
                    <a:pt x="37521" y="25842"/>
                  </a:lnTo>
                  <a:lnTo>
                    <a:pt x="37231" y="26363"/>
                  </a:lnTo>
                  <a:lnTo>
                    <a:pt x="36966" y="26875"/>
                  </a:lnTo>
                  <a:lnTo>
                    <a:pt x="36710" y="27378"/>
                  </a:lnTo>
                  <a:lnTo>
                    <a:pt x="36249" y="28309"/>
                  </a:lnTo>
                  <a:lnTo>
                    <a:pt x="36249" y="28309"/>
                  </a:lnTo>
                  <a:lnTo>
                    <a:pt x="36112" y="28591"/>
                  </a:lnTo>
                  <a:lnTo>
                    <a:pt x="35967" y="28907"/>
                  </a:lnTo>
                  <a:lnTo>
                    <a:pt x="35967" y="28907"/>
                  </a:lnTo>
                  <a:lnTo>
                    <a:pt x="35754" y="29376"/>
                  </a:lnTo>
                  <a:lnTo>
                    <a:pt x="35643" y="29598"/>
                  </a:lnTo>
                  <a:lnTo>
                    <a:pt x="35540" y="29812"/>
                  </a:lnTo>
                  <a:lnTo>
                    <a:pt x="35429" y="29999"/>
                  </a:lnTo>
                  <a:lnTo>
                    <a:pt x="35327" y="30170"/>
                  </a:lnTo>
                  <a:lnTo>
                    <a:pt x="35216" y="30315"/>
                  </a:lnTo>
                  <a:lnTo>
                    <a:pt x="35165" y="30366"/>
                  </a:lnTo>
                  <a:lnTo>
                    <a:pt x="35114" y="30418"/>
                  </a:lnTo>
                  <a:lnTo>
                    <a:pt x="35114" y="30418"/>
                  </a:lnTo>
                  <a:lnTo>
                    <a:pt x="35011" y="30494"/>
                  </a:lnTo>
                  <a:lnTo>
                    <a:pt x="34883" y="30571"/>
                  </a:lnTo>
                  <a:lnTo>
                    <a:pt x="34729" y="30640"/>
                  </a:lnTo>
                  <a:lnTo>
                    <a:pt x="34567" y="30708"/>
                  </a:lnTo>
                  <a:lnTo>
                    <a:pt x="34200" y="30836"/>
                  </a:lnTo>
                  <a:lnTo>
                    <a:pt x="33833" y="30955"/>
                  </a:lnTo>
                  <a:lnTo>
                    <a:pt x="33833" y="30955"/>
                  </a:lnTo>
                  <a:lnTo>
                    <a:pt x="33568" y="31041"/>
                  </a:lnTo>
                  <a:lnTo>
                    <a:pt x="33338" y="31126"/>
                  </a:lnTo>
                  <a:lnTo>
                    <a:pt x="33338" y="31126"/>
                  </a:lnTo>
                  <a:lnTo>
                    <a:pt x="32689" y="31357"/>
                  </a:lnTo>
                  <a:lnTo>
                    <a:pt x="31998" y="31621"/>
                  </a:lnTo>
                  <a:lnTo>
                    <a:pt x="31263" y="31920"/>
                  </a:lnTo>
                  <a:lnTo>
                    <a:pt x="30888" y="32074"/>
                  </a:lnTo>
                  <a:lnTo>
                    <a:pt x="30504" y="32245"/>
                  </a:lnTo>
                  <a:lnTo>
                    <a:pt x="30111" y="32432"/>
                  </a:lnTo>
                  <a:lnTo>
                    <a:pt x="29710" y="32620"/>
                  </a:lnTo>
                  <a:lnTo>
                    <a:pt x="29308" y="32825"/>
                  </a:lnTo>
                  <a:lnTo>
                    <a:pt x="28907" y="33047"/>
                  </a:lnTo>
                  <a:lnTo>
                    <a:pt x="28497" y="33278"/>
                  </a:lnTo>
                  <a:lnTo>
                    <a:pt x="28088" y="33525"/>
                  </a:lnTo>
                  <a:lnTo>
                    <a:pt x="27686" y="33781"/>
                  </a:lnTo>
                  <a:lnTo>
                    <a:pt x="27277" y="34063"/>
                  </a:lnTo>
                  <a:lnTo>
                    <a:pt x="27277" y="34063"/>
                  </a:lnTo>
                  <a:lnTo>
                    <a:pt x="26935" y="34302"/>
                  </a:lnTo>
                  <a:lnTo>
                    <a:pt x="26611" y="34550"/>
                  </a:lnTo>
                  <a:lnTo>
                    <a:pt x="26303" y="34789"/>
                  </a:lnTo>
                  <a:lnTo>
                    <a:pt x="26013" y="35028"/>
                  </a:lnTo>
                  <a:lnTo>
                    <a:pt x="25484" y="35472"/>
                  </a:lnTo>
                  <a:lnTo>
                    <a:pt x="25031" y="35873"/>
                  </a:lnTo>
                  <a:lnTo>
                    <a:pt x="25023" y="35881"/>
                  </a:lnTo>
                  <a:lnTo>
                    <a:pt x="25023" y="35881"/>
                  </a:lnTo>
                  <a:lnTo>
                    <a:pt x="24963" y="35950"/>
                  </a:lnTo>
                  <a:lnTo>
                    <a:pt x="24963" y="35950"/>
                  </a:lnTo>
                  <a:lnTo>
                    <a:pt x="24920" y="35992"/>
                  </a:lnTo>
                  <a:lnTo>
                    <a:pt x="24878" y="36044"/>
                  </a:lnTo>
                  <a:lnTo>
                    <a:pt x="24818" y="36086"/>
                  </a:lnTo>
                  <a:lnTo>
                    <a:pt x="24758" y="36112"/>
                  </a:lnTo>
                  <a:lnTo>
                    <a:pt x="24758" y="36112"/>
                  </a:lnTo>
                  <a:lnTo>
                    <a:pt x="24656" y="36146"/>
                  </a:lnTo>
                  <a:lnTo>
                    <a:pt x="24545" y="36172"/>
                  </a:lnTo>
                  <a:lnTo>
                    <a:pt x="24434" y="36180"/>
                  </a:lnTo>
                  <a:lnTo>
                    <a:pt x="24314" y="3618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7" name="Google Shape;10127;p44"/>
            <p:cNvSpPr/>
            <p:nvPr/>
          </p:nvSpPr>
          <p:spPr>
            <a:xfrm>
              <a:off x="3378738" y="2933275"/>
              <a:ext cx="1069525" cy="901950"/>
            </a:xfrm>
            <a:custGeom>
              <a:avLst/>
              <a:gdLst/>
              <a:ahLst/>
              <a:cxnLst/>
              <a:rect l="l" t="t" r="r" b="b"/>
              <a:pathLst>
                <a:path w="42781" h="36078" fill="none" extrusionOk="0">
                  <a:moveTo>
                    <a:pt x="1683" y="16989"/>
                  </a:moveTo>
                  <a:lnTo>
                    <a:pt x="1683" y="16989"/>
                  </a:lnTo>
                  <a:lnTo>
                    <a:pt x="1503" y="17168"/>
                  </a:lnTo>
                  <a:lnTo>
                    <a:pt x="1341" y="17348"/>
                  </a:lnTo>
                  <a:lnTo>
                    <a:pt x="1196" y="17544"/>
                  </a:lnTo>
                  <a:lnTo>
                    <a:pt x="1051" y="17749"/>
                  </a:lnTo>
                  <a:lnTo>
                    <a:pt x="923" y="17954"/>
                  </a:lnTo>
                  <a:lnTo>
                    <a:pt x="812" y="18167"/>
                  </a:lnTo>
                  <a:lnTo>
                    <a:pt x="701" y="18389"/>
                  </a:lnTo>
                  <a:lnTo>
                    <a:pt x="599" y="18611"/>
                  </a:lnTo>
                  <a:lnTo>
                    <a:pt x="513" y="18842"/>
                  </a:lnTo>
                  <a:lnTo>
                    <a:pt x="428" y="19072"/>
                  </a:lnTo>
                  <a:lnTo>
                    <a:pt x="360" y="19320"/>
                  </a:lnTo>
                  <a:lnTo>
                    <a:pt x="291" y="19559"/>
                  </a:lnTo>
                  <a:lnTo>
                    <a:pt x="240" y="19806"/>
                  </a:lnTo>
                  <a:lnTo>
                    <a:pt x="189" y="20062"/>
                  </a:lnTo>
                  <a:lnTo>
                    <a:pt x="146" y="20310"/>
                  </a:lnTo>
                  <a:lnTo>
                    <a:pt x="103" y="20575"/>
                  </a:lnTo>
                  <a:lnTo>
                    <a:pt x="78" y="20831"/>
                  </a:lnTo>
                  <a:lnTo>
                    <a:pt x="52" y="21095"/>
                  </a:lnTo>
                  <a:lnTo>
                    <a:pt x="35" y="21360"/>
                  </a:lnTo>
                  <a:lnTo>
                    <a:pt x="18" y="21625"/>
                  </a:lnTo>
                  <a:lnTo>
                    <a:pt x="1" y="22163"/>
                  </a:lnTo>
                  <a:lnTo>
                    <a:pt x="1" y="22709"/>
                  </a:lnTo>
                  <a:lnTo>
                    <a:pt x="10" y="23247"/>
                  </a:lnTo>
                  <a:lnTo>
                    <a:pt x="35" y="23793"/>
                  </a:lnTo>
                  <a:lnTo>
                    <a:pt x="86" y="24860"/>
                  </a:lnTo>
                  <a:lnTo>
                    <a:pt x="86" y="24860"/>
                  </a:lnTo>
                  <a:lnTo>
                    <a:pt x="129" y="25722"/>
                  </a:lnTo>
                  <a:lnTo>
                    <a:pt x="146" y="26141"/>
                  </a:lnTo>
                  <a:lnTo>
                    <a:pt x="163" y="26551"/>
                  </a:lnTo>
                  <a:lnTo>
                    <a:pt x="163" y="26551"/>
                  </a:lnTo>
                  <a:lnTo>
                    <a:pt x="180" y="27105"/>
                  </a:lnTo>
                  <a:lnTo>
                    <a:pt x="223" y="27652"/>
                  </a:lnTo>
                  <a:lnTo>
                    <a:pt x="274" y="28190"/>
                  </a:lnTo>
                  <a:lnTo>
                    <a:pt x="342" y="28710"/>
                  </a:lnTo>
                  <a:lnTo>
                    <a:pt x="428" y="29214"/>
                  </a:lnTo>
                  <a:lnTo>
                    <a:pt x="530" y="29692"/>
                  </a:lnTo>
                  <a:lnTo>
                    <a:pt x="641" y="30145"/>
                  </a:lnTo>
                  <a:lnTo>
                    <a:pt x="769" y="30580"/>
                  </a:lnTo>
                  <a:lnTo>
                    <a:pt x="906" y="30990"/>
                  </a:lnTo>
                  <a:lnTo>
                    <a:pt x="983" y="31178"/>
                  </a:lnTo>
                  <a:lnTo>
                    <a:pt x="1060" y="31357"/>
                  </a:lnTo>
                  <a:lnTo>
                    <a:pt x="1136" y="31536"/>
                  </a:lnTo>
                  <a:lnTo>
                    <a:pt x="1213" y="31698"/>
                  </a:lnTo>
                  <a:lnTo>
                    <a:pt x="1299" y="31861"/>
                  </a:lnTo>
                  <a:lnTo>
                    <a:pt x="1384" y="32006"/>
                  </a:lnTo>
                  <a:lnTo>
                    <a:pt x="1469" y="32151"/>
                  </a:lnTo>
                  <a:lnTo>
                    <a:pt x="1563" y="32279"/>
                  </a:lnTo>
                  <a:lnTo>
                    <a:pt x="1649" y="32398"/>
                  </a:lnTo>
                  <a:lnTo>
                    <a:pt x="1743" y="32509"/>
                  </a:lnTo>
                  <a:lnTo>
                    <a:pt x="1836" y="32612"/>
                  </a:lnTo>
                  <a:lnTo>
                    <a:pt x="1939" y="32697"/>
                  </a:lnTo>
                  <a:lnTo>
                    <a:pt x="2033" y="32774"/>
                  </a:lnTo>
                  <a:lnTo>
                    <a:pt x="2135" y="32842"/>
                  </a:lnTo>
                  <a:lnTo>
                    <a:pt x="2135" y="32842"/>
                  </a:lnTo>
                  <a:lnTo>
                    <a:pt x="2297" y="32928"/>
                  </a:lnTo>
                  <a:lnTo>
                    <a:pt x="2494" y="33013"/>
                  </a:lnTo>
                  <a:lnTo>
                    <a:pt x="2707" y="33090"/>
                  </a:lnTo>
                  <a:lnTo>
                    <a:pt x="2938" y="33158"/>
                  </a:lnTo>
                  <a:lnTo>
                    <a:pt x="3194" y="33227"/>
                  </a:lnTo>
                  <a:lnTo>
                    <a:pt x="3467" y="33295"/>
                  </a:lnTo>
                  <a:lnTo>
                    <a:pt x="3757" y="33355"/>
                  </a:lnTo>
                  <a:lnTo>
                    <a:pt x="4056" y="33414"/>
                  </a:lnTo>
                  <a:lnTo>
                    <a:pt x="4679" y="33517"/>
                  </a:lnTo>
                  <a:lnTo>
                    <a:pt x="5320" y="33611"/>
                  </a:lnTo>
                  <a:lnTo>
                    <a:pt x="5968" y="33705"/>
                  </a:lnTo>
                  <a:lnTo>
                    <a:pt x="6600" y="33781"/>
                  </a:lnTo>
                  <a:lnTo>
                    <a:pt x="22581" y="35813"/>
                  </a:lnTo>
                  <a:lnTo>
                    <a:pt x="22581" y="35813"/>
                  </a:lnTo>
                  <a:lnTo>
                    <a:pt x="22761" y="35839"/>
                  </a:lnTo>
                  <a:lnTo>
                    <a:pt x="22940" y="35873"/>
                  </a:lnTo>
                  <a:lnTo>
                    <a:pt x="23299" y="35941"/>
                  </a:lnTo>
                  <a:lnTo>
                    <a:pt x="23299" y="35941"/>
                  </a:lnTo>
                  <a:lnTo>
                    <a:pt x="23683" y="36018"/>
                  </a:lnTo>
                  <a:lnTo>
                    <a:pt x="23871" y="36044"/>
                  </a:lnTo>
                  <a:lnTo>
                    <a:pt x="24050" y="36069"/>
                  </a:lnTo>
                  <a:lnTo>
                    <a:pt x="24221" y="36078"/>
                  </a:lnTo>
                  <a:lnTo>
                    <a:pt x="24391" y="36078"/>
                  </a:lnTo>
                  <a:lnTo>
                    <a:pt x="24545" y="36052"/>
                  </a:lnTo>
                  <a:lnTo>
                    <a:pt x="24613" y="36035"/>
                  </a:lnTo>
                  <a:lnTo>
                    <a:pt x="24690" y="36010"/>
                  </a:lnTo>
                  <a:lnTo>
                    <a:pt x="24690" y="36010"/>
                  </a:lnTo>
                  <a:lnTo>
                    <a:pt x="24741" y="35984"/>
                  </a:lnTo>
                  <a:lnTo>
                    <a:pt x="24793" y="35950"/>
                  </a:lnTo>
                  <a:lnTo>
                    <a:pt x="24835" y="35907"/>
                  </a:lnTo>
                  <a:lnTo>
                    <a:pt x="24869" y="35856"/>
                  </a:lnTo>
                  <a:lnTo>
                    <a:pt x="24869" y="35856"/>
                  </a:lnTo>
                  <a:lnTo>
                    <a:pt x="24938" y="35796"/>
                  </a:lnTo>
                  <a:lnTo>
                    <a:pt x="24946" y="35788"/>
                  </a:lnTo>
                  <a:lnTo>
                    <a:pt x="24946" y="35788"/>
                  </a:lnTo>
                  <a:lnTo>
                    <a:pt x="25399" y="35386"/>
                  </a:lnTo>
                  <a:lnTo>
                    <a:pt x="25928" y="34934"/>
                  </a:lnTo>
                  <a:lnTo>
                    <a:pt x="26227" y="34695"/>
                  </a:lnTo>
                  <a:lnTo>
                    <a:pt x="26534" y="34456"/>
                  </a:lnTo>
                  <a:lnTo>
                    <a:pt x="26858" y="34208"/>
                  </a:lnTo>
                  <a:lnTo>
                    <a:pt x="27191" y="33961"/>
                  </a:lnTo>
                  <a:lnTo>
                    <a:pt x="27191" y="33961"/>
                  </a:lnTo>
                  <a:lnTo>
                    <a:pt x="27601" y="33688"/>
                  </a:lnTo>
                  <a:lnTo>
                    <a:pt x="28011" y="33423"/>
                  </a:lnTo>
                  <a:lnTo>
                    <a:pt x="28421" y="33175"/>
                  </a:lnTo>
                  <a:lnTo>
                    <a:pt x="28831" y="32945"/>
                  </a:lnTo>
                  <a:lnTo>
                    <a:pt x="29232" y="32731"/>
                  </a:lnTo>
                  <a:lnTo>
                    <a:pt x="29633" y="32527"/>
                  </a:lnTo>
                  <a:lnTo>
                    <a:pt x="30034" y="32330"/>
                  </a:lnTo>
                  <a:lnTo>
                    <a:pt x="30427" y="32151"/>
                  </a:lnTo>
                  <a:lnTo>
                    <a:pt x="30811" y="31980"/>
                  </a:lnTo>
                  <a:lnTo>
                    <a:pt x="31195" y="31818"/>
                  </a:lnTo>
                  <a:lnTo>
                    <a:pt x="31929" y="31519"/>
                  </a:lnTo>
                  <a:lnTo>
                    <a:pt x="32621" y="31263"/>
                  </a:lnTo>
                  <a:lnTo>
                    <a:pt x="33261" y="31024"/>
                  </a:lnTo>
                  <a:lnTo>
                    <a:pt x="33261" y="31024"/>
                  </a:lnTo>
                  <a:lnTo>
                    <a:pt x="33500" y="30939"/>
                  </a:lnTo>
                  <a:lnTo>
                    <a:pt x="33765" y="30853"/>
                  </a:lnTo>
                  <a:lnTo>
                    <a:pt x="33765" y="30853"/>
                  </a:lnTo>
                  <a:lnTo>
                    <a:pt x="34132" y="30734"/>
                  </a:lnTo>
                  <a:lnTo>
                    <a:pt x="34491" y="30606"/>
                  </a:lnTo>
                  <a:lnTo>
                    <a:pt x="34653" y="30537"/>
                  </a:lnTo>
                  <a:lnTo>
                    <a:pt x="34806" y="30469"/>
                  </a:lnTo>
                  <a:lnTo>
                    <a:pt x="34926" y="30401"/>
                  </a:lnTo>
                  <a:lnTo>
                    <a:pt x="35028" y="30324"/>
                  </a:lnTo>
                  <a:lnTo>
                    <a:pt x="35028" y="30324"/>
                  </a:lnTo>
                  <a:lnTo>
                    <a:pt x="35080" y="30281"/>
                  </a:lnTo>
                  <a:lnTo>
                    <a:pt x="35131" y="30222"/>
                  </a:lnTo>
                  <a:lnTo>
                    <a:pt x="35233" y="30076"/>
                  </a:lnTo>
                  <a:lnTo>
                    <a:pt x="35344" y="29906"/>
                  </a:lnTo>
                  <a:lnTo>
                    <a:pt x="35447" y="29718"/>
                  </a:lnTo>
                  <a:lnTo>
                    <a:pt x="35558" y="29504"/>
                  </a:lnTo>
                  <a:lnTo>
                    <a:pt x="35660" y="29282"/>
                  </a:lnTo>
                  <a:lnTo>
                    <a:pt x="35865" y="28839"/>
                  </a:lnTo>
                  <a:lnTo>
                    <a:pt x="35865" y="28839"/>
                  </a:lnTo>
                  <a:lnTo>
                    <a:pt x="36010" y="28523"/>
                  </a:lnTo>
                  <a:lnTo>
                    <a:pt x="36147" y="28232"/>
                  </a:lnTo>
                  <a:lnTo>
                    <a:pt x="36147" y="28232"/>
                  </a:lnTo>
                  <a:lnTo>
                    <a:pt x="36608" y="27302"/>
                  </a:lnTo>
                  <a:lnTo>
                    <a:pt x="36864" y="26798"/>
                  </a:lnTo>
                  <a:lnTo>
                    <a:pt x="37137" y="26286"/>
                  </a:lnTo>
                  <a:lnTo>
                    <a:pt x="37427" y="25757"/>
                  </a:lnTo>
                  <a:lnTo>
                    <a:pt x="37735" y="25227"/>
                  </a:lnTo>
                  <a:lnTo>
                    <a:pt x="38068" y="24681"/>
                  </a:lnTo>
                  <a:lnTo>
                    <a:pt x="38418" y="24135"/>
                  </a:lnTo>
                  <a:lnTo>
                    <a:pt x="38418" y="24135"/>
                  </a:lnTo>
                  <a:lnTo>
                    <a:pt x="38614" y="23853"/>
                  </a:lnTo>
                  <a:lnTo>
                    <a:pt x="38819" y="23588"/>
                  </a:lnTo>
                  <a:lnTo>
                    <a:pt x="39032" y="23332"/>
                  </a:lnTo>
                  <a:lnTo>
                    <a:pt x="39254" y="23093"/>
                  </a:lnTo>
                  <a:lnTo>
                    <a:pt x="39476" y="22854"/>
                  </a:lnTo>
                  <a:lnTo>
                    <a:pt x="39715" y="22632"/>
                  </a:lnTo>
                  <a:lnTo>
                    <a:pt x="39954" y="22419"/>
                  </a:lnTo>
                  <a:lnTo>
                    <a:pt x="40193" y="22214"/>
                  </a:lnTo>
                  <a:lnTo>
                    <a:pt x="40441" y="22017"/>
                  </a:lnTo>
                  <a:lnTo>
                    <a:pt x="40680" y="21838"/>
                  </a:lnTo>
                  <a:lnTo>
                    <a:pt x="40928" y="21650"/>
                  </a:lnTo>
                  <a:lnTo>
                    <a:pt x="41167" y="21480"/>
                  </a:lnTo>
                  <a:lnTo>
                    <a:pt x="41645" y="21155"/>
                  </a:lnTo>
                  <a:lnTo>
                    <a:pt x="42106" y="20848"/>
                  </a:lnTo>
                  <a:lnTo>
                    <a:pt x="42106" y="20848"/>
                  </a:lnTo>
                  <a:lnTo>
                    <a:pt x="42165" y="20814"/>
                  </a:lnTo>
                  <a:lnTo>
                    <a:pt x="42225" y="20788"/>
                  </a:lnTo>
                  <a:lnTo>
                    <a:pt x="42362" y="20737"/>
                  </a:lnTo>
                  <a:lnTo>
                    <a:pt x="42362" y="20737"/>
                  </a:lnTo>
                  <a:lnTo>
                    <a:pt x="42507" y="20677"/>
                  </a:lnTo>
                  <a:lnTo>
                    <a:pt x="42575" y="20643"/>
                  </a:lnTo>
                  <a:lnTo>
                    <a:pt x="42635" y="20609"/>
                  </a:lnTo>
                  <a:lnTo>
                    <a:pt x="42686" y="20575"/>
                  </a:lnTo>
                  <a:lnTo>
                    <a:pt x="42729" y="20523"/>
                  </a:lnTo>
                  <a:lnTo>
                    <a:pt x="42763" y="20472"/>
                  </a:lnTo>
                  <a:lnTo>
                    <a:pt x="42780" y="20412"/>
                  </a:lnTo>
                  <a:lnTo>
                    <a:pt x="42780" y="20412"/>
                  </a:lnTo>
                  <a:lnTo>
                    <a:pt x="42780" y="20387"/>
                  </a:lnTo>
                  <a:lnTo>
                    <a:pt x="42772" y="20353"/>
                  </a:lnTo>
                  <a:lnTo>
                    <a:pt x="42737" y="20310"/>
                  </a:lnTo>
                  <a:lnTo>
                    <a:pt x="42695" y="20259"/>
                  </a:lnTo>
                  <a:lnTo>
                    <a:pt x="42635" y="20208"/>
                  </a:lnTo>
                  <a:lnTo>
                    <a:pt x="42635" y="20208"/>
                  </a:lnTo>
                  <a:lnTo>
                    <a:pt x="42567" y="20148"/>
                  </a:lnTo>
                  <a:lnTo>
                    <a:pt x="42507" y="20080"/>
                  </a:lnTo>
                  <a:lnTo>
                    <a:pt x="42507" y="20080"/>
                  </a:lnTo>
                  <a:lnTo>
                    <a:pt x="42362" y="19875"/>
                  </a:lnTo>
                  <a:lnTo>
                    <a:pt x="42225" y="19661"/>
                  </a:lnTo>
                  <a:lnTo>
                    <a:pt x="42097" y="19448"/>
                  </a:lnTo>
                  <a:lnTo>
                    <a:pt x="41978" y="19243"/>
                  </a:lnTo>
                  <a:lnTo>
                    <a:pt x="41867" y="19029"/>
                  </a:lnTo>
                  <a:lnTo>
                    <a:pt x="41764" y="18816"/>
                  </a:lnTo>
                  <a:lnTo>
                    <a:pt x="41662" y="18603"/>
                  </a:lnTo>
                  <a:lnTo>
                    <a:pt x="41576" y="18389"/>
                  </a:lnTo>
                  <a:lnTo>
                    <a:pt x="41491" y="18184"/>
                  </a:lnTo>
                  <a:lnTo>
                    <a:pt x="41423" y="17971"/>
                  </a:lnTo>
                  <a:lnTo>
                    <a:pt x="41354" y="17757"/>
                  </a:lnTo>
                  <a:lnTo>
                    <a:pt x="41286" y="17553"/>
                  </a:lnTo>
                  <a:lnTo>
                    <a:pt x="41235" y="17348"/>
                  </a:lnTo>
                  <a:lnTo>
                    <a:pt x="41184" y="17143"/>
                  </a:lnTo>
                  <a:lnTo>
                    <a:pt x="41098" y="16733"/>
                  </a:lnTo>
                  <a:lnTo>
                    <a:pt x="41030" y="16332"/>
                  </a:lnTo>
                  <a:lnTo>
                    <a:pt x="40979" y="15948"/>
                  </a:lnTo>
                  <a:lnTo>
                    <a:pt x="40945" y="15563"/>
                  </a:lnTo>
                  <a:lnTo>
                    <a:pt x="40919" y="15196"/>
                  </a:lnTo>
                  <a:lnTo>
                    <a:pt x="40902" y="14838"/>
                  </a:lnTo>
                  <a:lnTo>
                    <a:pt x="40893" y="14505"/>
                  </a:lnTo>
                  <a:lnTo>
                    <a:pt x="40893" y="13873"/>
                  </a:lnTo>
                  <a:lnTo>
                    <a:pt x="40893" y="13873"/>
                  </a:lnTo>
                  <a:lnTo>
                    <a:pt x="40893" y="13762"/>
                  </a:lnTo>
                  <a:lnTo>
                    <a:pt x="40910" y="13651"/>
                  </a:lnTo>
                  <a:lnTo>
                    <a:pt x="40910" y="13651"/>
                  </a:lnTo>
                  <a:lnTo>
                    <a:pt x="40928" y="13532"/>
                  </a:lnTo>
                  <a:lnTo>
                    <a:pt x="40936" y="13412"/>
                  </a:lnTo>
                  <a:lnTo>
                    <a:pt x="40936" y="13352"/>
                  </a:lnTo>
                  <a:lnTo>
                    <a:pt x="40928" y="13301"/>
                  </a:lnTo>
                  <a:lnTo>
                    <a:pt x="40910" y="13250"/>
                  </a:lnTo>
                  <a:lnTo>
                    <a:pt x="40885" y="13199"/>
                  </a:lnTo>
                  <a:lnTo>
                    <a:pt x="40885" y="13199"/>
                  </a:lnTo>
                  <a:lnTo>
                    <a:pt x="40731" y="12960"/>
                  </a:lnTo>
                  <a:lnTo>
                    <a:pt x="40569" y="12729"/>
                  </a:lnTo>
                  <a:lnTo>
                    <a:pt x="40407" y="12507"/>
                  </a:lnTo>
                  <a:lnTo>
                    <a:pt x="40245" y="12285"/>
                  </a:lnTo>
                  <a:lnTo>
                    <a:pt x="40074" y="12080"/>
                  </a:lnTo>
                  <a:lnTo>
                    <a:pt x="39903" y="11875"/>
                  </a:lnTo>
                  <a:lnTo>
                    <a:pt x="39732" y="11679"/>
                  </a:lnTo>
                  <a:lnTo>
                    <a:pt x="39562" y="11483"/>
                  </a:lnTo>
                  <a:lnTo>
                    <a:pt x="39382" y="11303"/>
                  </a:lnTo>
                  <a:lnTo>
                    <a:pt x="39203" y="11124"/>
                  </a:lnTo>
                  <a:lnTo>
                    <a:pt x="38853" y="10791"/>
                  </a:lnTo>
                  <a:lnTo>
                    <a:pt x="38494" y="10475"/>
                  </a:lnTo>
                  <a:lnTo>
                    <a:pt x="38144" y="10185"/>
                  </a:lnTo>
                  <a:lnTo>
                    <a:pt x="37794" y="9912"/>
                  </a:lnTo>
                  <a:lnTo>
                    <a:pt x="37453" y="9664"/>
                  </a:lnTo>
                  <a:lnTo>
                    <a:pt x="37120" y="9442"/>
                  </a:lnTo>
                  <a:lnTo>
                    <a:pt x="36804" y="9229"/>
                  </a:lnTo>
                  <a:lnTo>
                    <a:pt x="36497" y="9041"/>
                  </a:lnTo>
                  <a:lnTo>
                    <a:pt x="36207" y="8862"/>
                  </a:lnTo>
                  <a:lnTo>
                    <a:pt x="35694" y="8563"/>
                  </a:lnTo>
                  <a:lnTo>
                    <a:pt x="35694" y="8563"/>
                  </a:lnTo>
                  <a:lnTo>
                    <a:pt x="35600" y="8520"/>
                  </a:lnTo>
                  <a:lnTo>
                    <a:pt x="35506" y="8486"/>
                  </a:lnTo>
                  <a:lnTo>
                    <a:pt x="35396" y="8461"/>
                  </a:lnTo>
                  <a:lnTo>
                    <a:pt x="35285" y="8444"/>
                  </a:lnTo>
                  <a:lnTo>
                    <a:pt x="35165" y="8426"/>
                  </a:lnTo>
                  <a:lnTo>
                    <a:pt x="35037" y="8418"/>
                  </a:lnTo>
                  <a:lnTo>
                    <a:pt x="34781" y="8409"/>
                  </a:lnTo>
                  <a:lnTo>
                    <a:pt x="34781" y="8409"/>
                  </a:lnTo>
                  <a:lnTo>
                    <a:pt x="34465" y="8401"/>
                  </a:lnTo>
                  <a:lnTo>
                    <a:pt x="34303" y="8392"/>
                  </a:lnTo>
                  <a:lnTo>
                    <a:pt x="34141" y="8367"/>
                  </a:lnTo>
                  <a:lnTo>
                    <a:pt x="34141" y="8367"/>
                  </a:lnTo>
                  <a:lnTo>
                    <a:pt x="33628" y="8281"/>
                  </a:lnTo>
                  <a:lnTo>
                    <a:pt x="33125" y="8170"/>
                  </a:lnTo>
                  <a:lnTo>
                    <a:pt x="32638" y="8051"/>
                  </a:lnTo>
                  <a:lnTo>
                    <a:pt x="32399" y="7983"/>
                  </a:lnTo>
                  <a:lnTo>
                    <a:pt x="32160" y="7906"/>
                  </a:lnTo>
                  <a:lnTo>
                    <a:pt x="31929" y="7829"/>
                  </a:lnTo>
                  <a:lnTo>
                    <a:pt x="31699" y="7752"/>
                  </a:lnTo>
                  <a:lnTo>
                    <a:pt x="31477" y="7658"/>
                  </a:lnTo>
                  <a:lnTo>
                    <a:pt x="31247" y="7573"/>
                  </a:lnTo>
                  <a:lnTo>
                    <a:pt x="31033" y="7479"/>
                  </a:lnTo>
                  <a:lnTo>
                    <a:pt x="30811" y="7376"/>
                  </a:lnTo>
                  <a:lnTo>
                    <a:pt x="30598" y="7274"/>
                  </a:lnTo>
                  <a:lnTo>
                    <a:pt x="30393" y="7163"/>
                  </a:lnTo>
                  <a:lnTo>
                    <a:pt x="30179" y="7052"/>
                  </a:lnTo>
                  <a:lnTo>
                    <a:pt x="29974" y="6932"/>
                  </a:lnTo>
                  <a:lnTo>
                    <a:pt x="29778" y="6813"/>
                  </a:lnTo>
                  <a:lnTo>
                    <a:pt x="29582" y="6685"/>
                  </a:lnTo>
                  <a:lnTo>
                    <a:pt x="29385" y="6557"/>
                  </a:lnTo>
                  <a:lnTo>
                    <a:pt x="29198" y="6420"/>
                  </a:lnTo>
                  <a:lnTo>
                    <a:pt x="29010" y="6284"/>
                  </a:lnTo>
                  <a:lnTo>
                    <a:pt x="28822" y="6139"/>
                  </a:lnTo>
                  <a:lnTo>
                    <a:pt x="28643" y="5993"/>
                  </a:lnTo>
                  <a:lnTo>
                    <a:pt x="28463" y="5840"/>
                  </a:lnTo>
                  <a:lnTo>
                    <a:pt x="28293" y="5678"/>
                  </a:lnTo>
                  <a:lnTo>
                    <a:pt x="28122" y="5524"/>
                  </a:lnTo>
                  <a:lnTo>
                    <a:pt x="27951" y="5353"/>
                  </a:lnTo>
                  <a:lnTo>
                    <a:pt x="27789" y="5191"/>
                  </a:lnTo>
                  <a:lnTo>
                    <a:pt x="27627" y="5012"/>
                  </a:lnTo>
                  <a:lnTo>
                    <a:pt x="27473" y="4832"/>
                  </a:lnTo>
                  <a:lnTo>
                    <a:pt x="27473" y="4832"/>
                  </a:lnTo>
                  <a:lnTo>
                    <a:pt x="27379" y="4721"/>
                  </a:lnTo>
                  <a:lnTo>
                    <a:pt x="27294" y="4602"/>
                  </a:lnTo>
                  <a:lnTo>
                    <a:pt x="27217" y="4482"/>
                  </a:lnTo>
                  <a:lnTo>
                    <a:pt x="27149" y="4346"/>
                  </a:lnTo>
                  <a:lnTo>
                    <a:pt x="27080" y="4218"/>
                  </a:lnTo>
                  <a:lnTo>
                    <a:pt x="27021" y="4081"/>
                  </a:lnTo>
                  <a:lnTo>
                    <a:pt x="26969" y="3936"/>
                  </a:lnTo>
                  <a:lnTo>
                    <a:pt x="26918" y="3791"/>
                  </a:lnTo>
                  <a:lnTo>
                    <a:pt x="26824" y="3492"/>
                  </a:lnTo>
                  <a:lnTo>
                    <a:pt x="26747" y="3193"/>
                  </a:lnTo>
                  <a:lnTo>
                    <a:pt x="26679" y="2886"/>
                  </a:lnTo>
                  <a:lnTo>
                    <a:pt x="26619" y="2579"/>
                  </a:lnTo>
                  <a:lnTo>
                    <a:pt x="26619" y="2579"/>
                  </a:lnTo>
                  <a:lnTo>
                    <a:pt x="26526" y="2160"/>
                  </a:lnTo>
                  <a:lnTo>
                    <a:pt x="26432" y="1759"/>
                  </a:lnTo>
                  <a:lnTo>
                    <a:pt x="26380" y="1571"/>
                  </a:lnTo>
                  <a:lnTo>
                    <a:pt x="26321" y="1383"/>
                  </a:lnTo>
                  <a:lnTo>
                    <a:pt x="26252" y="1204"/>
                  </a:lnTo>
                  <a:lnTo>
                    <a:pt x="26184" y="1033"/>
                  </a:lnTo>
                  <a:lnTo>
                    <a:pt x="26099" y="871"/>
                  </a:lnTo>
                  <a:lnTo>
                    <a:pt x="26013" y="718"/>
                  </a:lnTo>
                  <a:lnTo>
                    <a:pt x="25902" y="572"/>
                  </a:lnTo>
                  <a:lnTo>
                    <a:pt x="25791" y="444"/>
                  </a:lnTo>
                  <a:lnTo>
                    <a:pt x="25663" y="325"/>
                  </a:lnTo>
                  <a:lnTo>
                    <a:pt x="25518" y="214"/>
                  </a:lnTo>
                  <a:lnTo>
                    <a:pt x="25441" y="171"/>
                  </a:lnTo>
                  <a:lnTo>
                    <a:pt x="25364" y="120"/>
                  </a:lnTo>
                  <a:lnTo>
                    <a:pt x="25279" y="86"/>
                  </a:lnTo>
                  <a:lnTo>
                    <a:pt x="25185" y="43"/>
                  </a:lnTo>
                  <a:lnTo>
                    <a:pt x="25185" y="43"/>
                  </a:lnTo>
                  <a:lnTo>
                    <a:pt x="25091" y="17"/>
                  </a:lnTo>
                  <a:lnTo>
                    <a:pt x="25006" y="9"/>
                  </a:lnTo>
                  <a:lnTo>
                    <a:pt x="24921" y="0"/>
                  </a:lnTo>
                  <a:lnTo>
                    <a:pt x="24827" y="9"/>
                  </a:lnTo>
                  <a:lnTo>
                    <a:pt x="24741" y="35"/>
                  </a:lnTo>
                  <a:lnTo>
                    <a:pt x="24656" y="60"/>
                  </a:lnTo>
                  <a:lnTo>
                    <a:pt x="24571" y="103"/>
                  </a:lnTo>
                  <a:lnTo>
                    <a:pt x="24485" y="146"/>
                  </a:lnTo>
                  <a:lnTo>
                    <a:pt x="24408" y="205"/>
                  </a:lnTo>
                  <a:lnTo>
                    <a:pt x="24323" y="265"/>
                  </a:lnTo>
                  <a:lnTo>
                    <a:pt x="24152" y="402"/>
                  </a:lnTo>
                  <a:lnTo>
                    <a:pt x="23990" y="555"/>
                  </a:lnTo>
                  <a:lnTo>
                    <a:pt x="23819" y="718"/>
                  </a:lnTo>
                  <a:lnTo>
                    <a:pt x="23819" y="718"/>
                  </a:lnTo>
                  <a:lnTo>
                    <a:pt x="23589" y="939"/>
                  </a:lnTo>
                  <a:lnTo>
                    <a:pt x="23469" y="1042"/>
                  </a:lnTo>
                  <a:lnTo>
                    <a:pt x="23350" y="1144"/>
                  </a:lnTo>
                  <a:lnTo>
                    <a:pt x="23230" y="1238"/>
                  </a:lnTo>
                  <a:lnTo>
                    <a:pt x="23102" y="1324"/>
                  </a:lnTo>
                  <a:lnTo>
                    <a:pt x="22974" y="1400"/>
                  </a:lnTo>
                  <a:lnTo>
                    <a:pt x="22846" y="1460"/>
                  </a:lnTo>
                  <a:lnTo>
                    <a:pt x="22846" y="1460"/>
                  </a:lnTo>
                  <a:lnTo>
                    <a:pt x="22402" y="1622"/>
                  </a:lnTo>
                  <a:lnTo>
                    <a:pt x="21967" y="1776"/>
                  </a:lnTo>
                  <a:lnTo>
                    <a:pt x="21540" y="1921"/>
                  </a:lnTo>
                  <a:lnTo>
                    <a:pt x="21113" y="2049"/>
                  </a:lnTo>
                  <a:lnTo>
                    <a:pt x="20695" y="2169"/>
                  </a:lnTo>
                  <a:lnTo>
                    <a:pt x="20285" y="2280"/>
                  </a:lnTo>
                  <a:lnTo>
                    <a:pt x="19875" y="2374"/>
                  </a:lnTo>
                  <a:lnTo>
                    <a:pt x="19465" y="2468"/>
                  </a:lnTo>
                  <a:lnTo>
                    <a:pt x="19064" y="2544"/>
                  </a:lnTo>
                  <a:lnTo>
                    <a:pt x="18671" y="2604"/>
                  </a:lnTo>
                  <a:lnTo>
                    <a:pt x="18270" y="2664"/>
                  </a:lnTo>
                  <a:lnTo>
                    <a:pt x="17878" y="2707"/>
                  </a:lnTo>
                  <a:lnTo>
                    <a:pt x="17485" y="2741"/>
                  </a:lnTo>
                  <a:lnTo>
                    <a:pt x="17092" y="2766"/>
                  </a:lnTo>
                  <a:lnTo>
                    <a:pt x="16708" y="2783"/>
                  </a:lnTo>
                  <a:lnTo>
                    <a:pt x="16315" y="2792"/>
                  </a:lnTo>
                  <a:lnTo>
                    <a:pt x="16315" y="2792"/>
                  </a:lnTo>
                  <a:lnTo>
                    <a:pt x="16170" y="2783"/>
                  </a:lnTo>
                  <a:lnTo>
                    <a:pt x="16025" y="2766"/>
                  </a:lnTo>
                  <a:lnTo>
                    <a:pt x="15880" y="2741"/>
                  </a:lnTo>
                  <a:lnTo>
                    <a:pt x="15735" y="2707"/>
                  </a:lnTo>
                  <a:lnTo>
                    <a:pt x="15436" y="2621"/>
                  </a:lnTo>
                  <a:lnTo>
                    <a:pt x="15137" y="2527"/>
                  </a:lnTo>
                  <a:lnTo>
                    <a:pt x="15137" y="2527"/>
                  </a:lnTo>
                  <a:lnTo>
                    <a:pt x="14907" y="2442"/>
                  </a:lnTo>
                  <a:lnTo>
                    <a:pt x="14676" y="2374"/>
                  </a:lnTo>
                  <a:lnTo>
                    <a:pt x="14446" y="2322"/>
                  </a:lnTo>
                  <a:lnTo>
                    <a:pt x="14343" y="2297"/>
                  </a:lnTo>
                  <a:lnTo>
                    <a:pt x="14232" y="2288"/>
                  </a:lnTo>
                  <a:lnTo>
                    <a:pt x="14130" y="2280"/>
                  </a:lnTo>
                  <a:lnTo>
                    <a:pt x="14027" y="2280"/>
                  </a:lnTo>
                  <a:lnTo>
                    <a:pt x="13933" y="2288"/>
                  </a:lnTo>
                  <a:lnTo>
                    <a:pt x="13831" y="2305"/>
                  </a:lnTo>
                  <a:lnTo>
                    <a:pt x="13746" y="2331"/>
                  </a:lnTo>
                  <a:lnTo>
                    <a:pt x="13652" y="2374"/>
                  </a:lnTo>
                  <a:lnTo>
                    <a:pt x="13566" y="2425"/>
                  </a:lnTo>
                  <a:lnTo>
                    <a:pt x="13489" y="2493"/>
                  </a:lnTo>
                  <a:lnTo>
                    <a:pt x="13489" y="2493"/>
                  </a:lnTo>
                  <a:lnTo>
                    <a:pt x="13344" y="2630"/>
                  </a:lnTo>
                  <a:lnTo>
                    <a:pt x="13208" y="2766"/>
                  </a:lnTo>
                  <a:lnTo>
                    <a:pt x="13071" y="2912"/>
                  </a:lnTo>
                  <a:lnTo>
                    <a:pt x="12952" y="3057"/>
                  </a:lnTo>
                  <a:lnTo>
                    <a:pt x="12832" y="3210"/>
                  </a:lnTo>
                  <a:lnTo>
                    <a:pt x="12721" y="3364"/>
                  </a:lnTo>
                  <a:lnTo>
                    <a:pt x="12610" y="3518"/>
                  </a:lnTo>
                  <a:lnTo>
                    <a:pt x="12508" y="3680"/>
                  </a:lnTo>
                  <a:lnTo>
                    <a:pt x="12414" y="3842"/>
                  </a:lnTo>
                  <a:lnTo>
                    <a:pt x="12328" y="4013"/>
                  </a:lnTo>
                  <a:lnTo>
                    <a:pt x="12243" y="4175"/>
                  </a:lnTo>
                  <a:lnTo>
                    <a:pt x="12158" y="4354"/>
                  </a:lnTo>
                  <a:lnTo>
                    <a:pt x="12013" y="4704"/>
                  </a:lnTo>
                  <a:lnTo>
                    <a:pt x="11885" y="5063"/>
                  </a:lnTo>
                  <a:lnTo>
                    <a:pt x="11765" y="5421"/>
                  </a:lnTo>
                  <a:lnTo>
                    <a:pt x="11663" y="5797"/>
                  </a:lnTo>
                  <a:lnTo>
                    <a:pt x="11569" y="6173"/>
                  </a:lnTo>
                  <a:lnTo>
                    <a:pt x="11483" y="6557"/>
                  </a:lnTo>
                  <a:lnTo>
                    <a:pt x="11415" y="6941"/>
                  </a:lnTo>
                  <a:lnTo>
                    <a:pt x="11338" y="7325"/>
                  </a:lnTo>
                  <a:lnTo>
                    <a:pt x="11210" y="8094"/>
                  </a:lnTo>
                  <a:lnTo>
                    <a:pt x="11210" y="8094"/>
                  </a:lnTo>
                  <a:lnTo>
                    <a:pt x="11082" y="8836"/>
                  </a:lnTo>
                  <a:lnTo>
                    <a:pt x="11022" y="9203"/>
                  </a:lnTo>
                  <a:lnTo>
                    <a:pt x="10954" y="9570"/>
                  </a:lnTo>
                  <a:lnTo>
                    <a:pt x="10877" y="9920"/>
                  </a:lnTo>
                  <a:lnTo>
                    <a:pt x="10792" y="10270"/>
                  </a:lnTo>
                  <a:lnTo>
                    <a:pt x="10698" y="10612"/>
                  </a:lnTo>
                  <a:lnTo>
                    <a:pt x="10595" y="10945"/>
                  </a:lnTo>
                  <a:lnTo>
                    <a:pt x="10476" y="11269"/>
                  </a:lnTo>
                  <a:lnTo>
                    <a:pt x="10348" y="11577"/>
                  </a:lnTo>
                  <a:lnTo>
                    <a:pt x="10203" y="11884"/>
                  </a:lnTo>
                  <a:lnTo>
                    <a:pt x="10126" y="12029"/>
                  </a:lnTo>
                  <a:lnTo>
                    <a:pt x="10041" y="12174"/>
                  </a:lnTo>
                  <a:lnTo>
                    <a:pt x="9955" y="12319"/>
                  </a:lnTo>
                  <a:lnTo>
                    <a:pt x="9861" y="12456"/>
                  </a:lnTo>
                  <a:lnTo>
                    <a:pt x="9759" y="12593"/>
                  </a:lnTo>
                  <a:lnTo>
                    <a:pt x="9656" y="12721"/>
                  </a:lnTo>
                  <a:lnTo>
                    <a:pt x="9554" y="12849"/>
                  </a:lnTo>
                  <a:lnTo>
                    <a:pt x="9434" y="12968"/>
                  </a:lnTo>
                  <a:lnTo>
                    <a:pt x="9315" y="13096"/>
                  </a:lnTo>
                  <a:lnTo>
                    <a:pt x="9187" y="13207"/>
                  </a:lnTo>
                  <a:lnTo>
                    <a:pt x="9187" y="13207"/>
                  </a:lnTo>
                  <a:lnTo>
                    <a:pt x="8948" y="13421"/>
                  </a:lnTo>
                  <a:lnTo>
                    <a:pt x="8700" y="13626"/>
                  </a:lnTo>
                  <a:lnTo>
                    <a:pt x="8453" y="13822"/>
                  </a:lnTo>
                  <a:lnTo>
                    <a:pt x="8205" y="14010"/>
                  </a:lnTo>
                  <a:lnTo>
                    <a:pt x="7957" y="14189"/>
                  </a:lnTo>
                  <a:lnTo>
                    <a:pt x="7710" y="14360"/>
                  </a:lnTo>
                  <a:lnTo>
                    <a:pt x="7462" y="14522"/>
                  </a:lnTo>
                  <a:lnTo>
                    <a:pt x="7215" y="14684"/>
                  </a:lnTo>
                  <a:lnTo>
                    <a:pt x="6967" y="14829"/>
                  </a:lnTo>
                  <a:lnTo>
                    <a:pt x="6720" y="14974"/>
                  </a:lnTo>
                  <a:lnTo>
                    <a:pt x="6224" y="15248"/>
                  </a:lnTo>
                  <a:lnTo>
                    <a:pt x="5729" y="15495"/>
                  </a:lnTo>
                  <a:lnTo>
                    <a:pt x="5243" y="15726"/>
                  </a:lnTo>
                  <a:lnTo>
                    <a:pt x="4773" y="15931"/>
                  </a:lnTo>
                  <a:lnTo>
                    <a:pt x="4304" y="16118"/>
                  </a:lnTo>
                  <a:lnTo>
                    <a:pt x="3851" y="16289"/>
                  </a:lnTo>
                  <a:lnTo>
                    <a:pt x="3407" y="16443"/>
                  </a:lnTo>
                  <a:lnTo>
                    <a:pt x="2980" y="16588"/>
                  </a:lnTo>
                  <a:lnTo>
                    <a:pt x="2571" y="16716"/>
                  </a:lnTo>
                  <a:lnTo>
                    <a:pt x="1811" y="16946"/>
                  </a:lnTo>
                  <a:lnTo>
                    <a:pt x="1768" y="16955"/>
                  </a:lnTo>
                  <a:lnTo>
                    <a:pt x="1768" y="16955"/>
                  </a:lnTo>
                  <a:lnTo>
                    <a:pt x="1683" y="1698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8" name="Google Shape;10128;p44"/>
            <p:cNvSpPr/>
            <p:nvPr/>
          </p:nvSpPr>
          <p:spPr>
            <a:xfrm>
              <a:off x="3448538" y="3037425"/>
              <a:ext cx="906450" cy="721400"/>
            </a:xfrm>
            <a:custGeom>
              <a:avLst/>
              <a:gdLst/>
              <a:ahLst/>
              <a:cxnLst/>
              <a:rect l="l" t="t" r="r" b="b"/>
              <a:pathLst>
                <a:path w="36258" h="28856" extrusionOk="0">
                  <a:moveTo>
                    <a:pt x="21147" y="60"/>
                  </a:moveTo>
                  <a:lnTo>
                    <a:pt x="21224" y="103"/>
                  </a:lnTo>
                  <a:lnTo>
                    <a:pt x="21292" y="146"/>
                  </a:lnTo>
                  <a:lnTo>
                    <a:pt x="21352" y="205"/>
                  </a:lnTo>
                  <a:lnTo>
                    <a:pt x="21411" y="265"/>
                  </a:lnTo>
                  <a:lnTo>
                    <a:pt x="21463" y="325"/>
                  </a:lnTo>
                  <a:lnTo>
                    <a:pt x="21505" y="393"/>
                  </a:lnTo>
                  <a:lnTo>
                    <a:pt x="21548" y="470"/>
                  </a:lnTo>
                  <a:lnTo>
                    <a:pt x="21591" y="547"/>
                  </a:lnTo>
                  <a:lnTo>
                    <a:pt x="21659" y="718"/>
                  </a:lnTo>
                  <a:lnTo>
                    <a:pt x="21719" y="897"/>
                  </a:lnTo>
                  <a:lnTo>
                    <a:pt x="21779" y="1093"/>
                  </a:lnTo>
                  <a:lnTo>
                    <a:pt x="21830" y="1281"/>
                  </a:lnTo>
                  <a:lnTo>
                    <a:pt x="21932" y="1640"/>
                  </a:lnTo>
                  <a:lnTo>
                    <a:pt x="21992" y="1810"/>
                  </a:lnTo>
                  <a:lnTo>
                    <a:pt x="22052" y="1990"/>
                  </a:lnTo>
                  <a:lnTo>
                    <a:pt x="22120" y="2152"/>
                  </a:lnTo>
                  <a:lnTo>
                    <a:pt x="22205" y="2314"/>
                  </a:lnTo>
                  <a:lnTo>
                    <a:pt x="22308" y="2476"/>
                  </a:lnTo>
                  <a:lnTo>
                    <a:pt x="22419" y="2621"/>
                  </a:lnTo>
                  <a:lnTo>
                    <a:pt x="22624" y="2852"/>
                  </a:lnTo>
                  <a:lnTo>
                    <a:pt x="22829" y="3074"/>
                  </a:lnTo>
                  <a:lnTo>
                    <a:pt x="23042" y="3287"/>
                  </a:lnTo>
                  <a:lnTo>
                    <a:pt x="23255" y="3501"/>
                  </a:lnTo>
                  <a:lnTo>
                    <a:pt x="23469" y="3706"/>
                  </a:lnTo>
                  <a:lnTo>
                    <a:pt x="23699" y="3910"/>
                  </a:lnTo>
                  <a:lnTo>
                    <a:pt x="23921" y="4107"/>
                  </a:lnTo>
                  <a:lnTo>
                    <a:pt x="24152" y="4295"/>
                  </a:lnTo>
                  <a:lnTo>
                    <a:pt x="24391" y="4482"/>
                  </a:lnTo>
                  <a:lnTo>
                    <a:pt x="24630" y="4662"/>
                  </a:lnTo>
                  <a:lnTo>
                    <a:pt x="24869" y="4832"/>
                  </a:lnTo>
                  <a:lnTo>
                    <a:pt x="25117" y="5003"/>
                  </a:lnTo>
                  <a:lnTo>
                    <a:pt x="25373" y="5165"/>
                  </a:lnTo>
                  <a:lnTo>
                    <a:pt x="25629" y="5319"/>
                  </a:lnTo>
                  <a:lnTo>
                    <a:pt x="25885" y="5473"/>
                  </a:lnTo>
                  <a:lnTo>
                    <a:pt x="26150" y="5618"/>
                  </a:lnTo>
                  <a:lnTo>
                    <a:pt x="26414" y="5754"/>
                  </a:lnTo>
                  <a:lnTo>
                    <a:pt x="26687" y="5883"/>
                  </a:lnTo>
                  <a:lnTo>
                    <a:pt x="26961" y="6011"/>
                  </a:lnTo>
                  <a:lnTo>
                    <a:pt x="27242" y="6139"/>
                  </a:lnTo>
                  <a:lnTo>
                    <a:pt x="27524" y="6250"/>
                  </a:lnTo>
                  <a:lnTo>
                    <a:pt x="27814" y="6361"/>
                  </a:lnTo>
                  <a:lnTo>
                    <a:pt x="28104" y="6472"/>
                  </a:lnTo>
                  <a:lnTo>
                    <a:pt x="28395" y="6565"/>
                  </a:lnTo>
                  <a:lnTo>
                    <a:pt x="28694" y="6659"/>
                  </a:lnTo>
                  <a:lnTo>
                    <a:pt x="29001" y="6745"/>
                  </a:lnTo>
                  <a:lnTo>
                    <a:pt x="29308" y="6830"/>
                  </a:lnTo>
                  <a:lnTo>
                    <a:pt x="29616" y="6907"/>
                  </a:lnTo>
                  <a:lnTo>
                    <a:pt x="29931" y="6975"/>
                  </a:lnTo>
                  <a:lnTo>
                    <a:pt x="30247" y="7044"/>
                  </a:lnTo>
                  <a:lnTo>
                    <a:pt x="30572" y="7103"/>
                  </a:lnTo>
                  <a:lnTo>
                    <a:pt x="30896" y="7155"/>
                  </a:lnTo>
                  <a:lnTo>
                    <a:pt x="31016" y="7172"/>
                  </a:lnTo>
                  <a:lnTo>
                    <a:pt x="31144" y="7180"/>
                  </a:lnTo>
                  <a:lnTo>
                    <a:pt x="31374" y="7189"/>
                  </a:lnTo>
                  <a:lnTo>
                    <a:pt x="31622" y="7197"/>
                  </a:lnTo>
                  <a:lnTo>
                    <a:pt x="31724" y="7206"/>
                  </a:lnTo>
                  <a:lnTo>
                    <a:pt x="31827" y="7231"/>
                  </a:lnTo>
                  <a:lnTo>
                    <a:pt x="32117" y="7317"/>
                  </a:lnTo>
                  <a:lnTo>
                    <a:pt x="32305" y="7385"/>
                  </a:lnTo>
                  <a:lnTo>
                    <a:pt x="32510" y="7470"/>
                  </a:lnTo>
                  <a:lnTo>
                    <a:pt x="32732" y="7573"/>
                  </a:lnTo>
                  <a:lnTo>
                    <a:pt x="32971" y="7684"/>
                  </a:lnTo>
                  <a:lnTo>
                    <a:pt x="33210" y="7820"/>
                  </a:lnTo>
                  <a:lnTo>
                    <a:pt x="33457" y="7974"/>
                  </a:lnTo>
                  <a:lnTo>
                    <a:pt x="33713" y="8145"/>
                  </a:lnTo>
                  <a:lnTo>
                    <a:pt x="33833" y="8239"/>
                  </a:lnTo>
                  <a:lnTo>
                    <a:pt x="33952" y="8341"/>
                  </a:lnTo>
                  <a:lnTo>
                    <a:pt x="34072" y="8444"/>
                  </a:lnTo>
                  <a:lnTo>
                    <a:pt x="34191" y="8555"/>
                  </a:lnTo>
                  <a:lnTo>
                    <a:pt x="34311" y="8666"/>
                  </a:lnTo>
                  <a:lnTo>
                    <a:pt x="34422" y="8794"/>
                  </a:lnTo>
                  <a:lnTo>
                    <a:pt x="34524" y="8922"/>
                  </a:lnTo>
                  <a:lnTo>
                    <a:pt x="34627" y="9050"/>
                  </a:lnTo>
                  <a:lnTo>
                    <a:pt x="34721" y="9186"/>
                  </a:lnTo>
                  <a:lnTo>
                    <a:pt x="34815" y="9331"/>
                  </a:lnTo>
                  <a:lnTo>
                    <a:pt x="34900" y="9485"/>
                  </a:lnTo>
                  <a:lnTo>
                    <a:pt x="34977" y="9639"/>
                  </a:lnTo>
                  <a:lnTo>
                    <a:pt x="35054" y="9801"/>
                  </a:lnTo>
                  <a:lnTo>
                    <a:pt x="35113" y="9972"/>
                  </a:lnTo>
                  <a:lnTo>
                    <a:pt x="35241" y="10313"/>
                  </a:lnTo>
                  <a:lnTo>
                    <a:pt x="35378" y="10680"/>
                  </a:lnTo>
                  <a:lnTo>
                    <a:pt x="35566" y="11150"/>
                  </a:lnTo>
                  <a:lnTo>
                    <a:pt x="35660" y="11406"/>
                  </a:lnTo>
                  <a:lnTo>
                    <a:pt x="35754" y="11662"/>
                  </a:lnTo>
                  <a:lnTo>
                    <a:pt x="35848" y="11935"/>
                  </a:lnTo>
                  <a:lnTo>
                    <a:pt x="35924" y="12217"/>
                  </a:lnTo>
                  <a:lnTo>
                    <a:pt x="36001" y="12499"/>
                  </a:lnTo>
                  <a:lnTo>
                    <a:pt x="36070" y="12789"/>
                  </a:lnTo>
                  <a:lnTo>
                    <a:pt x="36121" y="13088"/>
                  </a:lnTo>
                  <a:lnTo>
                    <a:pt x="36163" y="13395"/>
                  </a:lnTo>
                  <a:lnTo>
                    <a:pt x="36189" y="13711"/>
                  </a:lnTo>
                  <a:lnTo>
                    <a:pt x="36198" y="14027"/>
                  </a:lnTo>
                  <a:lnTo>
                    <a:pt x="36189" y="14351"/>
                  </a:lnTo>
                  <a:lnTo>
                    <a:pt x="36181" y="14513"/>
                  </a:lnTo>
                  <a:lnTo>
                    <a:pt x="36155" y="14676"/>
                  </a:lnTo>
                  <a:lnTo>
                    <a:pt x="36138" y="14838"/>
                  </a:lnTo>
                  <a:lnTo>
                    <a:pt x="36104" y="15009"/>
                  </a:lnTo>
                  <a:lnTo>
                    <a:pt x="36070" y="15171"/>
                  </a:lnTo>
                  <a:lnTo>
                    <a:pt x="36027" y="15342"/>
                  </a:lnTo>
                  <a:lnTo>
                    <a:pt x="35984" y="15461"/>
                  </a:lnTo>
                  <a:lnTo>
                    <a:pt x="35941" y="15581"/>
                  </a:lnTo>
                  <a:lnTo>
                    <a:pt x="35882" y="15692"/>
                  </a:lnTo>
                  <a:lnTo>
                    <a:pt x="35813" y="15794"/>
                  </a:lnTo>
                  <a:lnTo>
                    <a:pt x="35745" y="15905"/>
                  </a:lnTo>
                  <a:lnTo>
                    <a:pt x="35668" y="15999"/>
                  </a:lnTo>
                  <a:lnTo>
                    <a:pt x="35583" y="16101"/>
                  </a:lnTo>
                  <a:lnTo>
                    <a:pt x="35489" y="16195"/>
                  </a:lnTo>
                  <a:lnTo>
                    <a:pt x="35293" y="16383"/>
                  </a:lnTo>
                  <a:lnTo>
                    <a:pt x="35071" y="16562"/>
                  </a:lnTo>
                  <a:lnTo>
                    <a:pt x="34849" y="16742"/>
                  </a:lnTo>
                  <a:lnTo>
                    <a:pt x="34610" y="16921"/>
                  </a:lnTo>
                  <a:lnTo>
                    <a:pt x="34208" y="17228"/>
                  </a:lnTo>
                  <a:lnTo>
                    <a:pt x="34012" y="17382"/>
                  </a:lnTo>
                  <a:lnTo>
                    <a:pt x="33816" y="17553"/>
                  </a:lnTo>
                  <a:lnTo>
                    <a:pt x="33636" y="17723"/>
                  </a:lnTo>
                  <a:lnTo>
                    <a:pt x="33457" y="17911"/>
                  </a:lnTo>
                  <a:lnTo>
                    <a:pt x="33295" y="18108"/>
                  </a:lnTo>
                  <a:lnTo>
                    <a:pt x="33210" y="18210"/>
                  </a:lnTo>
                  <a:lnTo>
                    <a:pt x="33141" y="18312"/>
                  </a:lnTo>
                  <a:lnTo>
                    <a:pt x="32749" y="18919"/>
                  </a:lnTo>
                  <a:lnTo>
                    <a:pt x="32390" y="19508"/>
                  </a:lnTo>
                  <a:lnTo>
                    <a:pt x="32049" y="20097"/>
                  </a:lnTo>
                  <a:lnTo>
                    <a:pt x="31733" y="20669"/>
                  </a:lnTo>
                  <a:lnTo>
                    <a:pt x="31442" y="21215"/>
                  </a:lnTo>
                  <a:lnTo>
                    <a:pt x="31169" y="21753"/>
                  </a:lnTo>
                  <a:lnTo>
                    <a:pt x="30674" y="22752"/>
                  </a:lnTo>
                  <a:lnTo>
                    <a:pt x="30512" y="23093"/>
                  </a:lnTo>
                  <a:lnTo>
                    <a:pt x="30358" y="23435"/>
                  </a:lnTo>
                  <a:lnTo>
                    <a:pt x="30358" y="23443"/>
                  </a:lnTo>
                  <a:lnTo>
                    <a:pt x="30333" y="23494"/>
                  </a:lnTo>
                  <a:lnTo>
                    <a:pt x="30316" y="23563"/>
                  </a:lnTo>
                  <a:lnTo>
                    <a:pt x="30290" y="23631"/>
                  </a:lnTo>
                  <a:lnTo>
                    <a:pt x="30264" y="23691"/>
                  </a:lnTo>
                  <a:lnTo>
                    <a:pt x="30230" y="23759"/>
                  </a:lnTo>
                  <a:lnTo>
                    <a:pt x="30188" y="23810"/>
                  </a:lnTo>
                  <a:lnTo>
                    <a:pt x="30153" y="23827"/>
                  </a:lnTo>
                  <a:lnTo>
                    <a:pt x="30111" y="23836"/>
                  </a:lnTo>
                  <a:lnTo>
                    <a:pt x="30059" y="23844"/>
                  </a:lnTo>
                  <a:lnTo>
                    <a:pt x="29761" y="23947"/>
                  </a:lnTo>
                  <a:lnTo>
                    <a:pt x="29453" y="24049"/>
                  </a:lnTo>
                  <a:lnTo>
                    <a:pt x="28779" y="24297"/>
                  </a:lnTo>
                  <a:lnTo>
                    <a:pt x="28028" y="24587"/>
                  </a:lnTo>
                  <a:lnTo>
                    <a:pt x="27635" y="24741"/>
                  </a:lnTo>
                  <a:lnTo>
                    <a:pt x="27225" y="24912"/>
                  </a:lnTo>
                  <a:lnTo>
                    <a:pt x="26798" y="25091"/>
                  </a:lnTo>
                  <a:lnTo>
                    <a:pt x="26371" y="25279"/>
                  </a:lnTo>
                  <a:lnTo>
                    <a:pt x="25928" y="25484"/>
                  </a:lnTo>
                  <a:lnTo>
                    <a:pt x="25475" y="25705"/>
                  </a:lnTo>
                  <a:lnTo>
                    <a:pt x="25023" y="25936"/>
                  </a:lnTo>
                  <a:lnTo>
                    <a:pt x="24562" y="26184"/>
                  </a:lnTo>
                  <a:lnTo>
                    <a:pt x="24092" y="26457"/>
                  </a:lnTo>
                  <a:lnTo>
                    <a:pt x="23623" y="26738"/>
                  </a:lnTo>
                  <a:lnTo>
                    <a:pt x="23162" y="27037"/>
                  </a:lnTo>
                  <a:lnTo>
                    <a:pt x="22692" y="27353"/>
                  </a:lnTo>
                  <a:lnTo>
                    <a:pt x="22248" y="27678"/>
                  </a:lnTo>
                  <a:lnTo>
                    <a:pt x="21787" y="28019"/>
                  </a:lnTo>
                  <a:lnTo>
                    <a:pt x="21326" y="28395"/>
                  </a:lnTo>
                  <a:lnTo>
                    <a:pt x="20848" y="28796"/>
                  </a:lnTo>
                  <a:lnTo>
                    <a:pt x="20541" y="28745"/>
                  </a:lnTo>
                  <a:lnTo>
                    <a:pt x="20165" y="28685"/>
                  </a:lnTo>
                  <a:lnTo>
                    <a:pt x="4184" y="26653"/>
                  </a:lnTo>
                  <a:lnTo>
                    <a:pt x="4004" y="26636"/>
                  </a:lnTo>
                  <a:lnTo>
                    <a:pt x="3800" y="26619"/>
                  </a:lnTo>
                  <a:lnTo>
                    <a:pt x="3356" y="26602"/>
                  </a:lnTo>
                  <a:lnTo>
                    <a:pt x="3040" y="26585"/>
                  </a:lnTo>
                  <a:lnTo>
                    <a:pt x="2707" y="26559"/>
                  </a:lnTo>
                  <a:lnTo>
                    <a:pt x="2382" y="26534"/>
                  </a:lnTo>
                  <a:lnTo>
                    <a:pt x="2058" y="26499"/>
                  </a:lnTo>
                  <a:lnTo>
                    <a:pt x="1904" y="26474"/>
                  </a:lnTo>
                  <a:lnTo>
                    <a:pt x="1759" y="26440"/>
                  </a:lnTo>
                  <a:lnTo>
                    <a:pt x="1623" y="26406"/>
                  </a:lnTo>
                  <a:lnTo>
                    <a:pt x="1486" y="26371"/>
                  </a:lnTo>
                  <a:lnTo>
                    <a:pt x="1367" y="26329"/>
                  </a:lnTo>
                  <a:lnTo>
                    <a:pt x="1256" y="26277"/>
                  </a:lnTo>
                  <a:lnTo>
                    <a:pt x="1153" y="26218"/>
                  </a:lnTo>
                  <a:lnTo>
                    <a:pt x="1068" y="26158"/>
                  </a:lnTo>
                  <a:lnTo>
                    <a:pt x="991" y="26081"/>
                  </a:lnTo>
                  <a:lnTo>
                    <a:pt x="914" y="25979"/>
                  </a:lnTo>
                  <a:lnTo>
                    <a:pt x="846" y="25859"/>
                  </a:lnTo>
                  <a:lnTo>
                    <a:pt x="786" y="25714"/>
                  </a:lnTo>
                  <a:lnTo>
                    <a:pt x="726" y="25552"/>
                  </a:lnTo>
                  <a:lnTo>
                    <a:pt x="666" y="25364"/>
                  </a:lnTo>
                  <a:lnTo>
                    <a:pt x="615" y="25151"/>
                  </a:lnTo>
                  <a:lnTo>
                    <a:pt x="573" y="24920"/>
                  </a:lnTo>
                  <a:lnTo>
                    <a:pt x="530" y="24673"/>
                  </a:lnTo>
                  <a:lnTo>
                    <a:pt x="487" y="24391"/>
                  </a:lnTo>
                  <a:lnTo>
                    <a:pt x="453" y="24101"/>
                  </a:lnTo>
                  <a:lnTo>
                    <a:pt x="427" y="23785"/>
                  </a:lnTo>
                  <a:lnTo>
                    <a:pt x="402" y="23443"/>
                  </a:lnTo>
                  <a:lnTo>
                    <a:pt x="376" y="23093"/>
                  </a:lnTo>
                  <a:lnTo>
                    <a:pt x="359" y="22709"/>
                  </a:lnTo>
                  <a:lnTo>
                    <a:pt x="351" y="22316"/>
                  </a:lnTo>
                  <a:lnTo>
                    <a:pt x="342" y="21872"/>
                  </a:lnTo>
                  <a:lnTo>
                    <a:pt x="316" y="21420"/>
                  </a:lnTo>
                  <a:lnTo>
                    <a:pt x="274" y="20532"/>
                  </a:lnTo>
                  <a:lnTo>
                    <a:pt x="231" y="19926"/>
                  </a:lnTo>
                  <a:lnTo>
                    <a:pt x="171" y="19303"/>
                  </a:lnTo>
                  <a:lnTo>
                    <a:pt x="120" y="18697"/>
                  </a:lnTo>
                  <a:lnTo>
                    <a:pt x="77" y="18108"/>
                  </a:lnTo>
                  <a:lnTo>
                    <a:pt x="60" y="17817"/>
                  </a:lnTo>
                  <a:lnTo>
                    <a:pt x="60" y="17536"/>
                  </a:lnTo>
                  <a:lnTo>
                    <a:pt x="60" y="17254"/>
                  </a:lnTo>
                  <a:lnTo>
                    <a:pt x="69" y="16989"/>
                  </a:lnTo>
                  <a:lnTo>
                    <a:pt x="86" y="16742"/>
                  </a:lnTo>
                  <a:lnTo>
                    <a:pt x="120" y="16494"/>
                  </a:lnTo>
                  <a:lnTo>
                    <a:pt x="163" y="16272"/>
                  </a:lnTo>
                  <a:lnTo>
                    <a:pt x="231" y="16059"/>
                  </a:lnTo>
                  <a:lnTo>
                    <a:pt x="265" y="15956"/>
                  </a:lnTo>
                  <a:lnTo>
                    <a:pt x="308" y="15862"/>
                  </a:lnTo>
                  <a:lnTo>
                    <a:pt x="351" y="15777"/>
                  </a:lnTo>
                  <a:lnTo>
                    <a:pt x="402" y="15692"/>
                  </a:lnTo>
                  <a:lnTo>
                    <a:pt x="453" y="15606"/>
                  </a:lnTo>
                  <a:lnTo>
                    <a:pt x="513" y="15538"/>
                  </a:lnTo>
                  <a:lnTo>
                    <a:pt x="581" y="15461"/>
                  </a:lnTo>
                  <a:lnTo>
                    <a:pt x="649" y="15401"/>
                  </a:lnTo>
                  <a:lnTo>
                    <a:pt x="786" y="15299"/>
                  </a:lnTo>
                  <a:lnTo>
                    <a:pt x="923" y="15196"/>
                  </a:lnTo>
                  <a:lnTo>
                    <a:pt x="1068" y="15094"/>
                  </a:lnTo>
                  <a:lnTo>
                    <a:pt x="1221" y="15000"/>
                  </a:lnTo>
                  <a:lnTo>
                    <a:pt x="1384" y="14906"/>
                  </a:lnTo>
                  <a:lnTo>
                    <a:pt x="1546" y="14821"/>
                  </a:lnTo>
                  <a:lnTo>
                    <a:pt x="1896" y="14642"/>
                  </a:lnTo>
                  <a:lnTo>
                    <a:pt x="2263" y="14479"/>
                  </a:lnTo>
                  <a:lnTo>
                    <a:pt x="2647" y="14317"/>
                  </a:lnTo>
                  <a:lnTo>
                    <a:pt x="3475" y="13984"/>
                  </a:lnTo>
                  <a:lnTo>
                    <a:pt x="4073" y="13745"/>
                  </a:lnTo>
                  <a:lnTo>
                    <a:pt x="4679" y="13498"/>
                  </a:lnTo>
                  <a:lnTo>
                    <a:pt x="4986" y="13361"/>
                  </a:lnTo>
                  <a:lnTo>
                    <a:pt x="5302" y="13224"/>
                  </a:lnTo>
                  <a:lnTo>
                    <a:pt x="5609" y="13079"/>
                  </a:lnTo>
                  <a:lnTo>
                    <a:pt x="5925" y="12926"/>
                  </a:lnTo>
                  <a:lnTo>
                    <a:pt x="6233" y="12755"/>
                  </a:lnTo>
                  <a:lnTo>
                    <a:pt x="6548" y="12584"/>
                  </a:lnTo>
                  <a:lnTo>
                    <a:pt x="6856" y="12396"/>
                  </a:lnTo>
                  <a:lnTo>
                    <a:pt x="7172" y="12200"/>
                  </a:lnTo>
                  <a:lnTo>
                    <a:pt x="7479" y="11995"/>
                  </a:lnTo>
                  <a:lnTo>
                    <a:pt x="7778" y="11765"/>
                  </a:lnTo>
                  <a:lnTo>
                    <a:pt x="8085" y="11525"/>
                  </a:lnTo>
                  <a:lnTo>
                    <a:pt x="8375" y="11278"/>
                  </a:lnTo>
                  <a:lnTo>
                    <a:pt x="8580" y="11090"/>
                  </a:lnTo>
                  <a:lnTo>
                    <a:pt x="8768" y="10902"/>
                  </a:lnTo>
                  <a:lnTo>
                    <a:pt x="8947" y="10714"/>
                  </a:lnTo>
                  <a:lnTo>
                    <a:pt x="9118" y="10518"/>
                  </a:lnTo>
                  <a:lnTo>
                    <a:pt x="9280" y="10322"/>
                  </a:lnTo>
                  <a:lnTo>
                    <a:pt x="9425" y="10117"/>
                  </a:lnTo>
                  <a:lnTo>
                    <a:pt x="9571" y="9912"/>
                  </a:lnTo>
                  <a:lnTo>
                    <a:pt x="9707" y="9699"/>
                  </a:lnTo>
                  <a:lnTo>
                    <a:pt x="9835" y="9485"/>
                  </a:lnTo>
                  <a:lnTo>
                    <a:pt x="9963" y="9272"/>
                  </a:lnTo>
                  <a:lnTo>
                    <a:pt x="10074" y="9058"/>
                  </a:lnTo>
                  <a:lnTo>
                    <a:pt x="10185" y="8836"/>
                  </a:lnTo>
                  <a:lnTo>
                    <a:pt x="10279" y="8614"/>
                  </a:lnTo>
                  <a:lnTo>
                    <a:pt x="10382" y="8392"/>
                  </a:lnTo>
                  <a:lnTo>
                    <a:pt x="10467" y="8170"/>
                  </a:lnTo>
                  <a:lnTo>
                    <a:pt x="10552" y="7948"/>
                  </a:lnTo>
                  <a:lnTo>
                    <a:pt x="10697" y="7496"/>
                  </a:lnTo>
                  <a:lnTo>
                    <a:pt x="10834" y="7044"/>
                  </a:lnTo>
                  <a:lnTo>
                    <a:pt x="10945" y="6591"/>
                  </a:lnTo>
                  <a:lnTo>
                    <a:pt x="11048" y="6147"/>
                  </a:lnTo>
                  <a:lnTo>
                    <a:pt x="11141" y="5703"/>
                  </a:lnTo>
                  <a:lnTo>
                    <a:pt x="11218" y="5259"/>
                  </a:lnTo>
                  <a:lnTo>
                    <a:pt x="11363" y="4414"/>
                  </a:lnTo>
                  <a:lnTo>
                    <a:pt x="11398" y="4149"/>
                  </a:lnTo>
                  <a:lnTo>
                    <a:pt x="11423" y="3876"/>
                  </a:lnTo>
                  <a:lnTo>
                    <a:pt x="11457" y="3321"/>
                  </a:lnTo>
                  <a:lnTo>
                    <a:pt x="11474" y="3006"/>
                  </a:lnTo>
                  <a:lnTo>
                    <a:pt x="11500" y="2690"/>
                  </a:lnTo>
                  <a:lnTo>
                    <a:pt x="11534" y="2399"/>
                  </a:lnTo>
                  <a:lnTo>
                    <a:pt x="11560" y="2263"/>
                  </a:lnTo>
                  <a:lnTo>
                    <a:pt x="11585" y="2126"/>
                  </a:lnTo>
                  <a:lnTo>
                    <a:pt x="11619" y="2007"/>
                  </a:lnTo>
                  <a:lnTo>
                    <a:pt x="11662" y="1887"/>
                  </a:lnTo>
                  <a:lnTo>
                    <a:pt x="11713" y="1776"/>
                  </a:lnTo>
                  <a:lnTo>
                    <a:pt x="11765" y="1682"/>
                  </a:lnTo>
                  <a:lnTo>
                    <a:pt x="11833" y="1588"/>
                  </a:lnTo>
                  <a:lnTo>
                    <a:pt x="11910" y="1512"/>
                  </a:lnTo>
                  <a:lnTo>
                    <a:pt x="11995" y="1452"/>
                  </a:lnTo>
                  <a:lnTo>
                    <a:pt x="12089" y="1392"/>
                  </a:lnTo>
                  <a:lnTo>
                    <a:pt x="12140" y="1375"/>
                  </a:lnTo>
                  <a:lnTo>
                    <a:pt x="12200" y="1358"/>
                  </a:lnTo>
                  <a:lnTo>
                    <a:pt x="12251" y="1349"/>
                  </a:lnTo>
                  <a:lnTo>
                    <a:pt x="12311" y="1349"/>
                  </a:lnTo>
                  <a:lnTo>
                    <a:pt x="12439" y="1358"/>
                  </a:lnTo>
                  <a:lnTo>
                    <a:pt x="12567" y="1383"/>
                  </a:lnTo>
                  <a:lnTo>
                    <a:pt x="12704" y="1426"/>
                  </a:lnTo>
                  <a:lnTo>
                    <a:pt x="12849" y="1469"/>
                  </a:lnTo>
                  <a:lnTo>
                    <a:pt x="13011" y="1520"/>
                  </a:lnTo>
                  <a:lnTo>
                    <a:pt x="13182" y="1563"/>
                  </a:lnTo>
                  <a:lnTo>
                    <a:pt x="13352" y="1597"/>
                  </a:lnTo>
                  <a:lnTo>
                    <a:pt x="13438" y="1605"/>
                  </a:lnTo>
                  <a:lnTo>
                    <a:pt x="13984" y="1605"/>
                  </a:lnTo>
                  <a:lnTo>
                    <a:pt x="14445" y="1588"/>
                  </a:lnTo>
                  <a:lnTo>
                    <a:pt x="14906" y="1554"/>
                  </a:lnTo>
                  <a:lnTo>
                    <a:pt x="15367" y="1520"/>
                  </a:lnTo>
                  <a:lnTo>
                    <a:pt x="15828" y="1460"/>
                  </a:lnTo>
                  <a:lnTo>
                    <a:pt x="16289" y="1401"/>
                  </a:lnTo>
                  <a:lnTo>
                    <a:pt x="16750" y="1324"/>
                  </a:lnTo>
                  <a:lnTo>
                    <a:pt x="17220" y="1238"/>
                  </a:lnTo>
                  <a:lnTo>
                    <a:pt x="17689" y="1136"/>
                  </a:lnTo>
                  <a:lnTo>
                    <a:pt x="18167" y="1025"/>
                  </a:lnTo>
                  <a:lnTo>
                    <a:pt x="18645" y="897"/>
                  </a:lnTo>
                  <a:lnTo>
                    <a:pt x="19124" y="760"/>
                  </a:lnTo>
                  <a:lnTo>
                    <a:pt x="19619" y="607"/>
                  </a:lnTo>
                  <a:lnTo>
                    <a:pt x="20105" y="444"/>
                  </a:lnTo>
                  <a:lnTo>
                    <a:pt x="20609" y="265"/>
                  </a:lnTo>
                  <a:lnTo>
                    <a:pt x="21113" y="77"/>
                  </a:lnTo>
                  <a:lnTo>
                    <a:pt x="21138" y="69"/>
                  </a:lnTo>
                  <a:lnTo>
                    <a:pt x="21147" y="60"/>
                  </a:lnTo>
                  <a:close/>
                  <a:moveTo>
                    <a:pt x="21155" y="0"/>
                  </a:moveTo>
                  <a:lnTo>
                    <a:pt x="21138" y="9"/>
                  </a:lnTo>
                  <a:lnTo>
                    <a:pt x="21113" y="18"/>
                  </a:lnTo>
                  <a:lnTo>
                    <a:pt x="21096" y="26"/>
                  </a:lnTo>
                  <a:lnTo>
                    <a:pt x="20592" y="222"/>
                  </a:lnTo>
                  <a:lnTo>
                    <a:pt x="20088" y="393"/>
                  </a:lnTo>
                  <a:lnTo>
                    <a:pt x="19602" y="555"/>
                  </a:lnTo>
                  <a:lnTo>
                    <a:pt x="19115" y="709"/>
                  </a:lnTo>
                  <a:lnTo>
                    <a:pt x="18628" y="846"/>
                  </a:lnTo>
                  <a:lnTo>
                    <a:pt x="18150" y="965"/>
                  </a:lnTo>
                  <a:lnTo>
                    <a:pt x="17681" y="1085"/>
                  </a:lnTo>
                  <a:lnTo>
                    <a:pt x="17211" y="1179"/>
                  </a:lnTo>
                  <a:lnTo>
                    <a:pt x="16742" y="1273"/>
                  </a:lnTo>
                  <a:lnTo>
                    <a:pt x="16281" y="1349"/>
                  </a:lnTo>
                  <a:lnTo>
                    <a:pt x="15820" y="1409"/>
                  </a:lnTo>
                  <a:lnTo>
                    <a:pt x="15359" y="1460"/>
                  </a:lnTo>
                  <a:lnTo>
                    <a:pt x="14898" y="1503"/>
                  </a:lnTo>
                  <a:lnTo>
                    <a:pt x="14445" y="1529"/>
                  </a:lnTo>
                  <a:lnTo>
                    <a:pt x="13984" y="1546"/>
                  </a:lnTo>
                  <a:lnTo>
                    <a:pt x="13523" y="1554"/>
                  </a:lnTo>
                  <a:lnTo>
                    <a:pt x="13438" y="1554"/>
                  </a:lnTo>
                  <a:lnTo>
                    <a:pt x="13352" y="1546"/>
                  </a:lnTo>
                  <a:lnTo>
                    <a:pt x="13190" y="1512"/>
                  </a:lnTo>
                  <a:lnTo>
                    <a:pt x="13028" y="1469"/>
                  </a:lnTo>
                  <a:lnTo>
                    <a:pt x="12866" y="1418"/>
                  </a:lnTo>
                  <a:lnTo>
                    <a:pt x="12652" y="1349"/>
                  </a:lnTo>
                  <a:lnTo>
                    <a:pt x="12541" y="1324"/>
                  </a:lnTo>
                  <a:lnTo>
                    <a:pt x="12448" y="1307"/>
                  </a:lnTo>
                  <a:lnTo>
                    <a:pt x="12345" y="1298"/>
                  </a:lnTo>
                  <a:lnTo>
                    <a:pt x="12251" y="1298"/>
                  </a:lnTo>
                  <a:lnTo>
                    <a:pt x="12157" y="1315"/>
                  </a:lnTo>
                  <a:lnTo>
                    <a:pt x="12063" y="1349"/>
                  </a:lnTo>
                  <a:lnTo>
                    <a:pt x="11961" y="1401"/>
                  </a:lnTo>
                  <a:lnTo>
                    <a:pt x="11876" y="1469"/>
                  </a:lnTo>
                  <a:lnTo>
                    <a:pt x="11799" y="1554"/>
                  </a:lnTo>
                  <a:lnTo>
                    <a:pt x="11730" y="1640"/>
                  </a:lnTo>
                  <a:lnTo>
                    <a:pt x="11671" y="1742"/>
                  </a:lnTo>
                  <a:lnTo>
                    <a:pt x="11619" y="1853"/>
                  </a:lnTo>
                  <a:lnTo>
                    <a:pt x="11577" y="1973"/>
                  </a:lnTo>
                  <a:lnTo>
                    <a:pt x="11543" y="2101"/>
                  </a:lnTo>
                  <a:lnTo>
                    <a:pt x="11509" y="2237"/>
                  </a:lnTo>
                  <a:lnTo>
                    <a:pt x="11483" y="2382"/>
                  </a:lnTo>
                  <a:lnTo>
                    <a:pt x="11449" y="2681"/>
                  </a:lnTo>
                  <a:lnTo>
                    <a:pt x="11423" y="2997"/>
                  </a:lnTo>
                  <a:lnTo>
                    <a:pt x="11406" y="3321"/>
                  </a:lnTo>
                  <a:lnTo>
                    <a:pt x="11372" y="3868"/>
                  </a:lnTo>
                  <a:lnTo>
                    <a:pt x="11346" y="4141"/>
                  </a:lnTo>
                  <a:lnTo>
                    <a:pt x="11312" y="4406"/>
                  </a:lnTo>
                  <a:lnTo>
                    <a:pt x="11167" y="5251"/>
                  </a:lnTo>
                  <a:lnTo>
                    <a:pt x="11090" y="5686"/>
                  </a:lnTo>
                  <a:lnTo>
                    <a:pt x="10996" y="6130"/>
                  </a:lnTo>
                  <a:lnTo>
                    <a:pt x="10894" y="6574"/>
                  </a:lnTo>
                  <a:lnTo>
                    <a:pt x="10783" y="7026"/>
                  </a:lnTo>
                  <a:lnTo>
                    <a:pt x="10646" y="7479"/>
                  </a:lnTo>
                  <a:lnTo>
                    <a:pt x="10501" y="7923"/>
                  </a:lnTo>
                  <a:lnTo>
                    <a:pt x="10416" y="8145"/>
                  </a:lnTo>
                  <a:lnTo>
                    <a:pt x="10330" y="8367"/>
                  </a:lnTo>
                  <a:lnTo>
                    <a:pt x="10236" y="8589"/>
                  </a:lnTo>
                  <a:lnTo>
                    <a:pt x="10134" y="8811"/>
                  </a:lnTo>
                  <a:lnTo>
                    <a:pt x="10032" y="9033"/>
                  </a:lnTo>
                  <a:lnTo>
                    <a:pt x="9912" y="9246"/>
                  </a:lnTo>
                  <a:lnTo>
                    <a:pt x="9793" y="9460"/>
                  </a:lnTo>
                  <a:lnTo>
                    <a:pt x="9665" y="9673"/>
                  </a:lnTo>
                  <a:lnTo>
                    <a:pt x="9528" y="9878"/>
                  </a:lnTo>
                  <a:lnTo>
                    <a:pt x="9383" y="10083"/>
                  </a:lnTo>
                  <a:lnTo>
                    <a:pt x="9238" y="10288"/>
                  </a:lnTo>
                  <a:lnTo>
                    <a:pt x="9075" y="10484"/>
                  </a:lnTo>
                  <a:lnTo>
                    <a:pt x="8905" y="10680"/>
                  </a:lnTo>
                  <a:lnTo>
                    <a:pt x="8725" y="10868"/>
                  </a:lnTo>
                  <a:lnTo>
                    <a:pt x="8538" y="11056"/>
                  </a:lnTo>
                  <a:lnTo>
                    <a:pt x="8341" y="11235"/>
                  </a:lnTo>
                  <a:lnTo>
                    <a:pt x="8042" y="11491"/>
                  </a:lnTo>
                  <a:lnTo>
                    <a:pt x="7744" y="11722"/>
                  </a:lnTo>
                  <a:lnTo>
                    <a:pt x="7445" y="11944"/>
                  </a:lnTo>
                  <a:lnTo>
                    <a:pt x="7138" y="12157"/>
                  </a:lnTo>
                  <a:lnTo>
                    <a:pt x="6830" y="12354"/>
                  </a:lnTo>
                  <a:lnTo>
                    <a:pt x="6523" y="12533"/>
                  </a:lnTo>
                  <a:lnTo>
                    <a:pt x="6207" y="12712"/>
                  </a:lnTo>
                  <a:lnTo>
                    <a:pt x="5900" y="12874"/>
                  </a:lnTo>
                  <a:lnTo>
                    <a:pt x="5584" y="13028"/>
                  </a:lnTo>
                  <a:lnTo>
                    <a:pt x="5276" y="13173"/>
                  </a:lnTo>
                  <a:lnTo>
                    <a:pt x="4961" y="13318"/>
                  </a:lnTo>
                  <a:lnTo>
                    <a:pt x="4653" y="13446"/>
                  </a:lnTo>
                  <a:lnTo>
                    <a:pt x="4047" y="13694"/>
                  </a:lnTo>
                  <a:lnTo>
                    <a:pt x="3458" y="13933"/>
                  </a:lnTo>
                  <a:lnTo>
                    <a:pt x="2630" y="14266"/>
                  </a:lnTo>
                  <a:lnTo>
                    <a:pt x="2237" y="14428"/>
                  </a:lnTo>
                  <a:lnTo>
                    <a:pt x="1870" y="14599"/>
                  </a:lnTo>
                  <a:lnTo>
                    <a:pt x="1520" y="14770"/>
                  </a:lnTo>
                  <a:lnTo>
                    <a:pt x="1349" y="14863"/>
                  </a:lnTo>
                  <a:lnTo>
                    <a:pt x="1196" y="14957"/>
                  </a:lnTo>
                  <a:lnTo>
                    <a:pt x="1034" y="15051"/>
                  </a:lnTo>
                  <a:lnTo>
                    <a:pt x="888" y="15154"/>
                  </a:lnTo>
                  <a:lnTo>
                    <a:pt x="752" y="15256"/>
                  </a:lnTo>
                  <a:lnTo>
                    <a:pt x="615" y="15359"/>
                  </a:lnTo>
                  <a:lnTo>
                    <a:pt x="538" y="15427"/>
                  </a:lnTo>
                  <a:lnTo>
                    <a:pt x="479" y="15495"/>
                  </a:lnTo>
                  <a:lnTo>
                    <a:pt x="410" y="15572"/>
                  </a:lnTo>
                  <a:lnTo>
                    <a:pt x="359" y="15657"/>
                  </a:lnTo>
                  <a:lnTo>
                    <a:pt x="308" y="15743"/>
                  </a:lnTo>
                  <a:lnTo>
                    <a:pt x="257" y="15828"/>
                  </a:lnTo>
                  <a:lnTo>
                    <a:pt x="214" y="15931"/>
                  </a:lnTo>
                  <a:lnTo>
                    <a:pt x="180" y="16033"/>
                  </a:lnTo>
                  <a:lnTo>
                    <a:pt x="120" y="16246"/>
                  </a:lnTo>
                  <a:lnTo>
                    <a:pt x="69" y="16477"/>
                  </a:lnTo>
                  <a:lnTo>
                    <a:pt x="35" y="16716"/>
                  </a:lnTo>
                  <a:lnTo>
                    <a:pt x="9" y="16972"/>
                  </a:lnTo>
                  <a:lnTo>
                    <a:pt x="1" y="17245"/>
                  </a:lnTo>
                  <a:lnTo>
                    <a:pt x="1" y="17518"/>
                  </a:lnTo>
                  <a:lnTo>
                    <a:pt x="9" y="17809"/>
                  </a:lnTo>
                  <a:lnTo>
                    <a:pt x="26" y="18099"/>
                  </a:lnTo>
                  <a:lnTo>
                    <a:pt x="69" y="18697"/>
                  </a:lnTo>
                  <a:lnTo>
                    <a:pt x="120" y="19303"/>
                  </a:lnTo>
                  <a:lnTo>
                    <a:pt x="180" y="19926"/>
                  </a:lnTo>
                  <a:lnTo>
                    <a:pt x="223" y="20541"/>
                  </a:lnTo>
                  <a:lnTo>
                    <a:pt x="265" y="21428"/>
                  </a:lnTo>
                  <a:lnTo>
                    <a:pt x="282" y="21872"/>
                  </a:lnTo>
                  <a:lnTo>
                    <a:pt x="299" y="22316"/>
                  </a:lnTo>
                  <a:lnTo>
                    <a:pt x="308" y="22726"/>
                  </a:lnTo>
                  <a:lnTo>
                    <a:pt x="325" y="23102"/>
                  </a:lnTo>
                  <a:lnTo>
                    <a:pt x="342" y="23469"/>
                  </a:lnTo>
                  <a:lnTo>
                    <a:pt x="368" y="23810"/>
                  </a:lnTo>
                  <a:lnTo>
                    <a:pt x="402" y="24126"/>
                  </a:lnTo>
                  <a:lnTo>
                    <a:pt x="436" y="24425"/>
                  </a:lnTo>
                  <a:lnTo>
                    <a:pt x="479" y="24698"/>
                  </a:lnTo>
                  <a:lnTo>
                    <a:pt x="521" y="24954"/>
                  </a:lnTo>
                  <a:lnTo>
                    <a:pt x="564" y="25185"/>
                  </a:lnTo>
                  <a:lnTo>
                    <a:pt x="624" y="25398"/>
                  </a:lnTo>
                  <a:lnTo>
                    <a:pt x="675" y="25586"/>
                  </a:lnTo>
                  <a:lnTo>
                    <a:pt x="735" y="25757"/>
                  </a:lnTo>
                  <a:lnTo>
                    <a:pt x="803" y="25893"/>
                  </a:lnTo>
                  <a:lnTo>
                    <a:pt x="871" y="26021"/>
                  </a:lnTo>
                  <a:lnTo>
                    <a:pt x="948" y="26124"/>
                  </a:lnTo>
                  <a:lnTo>
                    <a:pt x="1034" y="26201"/>
                  </a:lnTo>
                  <a:lnTo>
                    <a:pt x="1119" y="26260"/>
                  </a:lnTo>
                  <a:lnTo>
                    <a:pt x="1221" y="26320"/>
                  </a:lnTo>
                  <a:lnTo>
                    <a:pt x="1341" y="26371"/>
                  </a:lnTo>
                  <a:lnTo>
                    <a:pt x="1460" y="26414"/>
                  </a:lnTo>
                  <a:lnTo>
                    <a:pt x="1597" y="26457"/>
                  </a:lnTo>
                  <a:lnTo>
                    <a:pt x="1742" y="26491"/>
                  </a:lnTo>
                  <a:lnTo>
                    <a:pt x="1887" y="26525"/>
                  </a:lnTo>
                  <a:lnTo>
                    <a:pt x="2041" y="26551"/>
                  </a:lnTo>
                  <a:lnTo>
                    <a:pt x="2365" y="26585"/>
                  </a:lnTo>
                  <a:lnTo>
                    <a:pt x="2698" y="26619"/>
                  </a:lnTo>
                  <a:lnTo>
                    <a:pt x="3031" y="26636"/>
                  </a:lnTo>
                  <a:lnTo>
                    <a:pt x="3356" y="26653"/>
                  </a:lnTo>
                  <a:lnTo>
                    <a:pt x="3800" y="26679"/>
                  </a:lnTo>
                  <a:lnTo>
                    <a:pt x="3996" y="26687"/>
                  </a:lnTo>
                  <a:lnTo>
                    <a:pt x="4175" y="26713"/>
                  </a:lnTo>
                  <a:lnTo>
                    <a:pt x="20157" y="28736"/>
                  </a:lnTo>
                  <a:lnTo>
                    <a:pt x="20541" y="28796"/>
                  </a:lnTo>
                  <a:lnTo>
                    <a:pt x="20848" y="28856"/>
                  </a:lnTo>
                  <a:lnTo>
                    <a:pt x="20857" y="28856"/>
                  </a:lnTo>
                  <a:lnTo>
                    <a:pt x="20865" y="28847"/>
                  </a:lnTo>
                  <a:lnTo>
                    <a:pt x="21352" y="28446"/>
                  </a:lnTo>
                  <a:lnTo>
                    <a:pt x="21821" y="28070"/>
                  </a:lnTo>
                  <a:lnTo>
                    <a:pt x="22274" y="27720"/>
                  </a:lnTo>
                  <a:lnTo>
                    <a:pt x="22718" y="27396"/>
                  </a:lnTo>
                  <a:lnTo>
                    <a:pt x="23187" y="27080"/>
                  </a:lnTo>
                  <a:lnTo>
                    <a:pt x="23657" y="26781"/>
                  </a:lnTo>
                  <a:lnTo>
                    <a:pt x="24118" y="26499"/>
                  </a:lnTo>
                  <a:lnTo>
                    <a:pt x="24587" y="26235"/>
                  </a:lnTo>
                  <a:lnTo>
                    <a:pt x="25048" y="25987"/>
                  </a:lnTo>
                  <a:lnTo>
                    <a:pt x="25501" y="25757"/>
                  </a:lnTo>
                  <a:lnTo>
                    <a:pt x="25953" y="25535"/>
                  </a:lnTo>
                  <a:lnTo>
                    <a:pt x="26389" y="25330"/>
                  </a:lnTo>
                  <a:lnTo>
                    <a:pt x="26824" y="25134"/>
                  </a:lnTo>
                  <a:lnTo>
                    <a:pt x="27242" y="24954"/>
                  </a:lnTo>
                  <a:lnTo>
                    <a:pt x="27652" y="24792"/>
                  </a:lnTo>
                  <a:lnTo>
                    <a:pt x="28053" y="24630"/>
                  </a:lnTo>
                  <a:lnTo>
                    <a:pt x="28796" y="24348"/>
                  </a:lnTo>
                  <a:lnTo>
                    <a:pt x="29470" y="24101"/>
                  </a:lnTo>
                  <a:lnTo>
                    <a:pt x="29778" y="23998"/>
                  </a:lnTo>
                  <a:lnTo>
                    <a:pt x="30077" y="23904"/>
                  </a:lnTo>
                  <a:lnTo>
                    <a:pt x="30119" y="23896"/>
                  </a:lnTo>
                  <a:lnTo>
                    <a:pt x="30170" y="23879"/>
                  </a:lnTo>
                  <a:lnTo>
                    <a:pt x="30196" y="23870"/>
                  </a:lnTo>
                  <a:lnTo>
                    <a:pt x="30222" y="23853"/>
                  </a:lnTo>
                  <a:lnTo>
                    <a:pt x="30256" y="23819"/>
                  </a:lnTo>
                  <a:lnTo>
                    <a:pt x="30281" y="23793"/>
                  </a:lnTo>
                  <a:lnTo>
                    <a:pt x="30316" y="23725"/>
                  </a:lnTo>
                  <a:lnTo>
                    <a:pt x="30341" y="23648"/>
                  </a:lnTo>
                  <a:lnTo>
                    <a:pt x="30367" y="23580"/>
                  </a:lnTo>
                  <a:lnTo>
                    <a:pt x="30401" y="23460"/>
                  </a:lnTo>
                  <a:lnTo>
                    <a:pt x="30409" y="23460"/>
                  </a:lnTo>
                  <a:lnTo>
                    <a:pt x="30563" y="23110"/>
                  </a:lnTo>
                  <a:lnTo>
                    <a:pt x="30725" y="22769"/>
                  </a:lnTo>
                  <a:lnTo>
                    <a:pt x="31221" y="21778"/>
                  </a:lnTo>
                  <a:lnTo>
                    <a:pt x="31494" y="21241"/>
                  </a:lnTo>
                  <a:lnTo>
                    <a:pt x="31784" y="20694"/>
                  </a:lnTo>
                  <a:lnTo>
                    <a:pt x="32100" y="20122"/>
                  </a:lnTo>
                  <a:lnTo>
                    <a:pt x="32433" y="19542"/>
                  </a:lnTo>
                  <a:lnTo>
                    <a:pt x="32800" y="18944"/>
                  </a:lnTo>
                  <a:lnTo>
                    <a:pt x="33184" y="18347"/>
                  </a:lnTo>
                  <a:lnTo>
                    <a:pt x="33261" y="18236"/>
                  </a:lnTo>
                  <a:lnTo>
                    <a:pt x="33338" y="18142"/>
                  </a:lnTo>
                  <a:lnTo>
                    <a:pt x="33500" y="17945"/>
                  </a:lnTo>
                  <a:lnTo>
                    <a:pt x="33671" y="17766"/>
                  </a:lnTo>
                  <a:lnTo>
                    <a:pt x="33858" y="17587"/>
                  </a:lnTo>
                  <a:lnTo>
                    <a:pt x="34046" y="17425"/>
                  </a:lnTo>
                  <a:lnTo>
                    <a:pt x="34243" y="17271"/>
                  </a:lnTo>
                  <a:lnTo>
                    <a:pt x="34644" y="16964"/>
                  </a:lnTo>
                  <a:lnTo>
                    <a:pt x="34883" y="16784"/>
                  </a:lnTo>
                  <a:lnTo>
                    <a:pt x="35113" y="16605"/>
                  </a:lnTo>
                  <a:lnTo>
                    <a:pt x="35327" y="16417"/>
                  </a:lnTo>
                  <a:lnTo>
                    <a:pt x="35532" y="16229"/>
                  </a:lnTo>
                  <a:lnTo>
                    <a:pt x="35626" y="16135"/>
                  </a:lnTo>
                  <a:lnTo>
                    <a:pt x="35711" y="16033"/>
                  </a:lnTo>
                  <a:lnTo>
                    <a:pt x="35788" y="15931"/>
                  </a:lnTo>
                  <a:lnTo>
                    <a:pt x="35865" y="15820"/>
                  </a:lnTo>
                  <a:lnTo>
                    <a:pt x="35933" y="15709"/>
                  </a:lnTo>
                  <a:lnTo>
                    <a:pt x="35984" y="15598"/>
                  </a:lnTo>
                  <a:lnTo>
                    <a:pt x="36035" y="15478"/>
                  </a:lnTo>
                  <a:lnTo>
                    <a:pt x="36078" y="15359"/>
                  </a:lnTo>
                  <a:lnTo>
                    <a:pt x="36121" y="15188"/>
                  </a:lnTo>
                  <a:lnTo>
                    <a:pt x="36155" y="15017"/>
                  </a:lnTo>
                  <a:lnTo>
                    <a:pt x="36189" y="14855"/>
                  </a:lnTo>
                  <a:lnTo>
                    <a:pt x="36215" y="14684"/>
                  </a:lnTo>
                  <a:lnTo>
                    <a:pt x="36232" y="14522"/>
                  </a:lnTo>
                  <a:lnTo>
                    <a:pt x="36249" y="14351"/>
                  </a:lnTo>
                  <a:lnTo>
                    <a:pt x="36249" y="14189"/>
                  </a:lnTo>
                  <a:lnTo>
                    <a:pt x="36257" y="14027"/>
                  </a:lnTo>
                  <a:lnTo>
                    <a:pt x="36249" y="13711"/>
                  </a:lnTo>
                  <a:lnTo>
                    <a:pt x="36223" y="13395"/>
                  </a:lnTo>
                  <a:lnTo>
                    <a:pt x="36181" y="13088"/>
                  </a:lnTo>
                  <a:lnTo>
                    <a:pt x="36121" y="12789"/>
                  </a:lnTo>
                  <a:lnTo>
                    <a:pt x="36061" y="12490"/>
                  </a:lnTo>
                  <a:lnTo>
                    <a:pt x="35984" y="12200"/>
                  </a:lnTo>
                  <a:lnTo>
                    <a:pt x="35899" y="11927"/>
                  </a:lnTo>
                  <a:lnTo>
                    <a:pt x="35805" y="11654"/>
                  </a:lnTo>
                  <a:lnTo>
                    <a:pt x="35711" y="11389"/>
                  </a:lnTo>
                  <a:lnTo>
                    <a:pt x="35617" y="11133"/>
                  </a:lnTo>
                  <a:lnTo>
                    <a:pt x="35429" y="10655"/>
                  </a:lnTo>
                  <a:lnTo>
                    <a:pt x="35293" y="10296"/>
                  </a:lnTo>
                  <a:lnTo>
                    <a:pt x="35165" y="9955"/>
                  </a:lnTo>
                  <a:lnTo>
                    <a:pt x="35105" y="9784"/>
                  </a:lnTo>
                  <a:lnTo>
                    <a:pt x="35028" y="9622"/>
                  </a:lnTo>
                  <a:lnTo>
                    <a:pt x="34951" y="9460"/>
                  </a:lnTo>
                  <a:lnTo>
                    <a:pt x="34866" y="9306"/>
                  </a:lnTo>
                  <a:lnTo>
                    <a:pt x="34772" y="9161"/>
                  </a:lnTo>
                  <a:lnTo>
                    <a:pt x="34669" y="9024"/>
                  </a:lnTo>
                  <a:lnTo>
                    <a:pt x="34567" y="8888"/>
                  </a:lnTo>
                  <a:lnTo>
                    <a:pt x="34465" y="8759"/>
                  </a:lnTo>
                  <a:lnTo>
                    <a:pt x="34345" y="8631"/>
                  </a:lnTo>
                  <a:lnTo>
                    <a:pt x="34234" y="8520"/>
                  </a:lnTo>
                  <a:lnTo>
                    <a:pt x="34115" y="8409"/>
                  </a:lnTo>
                  <a:lnTo>
                    <a:pt x="33995" y="8298"/>
                  </a:lnTo>
                  <a:lnTo>
                    <a:pt x="33867" y="8205"/>
                  </a:lnTo>
                  <a:lnTo>
                    <a:pt x="33747" y="8102"/>
                  </a:lnTo>
                  <a:lnTo>
                    <a:pt x="33491" y="7931"/>
                  </a:lnTo>
                  <a:lnTo>
                    <a:pt x="33244" y="7778"/>
                  </a:lnTo>
                  <a:lnTo>
                    <a:pt x="32996" y="7641"/>
                  </a:lnTo>
                  <a:lnTo>
                    <a:pt x="32757" y="7522"/>
                  </a:lnTo>
                  <a:lnTo>
                    <a:pt x="32535" y="7419"/>
                  </a:lnTo>
                  <a:lnTo>
                    <a:pt x="32322" y="7342"/>
                  </a:lnTo>
                  <a:lnTo>
                    <a:pt x="32134" y="7266"/>
                  </a:lnTo>
                  <a:lnTo>
                    <a:pt x="31844" y="7172"/>
                  </a:lnTo>
                  <a:lnTo>
                    <a:pt x="31741" y="7155"/>
                  </a:lnTo>
                  <a:lnTo>
                    <a:pt x="31622" y="7137"/>
                  </a:lnTo>
                  <a:lnTo>
                    <a:pt x="31374" y="7129"/>
                  </a:lnTo>
                  <a:lnTo>
                    <a:pt x="31144" y="7120"/>
                  </a:lnTo>
                  <a:lnTo>
                    <a:pt x="31024" y="7112"/>
                  </a:lnTo>
                  <a:lnTo>
                    <a:pt x="30905" y="7103"/>
                  </a:lnTo>
                  <a:lnTo>
                    <a:pt x="30580" y="7044"/>
                  </a:lnTo>
                  <a:lnTo>
                    <a:pt x="30256" y="6992"/>
                  </a:lnTo>
                  <a:lnTo>
                    <a:pt x="29940" y="6924"/>
                  </a:lnTo>
                  <a:lnTo>
                    <a:pt x="29633" y="6856"/>
                  </a:lnTo>
                  <a:lnTo>
                    <a:pt x="29317" y="6779"/>
                  </a:lnTo>
                  <a:lnTo>
                    <a:pt x="29018" y="6694"/>
                  </a:lnTo>
                  <a:lnTo>
                    <a:pt x="28711" y="6608"/>
                  </a:lnTo>
                  <a:lnTo>
                    <a:pt x="28412" y="6514"/>
                  </a:lnTo>
                  <a:lnTo>
                    <a:pt x="28122" y="6420"/>
                  </a:lnTo>
                  <a:lnTo>
                    <a:pt x="27831" y="6309"/>
                  </a:lnTo>
                  <a:lnTo>
                    <a:pt x="27550" y="6198"/>
                  </a:lnTo>
                  <a:lnTo>
                    <a:pt x="27268" y="6087"/>
                  </a:lnTo>
                  <a:lnTo>
                    <a:pt x="26986" y="5968"/>
                  </a:lnTo>
                  <a:lnTo>
                    <a:pt x="26713" y="5840"/>
                  </a:lnTo>
                  <a:lnTo>
                    <a:pt x="26440" y="5703"/>
                  </a:lnTo>
                  <a:lnTo>
                    <a:pt x="26175" y="5567"/>
                  </a:lnTo>
                  <a:lnTo>
                    <a:pt x="25910" y="5422"/>
                  </a:lnTo>
                  <a:lnTo>
                    <a:pt x="25654" y="5268"/>
                  </a:lnTo>
                  <a:lnTo>
                    <a:pt x="25398" y="5114"/>
                  </a:lnTo>
                  <a:lnTo>
                    <a:pt x="25151" y="4952"/>
                  </a:lnTo>
                  <a:lnTo>
                    <a:pt x="24903" y="4790"/>
                  </a:lnTo>
                  <a:lnTo>
                    <a:pt x="24664" y="4619"/>
                  </a:lnTo>
                  <a:lnTo>
                    <a:pt x="24425" y="4440"/>
                  </a:lnTo>
                  <a:lnTo>
                    <a:pt x="24186" y="4252"/>
                  </a:lnTo>
                  <a:lnTo>
                    <a:pt x="23955" y="4064"/>
                  </a:lnTo>
                  <a:lnTo>
                    <a:pt x="23734" y="3868"/>
                  </a:lnTo>
                  <a:lnTo>
                    <a:pt x="23512" y="3671"/>
                  </a:lnTo>
                  <a:lnTo>
                    <a:pt x="23290" y="3467"/>
                  </a:lnTo>
                  <a:lnTo>
                    <a:pt x="23076" y="3253"/>
                  </a:lnTo>
                  <a:lnTo>
                    <a:pt x="22871" y="3031"/>
                  </a:lnTo>
                  <a:lnTo>
                    <a:pt x="22658" y="2809"/>
                  </a:lnTo>
                  <a:lnTo>
                    <a:pt x="22462" y="2587"/>
                  </a:lnTo>
                  <a:lnTo>
                    <a:pt x="22351" y="2442"/>
                  </a:lnTo>
                  <a:lnTo>
                    <a:pt x="22257" y="2288"/>
                  </a:lnTo>
                  <a:lnTo>
                    <a:pt x="22171" y="2126"/>
                  </a:lnTo>
                  <a:lnTo>
                    <a:pt x="22103" y="1964"/>
                  </a:lnTo>
                  <a:lnTo>
                    <a:pt x="22043" y="1793"/>
                  </a:lnTo>
                  <a:lnTo>
                    <a:pt x="21983" y="1623"/>
                  </a:lnTo>
                  <a:lnTo>
                    <a:pt x="21890" y="1273"/>
                  </a:lnTo>
                  <a:lnTo>
                    <a:pt x="21830" y="1068"/>
                  </a:lnTo>
                  <a:lnTo>
                    <a:pt x="21770" y="880"/>
                  </a:lnTo>
                  <a:lnTo>
                    <a:pt x="21710" y="692"/>
                  </a:lnTo>
                  <a:lnTo>
                    <a:pt x="21633" y="521"/>
                  </a:lnTo>
                  <a:lnTo>
                    <a:pt x="21591" y="436"/>
                  </a:lnTo>
                  <a:lnTo>
                    <a:pt x="21548" y="359"/>
                  </a:lnTo>
                  <a:lnTo>
                    <a:pt x="21497" y="291"/>
                  </a:lnTo>
                  <a:lnTo>
                    <a:pt x="21446" y="222"/>
                  </a:lnTo>
                  <a:lnTo>
                    <a:pt x="21386" y="163"/>
                  </a:lnTo>
                  <a:lnTo>
                    <a:pt x="21318" y="103"/>
                  </a:lnTo>
                  <a:lnTo>
                    <a:pt x="21249" y="52"/>
                  </a:lnTo>
                  <a:lnTo>
                    <a:pt x="21172" y="9"/>
                  </a:lnTo>
                  <a:lnTo>
                    <a:pt x="211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9" name="Google Shape;10129;p44"/>
            <p:cNvSpPr/>
            <p:nvPr/>
          </p:nvSpPr>
          <p:spPr>
            <a:xfrm>
              <a:off x="3520688" y="3120225"/>
              <a:ext cx="762150" cy="566050"/>
            </a:xfrm>
            <a:custGeom>
              <a:avLst/>
              <a:gdLst/>
              <a:ahLst/>
              <a:cxnLst/>
              <a:rect l="l" t="t" r="r" b="b"/>
              <a:pathLst>
                <a:path w="30486" h="22642" extrusionOk="0">
                  <a:moveTo>
                    <a:pt x="14820" y="52"/>
                  </a:moveTo>
                  <a:lnTo>
                    <a:pt x="15000" y="61"/>
                  </a:lnTo>
                  <a:lnTo>
                    <a:pt x="15170" y="69"/>
                  </a:lnTo>
                  <a:lnTo>
                    <a:pt x="15350" y="78"/>
                  </a:lnTo>
                  <a:lnTo>
                    <a:pt x="15529" y="103"/>
                  </a:lnTo>
                  <a:lnTo>
                    <a:pt x="15700" y="129"/>
                  </a:lnTo>
                  <a:lnTo>
                    <a:pt x="15870" y="163"/>
                  </a:lnTo>
                  <a:lnTo>
                    <a:pt x="16041" y="197"/>
                  </a:lnTo>
                  <a:lnTo>
                    <a:pt x="16212" y="248"/>
                  </a:lnTo>
                  <a:lnTo>
                    <a:pt x="16374" y="291"/>
                  </a:lnTo>
                  <a:lnTo>
                    <a:pt x="16536" y="351"/>
                  </a:lnTo>
                  <a:lnTo>
                    <a:pt x="16699" y="419"/>
                  </a:lnTo>
                  <a:lnTo>
                    <a:pt x="16758" y="445"/>
                  </a:lnTo>
                  <a:lnTo>
                    <a:pt x="16810" y="487"/>
                  </a:lnTo>
                  <a:lnTo>
                    <a:pt x="16852" y="539"/>
                  </a:lnTo>
                  <a:lnTo>
                    <a:pt x="16895" y="590"/>
                  </a:lnTo>
                  <a:lnTo>
                    <a:pt x="16972" y="718"/>
                  </a:lnTo>
                  <a:lnTo>
                    <a:pt x="17040" y="863"/>
                  </a:lnTo>
                  <a:lnTo>
                    <a:pt x="17142" y="1068"/>
                  </a:lnTo>
                  <a:lnTo>
                    <a:pt x="17202" y="1162"/>
                  </a:lnTo>
                  <a:lnTo>
                    <a:pt x="17271" y="1256"/>
                  </a:lnTo>
                  <a:lnTo>
                    <a:pt x="17518" y="1538"/>
                  </a:lnTo>
                  <a:lnTo>
                    <a:pt x="17774" y="1811"/>
                  </a:lnTo>
                  <a:lnTo>
                    <a:pt x="18030" y="2075"/>
                  </a:lnTo>
                  <a:lnTo>
                    <a:pt x="18295" y="2340"/>
                  </a:lnTo>
                  <a:lnTo>
                    <a:pt x="18560" y="2588"/>
                  </a:lnTo>
                  <a:lnTo>
                    <a:pt x="18833" y="2835"/>
                  </a:lnTo>
                  <a:lnTo>
                    <a:pt x="19106" y="3074"/>
                  </a:lnTo>
                  <a:lnTo>
                    <a:pt x="19388" y="3305"/>
                  </a:lnTo>
                  <a:lnTo>
                    <a:pt x="19678" y="3535"/>
                  </a:lnTo>
                  <a:lnTo>
                    <a:pt x="19968" y="3749"/>
                  </a:lnTo>
                  <a:lnTo>
                    <a:pt x="20267" y="3962"/>
                  </a:lnTo>
                  <a:lnTo>
                    <a:pt x="20566" y="4167"/>
                  </a:lnTo>
                  <a:lnTo>
                    <a:pt x="20873" y="4363"/>
                  </a:lnTo>
                  <a:lnTo>
                    <a:pt x="21180" y="4560"/>
                  </a:lnTo>
                  <a:lnTo>
                    <a:pt x="21496" y="4739"/>
                  </a:lnTo>
                  <a:lnTo>
                    <a:pt x="21812" y="4918"/>
                  </a:lnTo>
                  <a:lnTo>
                    <a:pt x="22137" y="5089"/>
                  </a:lnTo>
                  <a:lnTo>
                    <a:pt x="22470" y="5251"/>
                  </a:lnTo>
                  <a:lnTo>
                    <a:pt x="22803" y="5405"/>
                  </a:lnTo>
                  <a:lnTo>
                    <a:pt x="23144" y="5558"/>
                  </a:lnTo>
                  <a:lnTo>
                    <a:pt x="23485" y="5695"/>
                  </a:lnTo>
                  <a:lnTo>
                    <a:pt x="23827" y="5832"/>
                  </a:lnTo>
                  <a:lnTo>
                    <a:pt x="24186" y="5960"/>
                  </a:lnTo>
                  <a:lnTo>
                    <a:pt x="24536" y="6079"/>
                  </a:lnTo>
                  <a:lnTo>
                    <a:pt x="24903" y="6190"/>
                  </a:lnTo>
                  <a:lnTo>
                    <a:pt x="25270" y="6301"/>
                  </a:lnTo>
                  <a:lnTo>
                    <a:pt x="25637" y="6404"/>
                  </a:lnTo>
                  <a:lnTo>
                    <a:pt x="26012" y="6489"/>
                  </a:lnTo>
                  <a:lnTo>
                    <a:pt x="26388" y="6574"/>
                  </a:lnTo>
                  <a:lnTo>
                    <a:pt x="26772" y="6660"/>
                  </a:lnTo>
                  <a:lnTo>
                    <a:pt x="27165" y="6728"/>
                  </a:lnTo>
                  <a:lnTo>
                    <a:pt x="27558" y="6788"/>
                  </a:lnTo>
                  <a:lnTo>
                    <a:pt x="27677" y="6805"/>
                  </a:lnTo>
                  <a:lnTo>
                    <a:pt x="27788" y="6813"/>
                  </a:lnTo>
                  <a:lnTo>
                    <a:pt x="28010" y="6830"/>
                  </a:lnTo>
                  <a:lnTo>
                    <a:pt x="28181" y="6839"/>
                  </a:lnTo>
                  <a:lnTo>
                    <a:pt x="28335" y="6856"/>
                  </a:lnTo>
                  <a:lnTo>
                    <a:pt x="28445" y="6882"/>
                  </a:lnTo>
                  <a:lnTo>
                    <a:pt x="28548" y="6916"/>
                  </a:lnTo>
                  <a:lnTo>
                    <a:pt x="28650" y="6950"/>
                  </a:lnTo>
                  <a:lnTo>
                    <a:pt x="28744" y="6993"/>
                  </a:lnTo>
                  <a:lnTo>
                    <a:pt x="28838" y="7044"/>
                  </a:lnTo>
                  <a:lnTo>
                    <a:pt x="28924" y="7095"/>
                  </a:lnTo>
                  <a:lnTo>
                    <a:pt x="29000" y="7155"/>
                  </a:lnTo>
                  <a:lnTo>
                    <a:pt x="29069" y="7206"/>
                  </a:lnTo>
                  <a:lnTo>
                    <a:pt x="29197" y="7326"/>
                  </a:lnTo>
                  <a:lnTo>
                    <a:pt x="29291" y="7437"/>
                  </a:lnTo>
                  <a:lnTo>
                    <a:pt x="29367" y="7548"/>
                  </a:lnTo>
                  <a:lnTo>
                    <a:pt x="29410" y="7633"/>
                  </a:lnTo>
                  <a:lnTo>
                    <a:pt x="29555" y="8051"/>
                  </a:lnTo>
                  <a:lnTo>
                    <a:pt x="29718" y="8470"/>
                  </a:lnTo>
                  <a:lnTo>
                    <a:pt x="29846" y="8751"/>
                  </a:lnTo>
                  <a:lnTo>
                    <a:pt x="29974" y="9033"/>
                  </a:lnTo>
                  <a:lnTo>
                    <a:pt x="30085" y="9289"/>
                  </a:lnTo>
                  <a:lnTo>
                    <a:pt x="30196" y="9545"/>
                  </a:lnTo>
                  <a:lnTo>
                    <a:pt x="30289" y="9793"/>
                  </a:lnTo>
                  <a:lnTo>
                    <a:pt x="30332" y="9921"/>
                  </a:lnTo>
                  <a:lnTo>
                    <a:pt x="30366" y="10040"/>
                  </a:lnTo>
                  <a:lnTo>
                    <a:pt x="30400" y="10160"/>
                  </a:lnTo>
                  <a:lnTo>
                    <a:pt x="30418" y="10279"/>
                  </a:lnTo>
                  <a:lnTo>
                    <a:pt x="30426" y="10390"/>
                  </a:lnTo>
                  <a:lnTo>
                    <a:pt x="30426" y="10510"/>
                  </a:lnTo>
                  <a:lnTo>
                    <a:pt x="30418" y="10621"/>
                  </a:lnTo>
                  <a:lnTo>
                    <a:pt x="30400" y="10723"/>
                  </a:lnTo>
                  <a:lnTo>
                    <a:pt x="30366" y="10826"/>
                  </a:lnTo>
                  <a:lnTo>
                    <a:pt x="30324" y="10928"/>
                  </a:lnTo>
                  <a:lnTo>
                    <a:pt x="30298" y="10954"/>
                  </a:lnTo>
                  <a:lnTo>
                    <a:pt x="30272" y="10988"/>
                  </a:lnTo>
                  <a:lnTo>
                    <a:pt x="30213" y="11039"/>
                  </a:lnTo>
                  <a:lnTo>
                    <a:pt x="30144" y="11090"/>
                  </a:lnTo>
                  <a:lnTo>
                    <a:pt x="30068" y="11133"/>
                  </a:lnTo>
                  <a:lnTo>
                    <a:pt x="29999" y="11176"/>
                  </a:lnTo>
                  <a:lnTo>
                    <a:pt x="29931" y="11227"/>
                  </a:lnTo>
                  <a:lnTo>
                    <a:pt x="29683" y="11406"/>
                  </a:lnTo>
                  <a:lnTo>
                    <a:pt x="29419" y="11611"/>
                  </a:lnTo>
                  <a:lnTo>
                    <a:pt x="29146" y="11842"/>
                  </a:lnTo>
                  <a:lnTo>
                    <a:pt x="28864" y="12089"/>
                  </a:lnTo>
                  <a:lnTo>
                    <a:pt x="28582" y="12362"/>
                  </a:lnTo>
                  <a:lnTo>
                    <a:pt x="28437" y="12508"/>
                  </a:lnTo>
                  <a:lnTo>
                    <a:pt x="28300" y="12661"/>
                  </a:lnTo>
                  <a:lnTo>
                    <a:pt x="28164" y="12823"/>
                  </a:lnTo>
                  <a:lnTo>
                    <a:pt x="28027" y="12986"/>
                  </a:lnTo>
                  <a:lnTo>
                    <a:pt x="27899" y="13165"/>
                  </a:lnTo>
                  <a:lnTo>
                    <a:pt x="27771" y="13344"/>
                  </a:lnTo>
                  <a:lnTo>
                    <a:pt x="27583" y="13635"/>
                  </a:lnTo>
                  <a:lnTo>
                    <a:pt x="27413" y="13933"/>
                  </a:lnTo>
                  <a:lnTo>
                    <a:pt x="27250" y="14224"/>
                  </a:lnTo>
                  <a:lnTo>
                    <a:pt x="27097" y="14522"/>
                  </a:lnTo>
                  <a:lnTo>
                    <a:pt x="26960" y="14813"/>
                  </a:lnTo>
                  <a:lnTo>
                    <a:pt x="26823" y="15111"/>
                  </a:lnTo>
                  <a:lnTo>
                    <a:pt x="26559" y="15692"/>
                  </a:lnTo>
                  <a:lnTo>
                    <a:pt x="26397" y="16050"/>
                  </a:lnTo>
                  <a:lnTo>
                    <a:pt x="26243" y="16400"/>
                  </a:lnTo>
                  <a:lnTo>
                    <a:pt x="26081" y="16742"/>
                  </a:lnTo>
                  <a:lnTo>
                    <a:pt x="25910" y="17049"/>
                  </a:lnTo>
                  <a:lnTo>
                    <a:pt x="25739" y="17348"/>
                  </a:lnTo>
                  <a:lnTo>
                    <a:pt x="25645" y="17485"/>
                  </a:lnTo>
                  <a:lnTo>
                    <a:pt x="25551" y="17621"/>
                  </a:lnTo>
                  <a:lnTo>
                    <a:pt x="25449" y="17749"/>
                  </a:lnTo>
                  <a:lnTo>
                    <a:pt x="25347" y="17869"/>
                  </a:lnTo>
                  <a:lnTo>
                    <a:pt x="25244" y="17980"/>
                  </a:lnTo>
                  <a:lnTo>
                    <a:pt x="25133" y="18091"/>
                  </a:lnTo>
                  <a:lnTo>
                    <a:pt x="24997" y="18202"/>
                  </a:lnTo>
                  <a:lnTo>
                    <a:pt x="24851" y="18313"/>
                  </a:lnTo>
                  <a:lnTo>
                    <a:pt x="24698" y="18424"/>
                  </a:lnTo>
                  <a:lnTo>
                    <a:pt x="24536" y="18526"/>
                  </a:lnTo>
                  <a:lnTo>
                    <a:pt x="24373" y="18629"/>
                  </a:lnTo>
                  <a:lnTo>
                    <a:pt x="24194" y="18723"/>
                  </a:lnTo>
                  <a:lnTo>
                    <a:pt x="23827" y="18910"/>
                  </a:lnTo>
                  <a:lnTo>
                    <a:pt x="23434" y="19090"/>
                  </a:lnTo>
                  <a:lnTo>
                    <a:pt x="23024" y="19260"/>
                  </a:lnTo>
                  <a:lnTo>
                    <a:pt x="22589" y="19431"/>
                  </a:lnTo>
                  <a:lnTo>
                    <a:pt x="22137" y="19610"/>
                  </a:lnTo>
                  <a:lnTo>
                    <a:pt x="21659" y="19798"/>
                  </a:lnTo>
                  <a:lnTo>
                    <a:pt x="21163" y="19995"/>
                  </a:lnTo>
                  <a:lnTo>
                    <a:pt x="20651" y="20208"/>
                  </a:lnTo>
                  <a:lnTo>
                    <a:pt x="20139" y="20439"/>
                  </a:lnTo>
                  <a:lnTo>
                    <a:pt x="19883" y="20558"/>
                  </a:lnTo>
                  <a:lnTo>
                    <a:pt x="19627" y="20686"/>
                  </a:lnTo>
                  <a:lnTo>
                    <a:pt x="19371" y="20823"/>
                  </a:lnTo>
                  <a:lnTo>
                    <a:pt x="19106" y="20959"/>
                  </a:lnTo>
                  <a:lnTo>
                    <a:pt x="18850" y="21104"/>
                  </a:lnTo>
                  <a:lnTo>
                    <a:pt x="18594" y="21258"/>
                  </a:lnTo>
                  <a:lnTo>
                    <a:pt x="18346" y="21429"/>
                  </a:lnTo>
                  <a:lnTo>
                    <a:pt x="18090" y="21600"/>
                  </a:lnTo>
                  <a:lnTo>
                    <a:pt x="18005" y="21659"/>
                  </a:lnTo>
                  <a:lnTo>
                    <a:pt x="17919" y="21736"/>
                  </a:lnTo>
                  <a:lnTo>
                    <a:pt x="17757" y="21890"/>
                  </a:lnTo>
                  <a:lnTo>
                    <a:pt x="17603" y="22026"/>
                  </a:lnTo>
                  <a:lnTo>
                    <a:pt x="17527" y="22095"/>
                  </a:lnTo>
                  <a:lnTo>
                    <a:pt x="17450" y="22154"/>
                  </a:lnTo>
                  <a:lnTo>
                    <a:pt x="17364" y="22214"/>
                  </a:lnTo>
                  <a:lnTo>
                    <a:pt x="17279" y="22265"/>
                  </a:lnTo>
                  <a:lnTo>
                    <a:pt x="17185" y="22308"/>
                  </a:lnTo>
                  <a:lnTo>
                    <a:pt x="17091" y="22342"/>
                  </a:lnTo>
                  <a:lnTo>
                    <a:pt x="16835" y="22402"/>
                  </a:lnTo>
                  <a:lnTo>
                    <a:pt x="16579" y="22453"/>
                  </a:lnTo>
                  <a:lnTo>
                    <a:pt x="16306" y="22496"/>
                  </a:lnTo>
                  <a:lnTo>
                    <a:pt x="16016" y="22530"/>
                  </a:lnTo>
                  <a:lnTo>
                    <a:pt x="15725" y="22556"/>
                  </a:lnTo>
                  <a:lnTo>
                    <a:pt x="15427" y="22573"/>
                  </a:lnTo>
                  <a:lnTo>
                    <a:pt x="15111" y="22581"/>
                  </a:lnTo>
                  <a:lnTo>
                    <a:pt x="14462" y="22581"/>
                  </a:lnTo>
                  <a:lnTo>
                    <a:pt x="14129" y="22564"/>
                  </a:lnTo>
                  <a:lnTo>
                    <a:pt x="13787" y="22547"/>
                  </a:lnTo>
                  <a:lnTo>
                    <a:pt x="13437" y="22522"/>
                  </a:lnTo>
                  <a:lnTo>
                    <a:pt x="13087" y="22487"/>
                  </a:lnTo>
                  <a:lnTo>
                    <a:pt x="12729" y="22453"/>
                  </a:lnTo>
                  <a:lnTo>
                    <a:pt x="11995" y="22359"/>
                  </a:lnTo>
                  <a:lnTo>
                    <a:pt x="11252" y="22248"/>
                  </a:lnTo>
                  <a:lnTo>
                    <a:pt x="10501" y="22129"/>
                  </a:lnTo>
                  <a:lnTo>
                    <a:pt x="9741" y="21992"/>
                  </a:lnTo>
                  <a:lnTo>
                    <a:pt x="8990" y="21847"/>
                  </a:lnTo>
                  <a:lnTo>
                    <a:pt x="8230" y="21693"/>
                  </a:lnTo>
                  <a:lnTo>
                    <a:pt x="7487" y="21540"/>
                  </a:lnTo>
                  <a:lnTo>
                    <a:pt x="6044" y="21224"/>
                  </a:lnTo>
                  <a:lnTo>
                    <a:pt x="4832" y="20968"/>
                  </a:lnTo>
                  <a:lnTo>
                    <a:pt x="3680" y="20729"/>
                  </a:lnTo>
                  <a:lnTo>
                    <a:pt x="3133" y="20618"/>
                  </a:lnTo>
                  <a:lnTo>
                    <a:pt x="2612" y="20524"/>
                  </a:lnTo>
                  <a:lnTo>
                    <a:pt x="2126" y="20447"/>
                  </a:lnTo>
                  <a:lnTo>
                    <a:pt x="1673" y="20379"/>
                  </a:lnTo>
                  <a:lnTo>
                    <a:pt x="1400" y="20353"/>
                  </a:lnTo>
                  <a:lnTo>
                    <a:pt x="1136" y="20336"/>
                  </a:lnTo>
                  <a:lnTo>
                    <a:pt x="615" y="20302"/>
                  </a:lnTo>
                  <a:lnTo>
                    <a:pt x="572" y="20310"/>
                  </a:lnTo>
                  <a:lnTo>
                    <a:pt x="512" y="20310"/>
                  </a:lnTo>
                  <a:lnTo>
                    <a:pt x="487" y="20276"/>
                  </a:lnTo>
                  <a:lnTo>
                    <a:pt x="461" y="20242"/>
                  </a:lnTo>
                  <a:lnTo>
                    <a:pt x="427" y="20165"/>
                  </a:lnTo>
                  <a:lnTo>
                    <a:pt x="401" y="20080"/>
                  </a:lnTo>
                  <a:lnTo>
                    <a:pt x="393" y="19986"/>
                  </a:lnTo>
                  <a:lnTo>
                    <a:pt x="393" y="19875"/>
                  </a:lnTo>
                  <a:lnTo>
                    <a:pt x="393" y="19764"/>
                  </a:lnTo>
                  <a:lnTo>
                    <a:pt x="418" y="19508"/>
                  </a:lnTo>
                  <a:lnTo>
                    <a:pt x="444" y="19226"/>
                  </a:lnTo>
                  <a:lnTo>
                    <a:pt x="453" y="19081"/>
                  </a:lnTo>
                  <a:lnTo>
                    <a:pt x="453" y="18936"/>
                  </a:lnTo>
                  <a:lnTo>
                    <a:pt x="435" y="18458"/>
                  </a:lnTo>
                  <a:lnTo>
                    <a:pt x="418" y="17988"/>
                  </a:lnTo>
                  <a:lnTo>
                    <a:pt x="367" y="17066"/>
                  </a:lnTo>
                  <a:lnTo>
                    <a:pt x="350" y="16725"/>
                  </a:lnTo>
                  <a:lnTo>
                    <a:pt x="325" y="16383"/>
                  </a:lnTo>
                  <a:lnTo>
                    <a:pt x="265" y="15718"/>
                  </a:lnTo>
                  <a:lnTo>
                    <a:pt x="248" y="15607"/>
                  </a:lnTo>
                  <a:lnTo>
                    <a:pt x="231" y="15487"/>
                  </a:lnTo>
                  <a:lnTo>
                    <a:pt x="171" y="15231"/>
                  </a:lnTo>
                  <a:lnTo>
                    <a:pt x="103" y="14924"/>
                  </a:lnTo>
                  <a:lnTo>
                    <a:pt x="77" y="14770"/>
                  </a:lnTo>
                  <a:lnTo>
                    <a:pt x="60" y="14616"/>
                  </a:lnTo>
                  <a:lnTo>
                    <a:pt x="60" y="14471"/>
                  </a:lnTo>
                  <a:lnTo>
                    <a:pt x="68" y="14326"/>
                  </a:lnTo>
                  <a:lnTo>
                    <a:pt x="77" y="14266"/>
                  </a:lnTo>
                  <a:lnTo>
                    <a:pt x="94" y="14206"/>
                  </a:lnTo>
                  <a:lnTo>
                    <a:pt x="120" y="14147"/>
                  </a:lnTo>
                  <a:lnTo>
                    <a:pt x="145" y="14096"/>
                  </a:lnTo>
                  <a:lnTo>
                    <a:pt x="179" y="14044"/>
                  </a:lnTo>
                  <a:lnTo>
                    <a:pt x="222" y="14002"/>
                  </a:lnTo>
                  <a:lnTo>
                    <a:pt x="265" y="13959"/>
                  </a:lnTo>
                  <a:lnTo>
                    <a:pt x="316" y="13916"/>
                  </a:lnTo>
                  <a:lnTo>
                    <a:pt x="418" y="13856"/>
                  </a:lnTo>
                  <a:lnTo>
                    <a:pt x="538" y="13797"/>
                  </a:lnTo>
                  <a:lnTo>
                    <a:pt x="675" y="13745"/>
                  </a:lnTo>
                  <a:lnTo>
                    <a:pt x="820" y="13694"/>
                  </a:lnTo>
                  <a:lnTo>
                    <a:pt x="1127" y="13617"/>
                  </a:lnTo>
                  <a:lnTo>
                    <a:pt x="1409" y="13541"/>
                  </a:lnTo>
                  <a:lnTo>
                    <a:pt x="1554" y="13498"/>
                  </a:lnTo>
                  <a:lnTo>
                    <a:pt x="1690" y="13447"/>
                  </a:lnTo>
                  <a:lnTo>
                    <a:pt x="2339" y="13182"/>
                  </a:lnTo>
                  <a:lnTo>
                    <a:pt x="3031" y="12900"/>
                  </a:lnTo>
                  <a:lnTo>
                    <a:pt x="3389" y="12747"/>
                  </a:lnTo>
                  <a:lnTo>
                    <a:pt x="3748" y="12584"/>
                  </a:lnTo>
                  <a:lnTo>
                    <a:pt x="4115" y="12414"/>
                  </a:lnTo>
                  <a:lnTo>
                    <a:pt x="4482" y="12226"/>
                  </a:lnTo>
                  <a:lnTo>
                    <a:pt x="4849" y="12030"/>
                  </a:lnTo>
                  <a:lnTo>
                    <a:pt x="5225" y="11816"/>
                  </a:lnTo>
                  <a:lnTo>
                    <a:pt x="5600" y="11586"/>
                  </a:lnTo>
                  <a:lnTo>
                    <a:pt x="5976" y="11347"/>
                  </a:lnTo>
                  <a:lnTo>
                    <a:pt x="6352" y="11090"/>
                  </a:lnTo>
                  <a:lnTo>
                    <a:pt x="6727" y="10809"/>
                  </a:lnTo>
                  <a:lnTo>
                    <a:pt x="7103" y="10510"/>
                  </a:lnTo>
                  <a:lnTo>
                    <a:pt x="7470" y="10194"/>
                  </a:lnTo>
                  <a:lnTo>
                    <a:pt x="7743" y="9947"/>
                  </a:lnTo>
                  <a:lnTo>
                    <a:pt x="7999" y="9690"/>
                  </a:lnTo>
                  <a:lnTo>
                    <a:pt x="8247" y="9434"/>
                  </a:lnTo>
                  <a:lnTo>
                    <a:pt x="8477" y="9170"/>
                  </a:lnTo>
                  <a:lnTo>
                    <a:pt x="8699" y="8905"/>
                  </a:lnTo>
                  <a:lnTo>
                    <a:pt x="8904" y="8632"/>
                  </a:lnTo>
                  <a:lnTo>
                    <a:pt x="9101" y="8359"/>
                  </a:lnTo>
                  <a:lnTo>
                    <a:pt x="9288" y="8077"/>
                  </a:lnTo>
                  <a:lnTo>
                    <a:pt x="9459" y="7795"/>
                  </a:lnTo>
                  <a:lnTo>
                    <a:pt x="9621" y="7513"/>
                  </a:lnTo>
                  <a:lnTo>
                    <a:pt x="9775" y="7232"/>
                  </a:lnTo>
                  <a:lnTo>
                    <a:pt x="9920" y="6950"/>
                  </a:lnTo>
                  <a:lnTo>
                    <a:pt x="10057" y="6660"/>
                  </a:lnTo>
                  <a:lnTo>
                    <a:pt x="10185" y="6369"/>
                  </a:lnTo>
                  <a:lnTo>
                    <a:pt x="10304" y="6088"/>
                  </a:lnTo>
                  <a:lnTo>
                    <a:pt x="10415" y="5798"/>
                  </a:lnTo>
                  <a:lnTo>
                    <a:pt x="10518" y="5516"/>
                  </a:lnTo>
                  <a:lnTo>
                    <a:pt x="10612" y="5234"/>
                  </a:lnTo>
                  <a:lnTo>
                    <a:pt x="10697" y="4944"/>
                  </a:lnTo>
                  <a:lnTo>
                    <a:pt x="10782" y="4671"/>
                  </a:lnTo>
                  <a:lnTo>
                    <a:pt x="10927" y="4116"/>
                  </a:lnTo>
                  <a:lnTo>
                    <a:pt x="11056" y="3569"/>
                  </a:lnTo>
                  <a:lnTo>
                    <a:pt x="11167" y="3040"/>
                  </a:lnTo>
                  <a:lnTo>
                    <a:pt x="11260" y="2536"/>
                  </a:lnTo>
                  <a:lnTo>
                    <a:pt x="11423" y="1589"/>
                  </a:lnTo>
                  <a:lnTo>
                    <a:pt x="11431" y="1520"/>
                  </a:lnTo>
                  <a:lnTo>
                    <a:pt x="11423" y="1452"/>
                  </a:lnTo>
                  <a:lnTo>
                    <a:pt x="11423" y="1392"/>
                  </a:lnTo>
                  <a:lnTo>
                    <a:pt x="11423" y="1341"/>
                  </a:lnTo>
                  <a:lnTo>
                    <a:pt x="11440" y="1298"/>
                  </a:lnTo>
                  <a:lnTo>
                    <a:pt x="11465" y="1256"/>
                  </a:lnTo>
                  <a:lnTo>
                    <a:pt x="11585" y="1153"/>
                  </a:lnTo>
                  <a:lnTo>
                    <a:pt x="11721" y="1042"/>
                  </a:lnTo>
                  <a:lnTo>
                    <a:pt x="11849" y="948"/>
                  </a:lnTo>
                  <a:lnTo>
                    <a:pt x="11995" y="855"/>
                  </a:lnTo>
                  <a:lnTo>
                    <a:pt x="12131" y="761"/>
                  </a:lnTo>
                  <a:lnTo>
                    <a:pt x="12285" y="675"/>
                  </a:lnTo>
                  <a:lnTo>
                    <a:pt x="12439" y="598"/>
                  </a:lnTo>
                  <a:lnTo>
                    <a:pt x="12592" y="522"/>
                  </a:lnTo>
                  <a:lnTo>
                    <a:pt x="12746" y="453"/>
                  </a:lnTo>
                  <a:lnTo>
                    <a:pt x="12908" y="394"/>
                  </a:lnTo>
                  <a:lnTo>
                    <a:pt x="13079" y="334"/>
                  </a:lnTo>
                  <a:lnTo>
                    <a:pt x="13241" y="283"/>
                  </a:lnTo>
                  <a:lnTo>
                    <a:pt x="13412" y="231"/>
                  </a:lnTo>
                  <a:lnTo>
                    <a:pt x="13583" y="189"/>
                  </a:lnTo>
                  <a:lnTo>
                    <a:pt x="13762" y="155"/>
                  </a:lnTo>
                  <a:lnTo>
                    <a:pt x="13933" y="120"/>
                  </a:lnTo>
                  <a:lnTo>
                    <a:pt x="14112" y="95"/>
                  </a:lnTo>
                  <a:lnTo>
                    <a:pt x="14283" y="78"/>
                  </a:lnTo>
                  <a:lnTo>
                    <a:pt x="14462" y="69"/>
                  </a:lnTo>
                  <a:lnTo>
                    <a:pt x="14641" y="61"/>
                  </a:lnTo>
                  <a:lnTo>
                    <a:pt x="14820" y="52"/>
                  </a:lnTo>
                  <a:close/>
                  <a:moveTo>
                    <a:pt x="14641" y="1"/>
                  </a:moveTo>
                  <a:lnTo>
                    <a:pt x="14462" y="9"/>
                  </a:lnTo>
                  <a:lnTo>
                    <a:pt x="14283" y="26"/>
                  </a:lnTo>
                  <a:lnTo>
                    <a:pt x="14103" y="44"/>
                  </a:lnTo>
                  <a:lnTo>
                    <a:pt x="13924" y="69"/>
                  </a:lnTo>
                  <a:lnTo>
                    <a:pt x="13745" y="103"/>
                  </a:lnTo>
                  <a:lnTo>
                    <a:pt x="13574" y="137"/>
                  </a:lnTo>
                  <a:lnTo>
                    <a:pt x="13395" y="180"/>
                  </a:lnTo>
                  <a:lnTo>
                    <a:pt x="13224" y="231"/>
                  </a:lnTo>
                  <a:lnTo>
                    <a:pt x="13062" y="283"/>
                  </a:lnTo>
                  <a:lnTo>
                    <a:pt x="12891" y="342"/>
                  </a:lnTo>
                  <a:lnTo>
                    <a:pt x="12729" y="411"/>
                  </a:lnTo>
                  <a:lnTo>
                    <a:pt x="12567" y="479"/>
                  </a:lnTo>
                  <a:lnTo>
                    <a:pt x="12413" y="547"/>
                  </a:lnTo>
                  <a:lnTo>
                    <a:pt x="12259" y="633"/>
                  </a:lnTo>
                  <a:lnTo>
                    <a:pt x="12106" y="718"/>
                  </a:lnTo>
                  <a:lnTo>
                    <a:pt x="11960" y="803"/>
                  </a:lnTo>
                  <a:lnTo>
                    <a:pt x="11824" y="906"/>
                  </a:lnTo>
                  <a:lnTo>
                    <a:pt x="11687" y="1000"/>
                  </a:lnTo>
                  <a:lnTo>
                    <a:pt x="11551" y="1111"/>
                  </a:lnTo>
                  <a:lnTo>
                    <a:pt x="11431" y="1222"/>
                  </a:lnTo>
                  <a:lnTo>
                    <a:pt x="11406" y="1239"/>
                  </a:lnTo>
                  <a:lnTo>
                    <a:pt x="11388" y="1273"/>
                  </a:lnTo>
                  <a:lnTo>
                    <a:pt x="11371" y="1324"/>
                  </a:lnTo>
                  <a:lnTo>
                    <a:pt x="11371" y="1392"/>
                  </a:lnTo>
                  <a:lnTo>
                    <a:pt x="11371" y="1461"/>
                  </a:lnTo>
                  <a:lnTo>
                    <a:pt x="11371" y="1520"/>
                  </a:lnTo>
                  <a:lnTo>
                    <a:pt x="11371" y="1580"/>
                  </a:lnTo>
                  <a:lnTo>
                    <a:pt x="11209" y="2528"/>
                  </a:lnTo>
                  <a:lnTo>
                    <a:pt x="11115" y="3032"/>
                  </a:lnTo>
                  <a:lnTo>
                    <a:pt x="11004" y="3552"/>
                  </a:lnTo>
                  <a:lnTo>
                    <a:pt x="10876" y="4099"/>
                  </a:lnTo>
                  <a:lnTo>
                    <a:pt x="10731" y="4645"/>
                  </a:lnTo>
                  <a:lnTo>
                    <a:pt x="10646" y="4927"/>
                  </a:lnTo>
                  <a:lnTo>
                    <a:pt x="10560" y="5208"/>
                  </a:lnTo>
                  <a:lnTo>
                    <a:pt x="10466" y="5490"/>
                  </a:lnTo>
                  <a:lnTo>
                    <a:pt x="10364" y="5780"/>
                  </a:lnTo>
                  <a:lnTo>
                    <a:pt x="10253" y="6062"/>
                  </a:lnTo>
                  <a:lnTo>
                    <a:pt x="10134" y="6352"/>
                  </a:lnTo>
                  <a:lnTo>
                    <a:pt x="10005" y="6634"/>
                  </a:lnTo>
                  <a:lnTo>
                    <a:pt x="9877" y="6916"/>
                  </a:lnTo>
                  <a:lnTo>
                    <a:pt x="9732" y="7206"/>
                  </a:lnTo>
                  <a:lnTo>
                    <a:pt x="9579" y="7488"/>
                  </a:lnTo>
                  <a:lnTo>
                    <a:pt x="9416" y="7770"/>
                  </a:lnTo>
                  <a:lnTo>
                    <a:pt x="9237" y="8043"/>
                  </a:lnTo>
                  <a:lnTo>
                    <a:pt x="9058" y="8324"/>
                  </a:lnTo>
                  <a:lnTo>
                    <a:pt x="8862" y="8598"/>
                  </a:lnTo>
                  <a:lnTo>
                    <a:pt x="8657" y="8871"/>
                  </a:lnTo>
                  <a:lnTo>
                    <a:pt x="8435" y="9135"/>
                  </a:lnTo>
                  <a:lnTo>
                    <a:pt x="8204" y="9400"/>
                  </a:lnTo>
                  <a:lnTo>
                    <a:pt x="7965" y="9656"/>
                  </a:lnTo>
                  <a:lnTo>
                    <a:pt x="7709" y="9912"/>
                  </a:lnTo>
                  <a:lnTo>
                    <a:pt x="7436" y="10160"/>
                  </a:lnTo>
                  <a:lnTo>
                    <a:pt x="7069" y="10476"/>
                  </a:lnTo>
                  <a:lnTo>
                    <a:pt x="6693" y="10766"/>
                  </a:lnTo>
                  <a:lnTo>
                    <a:pt x="6326" y="11039"/>
                  </a:lnTo>
                  <a:lnTo>
                    <a:pt x="5950" y="11304"/>
                  </a:lnTo>
                  <a:lnTo>
                    <a:pt x="5575" y="11543"/>
                  </a:lnTo>
                  <a:lnTo>
                    <a:pt x="5199" y="11765"/>
                  </a:lnTo>
                  <a:lnTo>
                    <a:pt x="4824" y="11978"/>
                  </a:lnTo>
                  <a:lnTo>
                    <a:pt x="4456" y="12175"/>
                  </a:lnTo>
                  <a:lnTo>
                    <a:pt x="4089" y="12362"/>
                  </a:lnTo>
                  <a:lnTo>
                    <a:pt x="3722" y="12533"/>
                  </a:lnTo>
                  <a:lnTo>
                    <a:pt x="3364" y="12695"/>
                  </a:lnTo>
                  <a:lnTo>
                    <a:pt x="3005" y="12849"/>
                  </a:lnTo>
                  <a:lnTo>
                    <a:pt x="2322" y="13139"/>
                  </a:lnTo>
                  <a:lnTo>
                    <a:pt x="1665" y="13395"/>
                  </a:lnTo>
                  <a:lnTo>
                    <a:pt x="1537" y="13447"/>
                  </a:lnTo>
                  <a:lnTo>
                    <a:pt x="1400" y="13489"/>
                  </a:lnTo>
                  <a:lnTo>
                    <a:pt x="1110" y="13566"/>
                  </a:lnTo>
                  <a:lnTo>
                    <a:pt x="803" y="13643"/>
                  </a:lnTo>
                  <a:lnTo>
                    <a:pt x="657" y="13694"/>
                  </a:lnTo>
                  <a:lnTo>
                    <a:pt x="521" y="13745"/>
                  </a:lnTo>
                  <a:lnTo>
                    <a:pt x="393" y="13805"/>
                  </a:lnTo>
                  <a:lnTo>
                    <a:pt x="273" y="13882"/>
                  </a:lnTo>
                  <a:lnTo>
                    <a:pt x="222" y="13925"/>
                  </a:lnTo>
                  <a:lnTo>
                    <a:pt x="179" y="13967"/>
                  </a:lnTo>
                  <a:lnTo>
                    <a:pt x="137" y="14010"/>
                  </a:lnTo>
                  <a:lnTo>
                    <a:pt x="103" y="14061"/>
                  </a:lnTo>
                  <a:lnTo>
                    <a:pt x="68" y="14121"/>
                  </a:lnTo>
                  <a:lnTo>
                    <a:pt x="51" y="14181"/>
                  </a:lnTo>
                  <a:lnTo>
                    <a:pt x="26" y="14249"/>
                  </a:lnTo>
                  <a:lnTo>
                    <a:pt x="17" y="14317"/>
                  </a:lnTo>
                  <a:lnTo>
                    <a:pt x="0" y="14454"/>
                  </a:lnTo>
                  <a:lnTo>
                    <a:pt x="9" y="14608"/>
                  </a:lnTo>
                  <a:lnTo>
                    <a:pt x="26" y="14761"/>
                  </a:lnTo>
                  <a:lnTo>
                    <a:pt x="51" y="14924"/>
                  </a:lnTo>
                  <a:lnTo>
                    <a:pt x="120" y="15239"/>
                  </a:lnTo>
                  <a:lnTo>
                    <a:pt x="171" y="15496"/>
                  </a:lnTo>
                  <a:lnTo>
                    <a:pt x="196" y="15615"/>
                  </a:lnTo>
                  <a:lnTo>
                    <a:pt x="205" y="15718"/>
                  </a:lnTo>
                  <a:lnTo>
                    <a:pt x="265" y="16392"/>
                  </a:lnTo>
                  <a:lnTo>
                    <a:pt x="290" y="16725"/>
                  </a:lnTo>
                  <a:lnTo>
                    <a:pt x="316" y="17066"/>
                  </a:lnTo>
                  <a:lnTo>
                    <a:pt x="359" y="17988"/>
                  </a:lnTo>
                  <a:lnTo>
                    <a:pt x="384" y="18466"/>
                  </a:lnTo>
                  <a:lnTo>
                    <a:pt x="393" y="18936"/>
                  </a:lnTo>
                  <a:lnTo>
                    <a:pt x="393" y="19081"/>
                  </a:lnTo>
                  <a:lnTo>
                    <a:pt x="384" y="19226"/>
                  </a:lnTo>
                  <a:lnTo>
                    <a:pt x="367" y="19508"/>
                  </a:lnTo>
                  <a:lnTo>
                    <a:pt x="342" y="19764"/>
                  </a:lnTo>
                  <a:lnTo>
                    <a:pt x="342" y="19884"/>
                  </a:lnTo>
                  <a:lnTo>
                    <a:pt x="342" y="19995"/>
                  </a:lnTo>
                  <a:lnTo>
                    <a:pt x="350" y="20097"/>
                  </a:lnTo>
                  <a:lnTo>
                    <a:pt x="376" y="20191"/>
                  </a:lnTo>
                  <a:lnTo>
                    <a:pt x="418" y="20276"/>
                  </a:lnTo>
                  <a:lnTo>
                    <a:pt x="444" y="20310"/>
                  </a:lnTo>
                  <a:lnTo>
                    <a:pt x="478" y="20345"/>
                  </a:lnTo>
                  <a:lnTo>
                    <a:pt x="504" y="20362"/>
                  </a:lnTo>
                  <a:lnTo>
                    <a:pt x="529" y="20370"/>
                  </a:lnTo>
                  <a:lnTo>
                    <a:pt x="581" y="20362"/>
                  </a:lnTo>
                  <a:lnTo>
                    <a:pt x="606" y="20362"/>
                  </a:lnTo>
                  <a:lnTo>
                    <a:pt x="1127" y="20387"/>
                  </a:lnTo>
                  <a:lnTo>
                    <a:pt x="1400" y="20404"/>
                  </a:lnTo>
                  <a:lnTo>
                    <a:pt x="1665" y="20439"/>
                  </a:lnTo>
                  <a:lnTo>
                    <a:pt x="2117" y="20498"/>
                  </a:lnTo>
                  <a:lnTo>
                    <a:pt x="2604" y="20584"/>
                  </a:lnTo>
                  <a:lnTo>
                    <a:pt x="3125" y="20678"/>
                  </a:lnTo>
                  <a:lnTo>
                    <a:pt x="3671" y="20780"/>
                  </a:lnTo>
                  <a:lnTo>
                    <a:pt x="4815" y="21019"/>
                  </a:lnTo>
                  <a:lnTo>
                    <a:pt x="6027" y="21275"/>
                  </a:lnTo>
                  <a:lnTo>
                    <a:pt x="7129" y="21514"/>
                  </a:lnTo>
                  <a:lnTo>
                    <a:pt x="8255" y="21753"/>
                  </a:lnTo>
                  <a:lnTo>
                    <a:pt x="9408" y="21984"/>
                  </a:lnTo>
                  <a:lnTo>
                    <a:pt x="9988" y="22095"/>
                  </a:lnTo>
                  <a:lnTo>
                    <a:pt x="10560" y="22197"/>
                  </a:lnTo>
                  <a:lnTo>
                    <a:pt x="11132" y="22291"/>
                  </a:lnTo>
                  <a:lnTo>
                    <a:pt x="11704" y="22376"/>
                  </a:lnTo>
                  <a:lnTo>
                    <a:pt x="12268" y="22453"/>
                  </a:lnTo>
                  <a:lnTo>
                    <a:pt x="12823" y="22513"/>
                  </a:lnTo>
                  <a:lnTo>
                    <a:pt x="13361" y="22564"/>
                  </a:lnTo>
                  <a:lnTo>
                    <a:pt x="13890" y="22607"/>
                  </a:lnTo>
                  <a:lnTo>
                    <a:pt x="14411" y="22633"/>
                  </a:lnTo>
                  <a:lnTo>
                    <a:pt x="14906" y="22641"/>
                  </a:lnTo>
                  <a:lnTo>
                    <a:pt x="15213" y="22633"/>
                  </a:lnTo>
                  <a:lnTo>
                    <a:pt x="15512" y="22624"/>
                  </a:lnTo>
                  <a:lnTo>
                    <a:pt x="15802" y="22607"/>
                  </a:lnTo>
                  <a:lnTo>
                    <a:pt x="16075" y="22581"/>
                  </a:lnTo>
                  <a:lnTo>
                    <a:pt x="16349" y="22547"/>
                  </a:lnTo>
                  <a:lnTo>
                    <a:pt x="16613" y="22504"/>
                  </a:lnTo>
                  <a:lnTo>
                    <a:pt x="16861" y="22453"/>
                  </a:lnTo>
                  <a:lnTo>
                    <a:pt x="17100" y="22393"/>
                  </a:lnTo>
                  <a:lnTo>
                    <a:pt x="17202" y="22359"/>
                  </a:lnTo>
                  <a:lnTo>
                    <a:pt x="17296" y="22317"/>
                  </a:lnTo>
                  <a:lnTo>
                    <a:pt x="17390" y="22265"/>
                  </a:lnTo>
                  <a:lnTo>
                    <a:pt x="17475" y="22206"/>
                  </a:lnTo>
                  <a:lnTo>
                    <a:pt x="17561" y="22137"/>
                  </a:lnTo>
                  <a:lnTo>
                    <a:pt x="17638" y="22069"/>
                  </a:lnTo>
                  <a:lnTo>
                    <a:pt x="17791" y="21924"/>
                  </a:lnTo>
                  <a:lnTo>
                    <a:pt x="17953" y="21779"/>
                  </a:lnTo>
                  <a:lnTo>
                    <a:pt x="18039" y="21702"/>
                  </a:lnTo>
                  <a:lnTo>
                    <a:pt x="18124" y="21642"/>
                  </a:lnTo>
                  <a:lnTo>
                    <a:pt x="18372" y="21471"/>
                  </a:lnTo>
                  <a:lnTo>
                    <a:pt x="18628" y="21309"/>
                  </a:lnTo>
                  <a:lnTo>
                    <a:pt x="18884" y="21156"/>
                  </a:lnTo>
                  <a:lnTo>
                    <a:pt x="19140" y="21002"/>
                  </a:lnTo>
                  <a:lnTo>
                    <a:pt x="19396" y="20865"/>
                  </a:lnTo>
                  <a:lnTo>
                    <a:pt x="19652" y="20729"/>
                  </a:lnTo>
                  <a:lnTo>
                    <a:pt x="19908" y="20609"/>
                  </a:lnTo>
                  <a:lnTo>
                    <a:pt x="20165" y="20481"/>
                  </a:lnTo>
                  <a:lnTo>
                    <a:pt x="20677" y="20259"/>
                  </a:lnTo>
                  <a:lnTo>
                    <a:pt x="21180" y="20046"/>
                  </a:lnTo>
                  <a:lnTo>
                    <a:pt x="21676" y="19849"/>
                  </a:lnTo>
                  <a:lnTo>
                    <a:pt x="22162" y="19662"/>
                  </a:lnTo>
                  <a:lnTo>
                    <a:pt x="22615" y="19482"/>
                  </a:lnTo>
                  <a:lnTo>
                    <a:pt x="23050" y="19312"/>
                  </a:lnTo>
                  <a:lnTo>
                    <a:pt x="23460" y="19132"/>
                  </a:lnTo>
                  <a:lnTo>
                    <a:pt x="23853" y="18953"/>
                  </a:lnTo>
                  <a:lnTo>
                    <a:pt x="24040" y="18868"/>
                  </a:lnTo>
                  <a:lnTo>
                    <a:pt x="24228" y="18765"/>
                  </a:lnTo>
                  <a:lnTo>
                    <a:pt x="24399" y="18671"/>
                  </a:lnTo>
                  <a:lnTo>
                    <a:pt x="24570" y="18569"/>
                  </a:lnTo>
                  <a:lnTo>
                    <a:pt x="24732" y="18466"/>
                  </a:lnTo>
                  <a:lnTo>
                    <a:pt x="24886" y="18355"/>
                  </a:lnTo>
                  <a:lnTo>
                    <a:pt x="25031" y="18244"/>
                  </a:lnTo>
                  <a:lnTo>
                    <a:pt x="25167" y="18125"/>
                  </a:lnTo>
                  <a:lnTo>
                    <a:pt x="25278" y="18023"/>
                  </a:lnTo>
                  <a:lnTo>
                    <a:pt x="25389" y="17903"/>
                  </a:lnTo>
                  <a:lnTo>
                    <a:pt x="25492" y="17783"/>
                  </a:lnTo>
                  <a:lnTo>
                    <a:pt x="25594" y="17655"/>
                  </a:lnTo>
                  <a:lnTo>
                    <a:pt x="25688" y="17519"/>
                  </a:lnTo>
                  <a:lnTo>
                    <a:pt x="25782" y="17382"/>
                  </a:lnTo>
                  <a:lnTo>
                    <a:pt x="25867" y="17237"/>
                  </a:lnTo>
                  <a:lnTo>
                    <a:pt x="25953" y="17083"/>
                  </a:lnTo>
                  <a:lnTo>
                    <a:pt x="26123" y="16768"/>
                  </a:lnTo>
                  <a:lnTo>
                    <a:pt x="26286" y="16435"/>
                  </a:lnTo>
                  <a:lnTo>
                    <a:pt x="26448" y="16076"/>
                  </a:lnTo>
                  <a:lnTo>
                    <a:pt x="26610" y="15709"/>
                  </a:lnTo>
                  <a:lnTo>
                    <a:pt x="26866" y="15128"/>
                  </a:lnTo>
                  <a:lnTo>
                    <a:pt x="27003" y="14838"/>
                  </a:lnTo>
                  <a:lnTo>
                    <a:pt x="27148" y="14548"/>
                  </a:lnTo>
                  <a:lnTo>
                    <a:pt x="27302" y="14249"/>
                  </a:lnTo>
                  <a:lnTo>
                    <a:pt x="27455" y="13959"/>
                  </a:lnTo>
                  <a:lnTo>
                    <a:pt x="27626" y="13669"/>
                  </a:lnTo>
                  <a:lnTo>
                    <a:pt x="27814" y="13378"/>
                  </a:lnTo>
                  <a:lnTo>
                    <a:pt x="27942" y="13199"/>
                  </a:lnTo>
                  <a:lnTo>
                    <a:pt x="28070" y="13020"/>
                  </a:lnTo>
                  <a:lnTo>
                    <a:pt x="28206" y="12858"/>
                  </a:lnTo>
                  <a:lnTo>
                    <a:pt x="28343" y="12695"/>
                  </a:lnTo>
                  <a:lnTo>
                    <a:pt x="28480" y="12542"/>
                  </a:lnTo>
                  <a:lnTo>
                    <a:pt x="28625" y="12397"/>
                  </a:lnTo>
                  <a:lnTo>
                    <a:pt x="28906" y="12123"/>
                  </a:lnTo>
                  <a:lnTo>
                    <a:pt x="29180" y="11876"/>
                  </a:lnTo>
                  <a:lnTo>
                    <a:pt x="29453" y="11654"/>
                  </a:lnTo>
                  <a:lnTo>
                    <a:pt x="29718" y="11449"/>
                  </a:lnTo>
                  <a:lnTo>
                    <a:pt x="29965" y="11270"/>
                  </a:lnTo>
                  <a:lnTo>
                    <a:pt x="30025" y="11227"/>
                  </a:lnTo>
                  <a:lnTo>
                    <a:pt x="30093" y="11184"/>
                  </a:lnTo>
                  <a:lnTo>
                    <a:pt x="30179" y="11133"/>
                  </a:lnTo>
                  <a:lnTo>
                    <a:pt x="30255" y="11082"/>
                  </a:lnTo>
                  <a:lnTo>
                    <a:pt x="30315" y="11022"/>
                  </a:lnTo>
                  <a:lnTo>
                    <a:pt x="30349" y="10988"/>
                  </a:lnTo>
                  <a:lnTo>
                    <a:pt x="30366" y="10954"/>
                  </a:lnTo>
                  <a:lnTo>
                    <a:pt x="30418" y="10851"/>
                  </a:lnTo>
                  <a:lnTo>
                    <a:pt x="30452" y="10740"/>
                  </a:lnTo>
                  <a:lnTo>
                    <a:pt x="30477" y="10629"/>
                  </a:lnTo>
                  <a:lnTo>
                    <a:pt x="30486" y="10518"/>
                  </a:lnTo>
                  <a:lnTo>
                    <a:pt x="30486" y="10399"/>
                  </a:lnTo>
                  <a:lnTo>
                    <a:pt x="30469" y="10279"/>
                  </a:lnTo>
                  <a:lnTo>
                    <a:pt x="30452" y="10160"/>
                  </a:lnTo>
                  <a:lnTo>
                    <a:pt x="30426" y="10040"/>
                  </a:lnTo>
                  <a:lnTo>
                    <a:pt x="30392" y="9912"/>
                  </a:lnTo>
                  <a:lnTo>
                    <a:pt x="30349" y="9784"/>
                  </a:lnTo>
                  <a:lnTo>
                    <a:pt x="30247" y="9528"/>
                  </a:lnTo>
                  <a:lnTo>
                    <a:pt x="30136" y="9272"/>
                  </a:lnTo>
                  <a:lnTo>
                    <a:pt x="30025" y="9016"/>
                  </a:lnTo>
                  <a:lnTo>
                    <a:pt x="29888" y="8726"/>
                  </a:lnTo>
                  <a:lnTo>
                    <a:pt x="29769" y="8444"/>
                  </a:lnTo>
                  <a:lnTo>
                    <a:pt x="29607" y="8026"/>
                  </a:lnTo>
                  <a:lnTo>
                    <a:pt x="29461" y="7616"/>
                  </a:lnTo>
                  <a:lnTo>
                    <a:pt x="29436" y="7565"/>
                  </a:lnTo>
                  <a:lnTo>
                    <a:pt x="29410" y="7513"/>
                  </a:lnTo>
                  <a:lnTo>
                    <a:pt x="29333" y="7394"/>
                  </a:lnTo>
                  <a:lnTo>
                    <a:pt x="29222" y="7274"/>
                  </a:lnTo>
                  <a:lnTo>
                    <a:pt x="29094" y="7155"/>
                  </a:lnTo>
                  <a:lnTo>
                    <a:pt x="29017" y="7095"/>
                  </a:lnTo>
                  <a:lnTo>
                    <a:pt x="28941" y="7044"/>
                  </a:lnTo>
                  <a:lnTo>
                    <a:pt x="28855" y="6993"/>
                  </a:lnTo>
                  <a:lnTo>
                    <a:pt x="28761" y="6941"/>
                  </a:lnTo>
                  <a:lnTo>
                    <a:pt x="28667" y="6899"/>
                  </a:lnTo>
                  <a:lnTo>
                    <a:pt x="28565" y="6856"/>
                  </a:lnTo>
                  <a:lnTo>
                    <a:pt x="28454" y="6830"/>
                  </a:lnTo>
                  <a:lnTo>
                    <a:pt x="28343" y="6805"/>
                  </a:lnTo>
                  <a:lnTo>
                    <a:pt x="28189" y="6779"/>
                  </a:lnTo>
                  <a:lnTo>
                    <a:pt x="28010" y="6771"/>
                  </a:lnTo>
                  <a:lnTo>
                    <a:pt x="27797" y="6762"/>
                  </a:lnTo>
                  <a:lnTo>
                    <a:pt x="27686" y="6754"/>
                  </a:lnTo>
                  <a:lnTo>
                    <a:pt x="27566" y="6737"/>
                  </a:lnTo>
                  <a:lnTo>
                    <a:pt x="27173" y="6677"/>
                  </a:lnTo>
                  <a:lnTo>
                    <a:pt x="26789" y="6600"/>
                  </a:lnTo>
                  <a:lnTo>
                    <a:pt x="26405" y="6523"/>
                  </a:lnTo>
                  <a:lnTo>
                    <a:pt x="26021" y="6438"/>
                  </a:lnTo>
                  <a:lnTo>
                    <a:pt x="25654" y="6344"/>
                  </a:lnTo>
                  <a:lnTo>
                    <a:pt x="25278" y="6250"/>
                  </a:lnTo>
                  <a:lnTo>
                    <a:pt x="24920" y="6139"/>
                  </a:lnTo>
                  <a:lnTo>
                    <a:pt x="24561" y="6028"/>
                  </a:lnTo>
                  <a:lnTo>
                    <a:pt x="24203" y="5908"/>
                  </a:lnTo>
                  <a:lnTo>
                    <a:pt x="23853" y="5780"/>
                  </a:lnTo>
                  <a:lnTo>
                    <a:pt x="23503" y="5644"/>
                  </a:lnTo>
                  <a:lnTo>
                    <a:pt x="23161" y="5507"/>
                  </a:lnTo>
                  <a:lnTo>
                    <a:pt x="22828" y="5354"/>
                  </a:lnTo>
                  <a:lnTo>
                    <a:pt x="22495" y="5200"/>
                  </a:lnTo>
                  <a:lnTo>
                    <a:pt x="22162" y="5038"/>
                  </a:lnTo>
                  <a:lnTo>
                    <a:pt x="21838" y="4867"/>
                  </a:lnTo>
                  <a:lnTo>
                    <a:pt x="21522" y="4696"/>
                  </a:lnTo>
                  <a:lnTo>
                    <a:pt x="21206" y="4508"/>
                  </a:lnTo>
                  <a:lnTo>
                    <a:pt x="20899" y="4321"/>
                  </a:lnTo>
                  <a:lnTo>
                    <a:pt x="20591" y="4124"/>
                  </a:lnTo>
                  <a:lnTo>
                    <a:pt x="20293" y="3919"/>
                  </a:lnTo>
                  <a:lnTo>
                    <a:pt x="20002" y="3706"/>
                  </a:lnTo>
                  <a:lnTo>
                    <a:pt x="19712" y="3493"/>
                  </a:lnTo>
                  <a:lnTo>
                    <a:pt x="19422" y="3262"/>
                  </a:lnTo>
                  <a:lnTo>
                    <a:pt x="19140" y="3032"/>
                  </a:lnTo>
                  <a:lnTo>
                    <a:pt x="18867" y="2792"/>
                  </a:lnTo>
                  <a:lnTo>
                    <a:pt x="18594" y="2553"/>
                  </a:lnTo>
                  <a:lnTo>
                    <a:pt x="18329" y="2297"/>
                  </a:lnTo>
                  <a:lnTo>
                    <a:pt x="18073" y="2041"/>
                  </a:lnTo>
                  <a:lnTo>
                    <a:pt x="17808" y="1777"/>
                  </a:lnTo>
                  <a:lnTo>
                    <a:pt x="17561" y="1503"/>
                  </a:lnTo>
                  <a:lnTo>
                    <a:pt x="17313" y="1222"/>
                  </a:lnTo>
                  <a:lnTo>
                    <a:pt x="17245" y="1136"/>
                  </a:lnTo>
                  <a:lnTo>
                    <a:pt x="17194" y="1042"/>
                  </a:lnTo>
                  <a:lnTo>
                    <a:pt x="17091" y="837"/>
                  </a:lnTo>
                  <a:lnTo>
                    <a:pt x="17023" y="692"/>
                  </a:lnTo>
                  <a:lnTo>
                    <a:pt x="16980" y="624"/>
                  </a:lnTo>
                  <a:lnTo>
                    <a:pt x="16938" y="556"/>
                  </a:lnTo>
                  <a:lnTo>
                    <a:pt x="16895" y="496"/>
                  </a:lnTo>
                  <a:lnTo>
                    <a:pt x="16844" y="445"/>
                  </a:lnTo>
                  <a:lnTo>
                    <a:pt x="16784" y="402"/>
                  </a:lnTo>
                  <a:lnTo>
                    <a:pt x="16716" y="368"/>
                  </a:lnTo>
                  <a:lnTo>
                    <a:pt x="16553" y="300"/>
                  </a:lnTo>
                  <a:lnTo>
                    <a:pt x="16391" y="240"/>
                  </a:lnTo>
                  <a:lnTo>
                    <a:pt x="16220" y="189"/>
                  </a:lnTo>
                  <a:lnTo>
                    <a:pt x="16058" y="146"/>
                  </a:lnTo>
                  <a:lnTo>
                    <a:pt x="15879" y="112"/>
                  </a:lnTo>
                  <a:lnTo>
                    <a:pt x="15708" y="78"/>
                  </a:lnTo>
                  <a:lnTo>
                    <a:pt x="15529" y="52"/>
                  </a:lnTo>
                  <a:lnTo>
                    <a:pt x="15358" y="26"/>
                  </a:lnTo>
                  <a:lnTo>
                    <a:pt x="15179" y="9"/>
                  </a:lnTo>
                  <a:lnTo>
                    <a:pt x="150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0" name="Google Shape;10130;p44"/>
            <p:cNvSpPr/>
            <p:nvPr/>
          </p:nvSpPr>
          <p:spPr>
            <a:xfrm>
              <a:off x="3600063" y="3194500"/>
              <a:ext cx="597625" cy="417500"/>
            </a:xfrm>
            <a:custGeom>
              <a:avLst/>
              <a:gdLst/>
              <a:ahLst/>
              <a:cxnLst/>
              <a:rect l="l" t="t" r="r" b="b"/>
              <a:pathLst>
                <a:path w="23905" h="16700" extrusionOk="0">
                  <a:moveTo>
                    <a:pt x="11304" y="52"/>
                  </a:moveTo>
                  <a:lnTo>
                    <a:pt x="11475" y="61"/>
                  </a:lnTo>
                  <a:lnTo>
                    <a:pt x="11645" y="69"/>
                  </a:lnTo>
                  <a:lnTo>
                    <a:pt x="11705" y="69"/>
                  </a:lnTo>
                  <a:lnTo>
                    <a:pt x="11731" y="86"/>
                  </a:lnTo>
                  <a:lnTo>
                    <a:pt x="11748" y="103"/>
                  </a:lnTo>
                  <a:lnTo>
                    <a:pt x="11791" y="163"/>
                  </a:lnTo>
                  <a:lnTo>
                    <a:pt x="11842" y="240"/>
                  </a:lnTo>
                  <a:lnTo>
                    <a:pt x="11995" y="419"/>
                  </a:lnTo>
                  <a:lnTo>
                    <a:pt x="12166" y="590"/>
                  </a:lnTo>
                  <a:lnTo>
                    <a:pt x="12328" y="761"/>
                  </a:lnTo>
                  <a:lnTo>
                    <a:pt x="12499" y="923"/>
                  </a:lnTo>
                  <a:lnTo>
                    <a:pt x="12670" y="1076"/>
                  </a:lnTo>
                  <a:lnTo>
                    <a:pt x="12849" y="1230"/>
                  </a:lnTo>
                  <a:lnTo>
                    <a:pt x="13028" y="1375"/>
                  </a:lnTo>
                  <a:lnTo>
                    <a:pt x="13208" y="1520"/>
                  </a:lnTo>
                  <a:lnTo>
                    <a:pt x="13395" y="1657"/>
                  </a:lnTo>
                  <a:lnTo>
                    <a:pt x="13583" y="1785"/>
                  </a:lnTo>
                  <a:lnTo>
                    <a:pt x="13959" y="2033"/>
                  </a:lnTo>
                  <a:lnTo>
                    <a:pt x="14352" y="2272"/>
                  </a:lnTo>
                  <a:lnTo>
                    <a:pt x="14753" y="2485"/>
                  </a:lnTo>
                  <a:lnTo>
                    <a:pt x="15163" y="2690"/>
                  </a:lnTo>
                  <a:lnTo>
                    <a:pt x="15572" y="2886"/>
                  </a:lnTo>
                  <a:lnTo>
                    <a:pt x="15999" y="3074"/>
                  </a:lnTo>
                  <a:lnTo>
                    <a:pt x="16426" y="3253"/>
                  </a:lnTo>
                  <a:lnTo>
                    <a:pt x="16862" y="3433"/>
                  </a:lnTo>
                  <a:lnTo>
                    <a:pt x="17297" y="3595"/>
                  </a:lnTo>
                  <a:lnTo>
                    <a:pt x="18193" y="3936"/>
                  </a:lnTo>
                  <a:lnTo>
                    <a:pt x="18910" y="4201"/>
                  </a:lnTo>
                  <a:lnTo>
                    <a:pt x="19636" y="4483"/>
                  </a:lnTo>
                  <a:lnTo>
                    <a:pt x="20003" y="4628"/>
                  </a:lnTo>
                  <a:lnTo>
                    <a:pt x="20362" y="4781"/>
                  </a:lnTo>
                  <a:lnTo>
                    <a:pt x="20720" y="4935"/>
                  </a:lnTo>
                  <a:lnTo>
                    <a:pt x="21079" y="5097"/>
                  </a:lnTo>
                  <a:lnTo>
                    <a:pt x="21437" y="5268"/>
                  </a:lnTo>
                  <a:lnTo>
                    <a:pt x="21787" y="5447"/>
                  </a:lnTo>
                  <a:lnTo>
                    <a:pt x="22146" y="5635"/>
                  </a:lnTo>
                  <a:lnTo>
                    <a:pt x="22487" y="5840"/>
                  </a:lnTo>
                  <a:lnTo>
                    <a:pt x="22837" y="6045"/>
                  </a:lnTo>
                  <a:lnTo>
                    <a:pt x="23179" y="6267"/>
                  </a:lnTo>
                  <a:lnTo>
                    <a:pt x="23512" y="6506"/>
                  </a:lnTo>
                  <a:lnTo>
                    <a:pt x="23845" y="6754"/>
                  </a:lnTo>
                  <a:lnTo>
                    <a:pt x="23845" y="6762"/>
                  </a:lnTo>
                  <a:lnTo>
                    <a:pt x="23828" y="6839"/>
                  </a:lnTo>
                  <a:lnTo>
                    <a:pt x="23802" y="6916"/>
                  </a:lnTo>
                  <a:lnTo>
                    <a:pt x="23768" y="6984"/>
                  </a:lnTo>
                  <a:lnTo>
                    <a:pt x="23734" y="7052"/>
                  </a:lnTo>
                  <a:lnTo>
                    <a:pt x="23640" y="7189"/>
                  </a:lnTo>
                  <a:lnTo>
                    <a:pt x="23529" y="7317"/>
                  </a:lnTo>
                  <a:lnTo>
                    <a:pt x="23409" y="7445"/>
                  </a:lnTo>
                  <a:lnTo>
                    <a:pt x="23281" y="7573"/>
                  </a:lnTo>
                  <a:lnTo>
                    <a:pt x="22991" y="7812"/>
                  </a:lnTo>
                  <a:lnTo>
                    <a:pt x="22761" y="8017"/>
                  </a:lnTo>
                  <a:lnTo>
                    <a:pt x="22522" y="8230"/>
                  </a:lnTo>
                  <a:lnTo>
                    <a:pt x="22411" y="8350"/>
                  </a:lnTo>
                  <a:lnTo>
                    <a:pt x="22308" y="8461"/>
                  </a:lnTo>
                  <a:lnTo>
                    <a:pt x="22206" y="8589"/>
                  </a:lnTo>
                  <a:lnTo>
                    <a:pt x="22112" y="8726"/>
                  </a:lnTo>
                  <a:lnTo>
                    <a:pt x="21873" y="9093"/>
                  </a:lnTo>
                  <a:lnTo>
                    <a:pt x="21659" y="9460"/>
                  </a:lnTo>
                  <a:lnTo>
                    <a:pt x="21454" y="9827"/>
                  </a:lnTo>
                  <a:lnTo>
                    <a:pt x="21267" y="10185"/>
                  </a:lnTo>
                  <a:lnTo>
                    <a:pt x="21096" y="10535"/>
                  </a:lnTo>
                  <a:lnTo>
                    <a:pt x="20942" y="10877"/>
                  </a:lnTo>
                  <a:lnTo>
                    <a:pt x="20652" y="11509"/>
                  </a:lnTo>
                  <a:lnTo>
                    <a:pt x="20601" y="11637"/>
                  </a:lnTo>
                  <a:lnTo>
                    <a:pt x="20430" y="12021"/>
                  </a:lnTo>
                  <a:lnTo>
                    <a:pt x="20251" y="12397"/>
                  </a:lnTo>
                  <a:lnTo>
                    <a:pt x="20165" y="12567"/>
                  </a:lnTo>
                  <a:lnTo>
                    <a:pt x="20089" y="12712"/>
                  </a:lnTo>
                  <a:lnTo>
                    <a:pt x="20012" y="12832"/>
                  </a:lnTo>
                  <a:lnTo>
                    <a:pt x="19943" y="12909"/>
                  </a:lnTo>
                  <a:lnTo>
                    <a:pt x="19892" y="12960"/>
                  </a:lnTo>
                  <a:lnTo>
                    <a:pt x="19824" y="13003"/>
                  </a:lnTo>
                  <a:lnTo>
                    <a:pt x="19653" y="13105"/>
                  </a:lnTo>
                  <a:lnTo>
                    <a:pt x="19440" y="13216"/>
                  </a:lnTo>
                  <a:lnTo>
                    <a:pt x="19201" y="13327"/>
                  </a:lnTo>
                  <a:lnTo>
                    <a:pt x="18936" y="13447"/>
                  </a:lnTo>
                  <a:lnTo>
                    <a:pt x="18654" y="13558"/>
                  </a:lnTo>
                  <a:lnTo>
                    <a:pt x="18074" y="13780"/>
                  </a:lnTo>
                  <a:lnTo>
                    <a:pt x="17886" y="13856"/>
                  </a:lnTo>
                  <a:lnTo>
                    <a:pt x="17365" y="14061"/>
                  </a:lnTo>
                  <a:lnTo>
                    <a:pt x="16810" y="14275"/>
                  </a:lnTo>
                  <a:lnTo>
                    <a:pt x="16238" y="14522"/>
                  </a:lnTo>
                  <a:lnTo>
                    <a:pt x="15649" y="14787"/>
                  </a:lnTo>
                  <a:lnTo>
                    <a:pt x="15350" y="14932"/>
                  </a:lnTo>
                  <a:lnTo>
                    <a:pt x="15043" y="15077"/>
                  </a:lnTo>
                  <a:lnTo>
                    <a:pt x="14736" y="15239"/>
                  </a:lnTo>
                  <a:lnTo>
                    <a:pt x="14437" y="15410"/>
                  </a:lnTo>
                  <a:lnTo>
                    <a:pt x="14130" y="15589"/>
                  </a:lnTo>
                  <a:lnTo>
                    <a:pt x="13814" y="15777"/>
                  </a:lnTo>
                  <a:lnTo>
                    <a:pt x="13506" y="15974"/>
                  </a:lnTo>
                  <a:lnTo>
                    <a:pt x="13199" y="16178"/>
                  </a:lnTo>
                  <a:lnTo>
                    <a:pt x="13080" y="16281"/>
                  </a:lnTo>
                  <a:lnTo>
                    <a:pt x="12969" y="16375"/>
                  </a:lnTo>
                  <a:lnTo>
                    <a:pt x="12841" y="16494"/>
                  </a:lnTo>
                  <a:lnTo>
                    <a:pt x="12781" y="16537"/>
                  </a:lnTo>
                  <a:lnTo>
                    <a:pt x="12713" y="16571"/>
                  </a:lnTo>
                  <a:lnTo>
                    <a:pt x="12653" y="16597"/>
                  </a:lnTo>
                  <a:lnTo>
                    <a:pt x="12576" y="16614"/>
                  </a:lnTo>
                  <a:lnTo>
                    <a:pt x="12499" y="16631"/>
                  </a:lnTo>
                  <a:lnTo>
                    <a:pt x="12422" y="16639"/>
                  </a:lnTo>
                  <a:lnTo>
                    <a:pt x="12021" y="16639"/>
                  </a:lnTo>
                  <a:lnTo>
                    <a:pt x="11722" y="16631"/>
                  </a:lnTo>
                  <a:lnTo>
                    <a:pt x="11287" y="16622"/>
                  </a:lnTo>
                  <a:lnTo>
                    <a:pt x="10834" y="16605"/>
                  </a:lnTo>
                  <a:lnTo>
                    <a:pt x="10365" y="16563"/>
                  </a:lnTo>
                  <a:lnTo>
                    <a:pt x="9870" y="16511"/>
                  </a:lnTo>
                  <a:lnTo>
                    <a:pt x="9375" y="16452"/>
                  </a:lnTo>
                  <a:lnTo>
                    <a:pt x="8862" y="16383"/>
                  </a:lnTo>
                  <a:lnTo>
                    <a:pt x="8342" y="16298"/>
                  </a:lnTo>
                  <a:lnTo>
                    <a:pt x="7804" y="16213"/>
                  </a:lnTo>
                  <a:lnTo>
                    <a:pt x="7274" y="16119"/>
                  </a:lnTo>
                  <a:lnTo>
                    <a:pt x="6728" y="16016"/>
                  </a:lnTo>
                  <a:lnTo>
                    <a:pt x="5644" y="15794"/>
                  </a:lnTo>
                  <a:lnTo>
                    <a:pt x="4560" y="15572"/>
                  </a:lnTo>
                  <a:lnTo>
                    <a:pt x="3501" y="15342"/>
                  </a:lnTo>
                  <a:lnTo>
                    <a:pt x="3347" y="15308"/>
                  </a:lnTo>
                  <a:lnTo>
                    <a:pt x="3185" y="15282"/>
                  </a:lnTo>
                  <a:lnTo>
                    <a:pt x="2869" y="15248"/>
                  </a:lnTo>
                  <a:lnTo>
                    <a:pt x="2536" y="15231"/>
                  </a:lnTo>
                  <a:lnTo>
                    <a:pt x="2212" y="15214"/>
                  </a:lnTo>
                  <a:lnTo>
                    <a:pt x="1913" y="15205"/>
                  </a:lnTo>
                  <a:lnTo>
                    <a:pt x="1623" y="15188"/>
                  </a:lnTo>
                  <a:lnTo>
                    <a:pt x="1341" y="15163"/>
                  </a:lnTo>
                  <a:lnTo>
                    <a:pt x="1205" y="15137"/>
                  </a:lnTo>
                  <a:lnTo>
                    <a:pt x="1068" y="15120"/>
                  </a:lnTo>
                  <a:lnTo>
                    <a:pt x="940" y="15086"/>
                  </a:lnTo>
                  <a:lnTo>
                    <a:pt x="820" y="15052"/>
                  </a:lnTo>
                  <a:lnTo>
                    <a:pt x="701" y="15009"/>
                  </a:lnTo>
                  <a:lnTo>
                    <a:pt x="590" y="14958"/>
                  </a:lnTo>
                  <a:lnTo>
                    <a:pt x="487" y="14898"/>
                  </a:lnTo>
                  <a:lnTo>
                    <a:pt x="385" y="14830"/>
                  </a:lnTo>
                  <a:lnTo>
                    <a:pt x="291" y="14753"/>
                  </a:lnTo>
                  <a:lnTo>
                    <a:pt x="206" y="14667"/>
                  </a:lnTo>
                  <a:lnTo>
                    <a:pt x="172" y="14616"/>
                  </a:lnTo>
                  <a:lnTo>
                    <a:pt x="155" y="14565"/>
                  </a:lnTo>
                  <a:lnTo>
                    <a:pt x="137" y="14514"/>
                  </a:lnTo>
                  <a:lnTo>
                    <a:pt x="129" y="14454"/>
                  </a:lnTo>
                  <a:lnTo>
                    <a:pt x="137" y="14334"/>
                  </a:lnTo>
                  <a:lnTo>
                    <a:pt x="155" y="14198"/>
                  </a:lnTo>
                  <a:lnTo>
                    <a:pt x="172" y="14061"/>
                  </a:lnTo>
                  <a:lnTo>
                    <a:pt x="172" y="14001"/>
                  </a:lnTo>
                  <a:lnTo>
                    <a:pt x="172" y="13933"/>
                  </a:lnTo>
                  <a:lnTo>
                    <a:pt x="163" y="13848"/>
                  </a:lnTo>
                  <a:lnTo>
                    <a:pt x="155" y="13771"/>
                  </a:lnTo>
                  <a:lnTo>
                    <a:pt x="112" y="13600"/>
                  </a:lnTo>
                  <a:lnTo>
                    <a:pt x="78" y="13447"/>
                  </a:lnTo>
                  <a:lnTo>
                    <a:pt x="61" y="13378"/>
                  </a:lnTo>
                  <a:lnTo>
                    <a:pt x="52" y="13301"/>
                  </a:lnTo>
                  <a:lnTo>
                    <a:pt x="52" y="13233"/>
                  </a:lnTo>
                  <a:lnTo>
                    <a:pt x="61" y="13173"/>
                  </a:lnTo>
                  <a:lnTo>
                    <a:pt x="78" y="13105"/>
                  </a:lnTo>
                  <a:lnTo>
                    <a:pt x="103" y="13045"/>
                  </a:lnTo>
                  <a:lnTo>
                    <a:pt x="206" y="12900"/>
                  </a:lnTo>
                  <a:lnTo>
                    <a:pt x="325" y="12755"/>
                  </a:lnTo>
                  <a:lnTo>
                    <a:pt x="445" y="12627"/>
                  </a:lnTo>
                  <a:lnTo>
                    <a:pt x="581" y="12499"/>
                  </a:lnTo>
                  <a:lnTo>
                    <a:pt x="727" y="12379"/>
                  </a:lnTo>
                  <a:lnTo>
                    <a:pt x="889" y="12268"/>
                  </a:lnTo>
                  <a:lnTo>
                    <a:pt x="1051" y="12157"/>
                  </a:lnTo>
                  <a:lnTo>
                    <a:pt x="1230" y="12055"/>
                  </a:lnTo>
                  <a:lnTo>
                    <a:pt x="1409" y="11961"/>
                  </a:lnTo>
                  <a:lnTo>
                    <a:pt x="1597" y="11859"/>
                  </a:lnTo>
                  <a:lnTo>
                    <a:pt x="1999" y="11679"/>
                  </a:lnTo>
                  <a:lnTo>
                    <a:pt x="2425" y="11500"/>
                  </a:lnTo>
                  <a:lnTo>
                    <a:pt x="2869" y="11321"/>
                  </a:lnTo>
                  <a:lnTo>
                    <a:pt x="3296" y="11150"/>
                  </a:lnTo>
                  <a:lnTo>
                    <a:pt x="3723" y="10979"/>
                  </a:lnTo>
                  <a:lnTo>
                    <a:pt x="4167" y="10783"/>
                  </a:lnTo>
                  <a:lnTo>
                    <a:pt x="4602" y="10570"/>
                  </a:lnTo>
                  <a:lnTo>
                    <a:pt x="4816" y="10459"/>
                  </a:lnTo>
                  <a:lnTo>
                    <a:pt x="5038" y="10339"/>
                  </a:lnTo>
                  <a:lnTo>
                    <a:pt x="5251" y="10211"/>
                  </a:lnTo>
                  <a:lnTo>
                    <a:pt x="5465" y="10074"/>
                  </a:lnTo>
                  <a:lnTo>
                    <a:pt x="5669" y="9938"/>
                  </a:lnTo>
                  <a:lnTo>
                    <a:pt x="5883" y="9784"/>
                  </a:lnTo>
                  <a:lnTo>
                    <a:pt x="6079" y="9631"/>
                  </a:lnTo>
                  <a:lnTo>
                    <a:pt x="6276" y="9460"/>
                  </a:lnTo>
                  <a:lnTo>
                    <a:pt x="6455" y="9298"/>
                  </a:lnTo>
                  <a:lnTo>
                    <a:pt x="6626" y="9135"/>
                  </a:lnTo>
                  <a:lnTo>
                    <a:pt x="6788" y="8965"/>
                  </a:lnTo>
                  <a:lnTo>
                    <a:pt x="6941" y="8794"/>
                  </a:lnTo>
                  <a:lnTo>
                    <a:pt x="7095" y="8623"/>
                  </a:lnTo>
                  <a:lnTo>
                    <a:pt x="7240" y="8444"/>
                  </a:lnTo>
                  <a:lnTo>
                    <a:pt x="7377" y="8273"/>
                  </a:lnTo>
                  <a:lnTo>
                    <a:pt x="7505" y="8094"/>
                  </a:lnTo>
                  <a:lnTo>
                    <a:pt x="7633" y="7915"/>
                  </a:lnTo>
                  <a:lnTo>
                    <a:pt x="7752" y="7727"/>
                  </a:lnTo>
                  <a:lnTo>
                    <a:pt x="7983" y="7360"/>
                  </a:lnTo>
                  <a:lnTo>
                    <a:pt x="8188" y="6993"/>
                  </a:lnTo>
                  <a:lnTo>
                    <a:pt x="8376" y="6608"/>
                  </a:lnTo>
                  <a:lnTo>
                    <a:pt x="8546" y="6233"/>
                  </a:lnTo>
                  <a:lnTo>
                    <a:pt x="8709" y="5849"/>
                  </a:lnTo>
                  <a:lnTo>
                    <a:pt x="8854" y="5464"/>
                  </a:lnTo>
                  <a:lnTo>
                    <a:pt x="8990" y="5080"/>
                  </a:lnTo>
                  <a:lnTo>
                    <a:pt x="9118" y="4705"/>
                  </a:lnTo>
                  <a:lnTo>
                    <a:pt x="9238" y="4329"/>
                  </a:lnTo>
                  <a:lnTo>
                    <a:pt x="9468" y="3586"/>
                  </a:lnTo>
                  <a:lnTo>
                    <a:pt x="9622" y="3066"/>
                  </a:lnTo>
                  <a:lnTo>
                    <a:pt x="9776" y="2570"/>
                  </a:lnTo>
                  <a:lnTo>
                    <a:pt x="9938" y="2092"/>
                  </a:lnTo>
                  <a:lnTo>
                    <a:pt x="10023" y="1862"/>
                  </a:lnTo>
                  <a:lnTo>
                    <a:pt x="10117" y="1640"/>
                  </a:lnTo>
                  <a:lnTo>
                    <a:pt x="10203" y="1426"/>
                  </a:lnTo>
                  <a:lnTo>
                    <a:pt x="10305" y="1222"/>
                  </a:lnTo>
                  <a:lnTo>
                    <a:pt x="10408" y="1017"/>
                  </a:lnTo>
                  <a:lnTo>
                    <a:pt x="10510" y="829"/>
                  </a:lnTo>
                  <a:lnTo>
                    <a:pt x="10621" y="641"/>
                  </a:lnTo>
                  <a:lnTo>
                    <a:pt x="10749" y="470"/>
                  </a:lnTo>
                  <a:lnTo>
                    <a:pt x="10877" y="300"/>
                  </a:lnTo>
                  <a:lnTo>
                    <a:pt x="11014" y="146"/>
                  </a:lnTo>
                  <a:lnTo>
                    <a:pt x="11039" y="120"/>
                  </a:lnTo>
                  <a:lnTo>
                    <a:pt x="11065" y="95"/>
                  </a:lnTo>
                  <a:lnTo>
                    <a:pt x="11142" y="69"/>
                  </a:lnTo>
                  <a:lnTo>
                    <a:pt x="11219" y="61"/>
                  </a:lnTo>
                  <a:lnTo>
                    <a:pt x="11304" y="52"/>
                  </a:lnTo>
                  <a:close/>
                  <a:moveTo>
                    <a:pt x="11261" y="1"/>
                  </a:moveTo>
                  <a:lnTo>
                    <a:pt x="11193" y="9"/>
                  </a:lnTo>
                  <a:lnTo>
                    <a:pt x="11133" y="18"/>
                  </a:lnTo>
                  <a:lnTo>
                    <a:pt x="11073" y="35"/>
                  </a:lnTo>
                  <a:lnTo>
                    <a:pt x="11022" y="69"/>
                  </a:lnTo>
                  <a:lnTo>
                    <a:pt x="10971" y="103"/>
                  </a:lnTo>
                  <a:lnTo>
                    <a:pt x="10834" y="265"/>
                  </a:lnTo>
                  <a:lnTo>
                    <a:pt x="10706" y="436"/>
                  </a:lnTo>
                  <a:lnTo>
                    <a:pt x="10578" y="607"/>
                  </a:lnTo>
                  <a:lnTo>
                    <a:pt x="10467" y="795"/>
                  </a:lnTo>
                  <a:lnTo>
                    <a:pt x="10356" y="991"/>
                  </a:lnTo>
                  <a:lnTo>
                    <a:pt x="10254" y="1187"/>
                  </a:lnTo>
                  <a:lnTo>
                    <a:pt x="10160" y="1401"/>
                  </a:lnTo>
                  <a:lnTo>
                    <a:pt x="10066" y="1614"/>
                  </a:lnTo>
                  <a:lnTo>
                    <a:pt x="9981" y="1836"/>
                  </a:lnTo>
                  <a:lnTo>
                    <a:pt x="9895" y="2067"/>
                  </a:lnTo>
                  <a:lnTo>
                    <a:pt x="9733" y="2545"/>
                  </a:lnTo>
                  <a:lnTo>
                    <a:pt x="9571" y="3048"/>
                  </a:lnTo>
                  <a:lnTo>
                    <a:pt x="9409" y="3569"/>
                  </a:lnTo>
                  <a:lnTo>
                    <a:pt x="9187" y="4303"/>
                  </a:lnTo>
                  <a:lnTo>
                    <a:pt x="9067" y="4688"/>
                  </a:lnTo>
                  <a:lnTo>
                    <a:pt x="8939" y="5063"/>
                  </a:lnTo>
                  <a:lnTo>
                    <a:pt x="8803" y="5447"/>
                  </a:lnTo>
                  <a:lnTo>
                    <a:pt x="8657" y="5823"/>
                  </a:lnTo>
                  <a:lnTo>
                    <a:pt x="8495" y="6207"/>
                  </a:lnTo>
                  <a:lnTo>
                    <a:pt x="8324" y="6583"/>
                  </a:lnTo>
                  <a:lnTo>
                    <a:pt x="8137" y="6958"/>
                  </a:lnTo>
                  <a:lnTo>
                    <a:pt x="7932" y="7334"/>
                  </a:lnTo>
                  <a:lnTo>
                    <a:pt x="7710" y="7701"/>
                  </a:lnTo>
                  <a:lnTo>
                    <a:pt x="7590" y="7880"/>
                  </a:lnTo>
                  <a:lnTo>
                    <a:pt x="7462" y="8060"/>
                  </a:lnTo>
                  <a:lnTo>
                    <a:pt x="7334" y="8239"/>
                  </a:lnTo>
                  <a:lnTo>
                    <a:pt x="7198" y="8410"/>
                  </a:lnTo>
                  <a:lnTo>
                    <a:pt x="7052" y="8589"/>
                  </a:lnTo>
                  <a:lnTo>
                    <a:pt x="6907" y="8760"/>
                  </a:lnTo>
                  <a:lnTo>
                    <a:pt x="6754" y="8930"/>
                  </a:lnTo>
                  <a:lnTo>
                    <a:pt x="6591" y="9093"/>
                  </a:lnTo>
                  <a:lnTo>
                    <a:pt x="6421" y="9255"/>
                  </a:lnTo>
                  <a:lnTo>
                    <a:pt x="6241" y="9417"/>
                  </a:lnTo>
                  <a:lnTo>
                    <a:pt x="6045" y="9588"/>
                  </a:lnTo>
                  <a:lnTo>
                    <a:pt x="5849" y="9742"/>
                  </a:lnTo>
                  <a:lnTo>
                    <a:pt x="5644" y="9895"/>
                  </a:lnTo>
                  <a:lnTo>
                    <a:pt x="5430" y="10032"/>
                  </a:lnTo>
                  <a:lnTo>
                    <a:pt x="5217" y="10168"/>
                  </a:lnTo>
                  <a:lnTo>
                    <a:pt x="5004" y="10296"/>
                  </a:lnTo>
                  <a:lnTo>
                    <a:pt x="4790" y="10407"/>
                  </a:lnTo>
                  <a:lnTo>
                    <a:pt x="4577" y="10527"/>
                  </a:lnTo>
                  <a:lnTo>
                    <a:pt x="4141" y="10732"/>
                  </a:lnTo>
                  <a:lnTo>
                    <a:pt x="3706" y="10928"/>
                  </a:lnTo>
                  <a:lnTo>
                    <a:pt x="3271" y="11107"/>
                  </a:lnTo>
                  <a:lnTo>
                    <a:pt x="2852" y="11270"/>
                  </a:lnTo>
                  <a:lnTo>
                    <a:pt x="2408" y="11449"/>
                  </a:lnTo>
                  <a:lnTo>
                    <a:pt x="1973" y="11628"/>
                  </a:lnTo>
                  <a:lnTo>
                    <a:pt x="1572" y="11816"/>
                  </a:lnTo>
                  <a:lnTo>
                    <a:pt x="1375" y="11910"/>
                  </a:lnTo>
                  <a:lnTo>
                    <a:pt x="1196" y="12012"/>
                  </a:lnTo>
                  <a:lnTo>
                    <a:pt x="1017" y="12115"/>
                  </a:lnTo>
                  <a:lnTo>
                    <a:pt x="855" y="12226"/>
                  </a:lnTo>
                  <a:lnTo>
                    <a:pt x="692" y="12337"/>
                  </a:lnTo>
                  <a:lnTo>
                    <a:pt x="547" y="12456"/>
                  </a:lnTo>
                  <a:lnTo>
                    <a:pt x="402" y="12584"/>
                  </a:lnTo>
                  <a:lnTo>
                    <a:pt x="283" y="12721"/>
                  </a:lnTo>
                  <a:lnTo>
                    <a:pt x="163" y="12866"/>
                  </a:lnTo>
                  <a:lnTo>
                    <a:pt x="61" y="13020"/>
                  </a:lnTo>
                  <a:lnTo>
                    <a:pt x="26" y="13088"/>
                  </a:lnTo>
                  <a:lnTo>
                    <a:pt x="9" y="13156"/>
                  </a:lnTo>
                  <a:lnTo>
                    <a:pt x="1" y="13233"/>
                  </a:lnTo>
                  <a:lnTo>
                    <a:pt x="1" y="13301"/>
                  </a:lnTo>
                  <a:lnTo>
                    <a:pt x="9" y="13378"/>
                  </a:lnTo>
                  <a:lnTo>
                    <a:pt x="26" y="13455"/>
                  </a:lnTo>
                  <a:lnTo>
                    <a:pt x="61" y="13617"/>
                  </a:lnTo>
                  <a:lnTo>
                    <a:pt x="95" y="13780"/>
                  </a:lnTo>
                  <a:lnTo>
                    <a:pt x="112" y="13856"/>
                  </a:lnTo>
                  <a:lnTo>
                    <a:pt x="120" y="13933"/>
                  </a:lnTo>
                  <a:lnTo>
                    <a:pt x="120" y="14001"/>
                  </a:lnTo>
                  <a:lnTo>
                    <a:pt x="112" y="14061"/>
                  </a:lnTo>
                  <a:lnTo>
                    <a:pt x="95" y="14189"/>
                  </a:lnTo>
                  <a:lnTo>
                    <a:pt x="78" y="14326"/>
                  </a:lnTo>
                  <a:lnTo>
                    <a:pt x="78" y="14394"/>
                  </a:lnTo>
                  <a:lnTo>
                    <a:pt x="78" y="14462"/>
                  </a:lnTo>
                  <a:lnTo>
                    <a:pt x="86" y="14531"/>
                  </a:lnTo>
                  <a:lnTo>
                    <a:pt x="103" y="14591"/>
                  </a:lnTo>
                  <a:lnTo>
                    <a:pt x="129" y="14650"/>
                  </a:lnTo>
                  <a:lnTo>
                    <a:pt x="163" y="14702"/>
                  </a:lnTo>
                  <a:lnTo>
                    <a:pt x="257" y="14795"/>
                  </a:lnTo>
                  <a:lnTo>
                    <a:pt x="351" y="14872"/>
                  </a:lnTo>
                  <a:lnTo>
                    <a:pt x="453" y="14941"/>
                  </a:lnTo>
                  <a:lnTo>
                    <a:pt x="556" y="15000"/>
                  </a:lnTo>
                  <a:lnTo>
                    <a:pt x="675" y="15052"/>
                  </a:lnTo>
                  <a:lnTo>
                    <a:pt x="795" y="15103"/>
                  </a:lnTo>
                  <a:lnTo>
                    <a:pt x="923" y="15137"/>
                  </a:lnTo>
                  <a:lnTo>
                    <a:pt x="1051" y="15171"/>
                  </a:lnTo>
                  <a:lnTo>
                    <a:pt x="1188" y="15197"/>
                  </a:lnTo>
                  <a:lnTo>
                    <a:pt x="1324" y="15214"/>
                  </a:lnTo>
                  <a:lnTo>
                    <a:pt x="1606" y="15239"/>
                  </a:lnTo>
                  <a:lnTo>
                    <a:pt x="1905" y="15256"/>
                  </a:lnTo>
                  <a:lnTo>
                    <a:pt x="2212" y="15273"/>
                  </a:lnTo>
                  <a:lnTo>
                    <a:pt x="2536" y="15282"/>
                  </a:lnTo>
                  <a:lnTo>
                    <a:pt x="2861" y="15308"/>
                  </a:lnTo>
                  <a:lnTo>
                    <a:pt x="3177" y="15342"/>
                  </a:lnTo>
                  <a:lnTo>
                    <a:pt x="3339" y="15359"/>
                  </a:lnTo>
                  <a:lnTo>
                    <a:pt x="3493" y="15393"/>
                  </a:lnTo>
                  <a:lnTo>
                    <a:pt x="4551" y="15624"/>
                  </a:lnTo>
                  <a:lnTo>
                    <a:pt x="5635" y="15854"/>
                  </a:lnTo>
                  <a:lnTo>
                    <a:pt x="6720" y="16067"/>
                  </a:lnTo>
                  <a:lnTo>
                    <a:pt x="7266" y="16170"/>
                  </a:lnTo>
                  <a:lnTo>
                    <a:pt x="7804" y="16264"/>
                  </a:lnTo>
                  <a:lnTo>
                    <a:pt x="8333" y="16358"/>
                  </a:lnTo>
                  <a:lnTo>
                    <a:pt x="8854" y="16435"/>
                  </a:lnTo>
                  <a:lnTo>
                    <a:pt x="9366" y="16511"/>
                  </a:lnTo>
                  <a:lnTo>
                    <a:pt x="9870" y="16571"/>
                  </a:lnTo>
                  <a:lnTo>
                    <a:pt x="10356" y="16622"/>
                  </a:lnTo>
                  <a:lnTo>
                    <a:pt x="10834" y="16656"/>
                  </a:lnTo>
                  <a:lnTo>
                    <a:pt x="11287" y="16682"/>
                  </a:lnTo>
                  <a:lnTo>
                    <a:pt x="11722" y="16691"/>
                  </a:lnTo>
                  <a:lnTo>
                    <a:pt x="12021" y="16691"/>
                  </a:lnTo>
                  <a:lnTo>
                    <a:pt x="12260" y="16699"/>
                  </a:lnTo>
                  <a:lnTo>
                    <a:pt x="12397" y="16691"/>
                  </a:lnTo>
                  <a:lnTo>
                    <a:pt x="12525" y="16682"/>
                  </a:lnTo>
                  <a:lnTo>
                    <a:pt x="12636" y="16656"/>
                  </a:lnTo>
                  <a:lnTo>
                    <a:pt x="12738" y="16622"/>
                  </a:lnTo>
                  <a:lnTo>
                    <a:pt x="12806" y="16588"/>
                  </a:lnTo>
                  <a:lnTo>
                    <a:pt x="12875" y="16537"/>
                  </a:lnTo>
                  <a:lnTo>
                    <a:pt x="13011" y="16417"/>
                  </a:lnTo>
                  <a:lnTo>
                    <a:pt x="13114" y="16315"/>
                  </a:lnTo>
                  <a:lnTo>
                    <a:pt x="13233" y="16230"/>
                  </a:lnTo>
                  <a:lnTo>
                    <a:pt x="13541" y="16016"/>
                  </a:lnTo>
                  <a:lnTo>
                    <a:pt x="13848" y="15820"/>
                  </a:lnTo>
                  <a:lnTo>
                    <a:pt x="14155" y="15632"/>
                  </a:lnTo>
                  <a:lnTo>
                    <a:pt x="14463" y="15453"/>
                  </a:lnTo>
                  <a:lnTo>
                    <a:pt x="14770" y="15291"/>
                  </a:lnTo>
                  <a:lnTo>
                    <a:pt x="15069" y="15128"/>
                  </a:lnTo>
                  <a:lnTo>
                    <a:pt x="15376" y="14975"/>
                  </a:lnTo>
                  <a:lnTo>
                    <a:pt x="15675" y="14838"/>
                  </a:lnTo>
                  <a:lnTo>
                    <a:pt x="16264" y="14565"/>
                  </a:lnTo>
                  <a:lnTo>
                    <a:pt x="16836" y="14326"/>
                  </a:lnTo>
                  <a:lnTo>
                    <a:pt x="17382" y="14112"/>
                  </a:lnTo>
                  <a:lnTo>
                    <a:pt x="17903" y="13908"/>
                  </a:lnTo>
                  <a:lnTo>
                    <a:pt x="18091" y="13831"/>
                  </a:lnTo>
                  <a:lnTo>
                    <a:pt x="18671" y="13609"/>
                  </a:lnTo>
                  <a:lnTo>
                    <a:pt x="18962" y="13489"/>
                  </a:lnTo>
                  <a:lnTo>
                    <a:pt x="19226" y="13378"/>
                  </a:lnTo>
                  <a:lnTo>
                    <a:pt x="19474" y="13259"/>
                  </a:lnTo>
                  <a:lnTo>
                    <a:pt x="19687" y="13156"/>
                  </a:lnTo>
                  <a:lnTo>
                    <a:pt x="19858" y="13045"/>
                  </a:lnTo>
                  <a:lnTo>
                    <a:pt x="19926" y="12994"/>
                  </a:lnTo>
                  <a:lnTo>
                    <a:pt x="19986" y="12951"/>
                  </a:lnTo>
                  <a:lnTo>
                    <a:pt x="20054" y="12866"/>
                  </a:lnTo>
                  <a:lnTo>
                    <a:pt x="20131" y="12747"/>
                  </a:lnTo>
                  <a:lnTo>
                    <a:pt x="20208" y="12601"/>
                  </a:lnTo>
                  <a:lnTo>
                    <a:pt x="20302" y="12431"/>
                  </a:lnTo>
                  <a:lnTo>
                    <a:pt x="20481" y="12047"/>
                  </a:lnTo>
                  <a:lnTo>
                    <a:pt x="20652" y="11662"/>
                  </a:lnTo>
                  <a:lnTo>
                    <a:pt x="20703" y="11534"/>
                  </a:lnTo>
                  <a:lnTo>
                    <a:pt x="20993" y="10903"/>
                  </a:lnTo>
                  <a:lnTo>
                    <a:pt x="21147" y="10561"/>
                  </a:lnTo>
                  <a:lnTo>
                    <a:pt x="21318" y="10211"/>
                  </a:lnTo>
                  <a:lnTo>
                    <a:pt x="21506" y="9852"/>
                  </a:lnTo>
                  <a:lnTo>
                    <a:pt x="21702" y="9485"/>
                  </a:lnTo>
                  <a:lnTo>
                    <a:pt x="21924" y="9118"/>
                  </a:lnTo>
                  <a:lnTo>
                    <a:pt x="22154" y="8751"/>
                  </a:lnTo>
                  <a:lnTo>
                    <a:pt x="22248" y="8623"/>
                  </a:lnTo>
                  <a:lnTo>
                    <a:pt x="22351" y="8504"/>
                  </a:lnTo>
                  <a:lnTo>
                    <a:pt x="22453" y="8384"/>
                  </a:lnTo>
                  <a:lnTo>
                    <a:pt x="22564" y="8273"/>
                  </a:lnTo>
                  <a:lnTo>
                    <a:pt x="22795" y="8060"/>
                  </a:lnTo>
                  <a:lnTo>
                    <a:pt x="23025" y="7855"/>
                  </a:lnTo>
                  <a:lnTo>
                    <a:pt x="23324" y="7607"/>
                  </a:lnTo>
                  <a:lnTo>
                    <a:pt x="23452" y="7479"/>
                  </a:lnTo>
                  <a:lnTo>
                    <a:pt x="23580" y="7351"/>
                  </a:lnTo>
                  <a:lnTo>
                    <a:pt x="23691" y="7215"/>
                  </a:lnTo>
                  <a:lnTo>
                    <a:pt x="23777" y="7078"/>
                  </a:lnTo>
                  <a:lnTo>
                    <a:pt x="23819" y="7010"/>
                  </a:lnTo>
                  <a:lnTo>
                    <a:pt x="23853" y="6933"/>
                  </a:lnTo>
                  <a:lnTo>
                    <a:pt x="23879" y="6856"/>
                  </a:lnTo>
                  <a:lnTo>
                    <a:pt x="23905" y="6779"/>
                  </a:lnTo>
                  <a:lnTo>
                    <a:pt x="23905" y="6762"/>
                  </a:lnTo>
                  <a:lnTo>
                    <a:pt x="23896" y="6736"/>
                  </a:lnTo>
                  <a:lnTo>
                    <a:pt x="23870" y="6711"/>
                  </a:lnTo>
                  <a:lnTo>
                    <a:pt x="23546" y="6463"/>
                  </a:lnTo>
                  <a:lnTo>
                    <a:pt x="23205" y="6224"/>
                  </a:lnTo>
                  <a:lnTo>
                    <a:pt x="22863" y="6002"/>
                  </a:lnTo>
                  <a:lnTo>
                    <a:pt x="22522" y="5789"/>
                  </a:lnTo>
                  <a:lnTo>
                    <a:pt x="22172" y="5593"/>
                  </a:lnTo>
                  <a:lnTo>
                    <a:pt x="21822" y="5405"/>
                  </a:lnTo>
                  <a:lnTo>
                    <a:pt x="21463" y="5217"/>
                  </a:lnTo>
                  <a:lnTo>
                    <a:pt x="21104" y="5046"/>
                  </a:lnTo>
                  <a:lnTo>
                    <a:pt x="20746" y="4884"/>
                  </a:lnTo>
                  <a:lnTo>
                    <a:pt x="20387" y="4730"/>
                  </a:lnTo>
                  <a:lnTo>
                    <a:pt x="20020" y="4577"/>
                  </a:lnTo>
                  <a:lnTo>
                    <a:pt x="19662" y="4431"/>
                  </a:lnTo>
                  <a:lnTo>
                    <a:pt x="18936" y="4150"/>
                  </a:lnTo>
                  <a:lnTo>
                    <a:pt x="18210" y="3885"/>
                  </a:lnTo>
                  <a:lnTo>
                    <a:pt x="17323" y="3552"/>
                  </a:lnTo>
                  <a:lnTo>
                    <a:pt x="16887" y="3381"/>
                  </a:lnTo>
                  <a:lnTo>
                    <a:pt x="16452" y="3211"/>
                  </a:lnTo>
                  <a:lnTo>
                    <a:pt x="16025" y="3031"/>
                  </a:lnTo>
                  <a:lnTo>
                    <a:pt x="15598" y="2844"/>
                  </a:lnTo>
                  <a:lnTo>
                    <a:pt x="15188" y="2647"/>
                  </a:lnTo>
                  <a:lnTo>
                    <a:pt x="14778" y="2442"/>
                  </a:lnTo>
                  <a:lnTo>
                    <a:pt x="14386" y="2220"/>
                  </a:lnTo>
                  <a:lnTo>
                    <a:pt x="13993" y="1990"/>
                  </a:lnTo>
                  <a:lnTo>
                    <a:pt x="13617" y="1742"/>
                  </a:lnTo>
                  <a:lnTo>
                    <a:pt x="13430" y="1614"/>
                  </a:lnTo>
                  <a:lnTo>
                    <a:pt x="13242" y="1478"/>
                  </a:lnTo>
                  <a:lnTo>
                    <a:pt x="13063" y="1333"/>
                  </a:lnTo>
                  <a:lnTo>
                    <a:pt x="12883" y="1187"/>
                  </a:lnTo>
                  <a:lnTo>
                    <a:pt x="12713" y="1042"/>
                  </a:lnTo>
                  <a:lnTo>
                    <a:pt x="12542" y="880"/>
                  </a:lnTo>
                  <a:lnTo>
                    <a:pt x="12371" y="718"/>
                  </a:lnTo>
                  <a:lnTo>
                    <a:pt x="12200" y="556"/>
                  </a:lnTo>
                  <a:lnTo>
                    <a:pt x="12038" y="376"/>
                  </a:lnTo>
                  <a:lnTo>
                    <a:pt x="11876" y="197"/>
                  </a:lnTo>
                  <a:lnTo>
                    <a:pt x="11833" y="137"/>
                  </a:lnTo>
                  <a:lnTo>
                    <a:pt x="11791" y="69"/>
                  </a:lnTo>
                  <a:lnTo>
                    <a:pt x="11765" y="43"/>
                  </a:lnTo>
                  <a:lnTo>
                    <a:pt x="11731" y="18"/>
                  </a:lnTo>
                  <a:lnTo>
                    <a:pt x="11697" y="9"/>
                  </a:lnTo>
                  <a:lnTo>
                    <a:pt x="11475" y="9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1" name="Google Shape;10131;p44"/>
            <p:cNvSpPr/>
            <p:nvPr/>
          </p:nvSpPr>
          <p:spPr>
            <a:xfrm>
              <a:off x="3600063" y="3194500"/>
              <a:ext cx="597625" cy="417500"/>
            </a:xfrm>
            <a:custGeom>
              <a:avLst/>
              <a:gdLst/>
              <a:ahLst/>
              <a:cxnLst/>
              <a:rect l="l" t="t" r="r" b="b"/>
              <a:pathLst>
                <a:path w="23905" h="16700" fill="none" extrusionOk="0">
                  <a:moveTo>
                    <a:pt x="12260" y="16699"/>
                  </a:moveTo>
                  <a:lnTo>
                    <a:pt x="12260" y="16699"/>
                  </a:lnTo>
                  <a:lnTo>
                    <a:pt x="12021" y="16691"/>
                  </a:lnTo>
                  <a:lnTo>
                    <a:pt x="12021" y="16691"/>
                  </a:lnTo>
                  <a:lnTo>
                    <a:pt x="11722" y="16691"/>
                  </a:lnTo>
                  <a:lnTo>
                    <a:pt x="11722" y="16691"/>
                  </a:lnTo>
                  <a:lnTo>
                    <a:pt x="11287" y="16682"/>
                  </a:lnTo>
                  <a:lnTo>
                    <a:pt x="10834" y="16656"/>
                  </a:lnTo>
                  <a:lnTo>
                    <a:pt x="10356" y="16622"/>
                  </a:lnTo>
                  <a:lnTo>
                    <a:pt x="9870" y="16571"/>
                  </a:lnTo>
                  <a:lnTo>
                    <a:pt x="9366" y="16511"/>
                  </a:lnTo>
                  <a:lnTo>
                    <a:pt x="8854" y="16435"/>
                  </a:lnTo>
                  <a:lnTo>
                    <a:pt x="8333" y="16358"/>
                  </a:lnTo>
                  <a:lnTo>
                    <a:pt x="7804" y="16264"/>
                  </a:lnTo>
                  <a:lnTo>
                    <a:pt x="7266" y="16170"/>
                  </a:lnTo>
                  <a:lnTo>
                    <a:pt x="6720" y="16067"/>
                  </a:lnTo>
                  <a:lnTo>
                    <a:pt x="5635" y="15854"/>
                  </a:lnTo>
                  <a:lnTo>
                    <a:pt x="4551" y="15624"/>
                  </a:lnTo>
                  <a:lnTo>
                    <a:pt x="3493" y="15393"/>
                  </a:lnTo>
                  <a:lnTo>
                    <a:pt x="3493" y="15393"/>
                  </a:lnTo>
                  <a:lnTo>
                    <a:pt x="3339" y="15359"/>
                  </a:lnTo>
                  <a:lnTo>
                    <a:pt x="3177" y="15342"/>
                  </a:lnTo>
                  <a:lnTo>
                    <a:pt x="2861" y="15308"/>
                  </a:lnTo>
                  <a:lnTo>
                    <a:pt x="2536" y="15282"/>
                  </a:lnTo>
                  <a:lnTo>
                    <a:pt x="2212" y="15273"/>
                  </a:lnTo>
                  <a:lnTo>
                    <a:pt x="2212" y="15273"/>
                  </a:lnTo>
                  <a:lnTo>
                    <a:pt x="1905" y="15256"/>
                  </a:lnTo>
                  <a:lnTo>
                    <a:pt x="1606" y="15239"/>
                  </a:lnTo>
                  <a:lnTo>
                    <a:pt x="1324" y="15214"/>
                  </a:lnTo>
                  <a:lnTo>
                    <a:pt x="1188" y="15197"/>
                  </a:lnTo>
                  <a:lnTo>
                    <a:pt x="1051" y="15171"/>
                  </a:lnTo>
                  <a:lnTo>
                    <a:pt x="923" y="15137"/>
                  </a:lnTo>
                  <a:lnTo>
                    <a:pt x="795" y="15103"/>
                  </a:lnTo>
                  <a:lnTo>
                    <a:pt x="675" y="15052"/>
                  </a:lnTo>
                  <a:lnTo>
                    <a:pt x="556" y="15000"/>
                  </a:lnTo>
                  <a:lnTo>
                    <a:pt x="453" y="14941"/>
                  </a:lnTo>
                  <a:lnTo>
                    <a:pt x="351" y="14872"/>
                  </a:lnTo>
                  <a:lnTo>
                    <a:pt x="257" y="14795"/>
                  </a:lnTo>
                  <a:lnTo>
                    <a:pt x="163" y="14702"/>
                  </a:lnTo>
                  <a:lnTo>
                    <a:pt x="163" y="14702"/>
                  </a:lnTo>
                  <a:lnTo>
                    <a:pt x="129" y="14650"/>
                  </a:lnTo>
                  <a:lnTo>
                    <a:pt x="103" y="14591"/>
                  </a:lnTo>
                  <a:lnTo>
                    <a:pt x="86" y="14531"/>
                  </a:lnTo>
                  <a:lnTo>
                    <a:pt x="78" y="14462"/>
                  </a:lnTo>
                  <a:lnTo>
                    <a:pt x="78" y="14394"/>
                  </a:lnTo>
                  <a:lnTo>
                    <a:pt x="78" y="14326"/>
                  </a:lnTo>
                  <a:lnTo>
                    <a:pt x="95" y="14189"/>
                  </a:lnTo>
                  <a:lnTo>
                    <a:pt x="95" y="14189"/>
                  </a:lnTo>
                  <a:lnTo>
                    <a:pt x="112" y="14061"/>
                  </a:lnTo>
                  <a:lnTo>
                    <a:pt x="120" y="14001"/>
                  </a:lnTo>
                  <a:lnTo>
                    <a:pt x="120" y="13933"/>
                  </a:lnTo>
                  <a:lnTo>
                    <a:pt x="120" y="13933"/>
                  </a:lnTo>
                  <a:lnTo>
                    <a:pt x="112" y="13856"/>
                  </a:lnTo>
                  <a:lnTo>
                    <a:pt x="95" y="13780"/>
                  </a:lnTo>
                  <a:lnTo>
                    <a:pt x="61" y="13617"/>
                  </a:lnTo>
                  <a:lnTo>
                    <a:pt x="61" y="13617"/>
                  </a:lnTo>
                  <a:lnTo>
                    <a:pt x="26" y="13455"/>
                  </a:lnTo>
                  <a:lnTo>
                    <a:pt x="9" y="13378"/>
                  </a:lnTo>
                  <a:lnTo>
                    <a:pt x="1" y="13301"/>
                  </a:lnTo>
                  <a:lnTo>
                    <a:pt x="1" y="13233"/>
                  </a:lnTo>
                  <a:lnTo>
                    <a:pt x="9" y="13156"/>
                  </a:lnTo>
                  <a:lnTo>
                    <a:pt x="26" y="13088"/>
                  </a:lnTo>
                  <a:lnTo>
                    <a:pt x="61" y="13020"/>
                  </a:lnTo>
                  <a:lnTo>
                    <a:pt x="61" y="13020"/>
                  </a:lnTo>
                  <a:lnTo>
                    <a:pt x="163" y="12866"/>
                  </a:lnTo>
                  <a:lnTo>
                    <a:pt x="283" y="12721"/>
                  </a:lnTo>
                  <a:lnTo>
                    <a:pt x="402" y="12584"/>
                  </a:lnTo>
                  <a:lnTo>
                    <a:pt x="547" y="12456"/>
                  </a:lnTo>
                  <a:lnTo>
                    <a:pt x="692" y="12337"/>
                  </a:lnTo>
                  <a:lnTo>
                    <a:pt x="855" y="12226"/>
                  </a:lnTo>
                  <a:lnTo>
                    <a:pt x="1017" y="12115"/>
                  </a:lnTo>
                  <a:lnTo>
                    <a:pt x="1196" y="12012"/>
                  </a:lnTo>
                  <a:lnTo>
                    <a:pt x="1375" y="11910"/>
                  </a:lnTo>
                  <a:lnTo>
                    <a:pt x="1572" y="11816"/>
                  </a:lnTo>
                  <a:lnTo>
                    <a:pt x="1973" y="11628"/>
                  </a:lnTo>
                  <a:lnTo>
                    <a:pt x="2408" y="11449"/>
                  </a:lnTo>
                  <a:lnTo>
                    <a:pt x="2852" y="11270"/>
                  </a:lnTo>
                  <a:lnTo>
                    <a:pt x="2852" y="11270"/>
                  </a:lnTo>
                  <a:lnTo>
                    <a:pt x="3271" y="11107"/>
                  </a:lnTo>
                  <a:lnTo>
                    <a:pt x="3706" y="10928"/>
                  </a:lnTo>
                  <a:lnTo>
                    <a:pt x="4141" y="10732"/>
                  </a:lnTo>
                  <a:lnTo>
                    <a:pt x="4577" y="10527"/>
                  </a:lnTo>
                  <a:lnTo>
                    <a:pt x="4790" y="10407"/>
                  </a:lnTo>
                  <a:lnTo>
                    <a:pt x="5004" y="10296"/>
                  </a:lnTo>
                  <a:lnTo>
                    <a:pt x="5217" y="10168"/>
                  </a:lnTo>
                  <a:lnTo>
                    <a:pt x="5430" y="10032"/>
                  </a:lnTo>
                  <a:lnTo>
                    <a:pt x="5644" y="9895"/>
                  </a:lnTo>
                  <a:lnTo>
                    <a:pt x="5849" y="9742"/>
                  </a:lnTo>
                  <a:lnTo>
                    <a:pt x="6045" y="9588"/>
                  </a:lnTo>
                  <a:lnTo>
                    <a:pt x="6241" y="9417"/>
                  </a:lnTo>
                  <a:lnTo>
                    <a:pt x="6241" y="9417"/>
                  </a:lnTo>
                  <a:lnTo>
                    <a:pt x="6421" y="9255"/>
                  </a:lnTo>
                  <a:lnTo>
                    <a:pt x="6591" y="9093"/>
                  </a:lnTo>
                  <a:lnTo>
                    <a:pt x="6754" y="8930"/>
                  </a:lnTo>
                  <a:lnTo>
                    <a:pt x="6907" y="8760"/>
                  </a:lnTo>
                  <a:lnTo>
                    <a:pt x="7052" y="8589"/>
                  </a:lnTo>
                  <a:lnTo>
                    <a:pt x="7198" y="8410"/>
                  </a:lnTo>
                  <a:lnTo>
                    <a:pt x="7334" y="8239"/>
                  </a:lnTo>
                  <a:lnTo>
                    <a:pt x="7462" y="8060"/>
                  </a:lnTo>
                  <a:lnTo>
                    <a:pt x="7590" y="7880"/>
                  </a:lnTo>
                  <a:lnTo>
                    <a:pt x="7710" y="7701"/>
                  </a:lnTo>
                  <a:lnTo>
                    <a:pt x="7932" y="7334"/>
                  </a:lnTo>
                  <a:lnTo>
                    <a:pt x="8137" y="6958"/>
                  </a:lnTo>
                  <a:lnTo>
                    <a:pt x="8324" y="6583"/>
                  </a:lnTo>
                  <a:lnTo>
                    <a:pt x="8495" y="6207"/>
                  </a:lnTo>
                  <a:lnTo>
                    <a:pt x="8657" y="5823"/>
                  </a:lnTo>
                  <a:lnTo>
                    <a:pt x="8803" y="5447"/>
                  </a:lnTo>
                  <a:lnTo>
                    <a:pt x="8939" y="5063"/>
                  </a:lnTo>
                  <a:lnTo>
                    <a:pt x="9067" y="4688"/>
                  </a:lnTo>
                  <a:lnTo>
                    <a:pt x="9187" y="4303"/>
                  </a:lnTo>
                  <a:lnTo>
                    <a:pt x="9409" y="3569"/>
                  </a:lnTo>
                  <a:lnTo>
                    <a:pt x="9409" y="3569"/>
                  </a:lnTo>
                  <a:lnTo>
                    <a:pt x="9571" y="3048"/>
                  </a:lnTo>
                  <a:lnTo>
                    <a:pt x="9733" y="2545"/>
                  </a:lnTo>
                  <a:lnTo>
                    <a:pt x="9895" y="2067"/>
                  </a:lnTo>
                  <a:lnTo>
                    <a:pt x="9981" y="1836"/>
                  </a:lnTo>
                  <a:lnTo>
                    <a:pt x="10066" y="1614"/>
                  </a:lnTo>
                  <a:lnTo>
                    <a:pt x="10160" y="1401"/>
                  </a:lnTo>
                  <a:lnTo>
                    <a:pt x="10254" y="1187"/>
                  </a:lnTo>
                  <a:lnTo>
                    <a:pt x="10356" y="991"/>
                  </a:lnTo>
                  <a:lnTo>
                    <a:pt x="10467" y="795"/>
                  </a:lnTo>
                  <a:lnTo>
                    <a:pt x="10578" y="607"/>
                  </a:lnTo>
                  <a:lnTo>
                    <a:pt x="10706" y="436"/>
                  </a:lnTo>
                  <a:lnTo>
                    <a:pt x="10834" y="265"/>
                  </a:lnTo>
                  <a:lnTo>
                    <a:pt x="10971" y="103"/>
                  </a:lnTo>
                  <a:lnTo>
                    <a:pt x="10971" y="103"/>
                  </a:lnTo>
                  <a:lnTo>
                    <a:pt x="11022" y="69"/>
                  </a:lnTo>
                  <a:lnTo>
                    <a:pt x="11073" y="35"/>
                  </a:lnTo>
                  <a:lnTo>
                    <a:pt x="11133" y="18"/>
                  </a:lnTo>
                  <a:lnTo>
                    <a:pt x="11193" y="9"/>
                  </a:lnTo>
                  <a:lnTo>
                    <a:pt x="11261" y="1"/>
                  </a:lnTo>
                  <a:lnTo>
                    <a:pt x="11330" y="1"/>
                  </a:lnTo>
                  <a:lnTo>
                    <a:pt x="11475" y="9"/>
                  </a:lnTo>
                  <a:lnTo>
                    <a:pt x="11475" y="9"/>
                  </a:lnTo>
                  <a:lnTo>
                    <a:pt x="11645" y="9"/>
                  </a:lnTo>
                  <a:lnTo>
                    <a:pt x="11645" y="9"/>
                  </a:lnTo>
                  <a:lnTo>
                    <a:pt x="11662" y="9"/>
                  </a:lnTo>
                  <a:lnTo>
                    <a:pt x="11662" y="9"/>
                  </a:lnTo>
                  <a:lnTo>
                    <a:pt x="11697" y="9"/>
                  </a:lnTo>
                  <a:lnTo>
                    <a:pt x="11731" y="18"/>
                  </a:lnTo>
                  <a:lnTo>
                    <a:pt x="11731" y="18"/>
                  </a:lnTo>
                  <a:lnTo>
                    <a:pt x="11765" y="43"/>
                  </a:lnTo>
                  <a:lnTo>
                    <a:pt x="11791" y="69"/>
                  </a:lnTo>
                  <a:lnTo>
                    <a:pt x="11833" y="137"/>
                  </a:lnTo>
                  <a:lnTo>
                    <a:pt x="11833" y="137"/>
                  </a:lnTo>
                  <a:lnTo>
                    <a:pt x="11876" y="197"/>
                  </a:lnTo>
                  <a:lnTo>
                    <a:pt x="11876" y="197"/>
                  </a:lnTo>
                  <a:lnTo>
                    <a:pt x="12038" y="376"/>
                  </a:lnTo>
                  <a:lnTo>
                    <a:pt x="12200" y="556"/>
                  </a:lnTo>
                  <a:lnTo>
                    <a:pt x="12371" y="718"/>
                  </a:lnTo>
                  <a:lnTo>
                    <a:pt x="12542" y="880"/>
                  </a:lnTo>
                  <a:lnTo>
                    <a:pt x="12713" y="1042"/>
                  </a:lnTo>
                  <a:lnTo>
                    <a:pt x="12883" y="1187"/>
                  </a:lnTo>
                  <a:lnTo>
                    <a:pt x="13063" y="1333"/>
                  </a:lnTo>
                  <a:lnTo>
                    <a:pt x="13242" y="1478"/>
                  </a:lnTo>
                  <a:lnTo>
                    <a:pt x="13430" y="1614"/>
                  </a:lnTo>
                  <a:lnTo>
                    <a:pt x="13617" y="1742"/>
                  </a:lnTo>
                  <a:lnTo>
                    <a:pt x="13993" y="1990"/>
                  </a:lnTo>
                  <a:lnTo>
                    <a:pt x="14386" y="2220"/>
                  </a:lnTo>
                  <a:lnTo>
                    <a:pt x="14778" y="2442"/>
                  </a:lnTo>
                  <a:lnTo>
                    <a:pt x="15188" y="2647"/>
                  </a:lnTo>
                  <a:lnTo>
                    <a:pt x="15598" y="2844"/>
                  </a:lnTo>
                  <a:lnTo>
                    <a:pt x="16025" y="3031"/>
                  </a:lnTo>
                  <a:lnTo>
                    <a:pt x="16452" y="3211"/>
                  </a:lnTo>
                  <a:lnTo>
                    <a:pt x="16887" y="3381"/>
                  </a:lnTo>
                  <a:lnTo>
                    <a:pt x="17323" y="3552"/>
                  </a:lnTo>
                  <a:lnTo>
                    <a:pt x="18210" y="3885"/>
                  </a:lnTo>
                  <a:lnTo>
                    <a:pt x="18210" y="3885"/>
                  </a:lnTo>
                  <a:lnTo>
                    <a:pt x="18936" y="4150"/>
                  </a:lnTo>
                  <a:lnTo>
                    <a:pt x="19662" y="4431"/>
                  </a:lnTo>
                  <a:lnTo>
                    <a:pt x="20020" y="4577"/>
                  </a:lnTo>
                  <a:lnTo>
                    <a:pt x="20387" y="4730"/>
                  </a:lnTo>
                  <a:lnTo>
                    <a:pt x="20746" y="4884"/>
                  </a:lnTo>
                  <a:lnTo>
                    <a:pt x="21104" y="5046"/>
                  </a:lnTo>
                  <a:lnTo>
                    <a:pt x="21463" y="5217"/>
                  </a:lnTo>
                  <a:lnTo>
                    <a:pt x="21822" y="5405"/>
                  </a:lnTo>
                  <a:lnTo>
                    <a:pt x="22172" y="5593"/>
                  </a:lnTo>
                  <a:lnTo>
                    <a:pt x="22522" y="5789"/>
                  </a:lnTo>
                  <a:lnTo>
                    <a:pt x="22863" y="6002"/>
                  </a:lnTo>
                  <a:lnTo>
                    <a:pt x="23205" y="6224"/>
                  </a:lnTo>
                  <a:lnTo>
                    <a:pt x="23546" y="6463"/>
                  </a:lnTo>
                  <a:lnTo>
                    <a:pt x="23870" y="6711"/>
                  </a:lnTo>
                  <a:lnTo>
                    <a:pt x="23870" y="6711"/>
                  </a:lnTo>
                  <a:lnTo>
                    <a:pt x="23896" y="6736"/>
                  </a:lnTo>
                  <a:lnTo>
                    <a:pt x="23905" y="6762"/>
                  </a:lnTo>
                  <a:lnTo>
                    <a:pt x="23905" y="6779"/>
                  </a:lnTo>
                  <a:lnTo>
                    <a:pt x="23905" y="6779"/>
                  </a:lnTo>
                  <a:lnTo>
                    <a:pt x="23879" y="6856"/>
                  </a:lnTo>
                  <a:lnTo>
                    <a:pt x="23853" y="6933"/>
                  </a:lnTo>
                  <a:lnTo>
                    <a:pt x="23819" y="7010"/>
                  </a:lnTo>
                  <a:lnTo>
                    <a:pt x="23777" y="7078"/>
                  </a:lnTo>
                  <a:lnTo>
                    <a:pt x="23691" y="7215"/>
                  </a:lnTo>
                  <a:lnTo>
                    <a:pt x="23580" y="7351"/>
                  </a:lnTo>
                  <a:lnTo>
                    <a:pt x="23452" y="7479"/>
                  </a:lnTo>
                  <a:lnTo>
                    <a:pt x="23324" y="7607"/>
                  </a:lnTo>
                  <a:lnTo>
                    <a:pt x="23025" y="7855"/>
                  </a:lnTo>
                  <a:lnTo>
                    <a:pt x="23025" y="7855"/>
                  </a:lnTo>
                  <a:lnTo>
                    <a:pt x="22795" y="8060"/>
                  </a:lnTo>
                  <a:lnTo>
                    <a:pt x="22564" y="8273"/>
                  </a:lnTo>
                  <a:lnTo>
                    <a:pt x="22453" y="8384"/>
                  </a:lnTo>
                  <a:lnTo>
                    <a:pt x="22351" y="8504"/>
                  </a:lnTo>
                  <a:lnTo>
                    <a:pt x="22248" y="8623"/>
                  </a:lnTo>
                  <a:lnTo>
                    <a:pt x="22154" y="8751"/>
                  </a:lnTo>
                  <a:lnTo>
                    <a:pt x="22154" y="8751"/>
                  </a:lnTo>
                  <a:lnTo>
                    <a:pt x="21924" y="9118"/>
                  </a:lnTo>
                  <a:lnTo>
                    <a:pt x="21702" y="9485"/>
                  </a:lnTo>
                  <a:lnTo>
                    <a:pt x="21506" y="9852"/>
                  </a:lnTo>
                  <a:lnTo>
                    <a:pt x="21318" y="10211"/>
                  </a:lnTo>
                  <a:lnTo>
                    <a:pt x="21147" y="10561"/>
                  </a:lnTo>
                  <a:lnTo>
                    <a:pt x="20993" y="10903"/>
                  </a:lnTo>
                  <a:lnTo>
                    <a:pt x="20703" y="11534"/>
                  </a:lnTo>
                  <a:lnTo>
                    <a:pt x="20652" y="11662"/>
                  </a:lnTo>
                  <a:lnTo>
                    <a:pt x="20652" y="11662"/>
                  </a:lnTo>
                  <a:lnTo>
                    <a:pt x="20481" y="12047"/>
                  </a:lnTo>
                  <a:lnTo>
                    <a:pt x="20302" y="12431"/>
                  </a:lnTo>
                  <a:lnTo>
                    <a:pt x="20208" y="12601"/>
                  </a:lnTo>
                  <a:lnTo>
                    <a:pt x="20131" y="12747"/>
                  </a:lnTo>
                  <a:lnTo>
                    <a:pt x="20054" y="12866"/>
                  </a:lnTo>
                  <a:lnTo>
                    <a:pt x="19986" y="12951"/>
                  </a:lnTo>
                  <a:lnTo>
                    <a:pt x="19986" y="12951"/>
                  </a:lnTo>
                  <a:lnTo>
                    <a:pt x="19926" y="12994"/>
                  </a:lnTo>
                  <a:lnTo>
                    <a:pt x="19858" y="13045"/>
                  </a:lnTo>
                  <a:lnTo>
                    <a:pt x="19687" y="13156"/>
                  </a:lnTo>
                  <a:lnTo>
                    <a:pt x="19474" y="13259"/>
                  </a:lnTo>
                  <a:lnTo>
                    <a:pt x="19226" y="13378"/>
                  </a:lnTo>
                  <a:lnTo>
                    <a:pt x="18962" y="13489"/>
                  </a:lnTo>
                  <a:lnTo>
                    <a:pt x="18671" y="13609"/>
                  </a:lnTo>
                  <a:lnTo>
                    <a:pt x="18091" y="13831"/>
                  </a:lnTo>
                  <a:lnTo>
                    <a:pt x="17903" y="13908"/>
                  </a:lnTo>
                  <a:lnTo>
                    <a:pt x="17903" y="13908"/>
                  </a:lnTo>
                  <a:lnTo>
                    <a:pt x="17382" y="14112"/>
                  </a:lnTo>
                  <a:lnTo>
                    <a:pt x="16836" y="14326"/>
                  </a:lnTo>
                  <a:lnTo>
                    <a:pt x="16264" y="14565"/>
                  </a:lnTo>
                  <a:lnTo>
                    <a:pt x="15675" y="14838"/>
                  </a:lnTo>
                  <a:lnTo>
                    <a:pt x="15376" y="14975"/>
                  </a:lnTo>
                  <a:lnTo>
                    <a:pt x="15069" y="15128"/>
                  </a:lnTo>
                  <a:lnTo>
                    <a:pt x="14770" y="15291"/>
                  </a:lnTo>
                  <a:lnTo>
                    <a:pt x="14463" y="15453"/>
                  </a:lnTo>
                  <a:lnTo>
                    <a:pt x="14155" y="15632"/>
                  </a:lnTo>
                  <a:lnTo>
                    <a:pt x="13848" y="15820"/>
                  </a:lnTo>
                  <a:lnTo>
                    <a:pt x="13541" y="16016"/>
                  </a:lnTo>
                  <a:lnTo>
                    <a:pt x="13233" y="16230"/>
                  </a:lnTo>
                  <a:lnTo>
                    <a:pt x="13233" y="16230"/>
                  </a:lnTo>
                  <a:lnTo>
                    <a:pt x="13114" y="16315"/>
                  </a:lnTo>
                  <a:lnTo>
                    <a:pt x="13011" y="16417"/>
                  </a:lnTo>
                  <a:lnTo>
                    <a:pt x="13011" y="16417"/>
                  </a:lnTo>
                  <a:lnTo>
                    <a:pt x="12875" y="16537"/>
                  </a:lnTo>
                  <a:lnTo>
                    <a:pt x="12806" y="16588"/>
                  </a:lnTo>
                  <a:lnTo>
                    <a:pt x="12738" y="16622"/>
                  </a:lnTo>
                  <a:lnTo>
                    <a:pt x="12738" y="16622"/>
                  </a:lnTo>
                  <a:lnTo>
                    <a:pt x="12636" y="16656"/>
                  </a:lnTo>
                  <a:lnTo>
                    <a:pt x="12525" y="16682"/>
                  </a:lnTo>
                  <a:lnTo>
                    <a:pt x="12397" y="16691"/>
                  </a:lnTo>
                  <a:lnTo>
                    <a:pt x="12260" y="16699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2" name="Google Shape;10132;p44"/>
            <p:cNvSpPr/>
            <p:nvPr/>
          </p:nvSpPr>
          <p:spPr>
            <a:xfrm>
              <a:off x="3601363" y="3195775"/>
              <a:ext cx="594825" cy="414725"/>
            </a:xfrm>
            <a:custGeom>
              <a:avLst/>
              <a:gdLst/>
              <a:ahLst/>
              <a:cxnLst/>
              <a:rect l="l" t="t" r="r" b="b"/>
              <a:pathLst>
                <a:path w="23793" h="16589" fill="none" extrusionOk="0">
                  <a:moveTo>
                    <a:pt x="11252" y="1"/>
                  </a:moveTo>
                  <a:lnTo>
                    <a:pt x="11252" y="1"/>
                  </a:lnTo>
                  <a:lnTo>
                    <a:pt x="11167" y="10"/>
                  </a:lnTo>
                  <a:lnTo>
                    <a:pt x="11090" y="18"/>
                  </a:lnTo>
                  <a:lnTo>
                    <a:pt x="11013" y="44"/>
                  </a:lnTo>
                  <a:lnTo>
                    <a:pt x="10987" y="69"/>
                  </a:lnTo>
                  <a:lnTo>
                    <a:pt x="10962" y="95"/>
                  </a:lnTo>
                  <a:lnTo>
                    <a:pt x="10962" y="95"/>
                  </a:lnTo>
                  <a:lnTo>
                    <a:pt x="10825" y="249"/>
                  </a:lnTo>
                  <a:lnTo>
                    <a:pt x="10697" y="419"/>
                  </a:lnTo>
                  <a:lnTo>
                    <a:pt x="10569" y="590"/>
                  </a:lnTo>
                  <a:lnTo>
                    <a:pt x="10458" y="778"/>
                  </a:lnTo>
                  <a:lnTo>
                    <a:pt x="10356" y="966"/>
                  </a:lnTo>
                  <a:lnTo>
                    <a:pt x="10253" y="1171"/>
                  </a:lnTo>
                  <a:lnTo>
                    <a:pt x="10151" y="1375"/>
                  </a:lnTo>
                  <a:lnTo>
                    <a:pt x="10065" y="1589"/>
                  </a:lnTo>
                  <a:lnTo>
                    <a:pt x="9971" y="1811"/>
                  </a:lnTo>
                  <a:lnTo>
                    <a:pt x="9886" y="2041"/>
                  </a:lnTo>
                  <a:lnTo>
                    <a:pt x="9724" y="2519"/>
                  </a:lnTo>
                  <a:lnTo>
                    <a:pt x="9570" y="3015"/>
                  </a:lnTo>
                  <a:lnTo>
                    <a:pt x="9416" y="3535"/>
                  </a:lnTo>
                  <a:lnTo>
                    <a:pt x="9416" y="3535"/>
                  </a:lnTo>
                  <a:lnTo>
                    <a:pt x="9186" y="4278"/>
                  </a:lnTo>
                  <a:lnTo>
                    <a:pt x="9066" y="4654"/>
                  </a:lnTo>
                  <a:lnTo>
                    <a:pt x="8938" y="5029"/>
                  </a:lnTo>
                  <a:lnTo>
                    <a:pt x="8802" y="5413"/>
                  </a:lnTo>
                  <a:lnTo>
                    <a:pt x="8657" y="5798"/>
                  </a:lnTo>
                  <a:lnTo>
                    <a:pt x="8494" y="6182"/>
                  </a:lnTo>
                  <a:lnTo>
                    <a:pt x="8324" y="6557"/>
                  </a:lnTo>
                  <a:lnTo>
                    <a:pt x="8136" y="6942"/>
                  </a:lnTo>
                  <a:lnTo>
                    <a:pt x="7931" y="7309"/>
                  </a:lnTo>
                  <a:lnTo>
                    <a:pt x="7700" y="7676"/>
                  </a:lnTo>
                  <a:lnTo>
                    <a:pt x="7581" y="7864"/>
                  </a:lnTo>
                  <a:lnTo>
                    <a:pt x="7453" y="8043"/>
                  </a:lnTo>
                  <a:lnTo>
                    <a:pt x="7325" y="8222"/>
                  </a:lnTo>
                  <a:lnTo>
                    <a:pt x="7188" y="8393"/>
                  </a:lnTo>
                  <a:lnTo>
                    <a:pt x="7043" y="8572"/>
                  </a:lnTo>
                  <a:lnTo>
                    <a:pt x="6889" y="8743"/>
                  </a:lnTo>
                  <a:lnTo>
                    <a:pt x="6736" y="8914"/>
                  </a:lnTo>
                  <a:lnTo>
                    <a:pt x="6574" y="9084"/>
                  </a:lnTo>
                  <a:lnTo>
                    <a:pt x="6403" y="9247"/>
                  </a:lnTo>
                  <a:lnTo>
                    <a:pt x="6224" y="9409"/>
                  </a:lnTo>
                  <a:lnTo>
                    <a:pt x="6224" y="9409"/>
                  </a:lnTo>
                  <a:lnTo>
                    <a:pt x="6027" y="9580"/>
                  </a:lnTo>
                  <a:lnTo>
                    <a:pt x="5831" y="9733"/>
                  </a:lnTo>
                  <a:lnTo>
                    <a:pt x="5617" y="9887"/>
                  </a:lnTo>
                  <a:lnTo>
                    <a:pt x="5413" y="10023"/>
                  </a:lnTo>
                  <a:lnTo>
                    <a:pt x="5199" y="10160"/>
                  </a:lnTo>
                  <a:lnTo>
                    <a:pt x="4986" y="10288"/>
                  </a:lnTo>
                  <a:lnTo>
                    <a:pt x="4764" y="10408"/>
                  </a:lnTo>
                  <a:lnTo>
                    <a:pt x="4550" y="10519"/>
                  </a:lnTo>
                  <a:lnTo>
                    <a:pt x="4115" y="10732"/>
                  </a:lnTo>
                  <a:lnTo>
                    <a:pt x="3671" y="10928"/>
                  </a:lnTo>
                  <a:lnTo>
                    <a:pt x="3244" y="11099"/>
                  </a:lnTo>
                  <a:lnTo>
                    <a:pt x="2817" y="11270"/>
                  </a:lnTo>
                  <a:lnTo>
                    <a:pt x="2817" y="11270"/>
                  </a:lnTo>
                  <a:lnTo>
                    <a:pt x="2373" y="11449"/>
                  </a:lnTo>
                  <a:lnTo>
                    <a:pt x="1947" y="11628"/>
                  </a:lnTo>
                  <a:lnTo>
                    <a:pt x="1545" y="11808"/>
                  </a:lnTo>
                  <a:lnTo>
                    <a:pt x="1357" y="11910"/>
                  </a:lnTo>
                  <a:lnTo>
                    <a:pt x="1178" y="12004"/>
                  </a:lnTo>
                  <a:lnTo>
                    <a:pt x="999" y="12106"/>
                  </a:lnTo>
                  <a:lnTo>
                    <a:pt x="837" y="12217"/>
                  </a:lnTo>
                  <a:lnTo>
                    <a:pt x="675" y="12328"/>
                  </a:lnTo>
                  <a:lnTo>
                    <a:pt x="529" y="12448"/>
                  </a:lnTo>
                  <a:lnTo>
                    <a:pt x="393" y="12576"/>
                  </a:lnTo>
                  <a:lnTo>
                    <a:pt x="273" y="12704"/>
                  </a:lnTo>
                  <a:lnTo>
                    <a:pt x="154" y="12849"/>
                  </a:lnTo>
                  <a:lnTo>
                    <a:pt x="51" y="12994"/>
                  </a:lnTo>
                  <a:lnTo>
                    <a:pt x="51" y="12994"/>
                  </a:lnTo>
                  <a:lnTo>
                    <a:pt x="26" y="13054"/>
                  </a:lnTo>
                  <a:lnTo>
                    <a:pt x="9" y="13122"/>
                  </a:lnTo>
                  <a:lnTo>
                    <a:pt x="0" y="13182"/>
                  </a:lnTo>
                  <a:lnTo>
                    <a:pt x="0" y="13250"/>
                  </a:lnTo>
                  <a:lnTo>
                    <a:pt x="9" y="13327"/>
                  </a:lnTo>
                  <a:lnTo>
                    <a:pt x="26" y="13396"/>
                  </a:lnTo>
                  <a:lnTo>
                    <a:pt x="60" y="13549"/>
                  </a:lnTo>
                  <a:lnTo>
                    <a:pt x="60" y="13549"/>
                  </a:lnTo>
                  <a:lnTo>
                    <a:pt x="103" y="13720"/>
                  </a:lnTo>
                  <a:lnTo>
                    <a:pt x="111" y="13797"/>
                  </a:lnTo>
                  <a:lnTo>
                    <a:pt x="120" y="13882"/>
                  </a:lnTo>
                  <a:lnTo>
                    <a:pt x="120" y="13882"/>
                  </a:lnTo>
                  <a:lnTo>
                    <a:pt x="120" y="13950"/>
                  </a:lnTo>
                  <a:lnTo>
                    <a:pt x="120" y="14010"/>
                  </a:lnTo>
                  <a:lnTo>
                    <a:pt x="103" y="14147"/>
                  </a:lnTo>
                  <a:lnTo>
                    <a:pt x="103" y="14147"/>
                  </a:lnTo>
                  <a:lnTo>
                    <a:pt x="85" y="14283"/>
                  </a:lnTo>
                  <a:lnTo>
                    <a:pt x="77" y="14403"/>
                  </a:lnTo>
                  <a:lnTo>
                    <a:pt x="85" y="14463"/>
                  </a:lnTo>
                  <a:lnTo>
                    <a:pt x="103" y="14514"/>
                  </a:lnTo>
                  <a:lnTo>
                    <a:pt x="120" y="14565"/>
                  </a:lnTo>
                  <a:lnTo>
                    <a:pt x="154" y="14616"/>
                  </a:lnTo>
                  <a:lnTo>
                    <a:pt x="154" y="14616"/>
                  </a:lnTo>
                  <a:lnTo>
                    <a:pt x="239" y="14702"/>
                  </a:lnTo>
                  <a:lnTo>
                    <a:pt x="333" y="14779"/>
                  </a:lnTo>
                  <a:lnTo>
                    <a:pt x="435" y="14847"/>
                  </a:lnTo>
                  <a:lnTo>
                    <a:pt x="538" y="14907"/>
                  </a:lnTo>
                  <a:lnTo>
                    <a:pt x="649" y="14958"/>
                  </a:lnTo>
                  <a:lnTo>
                    <a:pt x="768" y="15001"/>
                  </a:lnTo>
                  <a:lnTo>
                    <a:pt x="888" y="15035"/>
                  </a:lnTo>
                  <a:lnTo>
                    <a:pt x="1016" y="15069"/>
                  </a:lnTo>
                  <a:lnTo>
                    <a:pt x="1153" y="15086"/>
                  </a:lnTo>
                  <a:lnTo>
                    <a:pt x="1289" y="15112"/>
                  </a:lnTo>
                  <a:lnTo>
                    <a:pt x="1571" y="15137"/>
                  </a:lnTo>
                  <a:lnTo>
                    <a:pt x="1861" y="15154"/>
                  </a:lnTo>
                  <a:lnTo>
                    <a:pt x="2160" y="15163"/>
                  </a:lnTo>
                  <a:lnTo>
                    <a:pt x="2160" y="15163"/>
                  </a:lnTo>
                  <a:lnTo>
                    <a:pt x="2484" y="15180"/>
                  </a:lnTo>
                  <a:lnTo>
                    <a:pt x="2817" y="15197"/>
                  </a:lnTo>
                  <a:lnTo>
                    <a:pt x="3133" y="15231"/>
                  </a:lnTo>
                  <a:lnTo>
                    <a:pt x="3295" y="15257"/>
                  </a:lnTo>
                  <a:lnTo>
                    <a:pt x="3449" y="15291"/>
                  </a:lnTo>
                  <a:lnTo>
                    <a:pt x="3449" y="15291"/>
                  </a:lnTo>
                  <a:lnTo>
                    <a:pt x="4508" y="15521"/>
                  </a:lnTo>
                  <a:lnTo>
                    <a:pt x="5592" y="15743"/>
                  </a:lnTo>
                  <a:lnTo>
                    <a:pt x="6676" y="15965"/>
                  </a:lnTo>
                  <a:lnTo>
                    <a:pt x="7222" y="16068"/>
                  </a:lnTo>
                  <a:lnTo>
                    <a:pt x="7752" y="16162"/>
                  </a:lnTo>
                  <a:lnTo>
                    <a:pt x="8290" y="16247"/>
                  </a:lnTo>
                  <a:lnTo>
                    <a:pt x="8810" y="16332"/>
                  </a:lnTo>
                  <a:lnTo>
                    <a:pt x="9323" y="16401"/>
                  </a:lnTo>
                  <a:lnTo>
                    <a:pt x="9818" y="16460"/>
                  </a:lnTo>
                  <a:lnTo>
                    <a:pt x="10313" y="16512"/>
                  </a:lnTo>
                  <a:lnTo>
                    <a:pt x="10782" y="16554"/>
                  </a:lnTo>
                  <a:lnTo>
                    <a:pt x="11235" y="16571"/>
                  </a:lnTo>
                  <a:lnTo>
                    <a:pt x="11670" y="16580"/>
                  </a:lnTo>
                  <a:lnTo>
                    <a:pt x="11670" y="16580"/>
                  </a:lnTo>
                  <a:lnTo>
                    <a:pt x="11969" y="16588"/>
                  </a:lnTo>
                  <a:lnTo>
                    <a:pt x="11969" y="16588"/>
                  </a:lnTo>
                  <a:lnTo>
                    <a:pt x="12182" y="16588"/>
                  </a:lnTo>
                  <a:lnTo>
                    <a:pt x="12370" y="16588"/>
                  </a:lnTo>
                  <a:lnTo>
                    <a:pt x="12447" y="16580"/>
                  </a:lnTo>
                  <a:lnTo>
                    <a:pt x="12524" y="16563"/>
                  </a:lnTo>
                  <a:lnTo>
                    <a:pt x="12601" y="16546"/>
                  </a:lnTo>
                  <a:lnTo>
                    <a:pt x="12661" y="16520"/>
                  </a:lnTo>
                  <a:lnTo>
                    <a:pt x="12661" y="16520"/>
                  </a:lnTo>
                  <a:lnTo>
                    <a:pt x="12729" y="16486"/>
                  </a:lnTo>
                  <a:lnTo>
                    <a:pt x="12789" y="16443"/>
                  </a:lnTo>
                  <a:lnTo>
                    <a:pt x="12917" y="16324"/>
                  </a:lnTo>
                  <a:lnTo>
                    <a:pt x="12917" y="16324"/>
                  </a:lnTo>
                  <a:lnTo>
                    <a:pt x="13028" y="16230"/>
                  </a:lnTo>
                  <a:lnTo>
                    <a:pt x="13147" y="16127"/>
                  </a:lnTo>
                  <a:lnTo>
                    <a:pt x="13147" y="16127"/>
                  </a:lnTo>
                  <a:lnTo>
                    <a:pt x="13454" y="15923"/>
                  </a:lnTo>
                  <a:lnTo>
                    <a:pt x="13762" y="15726"/>
                  </a:lnTo>
                  <a:lnTo>
                    <a:pt x="14078" y="15538"/>
                  </a:lnTo>
                  <a:lnTo>
                    <a:pt x="14385" y="15359"/>
                  </a:lnTo>
                  <a:lnTo>
                    <a:pt x="14684" y="15188"/>
                  </a:lnTo>
                  <a:lnTo>
                    <a:pt x="14991" y="15026"/>
                  </a:lnTo>
                  <a:lnTo>
                    <a:pt x="15298" y="14881"/>
                  </a:lnTo>
                  <a:lnTo>
                    <a:pt x="15597" y="14736"/>
                  </a:lnTo>
                  <a:lnTo>
                    <a:pt x="16186" y="14471"/>
                  </a:lnTo>
                  <a:lnTo>
                    <a:pt x="16758" y="14224"/>
                  </a:lnTo>
                  <a:lnTo>
                    <a:pt x="17313" y="14010"/>
                  </a:lnTo>
                  <a:lnTo>
                    <a:pt x="17834" y="13805"/>
                  </a:lnTo>
                  <a:lnTo>
                    <a:pt x="18022" y="13729"/>
                  </a:lnTo>
                  <a:lnTo>
                    <a:pt x="18022" y="13729"/>
                  </a:lnTo>
                  <a:lnTo>
                    <a:pt x="18602" y="13507"/>
                  </a:lnTo>
                  <a:lnTo>
                    <a:pt x="18884" y="13396"/>
                  </a:lnTo>
                  <a:lnTo>
                    <a:pt x="19149" y="13276"/>
                  </a:lnTo>
                  <a:lnTo>
                    <a:pt x="19388" y="13165"/>
                  </a:lnTo>
                  <a:lnTo>
                    <a:pt x="19601" y="13054"/>
                  </a:lnTo>
                  <a:lnTo>
                    <a:pt x="19772" y="12952"/>
                  </a:lnTo>
                  <a:lnTo>
                    <a:pt x="19840" y="12909"/>
                  </a:lnTo>
                  <a:lnTo>
                    <a:pt x="19891" y="12858"/>
                  </a:lnTo>
                  <a:lnTo>
                    <a:pt x="19891" y="12858"/>
                  </a:lnTo>
                  <a:lnTo>
                    <a:pt x="19960" y="12781"/>
                  </a:lnTo>
                  <a:lnTo>
                    <a:pt x="20037" y="12661"/>
                  </a:lnTo>
                  <a:lnTo>
                    <a:pt x="20113" y="12516"/>
                  </a:lnTo>
                  <a:lnTo>
                    <a:pt x="20199" y="12346"/>
                  </a:lnTo>
                  <a:lnTo>
                    <a:pt x="20378" y="11970"/>
                  </a:lnTo>
                  <a:lnTo>
                    <a:pt x="20549" y="11586"/>
                  </a:lnTo>
                  <a:lnTo>
                    <a:pt x="20600" y="11458"/>
                  </a:lnTo>
                  <a:lnTo>
                    <a:pt x="20600" y="11458"/>
                  </a:lnTo>
                  <a:lnTo>
                    <a:pt x="20890" y="10826"/>
                  </a:lnTo>
                  <a:lnTo>
                    <a:pt x="21044" y="10484"/>
                  </a:lnTo>
                  <a:lnTo>
                    <a:pt x="21215" y="10134"/>
                  </a:lnTo>
                  <a:lnTo>
                    <a:pt x="21402" y="9776"/>
                  </a:lnTo>
                  <a:lnTo>
                    <a:pt x="21607" y="9409"/>
                  </a:lnTo>
                  <a:lnTo>
                    <a:pt x="21821" y="9042"/>
                  </a:lnTo>
                  <a:lnTo>
                    <a:pt x="22060" y="8675"/>
                  </a:lnTo>
                  <a:lnTo>
                    <a:pt x="22060" y="8675"/>
                  </a:lnTo>
                  <a:lnTo>
                    <a:pt x="22154" y="8538"/>
                  </a:lnTo>
                  <a:lnTo>
                    <a:pt x="22256" y="8410"/>
                  </a:lnTo>
                  <a:lnTo>
                    <a:pt x="22359" y="8299"/>
                  </a:lnTo>
                  <a:lnTo>
                    <a:pt x="22470" y="8179"/>
                  </a:lnTo>
                  <a:lnTo>
                    <a:pt x="22709" y="7966"/>
                  </a:lnTo>
                  <a:lnTo>
                    <a:pt x="22939" y="7761"/>
                  </a:lnTo>
                  <a:lnTo>
                    <a:pt x="22939" y="7761"/>
                  </a:lnTo>
                  <a:lnTo>
                    <a:pt x="23229" y="7522"/>
                  </a:lnTo>
                  <a:lnTo>
                    <a:pt x="23357" y="7394"/>
                  </a:lnTo>
                  <a:lnTo>
                    <a:pt x="23477" y="7266"/>
                  </a:lnTo>
                  <a:lnTo>
                    <a:pt x="23588" y="7138"/>
                  </a:lnTo>
                  <a:lnTo>
                    <a:pt x="23682" y="7001"/>
                  </a:lnTo>
                  <a:lnTo>
                    <a:pt x="23716" y="6933"/>
                  </a:lnTo>
                  <a:lnTo>
                    <a:pt x="23750" y="6865"/>
                  </a:lnTo>
                  <a:lnTo>
                    <a:pt x="23776" y="6788"/>
                  </a:lnTo>
                  <a:lnTo>
                    <a:pt x="23793" y="6711"/>
                  </a:lnTo>
                  <a:lnTo>
                    <a:pt x="23793" y="6711"/>
                  </a:lnTo>
                  <a:lnTo>
                    <a:pt x="23793" y="6703"/>
                  </a:lnTo>
                  <a:lnTo>
                    <a:pt x="23793" y="6703"/>
                  </a:lnTo>
                  <a:lnTo>
                    <a:pt x="23460" y="6455"/>
                  </a:lnTo>
                  <a:lnTo>
                    <a:pt x="23127" y="6216"/>
                  </a:lnTo>
                  <a:lnTo>
                    <a:pt x="22785" y="5994"/>
                  </a:lnTo>
                  <a:lnTo>
                    <a:pt x="22435" y="5789"/>
                  </a:lnTo>
                  <a:lnTo>
                    <a:pt x="22094" y="5584"/>
                  </a:lnTo>
                  <a:lnTo>
                    <a:pt x="21735" y="5396"/>
                  </a:lnTo>
                  <a:lnTo>
                    <a:pt x="21385" y="5217"/>
                  </a:lnTo>
                  <a:lnTo>
                    <a:pt x="21027" y="5046"/>
                  </a:lnTo>
                  <a:lnTo>
                    <a:pt x="20668" y="4884"/>
                  </a:lnTo>
                  <a:lnTo>
                    <a:pt x="20310" y="4730"/>
                  </a:lnTo>
                  <a:lnTo>
                    <a:pt x="19951" y="4577"/>
                  </a:lnTo>
                  <a:lnTo>
                    <a:pt x="19584" y="4432"/>
                  </a:lnTo>
                  <a:lnTo>
                    <a:pt x="18858" y="4150"/>
                  </a:lnTo>
                  <a:lnTo>
                    <a:pt x="18141" y="3885"/>
                  </a:lnTo>
                  <a:lnTo>
                    <a:pt x="18141" y="3885"/>
                  </a:lnTo>
                  <a:lnTo>
                    <a:pt x="17245" y="3544"/>
                  </a:lnTo>
                  <a:lnTo>
                    <a:pt x="16810" y="3382"/>
                  </a:lnTo>
                  <a:lnTo>
                    <a:pt x="16374" y="3202"/>
                  </a:lnTo>
                  <a:lnTo>
                    <a:pt x="15947" y="3023"/>
                  </a:lnTo>
                  <a:lnTo>
                    <a:pt x="15520" y="2835"/>
                  </a:lnTo>
                  <a:lnTo>
                    <a:pt x="15111" y="2639"/>
                  </a:lnTo>
                  <a:lnTo>
                    <a:pt x="14701" y="2434"/>
                  </a:lnTo>
                  <a:lnTo>
                    <a:pt x="14300" y="2221"/>
                  </a:lnTo>
                  <a:lnTo>
                    <a:pt x="13907" y="1982"/>
                  </a:lnTo>
                  <a:lnTo>
                    <a:pt x="13531" y="1734"/>
                  </a:lnTo>
                  <a:lnTo>
                    <a:pt x="13343" y="1606"/>
                  </a:lnTo>
                  <a:lnTo>
                    <a:pt x="13156" y="1469"/>
                  </a:lnTo>
                  <a:lnTo>
                    <a:pt x="12976" y="1324"/>
                  </a:lnTo>
                  <a:lnTo>
                    <a:pt x="12797" y="1179"/>
                  </a:lnTo>
                  <a:lnTo>
                    <a:pt x="12618" y="1025"/>
                  </a:lnTo>
                  <a:lnTo>
                    <a:pt x="12447" y="872"/>
                  </a:lnTo>
                  <a:lnTo>
                    <a:pt x="12276" y="710"/>
                  </a:lnTo>
                  <a:lnTo>
                    <a:pt x="12114" y="539"/>
                  </a:lnTo>
                  <a:lnTo>
                    <a:pt x="11943" y="368"/>
                  </a:lnTo>
                  <a:lnTo>
                    <a:pt x="11790" y="189"/>
                  </a:lnTo>
                  <a:lnTo>
                    <a:pt x="11790" y="189"/>
                  </a:lnTo>
                  <a:lnTo>
                    <a:pt x="11739" y="112"/>
                  </a:lnTo>
                  <a:lnTo>
                    <a:pt x="11739" y="112"/>
                  </a:lnTo>
                  <a:lnTo>
                    <a:pt x="11696" y="52"/>
                  </a:lnTo>
                  <a:lnTo>
                    <a:pt x="11679" y="35"/>
                  </a:lnTo>
                  <a:lnTo>
                    <a:pt x="11653" y="18"/>
                  </a:lnTo>
                  <a:lnTo>
                    <a:pt x="11653" y="18"/>
                  </a:lnTo>
                  <a:lnTo>
                    <a:pt x="11619" y="18"/>
                  </a:lnTo>
                  <a:lnTo>
                    <a:pt x="11619" y="18"/>
                  </a:lnTo>
                  <a:lnTo>
                    <a:pt x="11593" y="18"/>
                  </a:lnTo>
                  <a:lnTo>
                    <a:pt x="11593" y="18"/>
                  </a:lnTo>
                  <a:lnTo>
                    <a:pt x="11423" y="10"/>
                  </a:lnTo>
                  <a:lnTo>
                    <a:pt x="11423" y="10"/>
                  </a:lnTo>
                  <a:lnTo>
                    <a:pt x="1125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3" name="Google Shape;10133;p44"/>
            <p:cNvSpPr/>
            <p:nvPr/>
          </p:nvSpPr>
          <p:spPr>
            <a:xfrm>
              <a:off x="3760363" y="3302725"/>
              <a:ext cx="325500" cy="247150"/>
            </a:xfrm>
            <a:custGeom>
              <a:avLst/>
              <a:gdLst/>
              <a:ahLst/>
              <a:cxnLst/>
              <a:rect l="l" t="t" r="r" b="b"/>
              <a:pathLst>
                <a:path w="13020" h="9886" extrusionOk="0">
                  <a:moveTo>
                    <a:pt x="6514" y="51"/>
                  </a:moveTo>
                  <a:lnTo>
                    <a:pt x="6676" y="60"/>
                  </a:lnTo>
                  <a:lnTo>
                    <a:pt x="6847" y="77"/>
                  </a:lnTo>
                  <a:lnTo>
                    <a:pt x="7009" y="120"/>
                  </a:lnTo>
                  <a:lnTo>
                    <a:pt x="7171" y="162"/>
                  </a:lnTo>
                  <a:lnTo>
                    <a:pt x="7333" y="222"/>
                  </a:lnTo>
                  <a:lnTo>
                    <a:pt x="7487" y="290"/>
                  </a:lnTo>
                  <a:lnTo>
                    <a:pt x="7649" y="367"/>
                  </a:lnTo>
                  <a:lnTo>
                    <a:pt x="7803" y="452"/>
                  </a:lnTo>
                  <a:lnTo>
                    <a:pt x="7965" y="546"/>
                  </a:lnTo>
                  <a:lnTo>
                    <a:pt x="8119" y="649"/>
                  </a:lnTo>
                  <a:lnTo>
                    <a:pt x="8435" y="862"/>
                  </a:lnTo>
                  <a:lnTo>
                    <a:pt x="8742" y="1084"/>
                  </a:lnTo>
                  <a:lnTo>
                    <a:pt x="9041" y="1323"/>
                  </a:lnTo>
                  <a:lnTo>
                    <a:pt x="9476" y="1648"/>
                  </a:lnTo>
                  <a:lnTo>
                    <a:pt x="9690" y="1801"/>
                  </a:lnTo>
                  <a:lnTo>
                    <a:pt x="9895" y="1946"/>
                  </a:lnTo>
                  <a:lnTo>
                    <a:pt x="10108" y="2083"/>
                  </a:lnTo>
                  <a:lnTo>
                    <a:pt x="10313" y="2203"/>
                  </a:lnTo>
                  <a:lnTo>
                    <a:pt x="10526" y="2314"/>
                  </a:lnTo>
                  <a:lnTo>
                    <a:pt x="10740" y="2399"/>
                  </a:lnTo>
                  <a:lnTo>
                    <a:pt x="10936" y="2459"/>
                  </a:lnTo>
                  <a:lnTo>
                    <a:pt x="11141" y="2510"/>
                  </a:lnTo>
                  <a:lnTo>
                    <a:pt x="11354" y="2553"/>
                  </a:lnTo>
                  <a:lnTo>
                    <a:pt x="11576" y="2587"/>
                  </a:lnTo>
                  <a:lnTo>
                    <a:pt x="11798" y="2621"/>
                  </a:lnTo>
                  <a:lnTo>
                    <a:pt x="12020" y="2655"/>
                  </a:lnTo>
                  <a:lnTo>
                    <a:pt x="12225" y="2706"/>
                  </a:lnTo>
                  <a:lnTo>
                    <a:pt x="12319" y="2732"/>
                  </a:lnTo>
                  <a:lnTo>
                    <a:pt x="12413" y="2766"/>
                  </a:lnTo>
                  <a:lnTo>
                    <a:pt x="12498" y="2809"/>
                  </a:lnTo>
                  <a:lnTo>
                    <a:pt x="12575" y="2851"/>
                  </a:lnTo>
                  <a:lnTo>
                    <a:pt x="12652" y="2894"/>
                  </a:lnTo>
                  <a:lnTo>
                    <a:pt x="12720" y="2954"/>
                  </a:lnTo>
                  <a:lnTo>
                    <a:pt x="12780" y="3014"/>
                  </a:lnTo>
                  <a:lnTo>
                    <a:pt x="12831" y="3082"/>
                  </a:lnTo>
                  <a:lnTo>
                    <a:pt x="12874" y="3159"/>
                  </a:lnTo>
                  <a:lnTo>
                    <a:pt x="12908" y="3236"/>
                  </a:lnTo>
                  <a:lnTo>
                    <a:pt x="12942" y="3381"/>
                  </a:lnTo>
                  <a:lnTo>
                    <a:pt x="12959" y="3517"/>
                  </a:lnTo>
                  <a:lnTo>
                    <a:pt x="12959" y="3654"/>
                  </a:lnTo>
                  <a:lnTo>
                    <a:pt x="12951" y="3782"/>
                  </a:lnTo>
                  <a:lnTo>
                    <a:pt x="12925" y="3919"/>
                  </a:lnTo>
                  <a:lnTo>
                    <a:pt x="12883" y="4047"/>
                  </a:lnTo>
                  <a:lnTo>
                    <a:pt x="12831" y="4166"/>
                  </a:lnTo>
                  <a:lnTo>
                    <a:pt x="12772" y="4294"/>
                  </a:lnTo>
                  <a:lnTo>
                    <a:pt x="12703" y="4414"/>
                  </a:lnTo>
                  <a:lnTo>
                    <a:pt x="12635" y="4525"/>
                  </a:lnTo>
                  <a:lnTo>
                    <a:pt x="12550" y="4644"/>
                  </a:lnTo>
                  <a:lnTo>
                    <a:pt x="12464" y="4755"/>
                  </a:lnTo>
                  <a:lnTo>
                    <a:pt x="12276" y="4977"/>
                  </a:lnTo>
                  <a:lnTo>
                    <a:pt x="12097" y="5191"/>
                  </a:lnTo>
                  <a:lnTo>
                    <a:pt x="11918" y="5395"/>
                  </a:lnTo>
                  <a:lnTo>
                    <a:pt x="11756" y="5592"/>
                  </a:lnTo>
                  <a:lnTo>
                    <a:pt x="11679" y="5694"/>
                  </a:lnTo>
                  <a:lnTo>
                    <a:pt x="11619" y="5788"/>
                  </a:lnTo>
                  <a:lnTo>
                    <a:pt x="11559" y="5882"/>
                  </a:lnTo>
                  <a:lnTo>
                    <a:pt x="11517" y="5976"/>
                  </a:lnTo>
                  <a:lnTo>
                    <a:pt x="11465" y="6095"/>
                  </a:lnTo>
                  <a:lnTo>
                    <a:pt x="11414" y="6258"/>
                  </a:lnTo>
                  <a:lnTo>
                    <a:pt x="11380" y="6326"/>
                  </a:lnTo>
                  <a:lnTo>
                    <a:pt x="11337" y="6377"/>
                  </a:lnTo>
                  <a:lnTo>
                    <a:pt x="11286" y="6420"/>
                  </a:lnTo>
                  <a:lnTo>
                    <a:pt x="11226" y="6454"/>
                  </a:lnTo>
                  <a:lnTo>
                    <a:pt x="11158" y="6488"/>
                  </a:lnTo>
                  <a:lnTo>
                    <a:pt x="11090" y="6522"/>
                  </a:lnTo>
                  <a:lnTo>
                    <a:pt x="10953" y="6565"/>
                  </a:lnTo>
                  <a:lnTo>
                    <a:pt x="10808" y="6608"/>
                  </a:lnTo>
                  <a:lnTo>
                    <a:pt x="10689" y="6633"/>
                  </a:lnTo>
                  <a:lnTo>
                    <a:pt x="10586" y="6667"/>
                  </a:lnTo>
                  <a:lnTo>
                    <a:pt x="10398" y="6744"/>
                  </a:lnTo>
                  <a:lnTo>
                    <a:pt x="10185" y="6830"/>
                  </a:lnTo>
                  <a:lnTo>
                    <a:pt x="9963" y="6932"/>
                  </a:lnTo>
                  <a:lnTo>
                    <a:pt x="9741" y="7043"/>
                  </a:lnTo>
                  <a:lnTo>
                    <a:pt x="9519" y="7163"/>
                  </a:lnTo>
                  <a:lnTo>
                    <a:pt x="9058" y="7419"/>
                  </a:lnTo>
                  <a:lnTo>
                    <a:pt x="8580" y="7700"/>
                  </a:lnTo>
                  <a:lnTo>
                    <a:pt x="7829" y="8136"/>
                  </a:lnTo>
                  <a:lnTo>
                    <a:pt x="7436" y="8358"/>
                  </a:lnTo>
                  <a:lnTo>
                    <a:pt x="7018" y="8571"/>
                  </a:lnTo>
                  <a:lnTo>
                    <a:pt x="6591" y="8785"/>
                  </a:lnTo>
                  <a:lnTo>
                    <a:pt x="6147" y="8981"/>
                  </a:lnTo>
                  <a:lnTo>
                    <a:pt x="5925" y="9075"/>
                  </a:lnTo>
                  <a:lnTo>
                    <a:pt x="5686" y="9160"/>
                  </a:lnTo>
                  <a:lnTo>
                    <a:pt x="5447" y="9246"/>
                  </a:lnTo>
                  <a:lnTo>
                    <a:pt x="5208" y="9322"/>
                  </a:lnTo>
                  <a:lnTo>
                    <a:pt x="4909" y="9408"/>
                  </a:lnTo>
                  <a:lnTo>
                    <a:pt x="4439" y="9527"/>
                  </a:lnTo>
                  <a:lnTo>
                    <a:pt x="4158" y="9587"/>
                  </a:lnTo>
                  <a:lnTo>
                    <a:pt x="3850" y="9655"/>
                  </a:lnTo>
                  <a:lnTo>
                    <a:pt x="3526" y="9707"/>
                  </a:lnTo>
                  <a:lnTo>
                    <a:pt x="3193" y="9758"/>
                  </a:lnTo>
                  <a:lnTo>
                    <a:pt x="2843" y="9801"/>
                  </a:lnTo>
                  <a:lnTo>
                    <a:pt x="2493" y="9826"/>
                  </a:lnTo>
                  <a:lnTo>
                    <a:pt x="1972" y="9826"/>
                  </a:lnTo>
                  <a:lnTo>
                    <a:pt x="1801" y="9818"/>
                  </a:lnTo>
                  <a:lnTo>
                    <a:pt x="1639" y="9801"/>
                  </a:lnTo>
                  <a:lnTo>
                    <a:pt x="1477" y="9775"/>
                  </a:lnTo>
                  <a:lnTo>
                    <a:pt x="1323" y="9749"/>
                  </a:lnTo>
                  <a:lnTo>
                    <a:pt x="1170" y="9707"/>
                  </a:lnTo>
                  <a:lnTo>
                    <a:pt x="1025" y="9664"/>
                  </a:lnTo>
                  <a:lnTo>
                    <a:pt x="888" y="9613"/>
                  </a:lnTo>
                  <a:lnTo>
                    <a:pt x="760" y="9553"/>
                  </a:lnTo>
                  <a:lnTo>
                    <a:pt x="632" y="9485"/>
                  </a:lnTo>
                  <a:lnTo>
                    <a:pt x="521" y="9408"/>
                  </a:lnTo>
                  <a:lnTo>
                    <a:pt x="418" y="9314"/>
                  </a:lnTo>
                  <a:lnTo>
                    <a:pt x="325" y="9220"/>
                  </a:lnTo>
                  <a:lnTo>
                    <a:pt x="248" y="9109"/>
                  </a:lnTo>
                  <a:lnTo>
                    <a:pt x="179" y="8998"/>
                  </a:lnTo>
                  <a:lnTo>
                    <a:pt x="128" y="8879"/>
                  </a:lnTo>
                  <a:lnTo>
                    <a:pt x="86" y="8750"/>
                  </a:lnTo>
                  <a:lnTo>
                    <a:pt x="60" y="8605"/>
                  </a:lnTo>
                  <a:lnTo>
                    <a:pt x="51" y="8537"/>
                  </a:lnTo>
                  <a:lnTo>
                    <a:pt x="60" y="8469"/>
                  </a:lnTo>
                  <a:lnTo>
                    <a:pt x="77" y="8409"/>
                  </a:lnTo>
                  <a:lnTo>
                    <a:pt x="103" y="8349"/>
                  </a:lnTo>
                  <a:lnTo>
                    <a:pt x="137" y="8289"/>
                  </a:lnTo>
                  <a:lnTo>
                    <a:pt x="188" y="8238"/>
                  </a:lnTo>
                  <a:lnTo>
                    <a:pt x="239" y="8187"/>
                  </a:lnTo>
                  <a:lnTo>
                    <a:pt x="299" y="8144"/>
                  </a:lnTo>
                  <a:lnTo>
                    <a:pt x="436" y="8059"/>
                  </a:lnTo>
                  <a:lnTo>
                    <a:pt x="598" y="7974"/>
                  </a:lnTo>
                  <a:lnTo>
                    <a:pt x="777" y="7905"/>
                  </a:lnTo>
                  <a:lnTo>
                    <a:pt x="956" y="7828"/>
                  </a:lnTo>
                  <a:lnTo>
                    <a:pt x="1204" y="7726"/>
                  </a:lnTo>
                  <a:lnTo>
                    <a:pt x="1443" y="7624"/>
                  </a:lnTo>
                  <a:lnTo>
                    <a:pt x="1554" y="7564"/>
                  </a:lnTo>
                  <a:lnTo>
                    <a:pt x="1656" y="7504"/>
                  </a:lnTo>
                  <a:lnTo>
                    <a:pt x="1759" y="7436"/>
                  </a:lnTo>
                  <a:lnTo>
                    <a:pt x="1844" y="7359"/>
                  </a:lnTo>
                  <a:lnTo>
                    <a:pt x="2083" y="7146"/>
                  </a:lnTo>
                  <a:lnTo>
                    <a:pt x="2297" y="6915"/>
                  </a:lnTo>
                  <a:lnTo>
                    <a:pt x="2493" y="6676"/>
                  </a:lnTo>
                  <a:lnTo>
                    <a:pt x="2672" y="6428"/>
                  </a:lnTo>
                  <a:lnTo>
                    <a:pt x="2843" y="6172"/>
                  </a:lnTo>
                  <a:lnTo>
                    <a:pt x="2997" y="5916"/>
                  </a:lnTo>
                  <a:lnTo>
                    <a:pt x="3142" y="5643"/>
                  </a:lnTo>
                  <a:lnTo>
                    <a:pt x="3278" y="5378"/>
                  </a:lnTo>
                  <a:lnTo>
                    <a:pt x="3398" y="5105"/>
                  </a:lnTo>
                  <a:lnTo>
                    <a:pt x="3509" y="4823"/>
                  </a:lnTo>
                  <a:lnTo>
                    <a:pt x="3620" y="4550"/>
                  </a:lnTo>
                  <a:lnTo>
                    <a:pt x="3714" y="4269"/>
                  </a:lnTo>
                  <a:lnTo>
                    <a:pt x="3902" y="3714"/>
                  </a:lnTo>
                  <a:lnTo>
                    <a:pt x="4072" y="3167"/>
                  </a:lnTo>
                  <a:lnTo>
                    <a:pt x="4235" y="2647"/>
                  </a:lnTo>
                  <a:lnTo>
                    <a:pt x="4397" y="2160"/>
                  </a:lnTo>
                  <a:lnTo>
                    <a:pt x="4482" y="1921"/>
                  </a:lnTo>
                  <a:lnTo>
                    <a:pt x="4567" y="1699"/>
                  </a:lnTo>
                  <a:lnTo>
                    <a:pt x="4661" y="1485"/>
                  </a:lnTo>
                  <a:lnTo>
                    <a:pt x="4764" y="1281"/>
                  </a:lnTo>
                  <a:lnTo>
                    <a:pt x="4866" y="1084"/>
                  </a:lnTo>
                  <a:lnTo>
                    <a:pt x="4977" y="905"/>
                  </a:lnTo>
                  <a:lnTo>
                    <a:pt x="5105" y="743"/>
                  </a:lnTo>
                  <a:lnTo>
                    <a:pt x="5233" y="598"/>
                  </a:lnTo>
                  <a:lnTo>
                    <a:pt x="5379" y="461"/>
                  </a:lnTo>
                  <a:lnTo>
                    <a:pt x="5455" y="401"/>
                  </a:lnTo>
                  <a:lnTo>
                    <a:pt x="5532" y="342"/>
                  </a:lnTo>
                  <a:lnTo>
                    <a:pt x="5618" y="290"/>
                  </a:lnTo>
                  <a:lnTo>
                    <a:pt x="5703" y="248"/>
                  </a:lnTo>
                  <a:lnTo>
                    <a:pt x="5788" y="205"/>
                  </a:lnTo>
                  <a:lnTo>
                    <a:pt x="5882" y="162"/>
                  </a:lnTo>
                  <a:lnTo>
                    <a:pt x="6044" y="111"/>
                  </a:lnTo>
                  <a:lnTo>
                    <a:pt x="6198" y="77"/>
                  </a:lnTo>
                  <a:lnTo>
                    <a:pt x="6360" y="60"/>
                  </a:lnTo>
                  <a:lnTo>
                    <a:pt x="6514" y="51"/>
                  </a:lnTo>
                  <a:close/>
                  <a:moveTo>
                    <a:pt x="6394" y="0"/>
                  </a:moveTo>
                  <a:lnTo>
                    <a:pt x="6292" y="9"/>
                  </a:lnTo>
                  <a:lnTo>
                    <a:pt x="6190" y="26"/>
                  </a:lnTo>
                  <a:lnTo>
                    <a:pt x="6079" y="51"/>
                  </a:lnTo>
                  <a:lnTo>
                    <a:pt x="5976" y="77"/>
                  </a:lnTo>
                  <a:lnTo>
                    <a:pt x="5865" y="120"/>
                  </a:lnTo>
                  <a:lnTo>
                    <a:pt x="5771" y="154"/>
                  </a:lnTo>
                  <a:lnTo>
                    <a:pt x="5677" y="196"/>
                  </a:lnTo>
                  <a:lnTo>
                    <a:pt x="5592" y="248"/>
                  </a:lnTo>
                  <a:lnTo>
                    <a:pt x="5507" y="299"/>
                  </a:lnTo>
                  <a:lnTo>
                    <a:pt x="5430" y="359"/>
                  </a:lnTo>
                  <a:lnTo>
                    <a:pt x="5353" y="418"/>
                  </a:lnTo>
                  <a:lnTo>
                    <a:pt x="5199" y="555"/>
                  </a:lnTo>
                  <a:lnTo>
                    <a:pt x="5071" y="700"/>
                  </a:lnTo>
                  <a:lnTo>
                    <a:pt x="4943" y="871"/>
                  </a:lnTo>
                  <a:lnTo>
                    <a:pt x="4824" y="1050"/>
                  </a:lnTo>
                  <a:lnTo>
                    <a:pt x="4721" y="1246"/>
                  </a:lnTo>
                  <a:lnTo>
                    <a:pt x="4619" y="1451"/>
                  </a:lnTo>
                  <a:lnTo>
                    <a:pt x="4525" y="1665"/>
                  </a:lnTo>
                  <a:lnTo>
                    <a:pt x="4431" y="1895"/>
                  </a:lnTo>
                  <a:lnTo>
                    <a:pt x="4346" y="2134"/>
                  </a:lnTo>
                  <a:lnTo>
                    <a:pt x="4183" y="2629"/>
                  </a:lnTo>
                  <a:lnTo>
                    <a:pt x="4021" y="3150"/>
                  </a:lnTo>
                  <a:lnTo>
                    <a:pt x="3850" y="3697"/>
                  </a:lnTo>
                  <a:lnTo>
                    <a:pt x="3671" y="4243"/>
                  </a:lnTo>
                  <a:lnTo>
                    <a:pt x="3569" y="4525"/>
                  </a:lnTo>
                  <a:lnTo>
                    <a:pt x="3466" y="4798"/>
                  </a:lnTo>
                  <a:lnTo>
                    <a:pt x="3347" y="5080"/>
                  </a:lnTo>
                  <a:lnTo>
                    <a:pt x="3227" y="5353"/>
                  </a:lnTo>
                  <a:lnTo>
                    <a:pt x="3099" y="5617"/>
                  </a:lnTo>
                  <a:lnTo>
                    <a:pt x="2954" y="5882"/>
                  </a:lnTo>
                  <a:lnTo>
                    <a:pt x="2800" y="6138"/>
                  </a:lnTo>
                  <a:lnTo>
                    <a:pt x="2630" y="6394"/>
                  </a:lnTo>
                  <a:lnTo>
                    <a:pt x="2450" y="6642"/>
                  </a:lnTo>
                  <a:lnTo>
                    <a:pt x="2254" y="6881"/>
                  </a:lnTo>
                  <a:lnTo>
                    <a:pt x="2041" y="7103"/>
                  </a:lnTo>
                  <a:lnTo>
                    <a:pt x="1810" y="7325"/>
                  </a:lnTo>
                  <a:lnTo>
                    <a:pt x="1725" y="7393"/>
                  </a:lnTo>
                  <a:lnTo>
                    <a:pt x="1622" y="7461"/>
                  </a:lnTo>
                  <a:lnTo>
                    <a:pt x="1520" y="7521"/>
                  </a:lnTo>
                  <a:lnTo>
                    <a:pt x="1409" y="7572"/>
                  </a:lnTo>
                  <a:lnTo>
                    <a:pt x="1178" y="7683"/>
                  </a:lnTo>
                  <a:lnTo>
                    <a:pt x="939" y="7777"/>
                  </a:lnTo>
                  <a:lnTo>
                    <a:pt x="751" y="7854"/>
                  </a:lnTo>
                  <a:lnTo>
                    <a:pt x="564" y="7931"/>
                  </a:lnTo>
                  <a:lnTo>
                    <a:pt x="401" y="8016"/>
                  </a:lnTo>
                  <a:lnTo>
                    <a:pt x="325" y="8059"/>
                  </a:lnTo>
                  <a:lnTo>
                    <a:pt x="256" y="8110"/>
                  </a:lnTo>
                  <a:lnTo>
                    <a:pt x="188" y="8161"/>
                  </a:lnTo>
                  <a:lnTo>
                    <a:pt x="137" y="8213"/>
                  </a:lnTo>
                  <a:lnTo>
                    <a:pt x="86" y="8264"/>
                  </a:lnTo>
                  <a:lnTo>
                    <a:pt x="51" y="8332"/>
                  </a:lnTo>
                  <a:lnTo>
                    <a:pt x="17" y="8392"/>
                  </a:lnTo>
                  <a:lnTo>
                    <a:pt x="0" y="8460"/>
                  </a:lnTo>
                  <a:lnTo>
                    <a:pt x="0" y="8537"/>
                  </a:lnTo>
                  <a:lnTo>
                    <a:pt x="9" y="8614"/>
                  </a:lnTo>
                  <a:lnTo>
                    <a:pt x="34" y="8759"/>
                  </a:lnTo>
                  <a:lnTo>
                    <a:pt x="77" y="8896"/>
                  </a:lnTo>
                  <a:lnTo>
                    <a:pt x="137" y="9024"/>
                  </a:lnTo>
                  <a:lnTo>
                    <a:pt x="205" y="9143"/>
                  </a:lnTo>
                  <a:lnTo>
                    <a:pt x="282" y="9254"/>
                  </a:lnTo>
                  <a:lnTo>
                    <a:pt x="376" y="9357"/>
                  </a:lnTo>
                  <a:lnTo>
                    <a:pt x="487" y="9451"/>
                  </a:lnTo>
                  <a:lnTo>
                    <a:pt x="606" y="9527"/>
                  </a:lnTo>
                  <a:lnTo>
                    <a:pt x="683" y="9579"/>
                  </a:lnTo>
                  <a:lnTo>
                    <a:pt x="769" y="9621"/>
                  </a:lnTo>
                  <a:lnTo>
                    <a:pt x="948" y="9698"/>
                  </a:lnTo>
                  <a:lnTo>
                    <a:pt x="1136" y="9758"/>
                  </a:lnTo>
                  <a:lnTo>
                    <a:pt x="1332" y="9801"/>
                  </a:lnTo>
                  <a:lnTo>
                    <a:pt x="1537" y="9843"/>
                  </a:lnTo>
                  <a:lnTo>
                    <a:pt x="1750" y="9860"/>
                  </a:lnTo>
                  <a:lnTo>
                    <a:pt x="1972" y="9877"/>
                  </a:lnTo>
                  <a:lnTo>
                    <a:pt x="2203" y="9886"/>
                  </a:lnTo>
                  <a:lnTo>
                    <a:pt x="2433" y="9877"/>
                  </a:lnTo>
                  <a:lnTo>
                    <a:pt x="2672" y="9869"/>
                  </a:lnTo>
                  <a:lnTo>
                    <a:pt x="2911" y="9843"/>
                  </a:lnTo>
                  <a:lnTo>
                    <a:pt x="3150" y="9818"/>
                  </a:lnTo>
                  <a:lnTo>
                    <a:pt x="3381" y="9783"/>
                  </a:lnTo>
                  <a:lnTo>
                    <a:pt x="3611" y="9749"/>
                  </a:lnTo>
                  <a:lnTo>
                    <a:pt x="4047" y="9672"/>
                  </a:lnTo>
                  <a:lnTo>
                    <a:pt x="4439" y="9579"/>
                  </a:lnTo>
                  <a:lnTo>
                    <a:pt x="4772" y="9502"/>
                  </a:lnTo>
                  <a:lnTo>
                    <a:pt x="5037" y="9425"/>
                  </a:lnTo>
                  <a:lnTo>
                    <a:pt x="5225" y="9374"/>
                  </a:lnTo>
                  <a:lnTo>
                    <a:pt x="5464" y="9297"/>
                  </a:lnTo>
                  <a:lnTo>
                    <a:pt x="5703" y="9211"/>
                  </a:lnTo>
                  <a:lnTo>
                    <a:pt x="5942" y="9118"/>
                  </a:lnTo>
                  <a:lnTo>
                    <a:pt x="6172" y="9032"/>
                  </a:lnTo>
                  <a:lnTo>
                    <a:pt x="6616" y="8836"/>
                  </a:lnTo>
                  <a:lnTo>
                    <a:pt x="7043" y="8622"/>
                  </a:lnTo>
                  <a:lnTo>
                    <a:pt x="7453" y="8409"/>
                  </a:lnTo>
                  <a:lnTo>
                    <a:pt x="7854" y="8187"/>
                  </a:lnTo>
                  <a:lnTo>
                    <a:pt x="8606" y="7743"/>
                  </a:lnTo>
                  <a:lnTo>
                    <a:pt x="9084" y="7470"/>
                  </a:lnTo>
                  <a:lnTo>
                    <a:pt x="9545" y="7205"/>
                  </a:lnTo>
                  <a:lnTo>
                    <a:pt x="9767" y="7086"/>
                  </a:lnTo>
                  <a:lnTo>
                    <a:pt x="9989" y="6983"/>
                  </a:lnTo>
                  <a:lnTo>
                    <a:pt x="10202" y="6881"/>
                  </a:lnTo>
                  <a:lnTo>
                    <a:pt x="10415" y="6796"/>
                  </a:lnTo>
                  <a:lnTo>
                    <a:pt x="10603" y="6719"/>
                  </a:lnTo>
                  <a:lnTo>
                    <a:pt x="10706" y="6685"/>
                  </a:lnTo>
                  <a:lnTo>
                    <a:pt x="10825" y="6659"/>
                  </a:lnTo>
                  <a:lnTo>
                    <a:pt x="10970" y="6616"/>
                  </a:lnTo>
                  <a:lnTo>
                    <a:pt x="11115" y="6565"/>
                  </a:lnTo>
                  <a:lnTo>
                    <a:pt x="11192" y="6539"/>
                  </a:lnTo>
                  <a:lnTo>
                    <a:pt x="11261" y="6505"/>
                  </a:lnTo>
                  <a:lnTo>
                    <a:pt x="11320" y="6463"/>
                  </a:lnTo>
                  <a:lnTo>
                    <a:pt x="11380" y="6411"/>
                  </a:lnTo>
                  <a:lnTo>
                    <a:pt x="11423" y="6360"/>
                  </a:lnTo>
                  <a:lnTo>
                    <a:pt x="11457" y="6283"/>
                  </a:lnTo>
                  <a:lnTo>
                    <a:pt x="11517" y="6113"/>
                  </a:lnTo>
                  <a:lnTo>
                    <a:pt x="11559" y="6002"/>
                  </a:lnTo>
                  <a:lnTo>
                    <a:pt x="11611" y="5908"/>
                  </a:lnTo>
                  <a:lnTo>
                    <a:pt x="11662" y="5814"/>
                  </a:lnTo>
                  <a:lnTo>
                    <a:pt x="11730" y="5720"/>
                  </a:lnTo>
                  <a:lnTo>
                    <a:pt x="11798" y="5626"/>
                  </a:lnTo>
                  <a:lnTo>
                    <a:pt x="11961" y="5430"/>
                  </a:lnTo>
                  <a:lnTo>
                    <a:pt x="12131" y="5233"/>
                  </a:lnTo>
                  <a:lnTo>
                    <a:pt x="12328" y="5011"/>
                  </a:lnTo>
                  <a:lnTo>
                    <a:pt x="12507" y="4789"/>
                  </a:lnTo>
                  <a:lnTo>
                    <a:pt x="12601" y="4670"/>
                  </a:lnTo>
                  <a:lnTo>
                    <a:pt x="12678" y="4550"/>
                  </a:lnTo>
                  <a:lnTo>
                    <a:pt x="12763" y="4431"/>
                  </a:lnTo>
                  <a:lnTo>
                    <a:pt x="12831" y="4311"/>
                  </a:lnTo>
                  <a:lnTo>
                    <a:pt x="12891" y="4183"/>
                  </a:lnTo>
                  <a:lnTo>
                    <a:pt x="12942" y="4055"/>
                  </a:lnTo>
                  <a:lnTo>
                    <a:pt x="12976" y="3919"/>
                  </a:lnTo>
                  <a:lnTo>
                    <a:pt x="13002" y="3790"/>
                  </a:lnTo>
                  <a:lnTo>
                    <a:pt x="13019" y="3654"/>
                  </a:lnTo>
                  <a:lnTo>
                    <a:pt x="13011" y="3509"/>
                  </a:lnTo>
                  <a:lnTo>
                    <a:pt x="12994" y="3372"/>
                  </a:lnTo>
                  <a:lnTo>
                    <a:pt x="12959" y="3218"/>
                  </a:lnTo>
                  <a:lnTo>
                    <a:pt x="12925" y="3133"/>
                  </a:lnTo>
                  <a:lnTo>
                    <a:pt x="12874" y="3048"/>
                  </a:lnTo>
                  <a:lnTo>
                    <a:pt x="12823" y="2979"/>
                  </a:lnTo>
                  <a:lnTo>
                    <a:pt x="12763" y="2911"/>
                  </a:lnTo>
                  <a:lnTo>
                    <a:pt x="12686" y="2860"/>
                  </a:lnTo>
                  <a:lnTo>
                    <a:pt x="12609" y="2809"/>
                  </a:lnTo>
                  <a:lnTo>
                    <a:pt x="12524" y="2757"/>
                  </a:lnTo>
                  <a:lnTo>
                    <a:pt x="12439" y="2723"/>
                  </a:lnTo>
                  <a:lnTo>
                    <a:pt x="12336" y="2689"/>
                  </a:lnTo>
                  <a:lnTo>
                    <a:pt x="12242" y="2655"/>
                  </a:lnTo>
                  <a:lnTo>
                    <a:pt x="12029" y="2604"/>
                  </a:lnTo>
                  <a:lnTo>
                    <a:pt x="11807" y="2570"/>
                  </a:lnTo>
                  <a:lnTo>
                    <a:pt x="11585" y="2527"/>
                  </a:lnTo>
                  <a:lnTo>
                    <a:pt x="11372" y="2493"/>
                  </a:lnTo>
                  <a:lnTo>
                    <a:pt x="11158" y="2459"/>
                  </a:lnTo>
                  <a:lnTo>
                    <a:pt x="10945" y="2407"/>
                  </a:lnTo>
                  <a:lnTo>
                    <a:pt x="10757" y="2348"/>
                  </a:lnTo>
                  <a:lnTo>
                    <a:pt x="10543" y="2262"/>
                  </a:lnTo>
                  <a:lnTo>
                    <a:pt x="10339" y="2160"/>
                  </a:lnTo>
                  <a:lnTo>
                    <a:pt x="10134" y="2040"/>
                  </a:lnTo>
                  <a:lnTo>
                    <a:pt x="9920" y="1904"/>
                  </a:lnTo>
                  <a:lnTo>
                    <a:pt x="9715" y="1759"/>
                  </a:lnTo>
                  <a:lnTo>
                    <a:pt x="9502" y="1605"/>
                  </a:lnTo>
                  <a:lnTo>
                    <a:pt x="9075" y="1281"/>
                  </a:lnTo>
                  <a:lnTo>
                    <a:pt x="8699" y="990"/>
                  </a:lnTo>
                  <a:lnTo>
                    <a:pt x="8503" y="845"/>
                  </a:lnTo>
                  <a:lnTo>
                    <a:pt x="8307" y="709"/>
                  </a:lnTo>
                  <a:lnTo>
                    <a:pt x="8119" y="581"/>
                  </a:lnTo>
                  <a:lnTo>
                    <a:pt x="7923" y="452"/>
                  </a:lnTo>
                  <a:lnTo>
                    <a:pt x="7726" y="342"/>
                  </a:lnTo>
                  <a:lnTo>
                    <a:pt x="7521" y="248"/>
                  </a:lnTo>
                  <a:lnTo>
                    <a:pt x="7325" y="162"/>
                  </a:lnTo>
                  <a:lnTo>
                    <a:pt x="7120" y="94"/>
                  </a:lnTo>
                  <a:lnTo>
                    <a:pt x="6915" y="43"/>
                  </a:lnTo>
                  <a:lnTo>
                    <a:pt x="6813" y="17"/>
                  </a:lnTo>
                  <a:lnTo>
                    <a:pt x="6710" y="9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4" name="Google Shape;10134;p44"/>
            <p:cNvSpPr/>
            <p:nvPr/>
          </p:nvSpPr>
          <p:spPr>
            <a:xfrm>
              <a:off x="3760363" y="3302725"/>
              <a:ext cx="325500" cy="247150"/>
            </a:xfrm>
            <a:custGeom>
              <a:avLst/>
              <a:gdLst/>
              <a:ahLst/>
              <a:cxnLst/>
              <a:rect l="l" t="t" r="r" b="b"/>
              <a:pathLst>
                <a:path w="13020" h="9886" fill="none" extrusionOk="0">
                  <a:moveTo>
                    <a:pt x="2203" y="9886"/>
                  </a:moveTo>
                  <a:lnTo>
                    <a:pt x="2203" y="9886"/>
                  </a:lnTo>
                  <a:lnTo>
                    <a:pt x="1972" y="9877"/>
                  </a:lnTo>
                  <a:lnTo>
                    <a:pt x="1750" y="9860"/>
                  </a:lnTo>
                  <a:lnTo>
                    <a:pt x="1537" y="9843"/>
                  </a:lnTo>
                  <a:lnTo>
                    <a:pt x="1332" y="9801"/>
                  </a:lnTo>
                  <a:lnTo>
                    <a:pt x="1136" y="9758"/>
                  </a:lnTo>
                  <a:lnTo>
                    <a:pt x="948" y="9698"/>
                  </a:lnTo>
                  <a:lnTo>
                    <a:pt x="769" y="9621"/>
                  </a:lnTo>
                  <a:lnTo>
                    <a:pt x="683" y="9579"/>
                  </a:lnTo>
                  <a:lnTo>
                    <a:pt x="606" y="9527"/>
                  </a:lnTo>
                  <a:lnTo>
                    <a:pt x="606" y="9527"/>
                  </a:lnTo>
                  <a:lnTo>
                    <a:pt x="487" y="9451"/>
                  </a:lnTo>
                  <a:lnTo>
                    <a:pt x="376" y="9357"/>
                  </a:lnTo>
                  <a:lnTo>
                    <a:pt x="282" y="9254"/>
                  </a:lnTo>
                  <a:lnTo>
                    <a:pt x="205" y="9143"/>
                  </a:lnTo>
                  <a:lnTo>
                    <a:pt x="137" y="9024"/>
                  </a:lnTo>
                  <a:lnTo>
                    <a:pt x="77" y="8896"/>
                  </a:lnTo>
                  <a:lnTo>
                    <a:pt x="34" y="8759"/>
                  </a:lnTo>
                  <a:lnTo>
                    <a:pt x="9" y="8614"/>
                  </a:lnTo>
                  <a:lnTo>
                    <a:pt x="9" y="8614"/>
                  </a:lnTo>
                  <a:lnTo>
                    <a:pt x="0" y="8537"/>
                  </a:lnTo>
                  <a:lnTo>
                    <a:pt x="0" y="8460"/>
                  </a:lnTo>
                  <a:lnTo>
                    <a:pt x="17" y="8392"/>
                  </a:lnTo>
                  <a:lnTo>
                    <a:pt x="51" y="8332"/>
                  </a:lnTo>
                  <a:lnTo>
                    <a:pt x="86" y="8264"/>
                  </a:lnTo>
                  <a:lnTo>
                    <a:pt x="137" y="8213"/>
                  </a:lnTo>
                  <a:lnTo>
                    <a:pt x="188" y="8161"/>
                  </a:lnTo>
                  <a:lnTo>
                    <a:pt x="256" y="8110"/>
                  </a:lnTo>
                  <a:lnTo>
                    <a:pt x="325" y="8059"/>
                  </a:lnTo>
                  <a:lnTo>
                    <a:pt x="401" y="8016"/>
                  </a:lnTo>
                  <a:lnTo>
                    <a:pt x="564" y="7931"/>
                  </a:lnTo>
                  <a:lnTo>
                    <a:pt x="751" y="7854"/>
                  </a:lnTo>
                  <a:lnTo>
                    <a:pt x="939" y="7777"/>
                  </a:lnTo>
                  <a:lnTo>
                    <a:pt x="939" y="7777"/>
                  </a:lnTo>
                  <a:lnTo>
                    <a:pt x="1178" y="7683"/>
                  </a:lnTo>
                  <a:lnTo>
                    <a:pt x="1409" y="7572"/>
                  </a:lnTo>
                  <a:lnTo>
                    <a:pt x="1520" y="7521"/>
                  </a:lnTo>
                  <a:lnTo>
                    <a:pt x="1622" y="7461"/>
                  </a:lnTo>
                  <a:lnTo>
                    <a:pt x="1725" y="7393"/>
                  </a:lnTo>
                  <a:lnTo>
                    <a:pt x="1810" y="7325"/>
                  </a:lnTo>
                  <a:lnTo>
                    <a:pt x="1810" y="7325"/>
                  </a:lnTo>
                  <a:lnTo>
                    <a:pt x="2041" y="7103"/>
                  </a:lnTo>
                  <a:lnTo>
                    <a:pt x="2254" y="6881"/>
                  </a:lnTo>
                  <a:lnTo>
                    <a:pt x="2450" y="6642"/>
                  </a:lnTo>
                  <a:lnTo>
                    <a:pt x="2630" y="6394"/>
                  </a:lnTo>
                  <a:lnTo>
                    <a:pt x="2800" y="6138"/>
                  </a:lnTo>
                  <a:lnTo>
                    <a:pt x="2954" y="5882"/>
                  </a:lnTo>
                  <a:lnTo>
                    <a:pt x="3099" y="5617"/>
                  </a:lnTo>
                  <a:lnTo>
                    <a:pt x="3227" y="5353"/>
                  </a:lnTo>
                  <a:lnTo>
                    <a:pt x="3347" y="5080"/>
                  </a:lnTo>
                  <a:lnTo>
                    <a:pt x="3466" y="4798"/>
                  </a:lnTo>
                  <a:lnTo>
                    <a:pt x="3569" y="4525"/>
                  </a:lnTo>
                  <a:lnTo>
                    <a:pt x="3671" y="4243"/>
                  </a:lnTo>
                  <a:lnTo>
                    <a:pt x="3850" y="3697"/>
                  </a:lnTo>
                  <a:lnTo>
                    <a:pt x="4021" y="3150"/>
                  </a:lnTo>
                  <a:lnTo>
                    <a:pt x="4021" y="3150"/>
                  </a:lnTo>
                  <a:lnTo>
                    <a:pt x="4183" y="2629"/>
                  </a:lnTo>
                  <a:lnTo>
                    <a:pt x="4346" y="2134"/>
                  </a:lnTo>
                  <a:lnTo>
                    <a:pt x="4431" y="1895"/>
                  </a:lnTo>
                  <a:lnTo>
                    <a:pt x="4525" y="1665"/>
                  </a:lnTo>
                  <a:lnTo>
                    <a:pt x="4619" y="1451"/>
                  </a:lnTo>
                  <a:lnTo>
                    <a:pt x="4721" y="1246"/>
                  </a:lnTo>
                  <a:lnTo>
                    <a:pt x="4824" y="1050"/>
                  </a:lnTo>
                  <a:lnTo>
                    <a:pt x="4943" y="871"/>
                  </a:lnTo>
                  <a:lnTo>
                    <a:pt x="5071" y="700"/>
                  </a:lnTo>
                  <a:lnTo>
                    <a:pt x="5199" y="555"/>
                  </a:lnTo>
                  <a:lnTo>
                    <a:pt x="5353" y="418"/>
                  </a:lnTo>
                  <a:lnTo>
                    <a:pt x="5430" y="359"/>
                  </a:lnTo>
                  <a:lnTo>
                    <a:pt x="5507" y="299"/>
                  </a:lnTo>
                  <a:lnTo>
                    <a:pt x="5592" y="248"/>
                  </a:lnTo>
                  <a:lnTo>
                    <a:pt x="5677" y="196"/>
                  </a:lnTo>
                  <a:lnTo>
                    <a:pt x="5771" y="154"/>
                  </a:lnTo>
                  <a:lnTo>
                    <a:pt x="5865" y="120"/>
                  </a:lnTo>
                  <a:lnTo>
                    <a:pt x="5865" y="120"/>
                  </a:lnTo>
                  <a:lnTo>
                    <a:pt x="5976" y="77"/>
                  </a:lnTo>
                  <a:lnTo>
                    <a:pt x="6079" y="51"/>
                  </a:lnTo>
                  <a:lnTo>
                    <a:pt x="6190" y="26"/>
                  </a:lnTo>
                  <a:lnTo>
                    <a:pt x="6292" y="9"/>
                  </a:lnTo>
                  <a:lnTo>
                    <a:pt x="6394" y="0"/>
                  </a:lnTo>
                  <a:lnTo>
                    <a:pt x="6505" y="0"/>
                  </a:lnTo>
                  <a:lnTo>
                    <a:pt x="6608" y="0"/>
                  </a:lnTo>
                  <a:lnTo>
                    <a:pt x="6710" y="9"/>
                  </a:lnTo>
                  <a:lnTo>
                    <a:pt x="6813" y="17"/>
                  </a:lnTo>
                  <a:lnTo>
                    <a:pt x="6915" y="43"/>
                  </a:lnTo>
                  <a:lnTo>
                    <a:pt x="7120" y="94"/>
                  </a:lnTo>
                  <a:lnTo>
                    <a:pt x="7325" y="162"/>
                  </a:lnTo>
                  <a:lnTo>
                    <a:pt x="7521" y="248"/>
                  </a:lnTo>
                  <a:lnTo>
                    <a:pt x="7726" y="342"/>
                  </a:lnTo>
                  <a:lnTo>
                    <a:pt x="7923" y="452"/>
                  </a:lnTo>
                  <a:lnTo>
                    <a:pt x="8119" y="581"/>
                  </a:lnTo>
                  <a:lnTo>
                    <a:pt x="8307" y="709"/>
                  </a:lnTo>
                  <a:lnTo>
                    <a:pt x="8503" y="845"/>
                  </a:lnTo>
                  <a:lnTo>
                    <a:pt x="8699" y="990"/>
                  </a:lnTo>
                  <a:lnTo>
                    <a:pt x="9075" y="1281"/>
                  </a:lnTo>
                  <a:lnTo>
                    <a:pt x="9075" y="1281"/>
                  </a:lnTo>
                  <a:lnTo>
                    <a:pt x="9502" y="1605"/>
                  </a:lnTo>
                  <a:lnTo>
                    <a:pt x="9715" y="1759"/>
                  </a:lnTo>
                  <a:lnTo>
                    <a:pt x="9920" y="1904"/>
                  </a:lnTo>
                  <a:lnTo>
                    <a:pt x="10134" y="2040"/>
                  </a:lnTo>
                  <a:lnTo>
                    <a:pt x="10339" y="2160"/>
                  </a:lnTo>
                  <a:lnTo>
                    <a:pt x="10543" y="2262"/>
                  </a:lnTo>
                  <a:lnTo>
                    <a:pt x="10757" y="2348"/>
                  </a:lnTo>
                  <a:lnTo>
                    <a:pt x="10757" y="2348"/>
                  </a:lnTo>
                  <a:lnTo>
                    <a:pt x="10945" y="2407"/>
                  </a:lnTo>
                  <a:lnTo>
                    <a:pt x="11158" y="2459"/>
                  </a:lnTo>
                  <a:lnTo>
                    <a:pt x="11372" y="2493"/>
                  </a:lnTo>
                  <a:lnTo>
                    <a:pt x="11585" y="2527"/>
                  </a:lnTo>
                  <a:lnTo>
                    <a:pt x="11585" y="2527"/>
                  </a:lnTo>
                  <a:lnTo>
                    <a:pt x="11807" y="2570"/>
                  </a:lnTo>
                  <a:lnTo>
                    <a:pt x="12029" y="2604"/>
                  </a:lnTo>
                  <a:lnTo>
                    <a:pt x="12242" y="2655"/>
                  </a:lnTo>
                  <a:lnTo>
                    <a:pt x="12336" y="2689"/>
                  </a:lnTo>
                  <a:lnTo>
                    <a:pt x="12439" y="2723"/>
                  </a:lnTo>
                  <a:lnTo>
                    <a:pt x="12524" y="2757"/>
                  </a:lnTo>
                  <a:lnTo>
                    <a:pt x="12609" y="2809"/>
                  </a:lnTo>
                  <a:lnTo>
                    <a:pt x="12686" y="2860"/>
                  </a:lnTo>
                  <a:lnTo>
                    <a:pt x="12763" y="2911"/>
                  </a:lnTo>
                  <a:lnTo>
                    <a:pt x="12823" y="2979"/>
                  </a:lnTo>
                  <a:lnTo>
                    <a:pt x="12874" y="3048"/>
                  </a:lnTo>
                  <a:lnTo>
                    <a:pt x="12925" y="3133"/>
                  </a:lnTo>
                  <a:lnTo>
                    <a:pt x="12959" y="3218"/>
                  </a:lnTo>
                  <a:lnTo>
                    <a:pt x="12959" y="3218"/>
                  </a:lnTo>
                  <a:lnTo>
                    <a:pt x="12994" y="3372"/>
                  </a:lnTo>
                  <a:lnTo>
                    <a:pt x="13011" y="3509"/>
                  </a:lnTo>
                  <a:lnTo>
                    <a:pt x="13019" y="3654"/>
                  </a:lnTo>
                  <a:lnTo>
                    <a:pt x="13002" y="3790"/>
                  </a:lnTo>
                  <a:lnTo>
                    <a:pt x="12976" y="3919"/>
                  </a:lnTo>
                  <a:lnTo>
                    <a:pt x="12942" y="4055"/>
                  </a:lnTo>
                  <a:lnTo>
                    <a:pt x="12891" y="4183"/>
                  </a:lnTo>
                  <a:lnTo>
                    <a:pt x="12831" y="4311"/>
                  </a:lnTo>
                  <a:lnTo>
                    <a:pt x="12763" y="4431"/>
                  </a:lnTo>
                  <a:lnTo>
                    <a:pt x="12678" y="4550"/>
                  </a:lnTo>
                  <a:lnTo>
                    <a:pt x="12601" y="4670"/>
                  </a:lnTo>
                  <a:lnTo>
                    <a:pt x="12507" y="4789"/>
                  </a:lnTo>
                  <a:lnTo>
                    <a:pt x="12328" y="5011"/>
                  </a:lnTo>
                  <a:lnTo>
                    <a:pt x="12131" y="5233"/>
                  </a:lnTo>
                  <a:lnTo>
                    <a:pt x="12131" y="5233"/>
                  </a:lnTo>
                  <a:lnTo>
                    <a:pt x="11961" y="5430"/>
                  </a:lnTo>
                  <a:lnTo>
                    <a:pt x="11798" y="5626"/>
                  </a:lnTo>
                  <a:lnTo>
                    <a:pt x="11730" y="5720"/>
                  </a:lnTo>
                  <a:lnTo>
                    <a:pt x="11662" y="5814"/>
                  </a:lnTo>
                  <a:lnTo>
                    <a:pt x="11611" y="5908"/>
                  </a:lnTo>
                  <a:lnTo>
                    <a:pt x="11559" y="6002"/>
                  </a:lnTo>
                  <a:lnTo>
                    <a:pt x="11559" y="6002"/>
                  </a:lnTo>
                  <a:lnTo>
                    <a:pt x="11517" y="6113"/>
                  </a:lnTo>
                  <a:lnTo>
                    <a:pt x="11517" y="6113"/>
                  </a:lnTo>
                  <a:lnTo>
                    <a:pt x="11457" y="6283"/>
                  </a:lnTo>
                  <a:lnTo>
                    <a:pt x="11423" y="6360"/>
                  </a:lnTo>
                  <a:lnTo>
                    <a:pt x="11380" y="6411"/>
                  </a:lnTo>
                  <a:lnTo>
                    <a:pt x="11380" y="6411"/>
                  </a:lnTo>
                  <a:lnTo>
                    <a:pt x="11320" y="6463"/>
                  </a:lnTo>
                  <a:lnTo>
                    <a:pt x="11261" y="6505"/>
                  </a:lnTo>
                  <a:lnTo>
                    <a:pt x="11192" y="6539"/>
                  </a:lnTo>
                  <a:lnTo>
                    <a:pt x="11115" y="6565"/>
                  </a:lnTo>
                  <a:lnTo>
                    <a:pt x="10970" y="6616"/>
                  </a:lnTo>
                  <a:lnTo>
                    <a:pt x="10825" y="6659"/>
                  </a:lnTo>
                  <a:lnTo>
                    <a:pt x="10825" y="6659"/>
                  </a:lnTo>
                  <a:lnTo>
                    <a:pt x="10706" y="6685"/>
                  </a:lnTo>
                  <a:lnTo>
                    <a:pt x="10603" y="6719"/>
                  </a:lnTo>
                  <a:lnTo>
                    <a:pt x="10415" y="6796"/>
                  </a:lnTo>
                  <a:lnTo>
                    <a:pt x="10415" y="6796"/>
                  </a:lnTo>
                  <a:lnTo>
                    <a:pt x="10202" y="6881"/>
                  </a:lnTo>
                  <a:lnTo>
                    <a:pt x="9989" y="6983"/>
                  </a:lnTo>
                  <a:lnTo>
                    <a:pt x="9767" y="7086"/>
                  </a:lnTo>
                  <a:lnTo>
                    <a:pt x="9545" y="7205"/>
                  </a:lnTo>
                  <a:lnTo>
                    <a:pt x="9084" y="7470"/>
                  </a:lnTo>
                  <a:lnTo>
                    <a:pt x="8606" y="7743"/>
                  </a:lnTo>
                  <a:lnTo>
                    <a:pt x="8606" y="7743"/>
                  </a:lnTo>
                  <a:lnTo>
                    <a:pt x="7854" y="8187"/>
                  </a:lnTo>
                  <a:lnTo>
                    <a:pt x="7453" y="8409"/>
                  </a:lnTo>
                  <a:lnTo>
                    <a:pt x="7043" y="8622"/>
                  </a:lnTo>
                  <a:lnTo>
                    <a:pt x="6616" y="8836"/>
                  </a:lnTo>
                  <a:lnTo>
                    <a:pt x="6172" y="9032"/>
                  </a:lnTo>
                  <a:lnTo>
                    <a:pt x="5942" y="9118"/>
                  </a:lnTo>
                  <a:lnTo>
                    <a:pt x="5703" y="9211"/>
                  </a:lnTo>
                  <a:lnTo>
                    <a:pt x="5464" y="9297"/>
                  </a:lnTo>
                  <a:lnTo>
                    <a:pt x="5225" y="9374"/>
                  </a:lnTo>
                  <a:lnTo>
                    <a:pt x="5216" y="9348"/>
                  </a:lnTo>
                  <a:lnTo>
                    <a:pt x="5225" y="9374"/>
                  </a:lnTo>
                  <a:lnTo>
                    <a:pt x="5225" y="9374"/>
                  </a:lnTo>
                  <a:lnTo>
                    <a:pt x="5037" y="9425"/>
                  </a:lnTo>
                  <a:lnTo>
                    <a:pt x="4772" y="9502"/>
                  </a:lnTo>
                  <a:lnTo>
                    <a:pt x="4439" y="9579"/>
                  </a:lnTo>
                  <a:lnTo>
                    <a:pt x="4047" y="9672"/>
                  </a:lnTo>
                  <a:lnTo>
                    <a:pt x="3611" y="9749"/>
                  </a:lnTo>
                  <a:lnTo>
                    <a:pt x="3381" y="9783"/>
                  </a:lnTo>
                  <a:lnTo>
                    <a:pt x="3150" y="9818"/>
                  </a:lnTo>
                  <a:lnTo>
                    <a:pt x="2911" y="9843"/>
                  </a:lnTo>
                  <a:lnTo>
                    <a:pt x="2672" y="9869"/>
                  </a:lnTo>
                  <a:lnTo>
                    <a:pt x="2433" y="9877"/>
                  </a:lnTo>
                  <a:lnTo>
                    <a:pt x="2203" y="988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5" name="Google Shape;10135;p44"/>
            <p:cNvSpPr/>
            <p:nvPr/>
          </p:nvSpPr>
          <p:spPr>
            <a:xfrm>
              <a:off x="3761638" y="3304000"/>
              <a:ext cx="322725" cy="244400"/>
            </a:xfrm>
            <a:custGeom>
              <a:avLst/>
              <a:gdLst/>
              <a:ahLst/>
              <a:cxnLst/>
              <a:rect l="l" t="t" r="r" b="b"/>
              <a:pathLst>
                <a:path w="12909" h="9776" fill="none" extrusionOk="0">
                  <a:moveTo>
                    <a:pt x="6463" y="0"/>
                  </a:moveTo>
                  <a:lnTo>
                    <a:pt x="6463" y="0"/>
                  </a:lnTo>
                  <a:lnTo>
                    <a:pt x="6309" y="9"/>
                  </a:lnTo>
                  <a:lnTo>
                    <a:pt x="6147" y="26"/>
                  </a:lnTo>
                  <a:lnTo>
                    <a:pt x="5993" y="60"/>
                  </a:lnTo>
                  <a:lnTo>
                    <a:pt x="5831" y="111"/>
                  </a:lnTo>
                  <a:lnTo>
                    <a:pt x="5831" y="111"/>
                  </a:lnTo>
                  <a:lnTo>
                    <a:pt x="5737" y="154"/>
                  </a:lnTo>
                  <a:lnTo>
                    <a:pt x="5652" y="197"/>
                  </a:lnTo>
                  <a:lnTo>
                    <a:pt x="5567" y="239"/>
                  </a:lnTo>
                  <a:lnTo>
                    <a:pt x="5481" y="291"/>
                  </a:lnTo>
                  <a:lnTo>
                    <a:pt x="5404" y="350"/>
                  </a:lnTo>
                  <a:lnTo>
                    <a:pt x="5328" y="410"/>
                  </a:lnTo>
                  <a:lnTo>
                    <a:pt x="5182" y="547"/>
                  </a:lnTo>
                  <a:lnTo>
                    <a:pt x="5054" y="692"/>
                  </a:lnTo>
                  <a:lnTo>
                    <a:pt x="4926" y="854"/>
                  </a:lnTo>
                  <a:lnTo>
                    <a:pt x="4815" y="1033"/>
                  </a:lnTo>
                  <a:lnTo>
                    <a:pt x="4713" y="1230"/>
                  </a:lnTo>
                  <a:lnTo>
                    <a:pt x="4610" y="1434"/>
                  </a:lnTo>
                  <a:lnTo>
                    <a:pt x="4516" y="1648"/>
                  </a:lnTo>
                  <a:lnTo>
                    <a:pt x="4431" y="1870"/>
                  </a:lnTo>
                  <a:lnTo>
                    <a:pt x="4346" y="2109"/>
                  </a:lnTo>
                  <a:lnTo>
                    <a:pt x="4184" y="2596"/>
                  </a:lnTo>
                  <a:lnTo>
                    <a:pt x="4021" y="3116"/>
                  </a:lnTo>
                  <a:lnTo>
                    <a:pt x="4021" y="3116"/>
                  </a:lnTo>
                  <a:lnTo>
                    <a:pt x="3851" y="3663"/>
                  </a:lnTo>
                  <a:lnTo>
                    <a:pt x="3663" y="4218"/>
                  </a:lnTo>
                  <a:lnTo>
                    <a:pt x="3569" y="4499"/>
                  </a:lnTo>
                  <a:lnTo>
                    <a:pt x="3458" y="4772"/>
                  </a:lnTo>
                  <a:lnTo>
                    <a:pt x="3347" y="5054"/>
                  </a:lnTo>
                  <a:lnTo>
                    <a:pt x="3227" y="5327"/>
                  </a:lnTo>
                  <a:lnTo>
                    <a:pt x="3091" y="5592"/>
                  </a:lnTo>
                  <a:lnTo>
                    <a:pt x="2946" y="5865"/>
                  </a:lnTo>
                  <a:lnTo>
                    <a:pt x="2792" y="6121"/>
                  </a:lnTo>
                  <a:lnTo>
                    <a:pt x="2621" y="6377"/>
                  </a:lnTo>
                  <a:lnTo>
                    <a:pt x="2442" y="6625"/>
                  </a:lnTo>
                  <a:lnTo>
                    <a:pt x="2246" y="6864"/>
                  </a:lnTo>
                  <a:lnTo>
                    <a:pt x="2032" y="7095"/>
                  </a:lnTo>
                  <a:lnTo>
                    <a:pt x="1793" y="7308"/>
                  </a:lnTo>
                  <a:lnTo>
                    <a:pt x="1793" y="7308"/>
                  </a:lnTo>
                  <a:lnTo>
                    <a:pt x="1708" y="7385"/>
                  </a:lnTo>
                  <a:lnTo>
                    <a:pt x="1605" y="7453"/>
                  </a:lnTo>
                  <a:lnTo>
                    <a:pt x="1503" y="7513"/>
                  </a:lnTo>
                  <a:lnTo>
                    <a:pt x="1392" y="7573"/>
                  </a:lnTo>
                  <a:lnTo>
                    <a:pt x="1153" y="7675"/>
                  </a:lnTo>
                  <a:lnTo>
                    <a:pt x="905" y="7777"/>
                  </a:lnTo>
                  <a:lnTo>
                    <a:pt x="905" y="7777"/>
                  </a:lnTo>
                  <a:lnTo>
                    <a:pt x="726" y="7854"/>
                  </a:lnTo>
                  <a:lnTo>
                    <a:pt x="547" y="7923"/>
                  </a:lnTo>
                  <a:lnTo>
                    <a:pt x="385" y="8008"/>
                  </a:lnTo>
                  <a:lnTo>
                    <a:pt x="248" y="8093"/>
                  </a:lnTo>
                  <a:lnTo>
                    <a:pt x="188" y="8136"/>
                  </a:lnTo>
                  <a:lnTo>
                    <a:pt x="137" y="8187"/>
                  </a:lnTo>
                  <a:lnTo>
                    <a:pt x="86" y="8238"/>
                  </a:lnTo>
                  <a:lnTo>
                    <a:pt x="52" y="8298"/>
                  </a:lnTo>
                  <a:lnTo>
                    <a:pt x="26" y="8358"/>
                  </a:lnTo>
                  <a:lnTo>
                    <a:pt x="9" y="8418"/>
                  </a:lnTo>
                  <a:lnTo>
                    <a:pt x="0" y="8486"/>
                  </a:lnTo>
                  <a:lnTo>
                    <a:pt x="9" y="8554"/>
                  </a:lnTo>
                  <a:lnTo>
                    <a:pt x="9" y="8554"/>
                  </a:lnTo>
                  <a:lnTo>
                    <a:pt x="35" y="8699"/>
                  </a:lnTo>
                  <a:lnTo>
                    <a:pt x="77" y="8828"/>
                  </a:lnTo>
                  <a:lnTo>
                    <a:pt x="128" y="8947"/>
                  </a:lnTo>
                  <a:lnTo>
                    <a:pt x="197" y="9058"/>
                  </a:lnTo>
                  <a:lnTo>
                    <a:pt x="274" y="9169"/>
                  </a:lnTo>
                  <a:lnTo>
                    <a:pt x="367" y="9263"/>
                  </a:lnTo>
                  <a:lnTo>
                    <a:pt x="470" y="9357"/>
                  </a:lnTo>
                  <a:lnTo>
                    <a:pt x="581" y="9434"/>
                  </a:lnTo>
                  <a:lnTo>
                    <a:pt x="581" y="9434"/>
                  </a:lnTo>
                  <a:lnTo>
                    <a:pt x="709" y="9502"/>
                  </a:lnTo>
                  <a:lnTo>
                    <a:pt x="837" y="9562"/>
                  </a:lnTo>
                  <a:lnTo>
                    <a:pt x="974" y="9613"/>
                  </a:lnTo>
                  <a:lnTo>
                    <a:pt x="1119" y="9656"/>
                  </a:lnTo>
                  <a:lnTo>
                    <a:pt x="1272" y="9698"/>
                  </a:lnTo>
                  <a:lnTo>
                    <a:pt x="1426" y="9724"/>
                  </a:lnTo>
                  <a:lnTo>
                    <a:pt x="1588" y="9750"/>
                  </a:lnTo>
                  <a:lnTo>
                    <a:pt x="1750" y="9767"/>
                  </a:lnTo>
                  <a:lnTo>
                    <a:pt x="1921" y="9775"/>
                  </a:lnTo>
                  <a:lnTo>
                    <a:pt x="2092" y="9775"/>
                  </a:lnTo>
                  <a:lnTo>
                    <a:pt x="2442" y="9775"/>
                  </a:lnTo>
                  <a:lnTo>
                    <a:pt x="2792" y="9750"/>
                  </a:lnTo>
                  <a:lnTo>
                    <a:pt x="3142" y="9707"/>
                  </a:lnTo>
                  <a:lnTo>
                    <a:pt x="3475" y="9656"/>
                  </a:lnTo>
                  <a:lnTo>
                    <a:pt x="3799" y="9604"/>
                  </a:lnTo>
                  <a:lnTo>
                    <a:pt x="4107" y="9536"/>
                  </a:lnTo>
                  <a:lnTo>
                    <a:pt x="4388" y="9476"/>
                  </a:lnTo>
                  <a:lnTo>
                    <a:pt x="4858" y="9357"/>
                  </a:lnTo>
                  <a:lnTo>
                    <a:pt x="5157" y="9271"/>
                  </a:lnTo>
                  <a:lnTo>
                    <a:pt x="5157" y="9271"/>
                  </a:lnTo>
                  <a:lnTo>
                    <a:pt x="5157" y="9271"/>
                  </a:lnTo>
                  <a:lnTo>
                    <a:pt x="5396" y="9195"/>
                  </a:lnTo>
                  <a:lnTo>
                    <a:pt x="5635" y="9109"/>
                  </a:lnTo>
                  <a:lnTo>
                    <a:pt x="5874" y="9024"/>
                  </a:lnTo>
                  <a:lnTo>
                    <a:pt x="6096" y="8930"/>
                  </a:lnTo>
                  <a:lnTo>
                    <a:pt x="6540" y="8734"/>
                  </a:lnTo>
                  <a:lnTo>
                    <a:pt x="6967" y="8520"/>
                  </a:lnTo>
                  <a:lnTo>
                    <a:pt x="7385" y="8307"/>
                  </a:lnTo>
                  <a:lnTo>
                    <a:pt x="7778" y="8085"/>
                  </a:lnTo>
                  <a:lnTo>
                    <a:pt x="8529" y="7649"/>
                  </a:lnTo>
                  <a:lnTo>
                    <a:pt x="8529" y="7649"/>
                  </a:lnTo>
                  <a:lnTo>
                    <a:pt x="9007" y="7368"/>
                  </a:lnTo>
                  <a:lnTo>
                    <a:pt x="9468" y="7112"/>
                  </a:lnTo>
                  <a:lnTo>
                    <a:pt x="9690" y="6992"/>
                  </a:lnTo>
                  <a:lnTo>
                    <a:pt x="9912" y="6881"/>
                  </a:lnTo>
                  <a:lnTo>
                    <a:pt x="10134" y="6779"/>
                  </a:lnTo>
                  <a:lnTo>
                    <a:pt x="10347" y="6693"/>
                  </a:lnTo>
                  <a:lnTo>
                    <a:pt x="10535" y="6616"/>
                  </a:lnTo>
                  <a:lnTo>
                    <a:pt x="10535" y="6616"/>
                  </a:lnTo>
                  <a:lnTo>
                    <a:pt x="10638" y="6582"/>
                  </a:lnTo>
                  <a:lnTo>
                    <a:pt x="10757" y="6557"/>
                  </a:lnTo>
                  <a:lnTo>
                    <a:pt x="10757" y="6557"/>
                  </a:lnTo>
                  <a:lnTo>
                    <a:pt x="10902" y="6514"/>
                  </a:lnTo>
                  <a:lnTo>
                    <a:pt x="11039" y="6471"/>
                  </a:lnTo>
                  <a:lnTo>
                    <a:pt x="11107" y="6437"/>
                  </a:lnTo>
                  <a:lnTo>
                    <a:pt x="11175" y="6403"/>
                  </a:lnTo>
                  <a:lnTo>
                    <a:pt x="11235" y="6369"/>
                  </a:lnTo>
                  <a:lnTo>
                    <a:pt x="11286" y="6326"/>
                  </a:lnTo>
                  <a:lnTo>
                    <a:pt x="11286" y="6326"/>
                  </a:lnTo>
                  <a:lnTo>
                    <a:pt x="11329" y="6275"/>
                  </a:lnTo>
                  <a:lnTo>
                    <a:pt x="11363" y="6207"/>
                  </a:lnTo>
                  <a:lnTo>
                    <a:pt x="11414" y="6044"/>
                  </a:lnTo>
                  <a:lnTo>
                    <a:pt x="11414" y="6044"/>
                  </a:lnTo>
                  <a:lnTo>
                    <a:pt x="11466" y="5925"/>
                  </a:lnTo>
                  <a:lnTo>
                    <a:pt x="11466" y="5925"/>
                  </a:lnTo>
                  <a:lnTo>
                    <a:pt x="11508" y="5831"/>
                  </a:lnTo>
                  <a:lnTo>
                    <a:pt x="11568" y="5737"/>
                  </a:lnTo>
                  <a:lnTo>
                    <a:pt x="11628" y="5643"/>
                  </a:lnTo>
                  <a:lnTo>
                    <a:pt x="11705" y="5541"/>
                  </a:lnTo>
                  <a:lnTo>
                    <a:pt x="11867" y="5344"/>
                  </a:lnTo>
                  <a:lnTo>
                    <a:pt x="12046" y="5140"/>
                  </a:lnTo>
                  <a:lnTo>
                    <a:pt x="12046" y="5140"/>
                  </a:lnTo>
                  <a:lnTo>
                    <a:pt x="12225" y="4926"/>
                  </a:lnTo>
                  <a:lnTo>
                    <a:pt x="12413" y="4704"/>
                  </a:lnTo>
                  <a:lnTo>
                    <a:pt x="12499" y="4593"/>
                  </a:lnTo>
                  <a:lnTo>
                    <a:pt x="12584" y="4474"/>
                  </a:lnTo>
                  <a:lnTo>
                    <a:pt x="12652" y="4363"/>
                  </a:lnTo>
                  <a:lnTo>
                    <a:pt x="12721" y="4243"/>
                  </a:lnTo>
                  <a:lnTo>
                    <a:pt x="12780" y="4115"/>
                  </a:lnTo>
                  <a:lnTo>
                    <a:pt x="12832" y="3996"/>
                  </a:lnTo>
                  <a:lnTo>
                    <a:pt x="12874" y="3868"/>
                  </a:lnTo>
                  <a:lnTo>
                    <a:pt x="12900" y="3731"/>
                  </a:lnTo>
                  <a:lnTo>
                    <a:pt x="12908" y="3603"/>
                  </a:lnTo>
                  <a:lnTo>
                    <a:pt x="12908" y="3466"/>
                  </a:lnTo>
                  <a:lnTo>
                    <a:pt x="12891" y="3330"/>
                  </a:lnTo>
                  <a:lnTo>
                    <a:pt x="12857" y="3185"/>
                  </a:lnTo>
                  <a:lnTo>
                    <a:pt x="12857" y="3185"/>
                  </a:lnTo>
                  <a:lnTo>
                    <a:pt x="12823" y="3108"/>
                  </a:lnTo>
                  <a:lnTo>
                    <a:pt x="12780" y="3031"/>
                  </a:lnTo>
                  <a:lnTo>
                    <a:pt x="12729" y="2963"/>
                  </a:lnTo>
                  <a:lnTo>
                    <a:pt x="12669" y="2903"/>
                  </a:lnTo>
                  <a:lnTo>
                    <a:pt x="12601" y="2843"/>
                  </a:lnTo>
                  <a:lnTo>
                    <a:pt x="12524" y="2800"/>
                  </a:lnTo>
                  <a:lnTo>
                    <a:pt x="12447" y="2758"/>
                  </a:lnTo>
                  <a:lnTo>
                    <a:pt x="12362" y="2715"/>
                  </a:lnTo>
                  <a:lnTo>
                    <a:pt x="12268" y="2681"/>
                  </a:lnTo>
                  <a:lnTo>
                    <a:pt x="12174" y="2655"/>
                  </a:lnTo>
                  <a:lnTo>
                    <a:pt x="11969" y="2604"/>
                  </a:lnTo>
                  <a:lnTo>
                    <a:pt x="11747" y="2570"/>
                  </a:lnTo>
                  <a:lnTo>
                    <a:pt x="11525" y="2536"/>
                  </a:lnTo>
                  <a:lnTo>
                    <a:pt x="11525" y="2536"/>
                  </a:lnTo>
                  <a:lnTo>
                    <a:pt x="11303" y="2502"/>
                  </a:lnTo>
                  <a:lnTo>
                    <a:pt x="11090" y="2459"/>
                  </a:lnTo>
                  <a:lnTo>
                    <a:pt x="10885" y="2408"/>
                  </a:lnTo>
                  <a:lnTo>
                    <a:pt x="10689" y="2348"/>
                  </a:lnTo>
                  <a:lnTo>
                    <a:pt x="10689" y="2348"/>
                  </a:lnTo>
                  <a:lnTo>
                    <a:pt x="10475" y="2263"/>
                  </a:lnTo>
                  <a:lnTo>
                    <a:pt x="10262" y="2152"/>
                  </a:lnTo>
                  <a:lnTo>
                    <a:pt x="10057" y="2032"/>
                  </a:lnTo>
                  <a:lnTo>
                    <a:pt x="9844" y="1895"/>
                  </a:lnTo>
                  <a:lnTo>
                    <a:pt x="9639" y="1750"/>
                  </a:lnTo>
                  <a:lnTo>
                    <a:pt x="9425" y="1597"/>
                  </a:lnTo>
                  <a:lnTo>
                    <a:pt x="8990" y="1272"/>
                  </a:lnTo>
                  <a:lnTo>
                    <a:pt x="8990" y="1272"/>
                  </a:lnTo>
                  <a:lnTo>
                    <a:pt x="8691" y="1033"/>
                  </a:lnTo>
                  <a:lnTo>
                    <a:pt x="8384" y="811"/>
                  </a:lnTo>
                  <a:lnTo>
                    <a:pt x="8068" y="598"/>
                  </a:lnTo>
                  <a:lnTo>
                    <a:pt x="7914" y="495"/>
                  </a:lnTo>
                  <a:lnTo>
                    <a:pt x="7752" y="401"/>
                  </a:lnTo>
                  <a:lnTo>
                    <a:pt x="7598" y="316"/>
                  </a:lnTo>
                  <a:lnTo>
                    <a:pt x="7436" y="239"/>
                  </a:lnTo>
                  <a:lnTo>
                    <a:pt x="7282" y="171"/>
                  </a:lnTo>
                  <a:lnTo>
                    <a:pt x="7120" y="111"/>
                  </a:lnTo>
                  <a:lnTo>
                    <a:pt x="6958" y="69"/>
                  </a:lnTo>
                  <a:lnTo>
                    <a:pt x="6796" y="26"/>
                  </a:lnTo>
                  <a:lnTo>
                    <a:pt x="6625" y="9"/>
                  </a:lnTo>
                  <a:lnTo>
                    <a:pt x="646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6" name="Google Shape;10136;p44"/>
            <p:cNvSpPr/>
            <p:nvPr/>
          </p:nvSpPr>
          <p:spPr>
            <a:xfrm>
              <a:off x="3945188" y="3406000"/>
              <a:ext cx="37150" cy="37175"/>
            </a:xfrm>
            <a:custGeom>
              <a:avLst/>
              <a:gdLst/>
              <a:ahLst/>
              <a:cxnLst/>
              <a:rect l="l" t="t" r="r" b="b"/>
              <a:pathLst>
                <a:path w="1486" h="1487" extrusionOk="0">
                  <a:moveTo>
                    <a:pt x="632" y="1"/>
                  </a:moveTo>
                  <a:lnTo>
                    <a:pt x="632" y="633"/>
                  </a:lnTo>
                  <a:lnTo>
                    <a:pt x="0" y="633"/>
                  </a:lnTo>
                  <a:lnTo>
                    <a:pt x="0" y="855"/>
                  </a:lnTo>
                  <a:lnTo>
                    <a:pt x="632" y="855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55"/>
                  </a:lnTo>
                  <a:lnTo>
                    <a:pt x="1486" y="855"/>
                  </a:lnTo>
                  <a:lnTo>
                    <a:pt x="1486" y="633"/>
                  </a:lnTo>
                  <a:lnTo>
                    <a:pt x="854" y="633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7" name="Google Shape;10137;p44"/>
            <p:cNvSpPr/>
            <p:nvPr/>
          </p:nvSpPr>
          <p:spPr>
            <a:xfrm>
              <a:off x="3945188" y="3406000"/>
              <a:ext cx="37150" cy="37175"/>
            </a:xfrm>
            <a:custGeom>
              <a:avLst/>
              <a:gdLst/>
              <a:ahLst/>
              <a:cxnLst/>
              <a:rect l="l" t="t" r="r" b="b"/>
              <a:pathLst>
                <a:path w="1486" h="1487" fill="none" extrusionOk="0">
                  <a:moveTo>
                    <a:pt x="854" y="1"/>
                  </a:moveTo>
                  <a:lnTo>
                    <a:pt x="632" y="1"/>
                  </a:lnTo>
                  <a:lnTo>
                    <a:pt x="632" y="633"/>
                  </a:lnTo>
                  <a:lnTo>
                    <a:pt x="0" y="633"/>
                  </a:lnTo>
                  <a:lnTo>
                    <a:pt x="0" y="855"/>
                  </a:lnTo>
                  <a:lnTo>
                    <a:pt x="632" y="855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55"/>
                  </a:lnTo>
                  <a:lnTo>
                    <a:pt x="1486" y="855"/>
                  </a:lnTo>
                  <a:lnTo>
                    <a:pt x="1486" y="633"/>
                  </a:lnTo>
                  <a:lnTo>
                    <a:pt x="854" y="633"/>
                  </a:lnTo>
                  <a:lnTo>
                    <a:pt x="85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8" name="Google Shape;10138;p44"/>
            <p:cNvSpPr/>
            <p:nvPr/>
          </p:nvSpPr>
          <p:spPr>
            <a:xfrm>
              <a:off x="4218588" y="2201875"/>
              <a:ext cx="36950" cy="37150"/>
            </a:xfrm>
            <a:custGeom>
              <a:avLst/>
              <a:gdLst/>
              <a:ahLst/>
              <a:cxnLst/>
              <a:rect l="l" t="t" r="r" b="b"/>
              <a:pathLst>
                <a:path w="1478" h="1486" extrusionOk="0">
                  <a:moveTo>
                    <a:pt x="623" y="0"/>
                  </a:moveTo>
                  <a:lnTo>
                    <a:pt x="623" y="632"/>
                  </a:lnTo>
                  <a:lnTo>
                    <a:pt x="0" y="632"/>
                  </a:lnTo>
                  <a:lnTo>
                    <a:pt x="0" y="854"/>
                  </a:lnTo>
                  <a:lnTo>
                    <a:pt x="623" y="854"/>
                  </a:lnTo>
                  <a:lnTo>
                    <a:pt x="623" y="1485"/>
                  </a:lnTo>
                  <a:lnTo>
                    <a:pt x="854" y="1485"/>
                  </a:lnTo>
                  <a:lnTo>
                    <a:pt x="854" y="854"/>
                  </a:lnTo>
                  <a:lnTo>
                    <a:pt x="1477" y="854"/>
                  </a:lnTo>
                  <a:lnTo>
                    <a:pt x="1477" y="632"/>
                  </a:lnTo>
                  <a:lnTo>
                    <a:pt x="854" y="632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9" name="Google Shape;10139;p44"/>
            <p:cNvSpPr/>
            <p:nvPr/>
          </p:nvSpPr>
          <p:spPr>
            <a:xfrm>
              <a:off x="4218588" y="2201875"/>
              <a:ext cx="36950" cy="37150"/>
            </a:xfrm>
            <a:custGeom>
              <a:avLst/>
              <a:gdLst/>
              <a:ahLst/>
              <a:cxnLst/>
              <a:rect l="l" t="t" r="r" b="b"/>
              <a:pathLst>
                <a:path w="1478" h="1486" fill="none" extrusionOk="0">
                  <a:moveTo>
                    <a:pt x="854" y="0"/>
                  </a:moveTo>
                  <a:lnTo>
                    <a:pt x="623" y="0"/>
                  </a:lnTo>
                  <a:lnTo>
                    <a:pt x="623" y="632"/>
                  </a:lnTo>
                  <a:lnTo>
                    <a:pt x="0" y="632"/>
                  </a:lnTo>
                  <a:lnTo>
                    <a:pt x="0" y="854"/>
                  </a:lnTo>
                  <a:lnTo>
                    <a:pt x="623" y="854"/>
                  </a:lnTo>
                  <a:lnTo>
                    <a:pt x="623" y="1485"/>
                  </a:lnTo>
                  <a:lnTo>
                    <a:pt x="854" y="1485"/>
                  </a:lnTo>
                  <a:lnTo>
                    <a:pt x="854" y="854"/>
                  </a:lnTo>
                  <a:lnTo>
                    <a:pt x="1477" y="854"/>
                  </a:lnTo>
                  <a:lnTo>
                    <a:pt x="1477" y="632"/>
                  </a:lnTo>
                  <a:lnTo>
                    <a:pt x="854" y="632"/>
                  </a:lnTo>
                  <a:lnTo>
                    <a:pt x="85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0" name="Google Shape;10140;p44"/>
            <p:cNvSpPr/>
            <p:nvPr/>
          </p:nvSpPr>
          <p:spPr>
            <a:xfrm>
              <a:off x="4688538" y="26029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extrusionOk="0">
                  <a:moveTo>
                    <a:pt x="632" y="0"/>
                  </a:moveTo>
                  <a:lnTo>
                    <a:pt x="632" y="632"/>
                  </a:lnTo>
                  <a:lnTo>
                    <a:pt x="1" y="632"/>
                  </a:lnTo>
                  <a:lnTo>
                    <a:pt x="1" y="862"/>
                  </a:lnTo>
                  <a:lnTo>
                    <a:pt x="632" y="862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62"/>
                  </a:lnTo>
                  <a:lnTo>
                    <a:pt x="1486" y="862"/>
                  </a:lnTo>
                  <a:lnTo>
                    <a:pt x="1486" y="632"/>
                  </a:lnTo>
                  <a:lnTo>
                    <a:pt x="854" y="632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1" name="Google Shape;10141;p44"/>
            <p:cNvSpPr/>
            <p:nvPr/>
          </p:nvSpPr>
          <p:spPr>
            <a:xfrm>
              <a:off x="4688538" y="2602900"/>
              <a:ext cx="37175" cy="37150"/>
            </a:xfrm>
            <a:custGeom>
              <a:avLst/>
              <a:gdLst/>
              <a:ahLst/>
              <a:cxnLst/>
              <a:rect l="l" t="t" r="r" b="b"/>
              <a:pathLst>
                <a:path w="1487" h="1486" fill="none" extrusionOk="0">
                  <a:moveTo>
                    <a:pt x="854" y="0"/>
                  </a:moveTo>
                  <a:lnTo>
                    <a:pt x="632" y="0"/>
                  </a:lnTo>
                  <a:lnTo>
                    <a:pt x="632" y="632"/>
                  </a:lnTo>
                  <a:lnTo>
                    <a:pt x="1" y="632"/>
                  </a:lnTo>
                  <a:lnTo>
                    <a:pt x="1" y="862"/>
                  </a:lnTo>
                  <a:lnTo>
                    <a:pt x="632" y="862"/>
                  </a:lnTo>
                  <a:lnTo>
                    <a:pt x="632" y="1486"/>
                  </a:lnTo>
                  <a:lnTo>
                    <a:pt x="854" y="1486"/>
                  </a:lnTo>
                  <a:lnTo>
                    <a:pt x="854" y="862"/>
                  </a:lnTo>
                  <a:lnTo>
                    <a:pt x="1486" y="862"/>
                  </a:lnTo>
                  <a:lnTo>
                    <a:pt x="1486" y="632"/>
                  </a:lnTo>
                  <a:lnTo>
                    <a:pt x="854" y="632"/>
                  </a:lnTo>
                  <a:lnTo>
                    <a:pt x="85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2" name="Google Shape;10142;p44"/>
            <p:cNvSpPr/>
            <p:nvPr/>
          </p:nvSpPr>
          <p:spPr>
            <a:xfrm>
              <a:off x="5502538" y="337292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extrusionOk="0">
                  <a:moveTo>
                    <a:pt x="633" y="1"/>
                  </a:moveTo>
                  <a:lnTo>
                    <a:pt x="633" y="69"/>
                  </a:lnTo>
                  <a:lnTo>
                    <a:pt x="863" y="18"/>
                  </a:lnTo>
                  <a:lnTo>
                    <a:pt x="863" y="1"/>
                  </a:lnTo>
                  <a:close/>
                  <a:moveTo>
                    <a:pt x="863" y="78"/>
                  </a:moveTo>
                  <a:lnTo>
                    <a:pt x="633" y="129"/>
                  </a:lnTo>
                  <a:lnTo>
                    <a:pt x="633" y="624"/>
                  </a:lnTo>
                  <a:lnTo>
                    <a:pt x="1" y="624"/>
                  </a:lnTo>
                  <a:lnTo>
                    <a:pt x="1" y="854"/>
                  </a:lnTo>
                  <a:lnTo>
                    <a:pt x="633" y="854"/>
                  </a:lnTo>
                  <a:lnTo>
                    <a:pt x="633" y="1486"/>
                  </a:lnTo>
                  <a:lnTo>
                    <a:pt x="863" y="1486"/>
                  </a:lnTo>
                  <a:lnTo>
                    <a:pt x="863" y="854"/>
                  </a:lnTo>
                  <a:lnTo>
                    <a:pt x="1486" y="854"/>
                  </a:lnTo>
                  <a:lnTo>
                    <a:pt x="1486" y="624"/>
                  </a:lnTo>
                  <a:lnTo>
                    <a:pt x="863" y="624"/>
                  </a:lnTo>
                  <a:lnTo>
                    <a:pt x="863" y="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3" name="Google Shape;10143;p44"/>
            <p:cNvSpPr/>
            <p:nvPr/>
          </p:nvSpPr>
          <p:spPr>
            <a:xfrm>
              <a:off x="5502538" y="3374850"/>
              <a:ext cx="37175" cy="35250"/>
            </a:xfrm>
            <a:custGeom>
              <a:avLst/>
              <a:gdLst/>
              <a:ahLst/>
              <a:cxnLst/>
              <a:rect l="l" t="t" r="r" b="b"/>
              <a:pathLst>
                <a:path w="1487" h="1410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633" y="52"/>
                  </a:lnTo>
                  <a:lnTo>
                    <a:pt x="633" y="547"/>
                  </a:lnTo>
                  <a:lnTo>
                    <a:pt x="1" y="547"/>
                  </a:lnTo>
                  <a:lnTo>
                    <a:pt x="1" y="777"/>
                  </a:lnTo>
                  <a:lnTo>
                    <a:pt x="633" y="777"/>
                  </a:lnTo>
                  <a:lnTo>
                    <a:pt x="633" y="1409"/>
                  </a:lnTo>
                  <a:lnTo>
                    <a:pt x="863" y="1409"/>
                  </a:lnTo>
                  <a:lnTo>
                    <a:pt x="863" y="777"/>
                  </a:lnTo>
                  <a:lnTo>
                    <a:pt x="1486" y="777"/>
                  </a:lnTo>
                  <a:lnTo>
                    <a:pt x="1486" y="547"/>
                  </a:lnTo>
                  <a:lnTo>
                    <a:pt x="863" y="547"/>
                  </a:lnTo>
                  <a:lnTo>
                    <a:pt x="863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4" name="Google Shape;10144;p44"/>
            <p:cNvSpPr/>
            <p:nvPr/>
          </p:nvSpPr>
          <p:spPr>
            <a:xfrm>
              <a:off x="5518338" y="3372925"/>
              <a:ext cx="5800" cy="1725"/>
            </a:xfrm>
            <a:custGeom>
              <a:avLst/>
              <a:gdLst/>
              <a:ahLst/>
              <a:cxnLst/>
              <a:rect l="l" t="t" r="r" b="b"/>
              <a:pathLst>
                <a:path w="232" h="69" fill="none" extrusionOk="0">
                  <a:moveTo>
                    <a:pt x="231" y="1"/>
                  </a:moveTo>
                  <a:lnTo>
                    <a:pt x="1" y="1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231" y="18"/>
                  </a:lnTo>
                  <a:lnTo>
                    <a:pt x="23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5" name="Google Shape;10145;p44"/>
            <p:cNvSpPr/>
            <p:nvPr/>
          </p:nvSpPr>
          <p:spPr>
            <a:xfrm>
              <a:off x="5518338" y="3373350"/>
              <a:ext cx="5800" cy="2800"/>
            </a:xfrm>
            <a:custGeom>
              <a:avLst/>
              <a:gdLst/>
              <a:ahLst/>
              <a:cxnLst/>
              <a:rect l="l" t="t" r="r" b="b"/>
              <a:pathLst>
                <a:path w="232" h="112" extrusionOk="0">
                  <a:moveTo>
                    <a:pt x="231" y="1"/>
                  </a:moveTo>
                  <a:lnTo>
                    <a:pt x="1" y="52"/>
                  </a:lnTo>
                  <a:lnTo>
                    <a:pt x="1" y="112"/>
                  </a:lnTo>
                  <a:lnTo>
                    <a:pt x="231" y="61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6" name="Google Shape;10146;p44"/>
            <p:cNvSpPr/>
            <p:nvPr/>
          </p:nvSpPr>
          <p:spPr>
            <a:xfrm>
              <a:off x="5518338" y="3373350"/>
              <a:ext cx="5800" cy="2800"/>
            </a:xfrm>
            <a:custGeom>
              <a:avLst/>
              <a:gdLst/>
              <a:ahLst/>
              <a:cxnLst/>
              <a:rect l="l" t="t" r="r" b="b"/>
              <a:pathLst>
                <a:path w="232" h="112" fill="none" extrusionOk="0">
                  <a:moveTo>
                    <a:pt x="231" y="1"/>
                  </a:moveTo>
                  <a:lnTo>
                    <a:pt x="231" y="1"/>
                  </a:lnTo>
                  <a:lnTo>
                    <a:pt x="1" y="52"/>
                  </a:lnTo>
                  <a:lnTo>
                    <a:pt x="1" y="112"/>
                  </a:lnTo>
                  <a:lnTo>
                    <a:pt x="1" y="112"/>
                  </a:lnTo>
                  <a:lnTo>
                    <a:pt x="231" y="61"/>
                  </a:lnTo>
                  <a:lnTo>
                    <a:pt x="23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7" name="Google Shape;10147;p44"/>
            <p:cNvSpPr/>
            <p:nvPr/>
          </p:nvSpPr>
          <p:spPr>
            <a:xfrm>
              <a:off x="4364138" y="3096975"/>
              <a:ext cx="30325" cy="22225"/>
            </a:xfrm>
            <a:custGeom>
              <a:avLst/>
              <a:gdLst/>
              <a:ahLst/>
              <a:cxnLst/>
              <a:rect l="l" t="t" r="r" b="b"/>
              <a:pathLst>
                <a:path w="1213" h="889" extrusionOk="0">
                  <a:moveTo>
                    <a:pt x="0" y="0"/>
                  </a:moveTo>
                  <a:lnTo>
                    <a:pt x="0" y="888"/>
                  </a:lnTo>
                  <a:lnTo>
                    <a:pt x="1213" y="888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8" name="Google Shape;10148;p44"/>
            <p:cNvSpPr/>
            <p:nvPr/>
          </p:nvSpPr>
          <p:spPr>
            <a:xfrm>
              <a:off x="4364138" y="3096975"/>
              <a:ext cx="30325" cy="22225"/>
            </a:xfrm>
            <a:custGeom>
              <a:avLst/>
              <a:gdLst/>
              <a:ahLst/>
              <a:cxnLst/>
              <a:rect l="l" t="t" r="r" b="b"/>
              <a:pathLst>
                <a:path w="1213" h="889" fill="none" extrusionOk="0">
                  <a:moveTo>
                    <a:pt x="1213" y="0"/>
                  </a:moveTo>
                  <a:lnTo>
                    <a:pt x="0" y="0"/>
                  </a:lnTo>
                  <a:lnTo>
                    <a:pt x="0" y="888"/>
                  </a:lnTo>
                  <a:lnTo>
                    <a:pt x="1213" y="888"/>
                  </a:lnTo>
                  <a:lnTo>
                    <a:pt x="121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9" name="Google Shape;10149;p44"/>
            <p:cNvSpPr/>
            <p:nvPr/>
          </p:nvSpPr>
          <p:spPr>
            <a:xfrm>
              <a:off x="4420063" y="3143275"/>
              <a:ext cx="25200" cy="18600"/>
            </a:xfrm>
            <a:custGeom>
              <a:avLst/>
              <a:gdLst/>
              <a:ahLst/>
              <a:cxnLst/>
              <a:rect l="l" t="t" r="r" b="b"/>
              <a:pathLst>
                <a:path w="1008" h="744" extrusionOk="0">
                  <a:moveTo>
                    <a:pt x="0" y="1"/>
                  </a:moveTo>
                  <a:lnTo>
                    <a:pt x="0" y="744"/>
                  </a:lnTo>
                  <a:lnTo>
                    <a:pt x="1008" y="744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0" name="Google Shape;10150;p44"/>
            <p:cNvSpPr/>
            <p:nvPr/>
          </p:nvSpPr>
          <p:spPr>
            <a:xfrm>
              <a:off x="4420063" y="3143275"/>
              <a:ext cx="25200" cy="18600"/>
            </a:xfrm>
            <a:custGeom>
              <a:avLst/>
              <a:gdLst/>
              <a:ahLst/>
              <a:cxnLst/>
              <a:rect l="l" t="t" r="r" b="b"/>
              <a:pathLst>
                <a:path w="1008" h="744" fill="none" extrusionOk="0">
                  <a:moveTo>
                    <a:pt x="1008" y="1"/>
                  </a:moveTo>
                  <a:lnTo>
                    <a:pt x="0" y="1"/>
                  </a:lnTo>
                  <a:lnTo>
                    <a:pt x="0" y="744"/>
                  </a:lnTo>
                  <a:lnTo>
                    <a:pt x="1008" y="744"/>
                  </a:lnTo>
                  <a:lnTo>
                    <a:pt x="1008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1" name="Google Shape;10151;p44"/>
            <p:cNvSpPr/>
            <p:nvPr/>
          </p:nvSpPr>
          <p:spPr>
            <a:xfrm>
              <a:off x="4308213" y="3130900"/>
              <a:ext cx="12625" cy="9200"/>
            </a:xfrm>
            <a:custGeom>
              <a:avLst/>
              <a:gdLst/>
              <a:ahLst/>
              <a:cxnLst/>
              <a:rect l="l" t="t" r="r" b="b"/>
              <a:pathLst>
                <a:path w="505" h="368" extrusionOk="0">
                  <a:moveTo>
                    <a:pt x="1" y="1"/>
                  </a:moveTo>
                  <a:lnTo>
                    <a:pt x="1" y="368"/>
                  </a:lnTo>
                  <a:lnTo>
                    <a:pt x="504" y="368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2" name="Google Shape;10152;p44"/>
            <p:cNvSpPr/>
            <p:nvPr/>
          </p:nvSpPr>
          <p:spPr>
            <a:xfrm>
              <a:off x="4308213" y="3130900"/>
              <a:ext cx="12625" cy="9200"/>
            </a:xfrm>
            <a:custGeom>
              <a:avLst/>
              <a:gdLst/>
              <a:ahLst/>
              <a:cxnLst/>
              <a:rect l="l" t="t" r="r" b="b"/>
              <a:pathLst>
                <a:path w="505" h="368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368"/>
                  </a:lnTo>
                  <a:lnTo>
                    <a:pt x="504" y="368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3" name="Google Shape;10153;p44"/>
            <p:cNvSpPr/>
            <p:nvPr/>
          </p:nvSpPr>
          <p:spPr>
            <a:xfrm>
              <a:off x="4474688" y="3231000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extrusionOk="0">
                  <a:moveTo>
                    <a:pt x="1" y="1"/>
                  </a:moveTo>
                  <a:lnTo>
                    <a:pt x="1" y="223"/>
                  </a:lnTo>
                  <a:lnTo>
                    <a:pt x="26" y="376"/>
                  </a:lnTo>
                  <a:lnTo>
                    <a:pt x="504" y="3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4" name="Google Shape;10154;p44"/>
            <p:cNvSpPr/>
            <p:nvPr/>
          </p:nvSpPr>
          <p:spPr>
            <a:xfrm>
              <a:off x="4474688" y="3231000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223"/>
                  </a:lnTo>
                  <a:lnTo>
                    <a:pt x="1" y="223"/>
                  </a:lnTo>
                  <a:lnTo>
                    <a:pt x="26" y="376"/>
                  </a:lnTo>
                  <a:lnTo>
                    <a:pt x="504" y="376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5" name="Google Shape;10155;p44"/>
            <p:cNvSpPr/>
            <p:nvPr/>
          </p:nvSpPr>
          <p:spPr>
            <a:xfrm>
              <a:off x="4474688" y="3236550"/>
              <a:ext cx="675" cy="3875"/>
            </a:xfrm>
            <a:custGeom>
              <a:avLst/>
              <a:gdLst/>
              <a:ahLst/>
              <a:cxnLst/>
              <a:rect l="l" t="t" r="r" b="b"/>
              <a:pathLst>
                <a:path w="27" h="155" extrusionOk="0">
                  <a:moveTo>
                    <a:pt x="1" y="1"/>
                  </a:moveTo>
                  <a:lnTo>
                    <a:pt x="1" y="154"/>
                  </a:lnTo>
                  <a:lnTo>
                    <a:pt x="26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6" name="Google Shape;10156;p44"/>
            <p:cNvSpPr/>
            <p:nvPr/>
          </p:nvSpPr>
          <p:spPr>
            <a:xfrm>
              <a:off x="4474688" y="3236550"/>
              <a:ext cx="675" cy="3875"/>
            </a:xfrm>
            <a:custGeom>
              <a:avLst/>
              <a:gdLst/>
              <a:ahLst/>
              <a:cxnLst/>
              <a:rect l="l" t="t" r="r" b="b"/>
              <a:pathLst>
                <a:path w="27" h="155" fill="none" extrusionOk="0">
                  <a:moveTo>
                    <a:pt x="1" y="1"/>
                  </a:moveTo>
                  <a:lnTo>
                    <a:pt x="1" y="154"/>
                  </a:lnTo>
                  <a:lnTo>
                    <a:pt x="26" y="154"/>
                  </a:lnTo>
                  <a:lnTo>
                    <a:pt x="26" y="154"/>
                  </a:ln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7" name="Google Shape;10157;p44"/>
            <p:cNvSpPr/>
            <p:nvPr/>
          </p:nvSpPr>
          <p:spPr>
            <a:xfrm>
              <a:off x="4474688" y="3176575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extrusionOk="0">
                  <a:moveTo>
                    <a:pt x="1" y="1"/>
                  </a:moveTo>
                  <a:lnTo>
                    <a:pt x="1" y="376"/>
                  </a:lnTo>
                  <a:lnTo>
                    <a:pt x="504" y="376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8" name="Google Shape;10158;p44"/>
            <p:cNvSpPr/>
            <p:nvPr/>
          </p:nvSpPr>
          <p:spPr>
            <a:xfrm>
              <a:off x="4474688" y="3176575"/>
              <a:ext cx="12625" cy="9425"/>
            </a:xfrm>
            <a:custGeom>
              <a:avLst/>
              <a:gdLst/>
              <a:ahLst/>
              <a:cxnLst/>
              <a:rect l="l" t="t" r="r" b="b"/>
              <a:pathLst>
                <a:path w="505" h="377" fill="none" extrusionOk="0">
                  <a:moveTo>
                    <a:pt x="504" y="1"/>
                  </a:moveTo>
                  <a:lnTo>
                    <a:pt x="1" y="1"/>
                  </a:lnTo>
                  <a:lnTo>
                    <a:pt x="1" y="376"/>
                  </a:lnTo>
                  <a:lnTo>
                    <a:pt x="504" y="376"/>
                  </a:lnTo>
                  <a:lnTo>
                    <a:pt x="504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9" name="Google Shape;10159;p44"/>
            <p:cNvSpPr/>
            <p:nvPr/>
          </p:nvSpPr>
          <p:spPr>
            <a:xfrm>
              <a:off x="4398063" y="3274325"/>
              <a:ext cx="12850" cy="9200"/>
            </a:xfrm>
            <a:custGeom>
              <a:avLst/>
              <a:gdLst/>
              <a:ahLst/>
              <a:cxnLst/>
              <a:rect l="l" t="t" r="r" b="b"/>
              <a:pathLst>
                <a:path w="514" h="368" extrusionOk="0">
                  <a:moveTo>
                    <a:pt x="1" y="1"/>
                  </a:moveTo>
                  <a:lnTo>
                    <a:pt x="1" y="368"/>
                  </a:lnTo>
                  <a:lnTo>
                    <a:pt x="120" y="368"/>
                  </a:lnTo>
                  <a:lnTo>
                    <a:pt x="120" y="231"/>
                  </a:lnTo>
                  <a:lnTo>
                    <a:pt x="120" y="120"/>
                  </a:lnTo>
                  <a:lnTo>
                    <a:pt x="137" y="9"/>
                  </a:lnTo>
                  <a:lnTo>
                    <a:pt x="146" y="1"/>
                  </a:lnTo>
                  <a:close/>
                  <a:moveTo>
                    <a:pt x="197" y="1"/>
                  </a:moveTo>
                  <a:lnTo>
                    <a:pt x="197" y="18"/>
                  </a:lnTo>
                  <a:lnTo>
                    <a:pt x="180" y="129"/>
                  </a:lnTo>
                  <a:lnTo>
                    <a:pt x="172" y="231"/>
                  </a:lnTo>
                  <a:lnTo>
                    <a:pt x="172" y="368"/>
                  </a:lnTo>
                  <a:lnTo>
                    <a:pt x="513" y="36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0" name="Google Shape;10160;p44"/>
            <p:cNvSpPr/>
            <p:nvPr/>
          </p:nvSpPr>
          <p:spPr>
            <a:xfrm>
              <a:off x="4398063" y="3274325"/>
              <a:ext cx="3650" cy="9200"/>
            </a:xfrm>
            <a:custGeom>
              <a:avLst/>
              <a:gdLst/>
              <a:ahLst/>
              <a:cxnLst/>
              <a:rect l="l" t="t" r="r" b="b"/>
              <a:pathLst>
                <a:path w="146" h="368" fill="none" extrusionOk="0">
                  <a:moveTo>
                    <a:pt x="146" y="1"/>
                  </a:moveTo>
                  <a:lnTo>
                    <a:pt x="1" y="1"/>
                  </a:lnTo>
                  <a:lnTo>
                    <a:pt x="1" y="368"/>
                  </a:lnTo>
                  <a:lnTo>
                    <a:pt x="120" y="368"/>
                  </a:lnTo>
                  <a:lnTo>
                    <a:pt x="120" y="368"/>
                  </a:lnTo>
                  <a:lnTo>
                    <a:pt x="120" y="231"/>
                  </a:lnTo>
                  <a:lnTo>
                    <a:pt x="120" y="231"/>
                  </a:lnTo>
                  <a:lnTo>
                    <a:pt x="120" y="120"/>
                  </a:lnTo>
                  <a:lnTo>
                    <a:pt x="137" y="9"/>
                  </a:lnTo>
                  <a:lnTo>
                    <a:pt x="137" y="9"/>
                  </a:lnTo>
                  <a:lnTo>
                    <a:pt x="146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1" name="Google Shape;10161;p44"/>
            <p:cNvSpPr/>
            <p:nvPr/>
          </p:nvSpPr>
          <p:spPr>
            <a:xfrm>
              <a:off x="4402338" y="3274325"/>
              <a:ext cx="8575" cy="9200"/>
            </a:xfrm>
            <a:custGeom>
              <a:avLst/>
              <a:gdLst/>
              <a:ahLst/>
              <a:cxnLst/>
              <a:rect l="l" t="t" r="r" b="b"/>
              <a:pathLst>
                <a:path w="343" h="368" fill="none" extrusionOk="0">
                  <a:moveTo>
                    <a:pt x="342" y="1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9" y="129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1" y="368"/>
                  </a:lnTo>
                  <a:lnTo>
                    <a:pt x="342" y="368"/>
                  </a:lnTo>
                  <a:lnTo>
                    <a:pt x="34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2" name="Google Shape;10162;p44"/>
            <p:cNvSpPr/>
            <p:nvPr/>
          </p:nvSpPr>
          <p:spPr>
            <a:xfrm>
              <a:off x="4401063" y="3274325"/>
              <a:ext cx="1950" cy="9200"/>
            </a:xfrm>
            <a:custGeom>
              <a:avLst/>
              <a:gdLst/>
              <a:ahLst/>
              <a:cxnLst/>
              <a:rect l="l" t="t" r="r" b="b"/>
              <a:pathLst>
                <a:path w="78" h="368" extrusionOk="0">
                  <a:moveTo>
                    <a:pt x="26" y="1"/>
                  </a:moveTo>
                  <a:lnTo>
                    <a:pt x="17" y="9"/>
                  </a:lnTo>
                  <a:lnTo>
                    <a:pt x="0" y="120"/>
                  </a:lnTo>
                  <a:lnTo>
                    <a:pt x="0" y="231"/>
                  </a:lnTo>
                  <a:lnTo>
                    <a:pt x="0" y="368"/>
                  </a:lnTo>
                  <a:lnTo>
                    <a:pt x="52" y="368"/>
                  </a:lnTo>
                  <a:lnTo>
                    <a:pt x="52" y="231"/>
                  </a:lnTo>
                  <a:lnTo>
                    <a:pt x="60" y="129"/>
                  </a:lnTo>
                  <a:lnTo>
                    <a:pt x="77" y="18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3" name="Google Shape;10163;p44"/>
            <p:cNvSpPr/>
            <p:nvPr/>
          </p:nvSpPr>
          <p:spPr>
            <a:xfrm>
              <a:off x="4401063" y="3274325"/>
              <a:ext cx="1950" cy="9200"/>
            </a:xfrm>
            <a:custGeom>
              <a:avLst/>
              <a:gdLst/>
              <a:ahLst/>
              <a:cxnLst/>
              <a:rect l="l" t="t" r="r" b="b"/>
              <a:pathLst>
                <a:path w="78" h="368" fill="none" extrusionOk="0">
                  <a:moveTo>
                    <a:pt x="77" y="1"/>
                  </a:moveTo>
                  <a:lnTo>
                    <a:pt x="26" y="1"/>
                  </a:lnTo>
                  <a:lnTo>
                    <a:pt x="26" y="1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0" y="120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368"/>
                  </a:lnTo>
                  <a:lnTo>
                    <a:pt x="52" y="368"/>
                  </a:lnTo>
                  <a:lnTo>
                    <a:pt x="52" y="368"/>
                  </a:lnTo>
                  <a:lnTo>
                    <a:pt x="52" y="231"/>
                  </a:lnTo>
                  <a:lnTo>
                    <a:pt x="52" y="231"/>
                  </a:lnTo>
                  <a:lnTo>
                    <a:pt x="60" y="129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77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4" name="Google Shape;10164;p44"/>
            <p:cNvSpPr/>
            <p:nvPr/>
          </p:nvSpPr>
          <p:spPr>
            <a:xfrm>
              <a:off x="3794513" y="2358950"/>
              <a:ext cx="27550" cy="20300"/>
            </a:xfrm>
            <a:custGeom>
              <a:avLst/>
              <a:gdLst/>
              <a:ahLst/>
              <a:cxnLst/>
              <a:rect l="l" t="t" r="r" b="b"/>
              <a:pathLst>
                <a:path w="1102" h="812" extrusionOk="0">
                  <a:moveTo>
                    <a:pt x="0" y="0"/>
                  </a:moveTo>
                  <a:lnTo>
                    <a:pt x="0" y="811"/>
                  </a:lnTo>
                  <a:lnTo>
                    <a:pt x="1101" y="811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5" name="Google Shape;10165;p44"/>
            <p:cNvSpPr/>
            <p:nvPr/>
          </p:nvSpPr>
          <p:spPr>
            <a:xfrm>
              <a:off x="3794513" y="2358950"/>
              <a:ext cx="27550" cy="20300"/>
            </a:xfrm>
            <a:custGeom>
              <a:avLst/>
              <a:gdLst/>
              <a:ahLst/>
              <a:cxnLst/>
              <a:rect l="l" t="t" r="r" b="b"/>
              <a:pathLst>
                <a:path w="1102" h="812" fill="none" extrusionOk="0">
                  <a:moveTo>
                    <a:pt x="1101" y="0"/>
                  </a:moveTo>
                  <a:lnTo>
                    <a:pt x="0" y="0"/>
                  </a:lnTo>
                  <a:lnTo>
                    <a:pt x="0" y="811"/>
                  </a:lnTo>
                  <a:lnTo>
                    <a:pt x="1101" y="811"/>
                  </a:lnTo>
                  <a:lnTo>
                    <a:pt x="110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6" name="Google Shape;10166;p44"/>
            <p:cNvSpPr/>
            <p:nvPr/>
          </p:nvSpPr>
          <p:spPr>
            <a:xfrm>
              <a:off x="3852338" y="23963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extrusionOk="0">
                  <a:moveTo>
                    <a:pt x="1" y="0"/>
                  </a:move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7" name="Google Shape;10167;p44"/>
            <p:cNvSpPr/>
            <p:nvPr/>
          </p:nvSpPr>
          <p:spPr>
            <a:xfrm>
              <a:off x="3852338" y="23963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fill="none" extrusionOk="0">
                  <a:moveTo>
                    <a:pt x="1051" y="0"/>
                  </a:moveTo>
                  <a:lnTo>
                    <a:pt x="1" y="0"/>
                  </a:ln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8" name="Google Shape;10168;p44"/>
            <p:cNvSpPr/>
            <p:nvPr/>
          </p:nvSpPr>
          <p:spPr>
            <a:xfrm>
              <a:off x="3736663" y="238350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extrusionOk="0">
                  <a:moveTo>
                    <a:pt x="1" y="0"/>
                  </a:moveTo>
                  <a:lnTo>
                    <a:pt x="1" y="384"/>
                  </a:lnTo>
                  <a:lnTo>
                    <a:pt x="521" y="384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9" name="Google Shape;10169;p44"/>
            <p:cNvSpPr/>
            <p:nvPr/>
          </p:nvSpPr>
          <p:spPr>
            <a:xfrm>
              <a:off x="3736663" y="238350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fill="none" extrusionOk="0">
                  <a:moveTo>
                    <a:pt x="521" y="0"/>
                  </a:moveTo>
                  <a:lnTo>
                    <a:pt x="1" y="0"/>
                  </a:lnTo>
                  <a:lnTo>
                    <a:pt x="1" y="384"/>
                  </a:lnTo>
                  <a:lnTo>
                    <a:pt x="521" y="384"/>
                  </a:lnTo>
                  <a:lnTo>
                    <a:pt x="52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0" name="Google Shape;10170;p44"/>
            <p:cNvSpPr/>
            <p:nvPr/>
          </p:nvSpPr>
          <p:spPr>
            <a:xfrm>
              <a:off x="3822038" y="2443025"/>
              <a:ext cx="13050" cy="9650"/>
            </a:xfrm>
            <a:custGeom>
              <a:avLst/>
              <a:gdLst/>
              <a:ahLst/>
              <a:cxnLst/>
              <a:rect l="l" t="t" r="r" b="b"/>
              <a:pathLst>
                <a:path w="522" h="386" extrusionOk="0">
                  <a:moveTo>
                    <a:pt x="0" y="1"/>
                  </a:moveTo>
                  <a:lnTo>
                    <a:pt x="0" y="385"/>
                  </a:lnTo>
                  <a:lnTo>
                    <a:pt x="521" y="385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1" name="Google Shape;10171;p44"/>
            <p:cNvSpPr/>
            <p:nvPr/>
          </p:nvSpPr>
          <p:spPr>
            <a:xfrm>
              <a:off x="3822038" y="2443025"/>
              <a:ext cx="13050" cy="9650"/>
            </a:xfrm>
            <a:custGeom>
              <a:avLst/>
              <a:gdLst/>
              <a:ahLst/>
              <a:cxnLst/>
              <a:rect l="l" t="t" r="r" b="b"/>
              <a:pathLst>
                <a:path w="522" h="386" fill="none" extrusionOk="0">
                  <a:moveTo>
                    <a:pt x="521" y="1"/>
                  </a:moveTo>
                  <a:lnTo>
                    <a:pt x="0" y="1"/>
                  </a:lnTo>
                  <a:lnTo>
                    <a:pt x="0" y="385"/>
                  </a:lnTo>
                  <a:lnTo>
                    <a:pt x="521" y="385"/>
                  </a:lnTo>
                  <a:lnTo>
                    <a:pt x="5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2" name="Google Shape;10172;p44"/>
            <p:cNvSpPr/>
            <p:nvPr/>
          </p:nvSpPr>
          <p:spPr>
            <a:xfrm>
              <a:off x="3749688" y="2425950"/>
              <a:ext cx="13050" cy="9850"/>
            </a:xfrm>
            <a:custGeom>
              <a:avLst/>
              <a:gdLst/>
              <a:ahLst/>
              <a:cxnLst/>
              <a:rect l="l" t="t" r="r" b="b"/>
              <a:pathLst>
                <a:path w="522" h="394" extrusionOk="0">
                  <a:moveTo>
                    <a:pt x="0" y="1"/>
                  </a:moveTo>
                  <a:lnTo>
                    <a:pt x="0" y="394"/>
                  </a:lnTo>
                  <a:lnTo>
                    <a:pt x="282" y="394"/>
                  </a:lnTo>
                  <a:lnTo>
                    <a:pt x="521" y="283"/>
                  </a:lnTo>
                  <a:lnTo>
                    <a:pt x="521" y="1"/>
                  </a:lnTo>
                  <a:close/>
                  <a:moveTo>
                    <a:pt x="521" y="342"/>
                  </a:moveTo>
                  <a:lnTo>
                    <a:pt x="419" y="394"/>
                  </a:lnTo>
                  <a:lnTo>
                    <a:pt x="521" y="394"/>
                  </a:lnTo>
                  <a:lnTo>
                    <a:pt x="521" y="3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3" name="Google Shape;10173;p44"/>
            <p:cNvSpPr/>
            <p:nvPr/>
          </p:nvSpPr>
          <p:spPr>
            <a:xfrm>
              <a:off x="3760138" y="2434500"/>
              <a:ext cx="2600" cy="1300"/>
            </a:xfrm>
            <a:custGeom>
              <a:avLst/>
              <a:gdLst/>
              <a:ahLst/>
              <a:cxnLst/>
              <a:rect l="l" t="t" r="r" b="b"/>
              <a:pathLst>
                <a:path w="104" h="52" fill="none" extrusionOk="0">
                  <a:moveTo>
                    <a:pt x="103" y="0"/>
                  </a:moveTo>
                  <a:lnTo>
                    <a:pt x="103" y="0"/>
                  </a:lnTo>
                  <a:lnTo>
                    <a:pt x="1" y="52"/>
                  </a:lnTo>
                  <a:lnTo>
                    <a:pt x="103" y="52"/>
                  </a:lnTo>
                  <a:lnTo>
                    <a:pt x="10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4" name="Google Shape;10174;p44"/>
            <p:cNvSpPr/>
            <p:nvPr/>
          </p:nvSpPr>
          <p:spPr>
            <a:xfrm>
              <a:off x="3749688" y="2425950"/>
              <a:ext cx="13050" cy="9850"/>
            </a:xfrm>
            <a:custGeom>
              <a:avLst/>
              <a:gdLst/>
              <a:ahLst/>
              <a:cxnLst/>
              <a:rect l="l" t="t" r="r" b="b"/>
              <a:pathLst>
                <a:path w="522" h="394" fill="none" extrusionOk="0">
                  <a:moveTo>
                    <a:pt x="521" y="1"/>
                  </a:moveTo>
                  <a:lnTo>
                    <a:pt x="0" y="1"/>
                  </a:lnTo>
                  <a:lnTo>
                    <a:pt x="0" y="394"/>
                  </a:lnTo>
                  <a:lnTo>
                    <a:pt x="282" y="394"/>
                  </a:lnTo>
                  <a:lnTo>
                    <a:pt x="282" y="394"/>
                  </a:lnTo>
                  <a:lnTo>
                    <a:pt x="521" y="283"/>
                  </a:lnTo>
                  <a:lnTo>
                    <a:pt x="521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5" name="Google Shape;10175;p44"/>
            <p:cNvSpPr/>
            <p:nvPr/>
          </p:nvSpPr>
          <p:spPr>
            <a:xfrm>
              <a:off x="3756738" y="2433000"/>
              <a:ext cx="6000" cy="2800"/>
            </a:xfrm>
            <a:custGeom>
              <a:avLst/>
              <a:gdLst/>
              <a:ahLst/>
              <a:cxnLst/>
              <a:rect l="l" t="t" r="r" b="b"/>
              <a:pathLst>
                <a:path w="240" h="112" extrusionOk="0">
                  <a:moveTo>
                    <a:pt x="239" y="1"/>
                  </a:moveTo>
                  <a:lnTo>
                    <a:pt x="0" y="112"/>
                  </a:lnTo>
                  <a:lnTo>
                    <a:pt x="137" y="112"/>
                  </a:lnTo>
                  <a:lnTo>
                    <a:pt x="239" y="60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6" name="Google Shape;10176;p44"/>
            <p:cNvSpPr/>
            <p:nvPr/>
          </p:nvSpPr>
          <p:spPr>
            <a:xfrm>
              <a:off x="3756738" y="2433000"/>
              <a:ext cx="6000" cy="2800"/>
            </a:xfrm>
            <a:custGeom>
              <a:avLst/>
              <a:gdLst/>
              <a:ahLst/>
              <a:cxnLst/>
              <a:rect l="l" t="t" r="r" b="b"/>
              <a:pathLst>
                <a:path w="240" h="112" fill="none" extrusionOk="0">
                  <a:moveTo>
                    <a:pt x="239" y="1"/>
                  </a:moveTo>
                  <a:lnTo>
                    <a:pt x="239" y="1"/>
                  </a:lnTo>
                  <a:lnTo>
                    <a:pt x="0" y="112"/>
                  </a:lnTo>
                  <a:lnTo>
                    <a:pt x="137" y="112"/>
                  </a:lnTo>
                  <a:lnTo>
                    <a:pt x="137" y="112"/>
                  </a:lnTo>
                  <a:lnTo>
                    <a:pt x="239" y="60"/>
                  </a:lnTo>
                  <a:lnTo>
                    <a:pt x="239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7" name="Google Shape;10177;p44"/>
            <p:cNvSpPr/>
            <p:nvPr/>
          </p:nvSpPr>
          <p:spPr>
            <a:xfrm>
              <a:off x="3823313" y="230495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extrusionOk="0">
                  <a:moveTo>
                    <a:pt x="1" y="0"/>
                  </a:moveTo>
                  <a:lnTo>
                    <a:pt x="1" y="385"/>
                  </a:lnTo>
                  <a:lnTo>
                    <a:pt x="521" y="385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8" name="Google Shape;10178;p44"/>
            <p:cNvSpPr/>
            <p:nvPr/>
          </p:nvSpPr>
          <p:spPr>
            <a:xfrm>
              <a:off x="3823313" y="2304950"/>
              <a:ext cx="13050" cy="9625"/>
            </a:xfrm>
            <a:custGeom>
              <a:avLst/>
              <a:gdLst/>
              <a:ahLst/>
              <a:cxnLst/>
              <a:rect l="l" t="t" r="r" b="b"/>
              <a:pathLst>
                <a:path w="522" h="385" fill="none" extrusionOk="0">
                  <a:moveTo>
                    <a:pt x="521" y="0"/>
                  </a:moveTo>
                  <a:lnTo>
                    <a:pt x="1" y="0"/>
                  </a:lnTo>
                  <a:lnTo>
                    <a:pt x="1" y="385"/>
                  </a:lnTo>
                  <a:lnTo>
                    <a:pt x="521" y="385"/>
                  </a:lnTo>
                  <a:lnTo>
                    <a:pt x="52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9" name="Google Shape;10179;p44"/>
            <p:cNvSpPr/>
            <p:nvPr/>
          </p:nvSpPr>
          <p:spPr>
            <a:xfrm>
              <a:off x="5213988" y="2552525"/>
              <a:ext cx="27350" cy="20300"/>
            </a:xfrm>
            <a:custGeom>
              <a:avLst/>
              <a:gdLst/>
              <a:ahLst/>
              <a:cxnLst/>
              <a:rect l="l" t="t" r="r" b="b"/>
              <a:pathLst>
                <a:path w="1094" h="812" extrusionOk="0">
                  <a:moveTo>
                    <a:pt x="1" y="0"/>
                  </a:moveTo>
                  <a:lnTo>
                    <a:pt x="1" y="811"/>
                  </a:lnTo>
                  <a:lnTo>
                    <a:pt x="240" y="811"/>
                  </a:lnTo>
                  <a:lnTo>
                    <a:pt x="394" y="393"/>
                  </a:lnTo>
                  <a:lnTo>
                    <a:pt x="530" y="0"/>
                  </a:lnTo>
                  <a:close/>
                  <a:moveTo>
                    <a:pt x="581" y="0"/>
                  </a:moveTo>
                  <a:lnTo>
                    <a:pt x="453" y="393"/>
                  </a:lnTo>
                  <a:lnTo>
                    <a:pt x="300" y="811"/>
                  </a:lnTo>
                  <a:lnTo>
                    <a:pt x="1094" y="81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0" name="Google Shape;10180;p44"/>
            <p:cNvSpPr/>
            <p:nvPr/>
          </p:nvSpPr>
          <p:spPr>
            <a:xfrm>
              <a:off x="5213988" y="2552525"/>
              <a:ext cx="13275" cy="20300"/>
            </a:xfrm>
            <a:custGeom>
              <a:avLst/>
              <a:gdLst/>
              <a:ahLst/>
              <a:cxnLst/>
              <a:rect l="l" t="t" r="r" b="b"/>
              <a:pathLst>
                <a:path w="531" h="812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811"/>
                  </a:lnTo>
                  <a:lnTo>
                    <a:pt x="240" y="811"/>
                  </a:lnTo>
                  <a:lnTo>
                    <a:pt x="240" y="811"/>
                  </a:lnTo>
                  <a:lnTo>
                    <a:pt x="394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1" name="Google Shape;10181;p44"/>
            <p:cNvSpPr/>
            <p:nvPr/>
          </p:nvSpPr>
          <p:spPr>
            <a:xfrm>
              <a:off x="5221463" y="2552525"/>
              <a:ext cx="19875" cy="20300"/>
            </a:xfrm>
            <a:custGeom>
              <a:avLst/>
              <a:gdLst/>
              <a:ahLst/>
              <a:cxnLst/>
              <a:rect l="l" t="t" r="r" b="b"/>
              <a:pathLst>
                <a:path w="795" h="812" fill="none" extrusionOk="0">
                  <a:moveTo>
                    <a:pt x="795" y="0"/>
                  </a:moveTo>
                  <a:lnTo>
                    <a:pt x="282" y="0"/>
                  </a:lnTo>
                  <a:lnTo>
                    <a:pt x="282" y="0"/>
                  </a:lnTo>
                  <a:lnTo>
                    <a:pt x="154" y="393"/>
                  </a:lnTo>
                  <a:lnTo>
                    <a:pt x="1" y="811"/>
                  </a:lnTo>
                  <a:lnTo>
                    <a:pt x="795" y="811"/>
                  </a:lnTo>
                  <a:lnTo>
                    <a:pt x="795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2" name="Google Shape;10182;p44"/>
            <p:cNvSpPr/>
            <p:nvPr/>
          </p:nvSpPr>
          <p:spPr>
            <a:xfrm>
              <a:off x="5219963" y="2552525"/>
              <a:ext cx="8575" cy="20300"/>
            </a:xfrm>
            <a:custGeom>
              <a:avLst/>
              <a:gdLst/>
              <a:ahLst/>
              <a:cxnLst/>
              <a:rect l="l" t="t" r="r" b="b"/>
              <a:pathLst>
                <a:path w="343" h="812" extrusionOk="0">
                  <a:moveTo>
                    <a:pt x="291" y="0"/>
                  </a:moveTo>
                  <a:lnTo>
                    <a:pt x="155" y="393"/>
                  </a:lnTo>
                  <a:lnTo>
                    <a:pt x="1" y="811"/>
                  </a:lnTo>
                  <a:lnTo>
                    <a:pt x="61" y="811"/>
                  </a:lnTo>
                  <a:lnTo>
                    <a:pt x="214" y="39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3" name="Google Shape;10183;p44"/>
            <p:cNvSpPr/>
            <p:nvPr/>
          </p:nvSpPr>
          <p:spPr>
            <a:xfrm>
              <a:off x="5219963" y="2552525"/>
              <a:ext cx="8575" cy="20300"/>
            </a:xfrm>
            <a:custGeom>
              <a:avLst/>
              <a:gdLst/>
              <a:ahLst/>
              <a:cxnLst/>
              <a:rect l="l" t="t" r="r" b="b"/>
              <a:pathLst>
                <a:path w="343" h="812" fill="none" extrusionOk="0">
                  <a:moveTo>
                    <a:pt x="342" y="0"/>
                  </a:moveTo>
                  <a:lnTo>
                    <a:pt x="291" y="0"/>
                  </a:lnTo>
                  <a:lnTo>
                    <a:pt x="291" y="0"/>
                  </a:lnTo>
                  <a:lnTo>
                    <a:pt x="155" y="393"/>
                  </a:lnTo>
                  <a:lnTo>
                    <a:pt x="1" y="811"/>
                  </a:lnTo>
                  <a:lnTo>
                    <a:pt x="61" y="811"/>
                  </a:lnTo>
                  <a:lnTo>
                    <a:pt x="61" y="811"/>
                  </a:lnTo>
                  <a:lnTo>
                    <a:pt x="214" y="393"/>
                  </a:lnTo>
                  <a:lnTo>
                    <a:pt x="34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4" name="Google Shape;10184;p44"/>
            <p:cNvSpPr/>
            <p:nvPr/>
          </p:nvSpPr>
          <p:spPr>
            <a:xfrm>
              <a:off x="5172588" y="25760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extrusionOk="0">
                  <a:moveTo>
                    <a:pt x="1" y="0"/>
                  </a:move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5" name="Google Shape;10185;p44"/>
            <p:cNvSpPr/>
            <p:nvPr/>
          </p:nvSpPr>
          <p:spPr>
            <a:xfrm>
              <a:off x="5172588" y="2576000"/>
              <a:ext cx="26275" cy="19450"/>
            </a:xfrm>
            <a:custGeom>
              <a:avLst/>
              <a:gdLst/>
              <a:ahLst/>
              <a:cxnLst/>
              <a:rect l="l" t="t" r="r" b="b"/>
              <a:pathLst>
                <a:path w="1051" h="778" fill="none" extrusionOk="0">
                  <a:moveTo>
                    <a:pt x="1051" y="0"/>
                  </a:moveTo>
                  <a:lnTo>
                    <a:pt x="1" y="0"/>
                  </a:lnTo>
                  <a:lnTo>
                    <a:pt x="1" y="777"/>
                  </a:lnTo>
                  <a:lnTo>
                    <a:pt x="1051" y="777"/>
                  </a:lnTo>
                  <a:lnTo>
                    <a:pt x="1051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6" name="Google Shape;10186;p44"/>
            <p:cNvSpPr/>
            <p:nvPr/>
          </p:nvSpPr>
          <p:spPr>
            <a:xfrm>
              <a:off x="5236613" y="2527775"/>
              <a:ext cx="13275" cy="9825"/>
            </a:xfrm>
            <a:custGeom>
              <a:avLst/>
              <a:gdLst/>
              <a:ahLst/>
              <a:cxnLst/>
              <a:rect l="l" t="t" r="r" b="b"/>
              <a:pathLst>
                <a:path w="531" h="393" extrusionOk="0">
                  <a:moveTo>
                    <a:pt x="1" y="0"/>
                  </a:move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7" name="Google Shape;10187;p44"/>
            <p:cNvSpPr/>
            <p:nvPr/>
          </p:nvSpPr>
          <p:spPr>
            <a:xfrm>
              <a:off x="5236613" y="2527775"/>
              <a:ext cx="13275" cy="9825"/>
            </a:xfrm>
            <a:custGeom>
              <a:avLst/>
              <a:gdLst/>
              <a:ahLst/>
              <a:cxnLst/>
              <a:rect l="l" t="t" r="r" b="b"/>
              <a:pathLst>
                <a:path w="531" h="393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8" name="Google Shape;10188;p44"/>
            <p:cNvSpPr/>
            <p:nvPr/>
          </p:nvSpPr>
          <p:spPr>
            <a:xfrm>
              <a:off x="5185613" y="2640025"/>
              <a:ext cx="13250" cy="9625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0" y="1"/>
                  </a:moveTo>
                  <a:lnTo>
                    <a:pt x="0" y="385"/>
                  </a:lnTo>
                  <a:lnTo>
                    <a:pt x="530" y="38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9" name="Google Shape;10189;p44"/>
            <p:cNvSpPr/>
            <p:nvPr/>
          </p:nvSpPr>
          <p:spPr>
            <a:xfrm>
              <a:off x="5185613" y="2640025"/>
              <a:ext cx="13250" cy="9625"/>
            </a:xfrm>
            <a:custGeom>
              <a:avLst/>
              <a:gdLst/>
              <a:ahLst/>
              <a:cxnLst/>
              <a:rect l="l" t="t" r="r" b="b"/>
              <a:pathLst>
                <a:path w="530" h="385" fill="none" extrusionOk="0">
                  <a:moveTo>
                    <a:pt x="530" y="1"/>
                  </a:moveTo>
                  <a:lnTo>
                    <a:pt x="0" y="1"/>
                  </a:lnTo>
                  <a:lnTo>
                    <a:pt x="0" y="385"/>
                  </a:lnTo>
                  <a:lnTo>
                    <a:pt x="530" y="385"/>
                  </a:lnTo>
                  <a:lnTo>
                    <a:pt x="530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0" name="Google Shape;10190;p44"/>
            <p:cNvSpPr/>
            <p:nvPr/>
          </p:nvSpPr>
          <p:spPr>
            <a:xfrm>
              <a:off x="5216338" y="2609725"/>
              <a:ext cx="13275" cy="9625"/>
            </a:xfrm>
            <a:custGeom>
              <a:avLst/>
              <a:gdLst/>
              <a:ahLst/>
              <a:cxnLst/>
              <a:rect l="l" t="t" r="r" b="b"/>
              <a:pathLst>
                <a:path w="531" h="385" extrusionOk="0">
                  <a:moveTo>
                    <a:pt x="1" y="0"/>
                  </a:moveTo>
                  <a:lnTo>
                    <a:pt x="1" y="384"/>
                  </a:lnTo>
                  <a:lnTo>
                    <a:pt x="530" y="384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1" name="Google Shape;10191;p44"/>
            <p:cNvSpPr/>
            <p:nvPr/>
          </p:nvSpPr>
          <p:spPr>
            <a:xfrm>
              <a:off x="5216338" y="2609725"/>
              <a:ext cx="13275" cy="9625"/>
            </a:xfrm>
            <a:custGeom>
              <a:avLst/>
              <a:gdLst/>
              <a:ahLst/>
              <a:cxnLst/>
              <a:rect l="l" t="t" r="r" b="b"/>
              <a:pathLst>
                <a:path w="531" h="385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84"/>
                  </a:lnTo>
                  <a:lnTo>
                    <a:pt x="530" y="384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2" name="Google Shape;10192;p44"/>
            <p:cNvSpPr/>
            <p:nvPr/>
          </p:nvSpPr>
          <p:spPr>
            <a:xfrm>
              <a:off x="5200763" y="2506850"/>
              <a:ext cx="13250" cy="9850"/>
            </a:xfrm>
            <a:custGeom>
              <a:avLst/>
              <a:gdLst/>
              <a:ahLst/>
              <a:cxnLst/>
              <a:rect l="l" t="t" r="r" b="b"/>
              <a:pathLst>
                <a:path w="530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3" name="Google Shape;10193;p44"/>
            <p:cNvSpPr/>
            <p:nvPr/>
          </p:nvSpPr>
          <p:spPr>
            <a:xfrm>
              <a:off x="5200763" y="2506850"/>
              <a:ext cx="13250" cy="9850"/>
            </a:xfrm>
            <a:custGeom>
              <a:avLst/>
              <a:gdLst/>
              <a:ahLst/>
              <a:cxnLst/>
              <a:rect l="l" t="t" r="r" b="b"/>
              <a:pathLst>
                <a:path w="530" h="394" fill="none" extrusionOk="0">
                  <a:moveTo>
                    <a:pt x="530" y="0"/>
                  </a:moveTo>
                  <a:lnTo>
                    <a:pt x="1" y="0"/>
                  </a:lnTo>
                  <a:lnTo>
                    <a:pt x="1" y="393"/>
                  </a:lnTo>
                  <a:lnTo>
                    <a:pt x="530" y="393"/>
                  </a:lnTo>
                  <a:lnTo>
                    <a:pt x="53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4" name="Google Shape;10194;p44"/>
            <p:cNvSpPr/>
            <p:nvPr/>
          </p:nvSpPr>
          <p:spPr>
            <a:xfrm>
              <a:off x="4120413" y="1784200"/>
              <a:ext cx="6425" cy="11550"/>
            </a:xfrm>
            <a:custGeom>
              <a:avLst/>
              <a:gdLst/>
              <a:ahLst/>
              <a:cxnLst/>
              <a:rect l="l" t="t" r="r" b="b"/>
              <a:pathLst>
                <a:path w="257" h="462" extrusionOk="0">
                  <a:moveTo>
                    <a:pt x="179" y="0"/>
                  </a:moveTo>
                  <a:lnTo>
                    <a:pt x="162" y="9"/>
                  </a:lnTo>
                  <a:lnTo>
                    <a:pt x="137" y="26"/>
                  </a:lnTo>
                  <a:lnTo>
                    <a:pt x="128" y="51"/>
                  </a:lnTo>
                  <a:lnTo>
                    <a:pt x="68" y="213"/>
                  </a:lnTo>
                  <a:lnTo>
                    <a:pt x="9" y="367"/>
                  </a:lnTo>
                  <a:lnTo>
                    <a:pt x="0" y="393"/>
                  </a:lnTo>
                  <a:lnTo>
                    <a:pt x="9" y="418"/>
                  </a:lnTo>
                  <a:lnTo>
                    <a:pt x="17" y="444"/>
                  </a:lnTo>
                  <a:lnTo>
                    <a:pt x="43" y="461"/>
                  </a:lnTo>
                  <a:lnTo>
                    <a:pt x="86" y="461"/>
                  </a:lnTo>
                  <a:lnTo>
                    <a:pt x="103" y="452"/>
                  </a:lnTo>
                  <a:lnTo>
                    <a:pt x="120" y="435"/>
                  </a:lnTo>
                  <a:lnTo>
                    <a:pt x="128" y="418"/>
                  </a:lnTo>
                  <a:lnTo>
                    <a:pt x="197" y="256"/>
                  </a:lnTo>
                  <a:lnTo>
                    <a:pt x="256" y="94"/>
                  </a:lnTo>
                  <a:lnTo>
                    <a:pt x="256" y="68"/>
                  </a:lnTo>
                  <a:lnTo>
                    <a:pt x="248" y="43"/>
                  </a:lnTo>
                  <a:lnTo>
                    <a:pt x="231" y="17"/>
                  </a:lnTo>
                  <a:lnTo>
                    <a:pt x="214" y="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5" name="Google Shape;10195;p44"/>
            <p:cNvSpPr/>
            <p:nvPr/>
          </p:nvSpPr>
          <p:spPr>
            <a:xfrm>
              <a:off x="4113138" y="1807675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52" y="0"/>
                  </a:moveTo>
                  <a:lnTo>
                    <a:pt x="27" y="17"/>
                  </a:lnTo>
                  <a:lnTo>
                    <a:pt x="9" y="34"/>
                  </a:lnTo>
                  <a:lnTo>
                    <a:pt x="1" y="60"/>
                  </a:lnTo>
                  <a:lnTo>
                    <a:pt x="1" y="85"/>
                  </a:lnTo>
                  <a:lnTo>
                    <a:pt x="18" y="111"/>
                  </a:lnTo>
                  <a:lnTo>
                    <a:pt x="35" y="128"/>
                  </a:lnTo>
                  <a:lnTo>
                    <a:pt x="52" y="137"/>
                  </a:lnTo>
                  <a:lnTo>
                    <a:pt x="69" y="137"/>
                  </a:lnTo>
                  <a:lnTo>
                    <a:pt x="103" y="128"/>
                  </a:lnTo>
                  <a:lnTo>
                    <a:pt x="129" y="103"/>
                  </a:lnTo>
                  <a:lnTo>
                    <a:pt x="137" y="77"/>
                  </a:lnTo>
                  <a:lnTo>
                    <a:pt x="137" y="51"/>
                  </a:lnTo>
                  <a:lnTo>
                    <a:pt x="120" y="26"/>
                  </a:lnTo>
                  <a:lnTo>
                    <a:pt x="103" y="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6" name="Google Shape;10196;p44"/>
            <p:cNvSpPr/>
            <p:nvPr/>
          </p:nvSpPr>
          <p:spPr>
            <a:xfrm>
              <a:off x="3498488" y="1821975"/>
              <a:ext cx="1361025" cy="1889250"/>
            </a:xfrm>
            <a:custGeom>
              <a:avLst/>
              <a:gdLst/>
              <a:ahLst/>
              <a:cxnLst/>
              <a:rect l="l" t="t" r="r" b="b"/>
              <a:pathLst>
                <a:path w="54441" h="75570" extrusionOk="0">
                  <a:moveTo>
                    <a:pt x="24280" y="0"/>
                  </a:moveTo>
                  <a:lnTo>
                    <a:pt x="24254" y="17"/>
                  </a:lnTo>
                  <a:lnTo>
                    <a:pt x="24237" y="34"/>
                  </a:lnTo>
                  <a:lnTo>
                    <a:pt x="24032" y="299"/>
                  </a:lnTo>
                  <a:lnTo>
                    <a:pt x="23810" y="564"/>
                  </a:lnTo>
                  <a:lnTo>
                    <a:pt x="23801" y="589"/>
                  </a:lnTo>
                  <a:lnTo>
                    <a:pt x="23793" y="615"/>
                  </a:lnTo>
                  <a:lnTo>
                    <a:pt x="23801" y="640"/>
                  </a:lnTo>
                  <a:lnTo>
                    <a:pt x="23819" y="666"/>
                  </a:lnTo>
                  <a:lnTo>
                    <a:pt x="23844" y="675"/>
                  </a:lnTo>
                  <a:lnTo>
                    <a:pt x="23895" y="675"/>
                  </a:lnTo>
                  <a:lnTo>
                    <a:pt x="23912" y="657"/>
                  </a:lnTo>
                  <a:lnTo>
                    <a:pt x="24143" y="384"/>
                  </a:lnTo>
                  <a:lnTo>
                    <a:pt x="24348" y="111"/>
                  </a:lnTo>
                  <a:lnTo>
                    <a:pt x="24356" y="85"/>
                  </a:lnTo>
                  <a:lnTo>
                    <a:pt x="24356" y="60"/>
                  </a:lnTo>
                  <a:lnTo>
                    <a:pt x="24348" y="34"/>
                  </a:lnTo>
                  <a:lnTo>
                    <a:pt x="24331" y="17"/>
                  </a:lnTo>
                  <a:lnTo>
                    <a:pt x="24305" y="0"/>
                  </a:lnTo>
                  <a:close/>
                  <a:moveTo>
                    <a:pt x="23375" y="1033"/>
                  </a:moveTo>
                  <a:lnTo>
                    <a:pt x="23349" y="1050"/>
                  </a:lnTo>
                  <a:lnTo>
                    <a:pt x="23332" y="1067"/>
                  </a:lnTo>
                  <a:lnTo>
                    <a:pt x="23323" y="1093"/>
                  </a:lnTo>
                  <a:lnTo>
                    <a:pt x="23332" y="1118"/>
                  </a:lnTo>
                  <a:lnTo>
                    <a:pt x="23340" y="1144"/>
                  </a:lnTo>
                  <a:lnTo>
                    <a:pt x="23366" y="1161"/>
                  </a:lnTo>
                  <a:lnTo>
                    <a:pt x="23392" y="1170"/>
                  </a:lnTo>
                  <a:lnTo>
                    <a:pt x="23417" y="1161"/>
                  </a:lnTo>
                  <a:lnTo>
                    <a:pt x="23443" y="1144"/>
                  </a:lnTo>
                  <a:lnTo>
                    <a:pt x="23460" y="1127"/>
                  </a:lnTo>
                  <a:lnTo>
                    <a:pt x="23460" y="1101"/>
                  </a:lnTo>
                  <a:lnTo>
                    <a:pt x="23460" y="1076"/>
                  </a:lnTo>
                  <a:lnTo>
                    <a:pt x="23443" y="1050"/>
                  </a:lnTo>
                  <a:lnTo>
                    <a:pt x="23426" y="1033"/>
                  </a:lnTo>
                  <a:close/>
                  <a:moveTo>
                    <a:pt x="22862" y="1477"/>
                  </a:moveTo>
                  <a:lnTo>
                    <a:pt x="22837" y="1494"/>
                  </a:lnTo>
                  <a:lnTo>
                    <a:pt x="22572" y="1699"/>
                  </a:lnTo>
                  <a:lnTo>
                    <a:pt x="22290" y="1904"/>
                  </a:lnTo>
                  <a:lnTo>
                    <a:pt x="22273" y="1921"/>
                  </a:lnTo>
                  <a:lnTo>
                    <a:pt x="22265" y="1947"/>
                  </a:lnTo>
                  <a:lnTo>
                    <a:pt x="22265" y="1972"/>
                  </a:lnTo>
                  <a:lnTo>
                    <a:pt x="22273" y="1998"/>
                  </a:lnTo>
                  <a:lnTo>
                    <a:pt x="22299" y="2015"/>
                  </a:lnTo>
                  <a:lnTo>
                    <a:pt x="22333" y="2023"/>
                  </a:lnTo>
                  <a:lnTo>
                    <a:pt x="22350" y="2023"/>
                  </a:lnTo>
                  <a:lnTo>
                    <a:pt x="22367" y="2015"/>
                  </a:lnTo>
                  <a:lnTo>
                    <a:pt x="22658" y="1810"/>
                  </a:lnTo>
                  <a:lnTo>
                    <a:pt x="22922" y="1597"/>
                  </a:lnTo>
                  <a:lnTo>
                    <a:pt x="22939" y="1579"/>
                  </a:lnTo>
                  <a:lnTo>
                    <a:pt x="22948" y="1554"/>
                  </a:lnTo>
                  <a:lnTo>
                    <a:pt x="22948" y="1528"/>
                  </a:lnTo>
                  <a:lnTo>
                    <a:pt x="22939" y="1503"/>
                  </a:lnTo>
                  <a:lnTo>
                    <a:pt x="22914" y="1486"/>
                  </a:lnTo>
                  <a:lnTo>
                    <a:pt x="22888" y="1477"/>
                  </a:lnTo>
                  <a:close/>
                  <a:moveTo>
                    <a:pt x="21753" y="2262"/>
                  </a:moveTo>
                  <a:lnTo>
                    <a:pt x="21727" y="2271"/>
                  </a:lnTo>
                  <a:lnTo>
                    <a:pt x="21710" y="2288"/>
                  </a:lnTo>
                  <a:lnTo>
                    <a:pt x="21701" y="2314"/>
                  </a:lnTo>
                  <a:lnTo>
                    <a:pt x="21693" y="2339"/>
                  </a:lnTo>
                  <a:lnTo>
                    <a:pt x="21701" y="2365"/>
                  </a:lnTo>
                  <a:lnTo>
                    <a:pt x="21727" y="2390"/>
                  </a:lnTo>
                  <a:lnTo>
                    <a:pt x="21761" y="2399"/>
                  </a:lnTo>
                  <a:lnTo>
                    <a:pt x="21778" y="2390"/>
                  </a:lnTo>
                  <a:lnTo>
                    <a:pt x="21795" y="2390"/>
                  </a:lnTo>
                  <a:lnTo>
                    <a:pt x="21821" y="2365"/>
                  </a:lnTo>
                  <a:lnTo>
                    <a:pt x="21829" y="2348"/>
                  </a:lnTo>
                  <a:lnTo>
                    <a:pt x="21829" y="2322"/>
                  </a:lnTo>
                  <a:lnTo>
                    <a:pt x="21821" y="2297"/>
                  </a:lnTo>
                  <a:lnTo>
                    <a:pt x="21804" y="2271"/>
                  </a:lnTo>
                  <a:lnTo>
                    <a:pt x="21778" y="2262"/>
                  </a:lnTo>
                  <a:close/>
                  <a:moveTo>
                    <a:pt x="21172" y="2604"/>
                  </a:moveTo>
                  <a:lnTo>
                    <a:pt x="21146" y="2612"/>
                  </a:lnTo>
                  <a:lnTo>
                    <a:pt x="20848" y="2766"/>
                  </a:lnTo>
                  <a:lnTo>
                    <a:pt x="20532" y="2928"/>
                  </a:lnTo>
                  <a:lnTo>
                    <a:pt x="20515" y="2945"/>
                  </a:lnTo>
                  <a:lnTo>
                    <a:pt x="20498" y="2971"/>
                  </a:lnTo>
                  <a:lnTo>
                    <a:pt x="20498" y="2997"/>
                  </a:lnTo>
                  <a:lnTo>
                    <a:pt x="20506" y="3022"/>
                  </a:lnTo>
                  <a:lnTo>
                    <a:pt x="20515" y="3031"/>
                  </a:lnTo>
                  <a:lnTo>
                    <a:pt x="20532" y="3048"/>
                  </a:lnTo>
                  <a:lnTo>
                    <a:pt x="20566" y="3056"/>
                  </a:lnTo>
                  <a:lnTo>
                    <a:pt x="20592" y="3048"/>
                  </a:lnTo>
                  <a:lnTo>
                    <a:pt x="20907" y="2886"/>
                  </a:lnTo>
                  <a:lnTo>
                    <a:pt x="21206" y="2732"/>
                  </a:lnTo>
                  <a:lnTo>
                    <a:pt x="21232" y="2715"/>
                  </a:lnTo>
                  <a:lnTo>
                    <a:pt x="21240" y="2689"/>
                  </a:lnTo>
                  <a:lnTo>
                    <a:pt x="21249" y="2664"/>
                  </a:lnTo>
                  <a:lnTo>
                    <a:pt x="21240" y="2638"/>
                  </a:lnTo>
                  <a:lnTo>
                    <a:pt x="21223" y="2612"/>
                  </a:lnTo>
                  <a:lnTo>
                    <a:pt x="21198" y="2604"/>
                  </a:lnTo>
                  <a:close/>
                  <a:moveTo>
                    <a:pt x="19951" y="3210"/>
                  </a:moveTo>
                  <a:lnTo>
                    <a:pt x="19926" y="3219"/>
                  </a:lnTo>
                  <a:lnTo>
                    <a:pt x="19900" y="3236"/>
                  </a:lnTo>
                  <a:lnTo>
                    <a:pt x="19883" y="3253"/>
                  </a:lnTo>
                  <a:lnTo>
                    <a:pt x="19883" y="3278"/>
                  </a:lnTo>
                  <a:lnTo>
                    <a:pt x="19892" y="3304"/>
                  </a:lnTo>
                  <a:lnTo>
                    <a:pt x="19900" y="3321"/>
                  </a:lnTo>
                  <a:lnTo>
                    <a:pt x="19917" y="3338"/>
                  </a:lnTo>
                  <a:lnTo>
                    <a:pt x="19934" y="3347"/>
                  </a:lnTo>
                  <a:lnTo>
                    <a:pt x="19951" y="3347"/>
                  </a:lnTo>
                  <a:lnTo>
                    <a:pt x="19977" y="3338"/>
                  </a:lnTo>
                  <a:lnTo>
                    <a:pt x="20003" y="3321"/>
                  </a:lnTo>
                  <a:lnTo>
                    <a:pt x="20011" y="3304"/>
                  </a:lnTo>
                  <a:lnTo>
                    <a:pt x="20020" y="3278"/>
                  </a:lnTo>
                  <a:lnTo>
                    <a:pt x="20011" y="3253"/>
                  </a:lnTo>
                  <a:lnTo>
                    <a:pt x="19994" y="3227"/>
                  </a:lnTo>
                  <a:lnTo>
                    <a:pt x="19977" y="3219"/>
                  </a:lnTo>
                  <a:lnTo>
                    <a:pt x="19951" y="3210"/>
                  </a:lnTo>
                  <a:close/>
                  <a:moveTo>
                    <a:pt x="19302" y="3483"/>
                  </a:moveTo>
                  <a:lnTo>
                    <a:pt x="18662" y="3739"/>
                  </a:lnTo>
                  <a:lnTo>
                    <a:pt x="18637" y="3756"/>
                  </a:lnTo>
                  <a:lnTo>
                    <a:pt x="18628" y="3782"/>
                  </a:lnTo>
                  <a:lnTo>
                    <a:pt x="18620" y="3808"/>
                  </a:lnTo>
                  <a:lnTo>
                    <a:pt x="18620" y="3833"/>
                  </a:lnTo>
                  <a:lnTo>
                    <a:pt x="18637" y="3850"/>
                  </a:lnTo>
                  <a:lnTo>
                    <a:pt x="18645" y="3859"/>
                  </a:lnTo>
                  <a:lnTo>
                    <a:pt x="18662" y="3876"/>
                  </a:lnTo>
                  <a:lnTo>
                    <a:pt x="18688" y="3876"/>
                  </a:lnTo>
                  <a:lnTo>
                    <a:pt x="18713" y="3867"/>
                  </a:lnTo>
                  <a:lnTo>
                    <a:pt x="19354" y="3611"/>
                  </a:lnTo>
                  <a:lnTo>
                    <a:pt x="19379" y="3594"/>
                  </a:lnTo>
                  <a:lnTo>
                    <a:pt x="19388" y="3577"/>
                  </a:lnTo>
                  <a:lnTo>
                    <a:pt x="19396" y="3551"/>
                  </a:lnTo>
                  <a:lnTo>
                    <a:pt x="19388" y="3526"/>
                  </a:lnTo>
                  <a:lnTo>
                    <a:pt x="19379" y="3500"/>
                  </a:lnTo>
                  <a:lnTo>
                    <a:pt x="19354" y="3483"/>
                  </a:lnTo>
                  <a:close/>
                  <a:moveTo>
                    <a:pt x="18056" y="3978"/>
                  </a:moveTo>
                  <a:lnTo>
                    <a:pt x="18030" y="3987"/>
                  </a:lnTo>
                  <a:lnTo>
                    <a:pt x="18005" y="3995"/>
                  </a:lnTo>
                  <a:lnTo>
                    <a:pt x="17988" y="4021"/>
                  </a:lnTo>
                  <a:lnTo>
                    <a:pt x="17988" y="4047"/>
                  </a:lnTo>
                  <a:lnTo>
                    <a:pt x="17988" y="4072"/>
                  </a:lnTo>
                  <a:lnTo>
                    <a:pt x="17996" y="4089"/>
                  </a:lnTo>
                  <a:lnTo>
                    <a:pt x="18013" y="4106"/>
                  </a:lnTo>
                  <a:lnTo>
                    <a:pt x="18030" y="4115"/>
                  </a:lnTo>
                  <a:lnTo>
                    <a:pt x="18073" y="4115"/>
                  </a:lnTo>
                  <a:lnTo>
                    <a:pt x="18082" y="4106"/>
                  </a:lnTo>
                  <a:lnTo>
                    <a:pt x="18099" y="4098"/>
                  </a:lnTo>
                  <a:lnTo>
                    <a:pt x="18116" y="4072"/>
                  </a:lnTo>
                  <a:lnTo>
                    <a:pt x="18116" y="4047"/>
                  </a:lnTo>
                  <a:lnTo>
                    <a:pt x="18116" y="4021"/>
                  </a:lnTo>
                  <a:lnTo>
                    <a:pt x="18099" y="4004"/>
                  </a:lnTo>
                  <a:lnTo>
                    <a:pt x="18082" y="3987"/>
                  </a:lnTo>
                  <a:lnTo>
                    <a:pt x="18056" y="3978"/>
                  </a:lnTo>
                  <a:close/>
                  <a:moveTo>
                    <a:pt x="17390" y="4217"/>
                  </a:moveTo>
                  <a:lnTo>
                    <a:pt x="16750" y="4465"/>
                  </a:lnTo>
                  <a:lnTo>
                    <a:pt x="16724" y="4482"/>
                  </a:lnTo>
                  <a:lnTo>
                    <a:pt x="16707" y="4499"/>
                  </a:lnTo>
                  <a:lnTo>
                    <a:pt x="16699" y="4525"/>
                  </a:lnTo>
                  <a:lnTo>
                    <a:pt x="16707" y="4550"/>
                  </a:lnTo>
                  <a:lnTo>
                    <a:pt x="16716" y="4567"/>
                  </a:lnTo>
                  <a:lnTo>
                    <a:pt x="16733" y="4584"/>
                  </a:lnTo>
                  <a:lnTo>
                    <a:pt x="16750" y="4593"/>
                  </a:lnTo>
                  <a:lnTo>
                    <a:pt x="16793" y="4593"/>
                  </a:lnTo>
                  <a:lnTo>
                    <a:pt x="17441" y="4345"/>
                  </a:lnTo>
                  <a:lnTo>
                    <a:pt x="17467" y="4337"/>
                  </a:lnTo>
                  <a:lnTo>
                    <a:pt x="17476" y="4311"/>
                  </a:lnTo>
                  <a:lnTo>
                    <a:pt x="17484" y="4286"/>
                  </a:lnTo>
                  <a:lnTo>
                    <a:pt x="17484" y="4260"/>
                  </a:lnTo>
                  <a:lnTo>
                    <a:pt x="17467" y="4234"/>
                  </a:lnTo>
                  <a:lnTo>
                    <a:pt x="17441" y="4226"/>
                  </a:lnTo>
                  <a:lnTo>
                    <a:pt x="17416" y="4217"/>
                  </a:lnTo>
                  <a:close/>
                  <a:moveTo>
                    <a:pt x="16118" y="4713"/>
                  </a:moveTo>
                  <a:lnTo>
                    <a:pt x="16110" y="4721"/>
                  </a:lnTo>
                  <a:lnTo>
                    <a:pt x="16093" y="4730"/>
                  </a:lnTo>
                  <a:lnTo>
                    <a:pt x="16075" y="4755"/>
                  </a:lnTo>
                  <a:lnTo>
                    <a:pt x="16075" y="4781"/>
                  </a:lnTo>
                  <a:lnTo>
                    <a:pt x="16075" y="4806"/>
                  </a:lnTo>
                  <a:lnTo>
                    <a:pt x="16084" y="4824"/>
                  </a:lnTo>
                  <a:lnTo>
                    <a:pt x="16101" y="4832"/>
                  </a:lnTo>
                  <a:lnTo>
                    <a:pt x="16118" y="4841"/>
                  </a:lnTo>
                  <a:lnTo>
                    <a:pt x="16144" y="4849"/>
                  </a:lnTo>
                  <a:lnTo>
                    <a:pt x="16169" y="4841"/>
                  </a:lnTo>
                  <a:lnTo>
                    <a:pt x="16186" y="4824"/>
                  </a:lnTo>
                  <a:lnTo>
                    <a:pt x="16204" y="4806"/>
                  </a:lnTo>
                  <a:lnTo>
                    <a:pt x="16204" y="4781"/>
                  </a:lnTo>
                  <a:lnTo>
                    <a:pt x="16204" y="4755"/>
                  </a:lnTo>
                  <a:lnTo>
                    <a:pt x="16186" y="4730"/>
                  </a:lnTo>
                  <a:lnTo>
                    <a:pt x="16169" y="4713"/>
                  </a:lnTo>
                  <a:close/>
                  <a:moveTo>
                    <a:pt x="15512" y="4969"/>
                  </a:moveTo>
                  <a:lnTo>
                    <a:pt x="15486" y="4977"/>
                  </a:lnTo>
                  <a:lnTo>
                    <a:pt x="14855" y="5259"/>
                  </a:lnTo>
                  <a:lnTo>
                    <a:pt x="14829" y="5276"/>
                  </a:lnTo>
                  <a:lnTo>
                    <a:pt x="14821" y="5302"/>
                  </a:lnTo>
                  <a:lnTo>
                    <a:pt x="14812" y="5327"/>
                  </a:lnTo>
                  <a:lnTo>
                    <a:pt x="14821" y="5353"/>
                  </a:lnTo>
                  <a:lnTo>
                    <a:pt x="14829" y="5370"/>
                  </a:lnTo>
                  <a:lnTo>
                    <a:pt x="14846" y="5378"/>
                  </a:lnTo>
                  <a:lnTo>
                    <a:pt x="14863" y="5387"/>
                  </a:lnTo>
                  <a:lnTo>
                    <a:pt x="14880" y="5395"/>
                  </a:lnTo>
                  <a:lnTo>
                    <a:pt x="14914" y="5387"/>
                  </a:lnTo>
                  <a:lnTo>
                    <a:pt x="15213" y="5242"/>
                  </a:lnTo>
                  <a:lnTo>
                    <a:pt x="15538" y="5105"/>
                  </a:lnTo>
                  <a:lnTo>
                    <a:pt x="15563" y="5088"/>
                  </a:lnTo>
                  <a:lnTo>
                    <a:pt x="15580" y="5063"/>
                  </a:lnTo>
                  <a:lnTo>
                    <a:pt x="15580" y="5037"/>
                  </a:lnTo>
                  <a:lnTo>
                    <a:pt x="15580" y="5011"/>
                  </a:lnTo>
                  <a:lnTo>
                    <a:pt x="15563" y="4994"/>
                  </a:lnTo>
                  <a:lnTo>
                    <a:pt x="15538" y="4977"/>
                  </a:lnTo>
                  <a:lnTo>
                    <a:pt x="15512" y="4969"/>
                  </a:lnTo>
                  <a:close/>
                  <a:moveTo>
                    <a:pt x="14266" y="5558"/>
                  </a:moveTo>
                  <a:lnTo>
                    <a:pt x="14249" y="5566"/>
                  </a:lnTo>
                  <a:lnTo>
                    <a:pt x="14223" y="5583"/>
                  </a:lnTo>
                  <a:lnTo>
                    <a:pt x="14214" y="5609"/>
                  </a:lnTo>
                  <a:lnTo>
                    <a:pt x="14206" y="5635"/>
                  </a:lnTo>
                  <a:lnTo>
                    <a:pt x="14214" y="5660"/>
                  </a:lnTo>
                  <a:lnTo>
                    <a:pt x="14240" y="5686"/>
                  </a:lnTo>
                  <a:lnTo>
                    <a:pt x="14257" y="5694"/>
                  </a:lnTo>
                  <a:lnTo>
                    <a:pt x="14274" y="5694"/>
                  </a:lnTo>
                  <a:lnTo>
                    <a:pt x="14308" y="5686"/>
                  </a:lnTo>
                  <a:lnTo>
                    <a:pt x="14325" y="5669"/>
                  </a:lnTo>
                  <a:lnTo>
                    <a:pt x="14342" y="5643"/>
                  </a:lnTo>
                  <a:lnTo>
                    <a:pt x="14342" y="5617"/>
                  </a:lnTo>
                  <a:lnTo>
                    <a:pt x="14334" y="5592"/>
                  </a:lnTo>
                  <a:lnTo>
                    <a:pt x="14317" y="5575"/>
                  </a:lnTo>
                  <a:lnTo>
                    <a:pt x="14291" y="5558"/>
                  </a:lnTo>
                  <a:close/>
                  <a:moveTo>
                    <a:pt x="13677" y="5882"/>
                  </a:moveTo>
                  <a:lnTo>
                    <a:pt x="13651" y="5891"/>
                  </a:lnTo>
                  <a:lnTo>
                    <a:pt x="13344" y="6078"/>
                  </a:lnTo>
                  <a:lnTo>
                    <a:pt x="13053" y="6258"/>
                  </a:lnTo>
                  <a:lnTo>
                    <a:pt x="13036" y="6283"/>
                  </a:lnTo>
                  <a:lnTo>
                    <a:pt x="13028" y="6309"/>
                  </a:lnTo>
                  <a:lnTo>
                    <a:pt x="13028" y="6335"/>
                  </a:lnTo>
                  <a:lnTo>
                    <a:pt x="13036" y="6360"/>
                  </a:lnTo>
                  <a:lnTo>
                    <a:pt x="13062" y="6377"/>
                  </a:lnTo>
                  <a:lnTo>
                    <a:pt x="13096" y="6386"/>
                  </a:lnTo>
                  <a:lnTo>
                    <a:pt x="13113" y="6386"/>
                  </a:lnTo>
                  <a:lnTo>
                    <a:pt x="13130" y="6377"/>
                  </a:lnTo>
                  <a:lnTo>
                    <a:pt x="13412" y="6189"/>
                  </a:lnTo>
                  <a:lnTo>
                    <a:pt x="13719" y="6010"/>
                  </a:lnTo>
                  <a:lnTo>
                    <a:pt x="13736" y="5993"/>
                  </a:lnTo>
                  <a:lnTo>
                    <a:pt x="13745" y="5967"/>
                  </a:lnTo>
                  <a:lnTo>
                    <a:pt x="13745" y="5942"/>
                  </a:lnTo>
                  <a:lnTo>
                    <a:pt x="13736" y="5916"/>
                  </a:lnTo>
                  <a:lnTo>
                    <a:pt x="13719" y="5899"/>
                  </a:lnTo>
                  <a:lnTo>
                    <a:pt x="13702" y="5891"/>
                  </a:lnTo>
                  <a:lnTo>
                    <a:pt x="13677" y="5882"/>
                  </a:lnTo>
                  <a:close/>
                  <a:moveTo>
                    <a:pt x="12524" y="6650"/>
                  </a:moveTo>
                  <a:lnTo>
                    <a:pt x="12507" y="6659"/>
                  </a:lnTo>
                  <a:lnTo>
                    <a:pt x="12498" y="6659"/>
                  </a:lnTo>
                  <a:lnTo>
                    <a:pt x="12481" y="6676"/>
                  </a:lnTo>
                  <a:lnTo>
                    <a:pt x="12473" y="6702"/>
                  </a:lnTo>
                  <a:lnTo>
                    <a:pt x="12481" y="6736"/>
                  </a:lnTo>
                  <a:lnTo>
                    <a:pt x="12490" y="6753"/>
                  </a:lnTo>
                  <a:lnTo>
                    <a:pt x="12516" y="6778"/>
                  </a:lnTo>
                  <a:lnTo>
                    <a:pt x="12567" y="6778"/>
                  </a:lnTo>
                  <a:lnTo>
                    <a:pt x="12584" y="6770"/>
                  </a:lnTo>
                  <a:lnTo>
                    <a:pt x="12601" y="6744"/>
                  </a:lnTo>
                  <a:lnTo>
                    <a:pt x="12609" y="6719"/>
                  </a:lnTo>
                  <a:lnTo>
                    <a:pt x="12609" y="6693"/>
                  </a:lnTo>
                  <a:lnTo>
                    <a:pt x="12601" y="6676"/>
                  </a:lnTo>
                  <a:lnTo>
                    <a:pt x="12575" y="6659"/>
                  </a:lnTo>
                  <a:lnTo>
                    <a:pt x="12550" y="6650"/>
                  </a:lnTo>
                  <a:close/>
                  <a:moveTo>
                    <a:pt x="11986" y="7086"/>
                  </a:moveTo>
                  <a:lnTo>
                    <a:pt x="11978" y="7094"/>
                  </a:lnTo>
                  <a:lnTo>
                    <a:pt x="11722" y="7342"/>
                  </a:lnTo>
                  <a:lnTo>
                    <a:pt x="11483" y="7590"/>
                  </a:lnTo>
                  <a:lnTo>
                    <a:pt x="11474" y="7615"/>
                  </a:lnTo>
                  <a:lnTo>
                    <a:pt x="11465" y="7641"/>
                  </a:lnTo>
                  <a:lnTo>
                    <a:pt x="11474" y="7666"/>
                  </a:lnTo>
                  <a:lnTo>
                    <a:pt x="11491" y="7683"/>
                  </a:lnTo>
                  <a:lnTo>
                    <a:pt x="11508" y="7700"/>
                  </a:lnTo>
                  <a:lnTo>
                    <a:pt x="11534" y="7709"/>
                  </a:lnTo>
                  <a:lnTo>
                    <a:pt x="11559" y="7700"/>
                  </a:lnTo>
                  <a:lnTo>
                    <a:pt x="11585" y="7683"/>
                  </a:lnTo>
                  <a:lnTo>
                    <a:pt x="11815" y="7436"/>
                  </a:lnTo>
                  <a:lnTo>
                    <a:pt x="12072" y="7197"/>
                  </a:lnTo>
                  <a:lnTo>
                    <a:pt x="12089" y="7180"/>
                  </a:lnTo>
                  <a:lnTo>
                    <a:pt x="12089" y="7154"/>
                  </a:lnTo>
                  <a:lnTo>
                    <a:pt x="12089" y="7129"/>
                  </a:lnTo>
                  <a:lnTo>
                    <a:pt x="12072" y="7103"/>
                  </a:lnTo>
                  <a:lnTo>
                    <a:pt x="12055" y="7086"/>
                  </a:lnTo>
                  <a:lnTo>
                    <a:pt x="12012" y="7086"/>
                  </a:lnTo>
                  <a:lnTo>
                    <a:pt x="11986" y="7094"/>
                  </a:lnTo>
                  <a:lnTo>
                    <a:pt x="11986" y="7086"/>
                  </a:lnTo>
                  <a:close/>
                  <a:moveTo>
                    <a:pt x="11090" y="8093"/>
                  </a:moveTo>
                  <a:lnTo>
                    <a:pt x="11073" y="8102"/>
                  </a:lnTo>
                  <a:lnTo>
                    <a:pt x="11047" y="8119"/>
                  </a:lnTo>
                  <a:lnTo>
                    <a:pt x="11039" y="8144"/>
                  </a:lnTo>
                  <a:lnTo>
                    <a:pt x="11039" y="8170"/>
                  </a:lnTo>
                  <a:lnTo>
                    <a:pt x="11047" y="8196"/>
                  </a:lnTo>
                  <a:lnTo>
                    <a:pt x="11064" y="8213"/>
                  </a:lnTo>
                  <a:lnTo>
                    <a:pt x="11081" y="8221"/>
                  </a:lnTo>
                  <a:lnTo>
                    <a:pt x="11107" y="8230"/>
                  </a:lnTo>
                  <a:lnTo>
                    <a:pt x="11133" y="8221"/>
                  </a:lnTo>
                  <a:lnTo>
                    <a:pt x="11150" y="8204"/>
                  </a:lnTo>
                  <a:lnTo>
                    <a:pt x="11158" y="8196"/>
                  </a:lnTo>
                  <a:lnTo>
                    <a:pt x="11167" y="8179"/>
                  </a:lnTo>
                  <a:lnTo>
                    <a:pt x="11167" y="8153"/>
                  </a:lnTo>
                  <a:lnTo>
                    <a:pt x="11158" y="8127"/>
                  </a:lnTo>
                  <a:lnTo>
                    <a:pt x="11141" y="8102"/>
                  </a:lnTo>
                  <a:lnTo>
                    <a:pt x="11124" y="8093"/>
                  </a:lnTo>
                  <a:close/>
                  <a:moveTo>
                    <a:pt x="10714" y="8657"/>
                  </a:moveTo>
                  <a:lnTo>
                    <a:pt x="10689" y="8665"/>
                  </a:lnTo>
                  <a:lnTo>
                    <a:pt x="10672" y="8691"/>
                  </a:lnTo>
                  <a:lnTo>
                    <a:pt x="10501" y="8990"/>
                  </a:lnTo>
                  <a:lnTo>
                    <a:pt x="10347" y="9305"/>
                  </a:lnTo>
                  <a:lnTo>
                    <a:pt x="10339" y="9331"/>
                  </a:lnTo>
                  <a:lnTo>
                    <a:pt x="10339" y="9357"/>
                  </a:lnTo>
                  <a:lnTo>
                    <a:pt x="10356" y="9382"/>
                  </a:lnTo>
                  <a:lnTo>
                    <a:pt x="10373" y="9391"/>
                  </a:lnTo>
                  <a:lnTo>
                    <a:pt x="10407" y="9399"/>
                  </a:lnTo>
                  <a:lnTo>
                    <a:pt x="10424" y="9399"/>
                  </a:lnTo>
                  <a:lnTo>
                    <a:pt x="10441" y="9391"/>
                  </a:lnTo>
                  <a:lnTo>
                    <a:pt x="10458" y="9374"/>
                  </a:lnTo>
                  <a:lnTo>
                    <a:pt x="10467" y="9365"/>
                  </a:lnTo>
                  <a:lnTo>
                    <a:pt x="10620" y="9058"/>
                  </a:lnTo>
                  <a:lnTo>
                    <a:pt x="10783" y="8759"/>
                  </a:lnTo>
                  <a:lnTo>
                    <a:pt x="10791" y="8733"/>
                  </a:lnTo>
                  <a:lnTo>
                    <a:pt x="10791" y="8708"/>
                  </a:lnTo>
                  <a:lnTo>
                    <a:pt x="10783" y="8682"/>
                  </a:lnTo>
                  <a:lnTo>
                    <a:pt x="10765" y="8665"/>
                  </a:lnTo>
                  <a:lnTo>
                    <a:pt x="10740" y="8657"/>
                  </a:lnTo>
                  <a:close/>
                  <a:moveTo>
                    <a:pt x="10142" y="9895"/>
                  </a:moveTo>
                  <a:lnTo>
                    <a:pt x="10117" y="9903"/>
                  </a:lnTo>
                  <a:lnTo>
                    <a:pt x="10100" y="9912"/>
                  </a:lnTo>
                  <a:lnTo>
                    <a:pt x="10082" y="9937"/>
                  </a:lnTo>
                  <a:lnTo>
                    <a:pt x="10082" y="9963"/>
                  </a:lnTo>
                  <a:lnTo>
                    <a:pt x="10091" y="9988"/>
                  </a:lnTo>
                  <a:lnTo>
                    <a:pt x="10100" y="10014"/>
                  </a:lnTo>
                  <a:lnTo>
                    <a:pt x="10125" y="10023"/>
                  </a:lnTo>
                  <a:lnTo>
                    <a:pt x="10151" y="10031"/>
                  </a:lnTo>
                  <a:lnTo>
                    <a:pt x="10168" y="10023"/>
                  </a:lnTo>
                  <a:lnTo>
                    <a:pt x="10185" y="10014"/>
                  </a:lnTo>
                  <a:lnTo>
                    <a:pt x="10202" y="10005"/>
                  </a:lnTo>
                  <a:lnTo>
                    <a:pt x="10211" y="9980"/>
                  </a:lnTo>
                  <a:lnTo>
                    <a:pt x="10219" y="9971"/>
                  </a:lnTo>
                  <a:lnTo>
                    <a:pt x="10219" y="9954"/>
                  </a:lnTo>
                  <a:lnTo>
                    <a:pt x="10211" y="9929"/>
                  </a:lnTo>
                  <a:lnTo>
                    <a:pt x="10193" y="9912"/>
                  </a:lnTo>
                  <a:lnTo>
                    <a:pt x="10168" y="9895"/>
                  </a:lnTo>
                  <a:close/>
                  <a:moveTo>
                    <a:pt x="9946" y="10535"/>
                  </a:moveTo>
                  <a:lnTo>
                    <a:pt x="9920" y="10543"/>
                  </a:lnTo>
                  <a:lnTo>
                    <a:pt x="9903" y="10552"/>
                  </a:lnTo>
                  <a:lnTo>
                    <a:pt x="9895" y="10560"/>
                  </a:lnTo>
                  <a:lnTo>
                    <a:pt x="9895" y="10543"/>
                  </a:lnTo>
                  <a:lnTo>
                    <a:pt x="9878" y="10586"/>
                  </a:lnTo>
                  <a:lnTo>
                    <a:pt x="9792" y="10919"/>
                  </a:lnTo>
                  <a:lnTo>
                    <a:pt x="9715" y="11260"/>
                  </a:lnTo>
                  <a:lnTo>
                    <a:pt x="9715" y="11286"/>
                  </a:lnTo>
                  <a:lnTo>
                    <a:pt x="9724" y="11312"/>
                  </a:lnTo>
                  <a:lnTo>
                    <a:pt x="9741" y="11337"/>
                  </a:lnTo>
                  <a:lnTo>
                    <a:pt x="9767" y="11346"/>
                  </a:lnTo>
                  <a:lnTo>
                    <a:pt x="9784" y="11346"/>
                  </a:lnTo>
                  <a:lnTo>
                    <a:pt x="9801" y="11337"/>
                  </a:lnTo>
                  <a:lnTo>
                    <a:pt x="9826" y="11329"/>
                  </a:lnTo>
                  <a:lnTo>
                    <a:pt x="9843" y="11312"/>
                  </a:lnTo>
                  <a:lnTo>
                    <a:pt x="9852" y="11295"/>
                  </a:lnTo>
                  <a:lnTo>
                    <a:pt x="9929" y="10953"/>
                  </a:lnTo>
                  <a:lnTo>
                    <a:pt x="10014" y="10629"/>
                  </a:lnTo>
                  <a:lnTo>
                    <a:pt x="10014" y="10595"/>
                  </a:lnTo>
                  <a:lnTo>
                    <a:pt x="10006" y="10569"/>
                  </a:lnTo>
                  <a:lnTo>
                    <a:pt x="9989" y="10552"/>
                  </a:lnTo>
                  <a:lnTo>
                    <a:pt x="9963" y="10543"/>
                  </a:lnTo>
                  <a:lnTo>
                    <a:pt x="9946" y="10535"/>
                  </a:lnTo>
                  <a:close/>
                  <a:moveTo>
                    <a:pt x="9639" y="11875"/>
                  </a:moveTo>
                  <a:lnTo>
                    <a:pt x="9613" y="11892"/>
                  </a:lnTo>
                  <a:lnTo>
                    <a:pt x="9596" y="11909"/>
                  </a:lnTo>
                  <a:lnTo>
                    <a:pt x="9587" y="11935"/>
                  </a:lnTo>
                  <a:lnTo>
                    <a:pt x="9587" y="11960"/>
                  </a:lnTo>
                  <a:lnTo>
                    <a:pt x="9604" y="11986"/>
                  </a:lnTo>
                  <a:lnTo>
                    <a:pt x="9621" y="12003"/>
                  </a:lnTo>
                  <a:lnTo>
                    <a:pt x="9647" y="12012"/>
                  </a:lnTo>
                  <a:lnTo>
                    <a:pt x="9656" y="12012"/>
                  </a:lnTo>
                  <a:lnTo>
                    <a:pt x="9681" y="12003"/>
                  </a:lnTo>
                  <a:lnTo>
                    <a:pt x="9698" y="11995"/>
                  </a:lnTo>
                  <a:lnTo>
                    <a:pt x="9715" y="11978"/>
                  </a:lnTo>
                  <a:lnTo>
                    <a:pt x="9724" y="11952"/>
                  </a:lnTo>
                  <a:lnTo>
                    <a:pt x="9724" y="11926"/>
                  </a:lnTo>
                  <a:lnTo>
                    <a:pt x="9715" y="11901"/>
                  </a:lnTo>
                  <a:lnTo>
                    <a:pt x="9690" y="11884"/>
                  </a:lnTo>
                  <a:lnTo>
                    <a:pt x="9664" y="11875"/>
                  </a:lnTo>
                  <a:close/>
                  <a:moveTo>
                    <a:pt x="9536" y="12550"/>
                  </a:moveTo>
                  <a:lnTo>
                    <a:pt x="9519" y="12558"/>
                  </a:lnTo>
                  <a:lnTo>
                    <a:pt x="9502" y="12584"/>
                  </a:lnTo>
                  <a:lnTo>
                    <a:pt x="9485" y="12609"/>
                  </a:lnTo>
                  <a:lnTo>
                    <a:pt x="9400" y="13292"/>
                  </a:lnTo>
                  <a:lnTo>
                    <a:pt x="9408" y="13318"/>
                  </a:lnTo>
                  <a:lnTo>
                    <a:pt x="9417" y="13343"/>
                  </a:lnTo>
                  <a:lnTo>
                    <a:pt x="9434" y="13361"/>
                  </a:lnTo>
                  <a:lnTo>
                    <a:pt x="9459" y="13369"/>
                  </a:lnTo>
                  <a:lnTo>
                    <a:pt x="9468" y="13369"/>
                  </a:lnTo>
                  <a:lnTo>
                    <a:pt x="9493" y="13361"/>
                  </a:lnTo>
                  <a:lnTo>
                    <a:pt x="9519" y="13352"/>
                  </a:lnTo>
                  <a:lnTo>
                    <a:pt x="9528" y="13335"/>
                  </a:lnTo>
                  <a:lnTo>
                    <a:pt x="9536" y="13309"/>
                  </a:lnTo>
                  <a:lnTo>
                    <a:pt x="9621" y="12626"/>
                  </a:lnTo>
                  <a:lnTo>
                    <a:pt x="9621" y="12601"/>
                  </a:lnTo>
                  <a:lnTo>
                    <a:pt x="9613" y="12575"/>
                  </a:lnTo>
                  <a:lnTo>
                    <a:pt x="9587" y="12558"/>
                  </a:lnTo>
                  <a:lnTo>
                    <a:pt x="9570" y="12550"/>
                  </a:lnTo>
                  <a:close/>
                  <a:moveTo>
                    <a:pt x="9374" y="13907"/>
                  </a:moveTo>
                  <a:lnTo>
                    <a:pt x="9357" y="13924"/>
                  </a:lnTo>
                  <a:lnTo>
                    <a:pt x="9340" y="13941"/>
                  </a:lnTo>
                  <a:lnTo>
                    <a:pt x="9331" y="13967"/>
                  </a:lnTo>
                  <a:lnTo>
                    <a:pt x="9331" y="13992"/>
                  </a:lnTo>
                  <a:lnTo>
                    <a:pt x="9340" y="14018"/>
                  </a:lnTo>
                  <a:lnTo>
                    <a:pt x="9365" y="14035"/>
                  </a:lnTo>
                  <a:lnTo>
                    <a:pt x="9391" y="14044"/>
                  </a:lnTo>
                  <a:lnTo>
                    <a:pt x="9400" y="14044"/>
                  </a:lnTo>
                  <a:lnTo>
                    <a:pt x="9417" y="14035"/>
                  </a:lnTo>
                  <a:lnTo>
                    <a:pt x="9442" y="14026"/>
                  </a:lnTo>
                  <a:lnTo>
                    <a:pt x="9459" y="14009"/>
                  </a:lnTo>
                  <a:lnTo>
                    <a:pt x="9459" y="13984"/>
                  </a:lnTo>
                  <a:lnTo>
                    <a:pt x="9459" y="13958"/>
                  </a:lnTo>
                  <a:lnTo>
                    <a:pt x="9451" y="13933"/>
                  </a:lnTo>
                  <a:lnTo>
                    <a:pt x="9425" y="13915"/>
                  </a:lnTo>
                  <a:lnTo>
                    <a:pt x="9400" y="13907"/>
                  </a:lnTo>
                  <a:close/>
                  <a:moveTo>
                    <a:pt x="9297" y="14581"/>
                  </a:moveTo>
                  <a:lnTo>
                    <a:pt x="9280" y="14598"/>
                  </a:lnTo>
                  <a:lnTo>
                    <a:pt x="9263" y="14615"/>
                  </a:lnTo>
                  <a:lnTo>
                    <a:pt x="9254" y="14641"/>
                  </a:lnTo>
                  <a:lnTo>
                    <a:pt x="9160" y="15324"/>
                  </a:lnTo>
                  <a:lnTo>
                    <a:pt x="9169" y="15350"/>
                  </a:lnTo>
                  <a:lnTo>
                    <a:pt x="9178" y="15375"/>
                  </a:lnTo>
                  <a:lnTo>
                    <a:pt x="9195" y="15392"/>
                  </a:lnTo>
                  <a:lnTo>
                    <a:pt x="9220" y="15401"/>
                  </a:lnTo>
                  <a:lnTo>
                    <a:pt x="9254" y="15401"/>
                  </a:lnTo>
                  <a:lnTo>
                    <a:pt x="9271" y="15384"/>
                  </a:lnTo>
                  <a:lnTo>
                    <a:pt x="9289" y="15367"/>
                  </a:lnTo>
                  <a:lnTo>
                    <a:pt x="9297" y="15341"/>
                  </a:lnTo>
                  <a:lnTo>
                    <a:pt x="9382" y="14658"/>
                  </a:lnTo>
                  <a:lnTo>
                    <a:pt x="9382" y="14633"/>
                  </a:lnTo>
                  <a:lnTo>
                    <a:pt x="9374" y="14607"/>
                  </a:lnTo>
                  <a:lnTo>
                    <a:pt x="9348" y="14590"/>
                  </a:lnTo>
                  <a:lnTo>
                    <a:pt x="9323" y="14581"/>
                  </a:lnTo>
                  <a:close/>
                  <a:moveTo>
                    <a:pt x="9109" y="15939"/>
                  </a:moveTo>
                  <a:lnTo>
                    <a:pt x="9084" y="15947"/>
                  </a:lnTo>
                  <a:lnTo>
                    <a:pt x="9067" y="15964"/>
                  </a:lnTo>
                  <a:lnTo>
                    <a:pt x="9058" y="15990"/>
                  </a:lnTo>
                  <a:lnTo>
                    <a:pt x="9058" y="16016"/>
                  </a:lnTo>
                  <a:lnTo>
                    <a:pt x="9075" y="16041"/>
                  </a:lnTo>
                  <a:lnTo>
                    <a:pt x="9092" y="16058"/>
                  </a:lnTo>
                  <a:lnTo>
                    <a:pt x="9118" y="16075"/>
                  </a:lnTo>
                  <a:lnTo>
                    <a:pt x="9126" y="16075"/>
                  </a:lnTo>
                  <a:lnTo>
                    <a:pt x="9152" y="16067"/>
                  </a:lnTo>
                  <a:lnTo>
                    <a:pt x="9169" y="16058"/>
                  </a:lnTo>
                  <a:lnTo>
                    <a:pt x="9186" y="16041"/>
                  </a:lnTo>
                  <a:lnTo>
                    <a:pt x="9195" y="16016"/>
                  </a:lnTo>
                  <a:lnTo>
                    <a:pt x="9195" y="15990"/>
                  </a:lnTo>
                  <a:lnTo>
                    <a:pt x="9178" y="15964"/>
                  </a:lnTo>
                  <a:lnTo>
                    <a:pt x="9160" y="15947"/>
                  </a:lnTo>
                  <a:lnTo>
                    <a:pt x="9135" y="15939"/>
                  </a:lnTo>
                  <a:close/>
                  <a:moveTo>
                    <a:pt x="8981" y="16605"/>
                  </a:moveTo>
                  <a:lnTo>
                    <a:pt x="8956" y="16613"/>
                  </a:lnTo>
                  <a:lnTo>
                    <a:pt x="8939" y="16630"/>
                  </a:lnTo>
                  <a:lnTo>
                    <a:pt x="8930" y="16656"/>
                  </a:lnTo>
                  <a:lnTo>
                    <a:pt x="8845" y="16997"/>
                  </a:lnTo>
                  <a:lnTo>
                    <a:pt x="8759" y="17322"/>
                  </a:lnTo>
                  <a:lnTo>
                    <a:pt x="8759" y="17347"/>
                  </a:lnTo>
                  <a:lnTo>
                    <a:pt x="8759" y="17373"/>
                  </a:lnTo>
                  <a:lnTo>
                    <a:pt x="8776" y="17390"/>
                  </a:lnTo>
                  <a:lnTo>
                    <a:pt x="8802" y="17407"/>
                  </a:lnTo>
                  <a:lnTo>
                    <a:pt x="8845" y="17407"/>
                  </a:lnTo>
                  <a:lnTo>
                    <a:pt x="8862" y="17390"/>
                  </a:lnTo>
                  <a:lnTo>
                    <a:pt x="8879" y="17381"/>
                  </a:lnTo>
                  <a:lnTo>
                    <a:pt x="8887" y="17356"/>
                  </a:lnTo>
                  <a:lnTo>
                    <a:pt x="8981" y="17031"/>
                  </a:lnTo>
                  <a:lnTo>
                    <a:pt x="9058" y="16681"/>
                  </a:lnTo>
                  <a:lnTo>
                    <a:pt x="9058" y="16656"/>
                  </a:lnTo>
                  <a:lnTo>
                    <a:pt x="9050" y="16630"/>
                  </a:lnTo>
                  <a:lnTo>
                    <a:pt x="9032" y="16613"/>
                  </a:lnTo>
                  <a:lnTo>
                    <a:pt x="9007" y="16605"/>
                  </a:lnTo>
                  <a:close/>
                  <a:moveTo>
                    <a:pt x="8606" y="17911"/>
                  </a:moveTo>
                  <a:lnTo>
                    <a:pt x="8580" y="17919"/>
                  </a:lnTo>
                  <a:lnTo>
                    <a:pt x="8563" y="17936"/>
                  </a:lnTo>
                  <a:lnTo>
                    <a:pt x="8546" y="17962"/>
                  </a:lnTo>
                  <a:lnTo>
                    <a:pt x="8537" y="17988"/>
                  </a:lnTo>
                  <a:lnTo>
                    <a:pt x="8546" y="18013"/>
                  </a:lnTo>
                  <a:lnTo>
                    <a:pt x="8563" y="18030"/>
                  </a:lnTo>
                  <a:lnTo>
                    <a:pt x="8580" y="18047"/>
                  </a:lnTo>
                  <a:lnTo>
                    <a:pt x="8631" y="18047"/>
                  </a:lnTo>
                  <a:lnTo>
                    <a:pt x="8648" y="18039"/>
                  </a:lnTo>
                  <a:lnTo>
                    <a:pt x="8657" y="18022"/>
                  </a:lnTo>
                  <a:lnTo>
                    <a:pt x="8674" y="18005"/>
                  </a:lnTo>
                  <a:lnTo>
                    <a:pt x="8674" y="17979"/>
                  </a:lnTo>
                  <a:lnTo>
                    <a:pt x="8665" y="17953"/>
                  </a:lnTo>
                  <a:lnTo>
                    <a:pt x="8657" y="17936"/>
                  </a:lnTo>
                  <a:lnTo>
                    <a:pt x="8631" y="17919"/>
                  </a:lnTo>
                  <a:lnTo>
                    <a:pt x="8606" y="17911"/>
                  </a:lnTo>
                  <a:close/>
                  <a:moveTo>
                    <a:pt x="8341" y="18534"/>
                  </a:moveTo>
                  <a:lnTo>
                    <a:pt x="8315" y="18543"/>
                  </a:lnTo>
                  <a:lnTo>
                    <a:pt x="8290" y="18551"/>
                  </a:lnTo>
                  <a:lnTo>
                    <a:pt x="8273" y="18577"/>
                  </a:lnTo>
                  <a:lnTo>
                    <a:pt x="8119" y="18875"/>
                  </a:lnTo>
                  <a:lnTo>
                    <a:pt x="7940" y="19166"/>
                  </a:lnTo>
                  <a:lnTo>
                    <a:pt x="7931" y="19191"/>
                  </a:lnTo>
                  <a:lnTo>
                    <a:pt x="7931" y="19217"/>
                  </a:lnTo>
                  <a:lnTo>
                    <a:pt x="7940" y="19243"/>
                  </a:lnTo>
                  <a:lnTo>
                    <a:pt x="7965" y="19260"/>
                  </a:lnTo>
                  <a:lnTo>
                    <a:pt x="7982" y="19268"/>
                  </a:lnTo>
                  <a:lnTo>
                    <a:pt x="7999" y="19277"/>
                  </a:lnTo>
                  <a:lnTo>
                    <a:pt x="8034" y="19268"/>
                  </a:lnTo>
                  <a:lnTo>
                    <a:pt x="8059" y="19243"/>
                  </a:lnTo>
                  <a:lnTo>
                    <a:pt x="8230" y="18944"/>
                  </a:lnTo>
                  <a:lnTo>
                    <a:pt x="8401" y="18636"/>
                  </a:lnTo>
                  <a:lnTo>
                    <a:pt x="8409" y="18611"/>
                  </a:lnTo>
                  <a:lnTo>
                    <a:pt x="8401" y="18585"/>
                  </a:lnTo>
                  <a:lnTo>
                    <a:pt x="8392" y="18560"/>
                  </a:lnTo>
                  <a:lnTo>
                    <a:pt x="8367" y="18543"/>
                  </a:lnTo>
                  <a:lnTo>
                    <a:pt x="8341" y="18534"/>
                  </a:lnTo>
                  <a:close/>
                  <a:moveTo>
                    <a:pt x="7598" y="19686"/>
                  </a:moveTo>
                  <a:lnTo>
                    <a:pt x="7573" y="19695"/>
                  </a:lnTo>
                  <a:lnTo>
                    <a:pt x="7556" y="19712"/>
                  </a:lnTo>
                  <a:lnTo>
                    <a:pt x="7538" y="19738"/>
                  </a:lnTo>
                  <a:lnTo>
                    <a:pt x="7538" y="19763"/>
                  </a:lnTo>
                  <a:lnTo>
                    <a:pt x="7547" y="19789"/>
                  </a:lnTo>
                  <a:lnTo>
                    <a:pt x="7564" y="19806"/>
                  </a:lnTo>
                  <a:lnTo>
                    <a:pt x="7581" y="19815"/>
                  </a:lnTo>
                  <a:lnTo>
                    <a:pt x="7607" y="19823"/>
                  </a:lnTo>
                  <a:lnTo>
                    <a:pt x="7632" y="19815"/>
                  </a:lnTo>
                  <a:lnTo>
                    <a:pt x="7658" y="19797"/>
                  </a:lnTo>
                  <a:lnTo>
                    <a:pt x="7667" y="19772"/>
                  </a:lnTo>
                  <a:lnTo>
                    <a:pt x="7675" y="19746"/>
                  </a:lnTo>
                  <a:lnTo>
                    <a:pt x="7667" y="19721"/>
                  </a:lnTo>
                  <a:lnTo>
                    <a:pt x="7649" y="19704"/>
                  </a:lnTo>
                  <a:lnTo>
                    <a:pt x="7624" y="19686"/>
                  </a:lnTo>
                  <a:close/>
                  <a:moveTo>
                    <a:pt x="7154" y="20190"/>
                  </a:moveTo>
                  <a:lnTo>
                    <a:pt x="7129" y="20199"/>
                  </a:lnTo>
                  <a:lnTo>
                    <a:pt x="7103" y="20216"/>
                  </a:lnTo>
                  <a:lnTo>
                    <a:pt x="6864" y="20455"/>
                  </a:lnTo>
                  <a:lnTo>
                    <a:pt x="6608" y="20685"/>
                  </a:lnTo>
                  <a:lnTo>
                    <a:pt x="6591" y="20711"/>
                  </a:lnTo>
                  <a:lnTo>
                    <a:pt x="6582" y="20728"/>
                  </a:lnTo>
                  <a:lnTo>
                    <a:pt x="6591" y="20754"/>
                  </a:lnTo>
                  <a:lnTo>
                    <a:pt x="6599" y="20779"/>
                  </a:lnTo>
                  <a:lnTo>
                    <a:pt x="6625" y="20796"/>
                  </a:lnTo>
                  <a:lnTo>
                    <a:pt x="6651" y="20805"/>
                  </a:lnTo>
                  <a:lnTo>
                    <a:pt x="6676" y="20796"/>
                  </a:lnTo>
                  <a:lnTo>
                    <a:pt x="6693" y="20788"/>
                  </a:lnTo>
                  <a:lnTo>
                    <a:pt x="6958" y="20549"/>
                  </a:lnTo>
                  <a:lnTo>
                    <a:pt x="7206" y="20310"/>
                  </a:lnTo>
                  <a:lnTo>
                    <a:pt x="7214" y="20284"/>
                  </a:lnTo>
                  <a:lnTo>
                    <a:pt x="7223" y="20258"/>
                  </a:lnTo>
                  <a:lnTo>
                    <a:pt x="7214" y="20233"/>
                  </a:lnTo>
                  <a:lnTo>
                    <a:pt x="7206" y="20216"/>
                  </a:lnTo>
                  <a:lnTo>
                    <a:pt x="7180" y="20199"/>
                  </a:lnTo>
                  <a:lnTo>
                    <a:pt x="7154" y="20190"/>
                  </a:lnTo>
                  <a:close/>
                  <a:moveTo>
                    <a:pt x="6104" y="21104"/>
                  </a:moveTo>
                  <a:lnTo>
                    <a:pt x="6087" y="21112"/>
                  </a:lnTo>
                  <a:lnTo>
                    <a:pt x="6070" y="21138"/>
                  </a:lnTo>
                  <a:lnTo>
                    <a:pt x="6062" y="21163"/>
                  </a:lnTo>
                  <a:lnTo>
                    <a:pt x="6062" y="21189"/>
                  </a:lnTo>
                  <a:lnTo>
                    <a:pt x="6079" y="21206"/>
                  </a:lnTo>
                  <a:lnTo>
                    <a:pt x="6104" y="21232"/>
                  </a:lnTo>
                  <a:lnTo>
                    <a:pt x="6130" y="21240"/>
                  </a:lnTo>
                  <a:lnTo>
                    <a:pt x="6155" y="21232"/>
                  </a:lnTo>
                  <a:lnTo>
                    <a:pt x="6173" y="21223"/>
                  </a:lnTo>
                  <a:lnTo>
                    <a:pt x="6190" y="21206"/>
                  </a:lnTo>
                  <a:lnTo>
                    <a:pt x="6198" y="21180"/>
                  </a:lnTo>
                  <a:lnTo>
                    <a:pt x="6198" y="21146"/>
                  </a:lnTo>
                  <a:lnTo>
                    <a:pt x="6181" y="21129"/>
                  </a:lnTo>
                  <a:lnTo>
                    <a:pt x="6164" y="21112"/>
                  </a:lnTo>
                  <a:lnTo>
                    <a:pt x="6147" y="21104"/>
                  </a:lnTo>
                  <a:lnTo>
                    <a:pt x="6121" y="21104"/>
                  </a:lnTo>
                  <a:lnTo>
                    <a:pt x="6104" y="21112"/>
                  </a:lnTo>
                  <a:lnTo>
                    <a:pt x="6104" y="21104"/>
                  </a:lnTo>
                  <a:close/>
                  <a:moveTo>
                    <a:pt x="5575" y="21505"/>
                  </a:moveTo>
                  <a:lnTo>
                    <a:pt x="5549" y="21522"/>
                  </a:lnTo>
                  <a:lnTo>
                    <a:pt x="4986" y="21915"/>
                  </a:lnTo>
                  <a:lnTo>
                    <a:pt x="4960" y="21932"/>
                  </a:lnTo>
                  <a:lnTo>
                    <a:pt x="4952" y="21957"/>
                  </a:lnTo>
                  <a:lnTo>
                    <a:pt x="4952" y="21983"/>
                  </a:lnTo>
                  <a:lnTo>
                    <a:pt x="4960" y="22009"/>
                  </a:lnTo>
                  <a:lnTo>
                    <a:pt x="4986" y="22026"/>
                  </a:lnTo>
                  <a:lnTo>
                    <a:pt x="5020" y="22034"/>
                  </a:lnTo>
                  <a:lnTo>
                    <a:pt x="5037" y="22034"/>
                  </a:lnTo>
                  <a:lnTo>
                    <a:pt x="5054" y="22026"/>
                  </a:lnTo>
                  <a:lnTo>
                    <a:pt x="5626" y="21633"/>
                  </a:lnTo>
                  <a:lnTo>
                    <a:pt x="5643" y="21607"/>
                  </a:lnTo>
                  <a:lnTo>
                    <a:pt x="5652" y="21582"/>
                  </a:lnTo>
                  <a:lnTo>
                    <a:pt x="5652" y="21556"/>
                  </a:lnTo>
                  <a:lnTo>
                    <a:pt x="5643" y="21539"/>
                  </a:lnTo>
                  <a:lnTo>
                    <a:pt x="5626" y="21513"/>
                  </a:lnTo>
                  <a:lnTo>
                    <a:pt x="5601" y="21505"/>
                  </a:lnTo>
                  <a:close/>
                  <a:moveTo>
                    <a:pt x="4448" y="22282"/>
                  </a:moveTo>
                  <a:lnTo>
                    <a:pt x="4422" y="22290"/>
                  </a:lnTo>
                  <a:lnTo>
                    <a:pt x="4414" y="22290"/>
                  </a:lnTo>
                  <a:lnTo>
                    <a:pt x="4397" y="22307"/>
                  </a:lnTo>
                  <a:lnTo>
                    <a:pt x="4388" y="22333"/>
                  </a:lnTo>
                  <a:lnTo>
                    <a:pt x="4388" y="22359"/>
                  </a:lnTo>
                  <a:lnTo>
                    <a:pt x="4397" y="22384"/>
                  </a:lnTo>
                  <a:lnTo>
                    <a:pt x="4422" y="22410"/>
                  </a:lnTo>
                  <a:lnTo>
                    <a:pt x="4457" y="22418"/>
                  </a:lnTo>
                  <a:lnTo>
                    <a:pt x="4474" y="22410"/>
                  </a:lnTo>
                  <a:lnTo>
                    <a:pt x="4491" y="22401"/>
                  </a:lnTo>
                  <a:lnTo>
                    <a:pt x="4516" y="22384"/>
                  </a:lnTo>
                  <a:lnTo>
                    <a:pt x="4525" y="22359"/>
                  </a:lnTo>
                  <a:lnTo>
                    <a:pt x="4525" y="22333"/>
                  </a:lnTo>
                  <a:lnTo>
                    <a:pt x="4516" y="22307"/>
                  </a:lnTo>
                  <a:lnTo>
                    <a:pt x="4491" y="22290"/>
                  </a:lnTo>
                  <a:lnTo>
                    <a:pt x="4474" y="22282"/>
                  </a:lnTo>
                  <a:close/>
                  <a:moveTo>
                    <a:pt x="3876" y="22657"/>
                  </a:moveTo>
                  <a:lnTo>
                    <a:pt x="3850" y="22666"/>
                  </a:lnTo>
                  <a:lnTo>
                    <a:pt x="3278" y="23059"/>
                  </a:lnTo>
                  <a:lnTo>
                    <a:pt x="3261" y="23076"/>
                  </a:lnTo>
                  <a:lnTo>
                    <a:pt x="3253" y="23101"/>
                  </a:lnTo>
                  <a:lnTo>
                    <a:pt x="3253" y="23127"/>
                  </a:lnTo>
                  <a:lnTo>
                    <a:pt x="3261" y="23153"/>
                  </a:lnTo>
                  <a:lnTo>
                    <a:pt x="3287" y="23170"/>
                  </a:lnTo>
                  <a:lnTo>
                    <a:pt x="3321" y="23178"/>
                  </a:lnTo>
                  <a:lnTo>
                    <a:pt x="3338" y="23178"/>
                  </a:lnTo>
                  <a:lnTo>
                    <a:pt x="3355" y="23170"/>
                  </a:lnTo>
                  <a:lnTo>
                    <a:pt x="3927" y="22777"/>
                  </a:lnTo>
                  <a:lnTo>
                    <a:pt x="3944" y="22760"/>
                  </a:lnTo>
                  <a:lnTo>
                    <a:pt x="3953" y="22734"/>
                  </a:lnTo>
                  <a:lnTo>
                    <a:pt x="3953" y="22709"/>
                  </a:lnTo>
                  <a:lnTo>
                    <a:pt x="3944" y="22683"/>
                  </a:lnTo>
                  <a:lnTo>
                    <a:pt x="3927" y="22666"/>
                  </a:lnTo>
                  <a:lnTo>
                    <a:pt x="3902" y="22657"/>
                  </a:lnTo>
                  <a:close/>
                  <a:moveTo>
                    <a:pt x="2749" y="23443"/>
                  </a:moveTo>
                  <a:lnTo>
                    <a:pt x="2724" y="23451"/>
                  </a:lnTo>
                  <a:lnTo>
                    <a:pt x="2706" y="23468"/>
                  </a:lnTo>
                  <a:lnTo>
                    <a:pt x="2698" y="23494"/>
                  </a:lnTo>
                  <a:lnTo>
                    <a:pt x="2698" y="23520"/>
                  </a:lnTo>
                  <a:lnTo>
                    <a:pt x="2715" y="23545"/>
                  </a:lnTo>
                  <a:lnTo>
                    <a:pt x="2741" y="23571"/>
                  </a:lnTo>
                  <a:lnTo>
                    <a:pt x="2792" y="23571"/>
                  </a:lnTo>
                  <a:lnTo>
                    <a:pt x="2809" y="23562"/>
                  </a:lnTo>
                  <a:lnTo>
                    <a:pt x="2826" y="23537"/>
                  </a:lnTo>
                  <a:lnTo>
                    <a:pt x="2835" y="23520"/>
                  </a:lnTo>
                  <a:lnTo>
                    <a:pt x="2835" y="23494"/>
                  </a:lnTo>
                  <a:lnTo>
                    <a:pt x="2826" y="23468"/>
                  </a:lnTo>
                  <a:lnTo>
                    <a:pt x="2800" y="23451"/>
                  </a:lnTo>
                  <a:lnTo>
                    <a:pt x="2775" y="23443"/>
                  </a:lnTo>
                  <a:close/>
                  <a:moveTo>
                    <a:pt x="2211" y="23861"/>
                  </a:moveTo>
                  <a:lnTo>
                    <a:pt x="2194" y="23870"/>
                  </a:lnTo>
                  <a:lnTo>
                    <a:pt x="1921" y="24109"/>
                  </a:lnTo>
                  <a:lnTo>
                    <a:pt x="1674" y="24339"/>
                  </a:lnTo>
                  <a:lnTo>
                    <a:pt x="1656" y="24356"/>
                  </a:lnTo>
                  <a:lnTo>
                    <a:pt x="1648" y="24382"/>
                  </a:lnTo>
                  <a:lnTo>
                    <a:pt x="1656" y="24407"/>
                  </a:lnTo>
                  <a:lnTo>
                    <a:pt x="1674" y="24433"/>
                  </a:lnTo>
                  <a:lnTo>
                    <a:pt x="1691" y="24450"/>
                  </a:lnTo>
                  <a:lnTo>
                    <a:pt x="1742" y="24450"/>
                  </a:lnTo>
                  <a:lnTo>
                    <a:pt x="1767" y="24433"/>
                  </a:lnTo>
                  <a:lnTo>
                    <a:pt x="2006" y="24211"/>
                  </a:lnTo>
                  <a:lnTo>
                    <a:pt x="2280" y="23981"/>
                  </a:lnTo>
                  <a:lnTo>
                    <a:pt x="2297" y="23955"/>
                  </a:lnTo>
                  <a:lnTo>
                    <a:pt x="2305" y="23929"/>
                  </a:lnTo>
                  <a:lnTo>
                    <a:pt x="2297" y="23904"/>
                  </a:lnTo>
                  <a:lnTo>
                    <a:pt x="2288" y="23887"/>
                  </a:lnTo>
                  <a:lnTo>
                    <a:pt x="2263" y="23870"/>
                  </a:lnTo>
                  <a:lnTo>
                    <a:pt x="2237" y="23861"/>
                  </a:lnTo>
                  <a:close/>
                  <a:moveTo>
                    <a:pt x="1221" y="24817"/>
                  </a:moveTo>
                  <a:lnTo>
                    <a:pt x="1204" y="24834"/>
                  </a:lnTo>
                  <a:lnTo>
                    <a:pt x="1187" y="24860"/>
                  </a:lnTo>
                  <a:lnTo>
                    <a:pt x="1187" y="24886"/>
                  </a:lnTo>
                  <a:lnTo>
                    <a:pt x="1195" y="24911"/>
                  </a:lnTo>
                  <a:lnTo>
                    <a:pt x="1213" y="24928"/>
                  </a:lnTo>
                  <a:lnTo>
                    <a:pt x="1230" y="24945"/>
                  </a:lnTo>
                  <a:lnTo>
                    <a:pt x="1255" y="24945"/>
                  </a:lnTo>
                  <a:lnTo>
                    <a:pt x="1281" y="24937"/>
                  </a:lnTo>
                  <a:lnTo>
                    <a:pt x="1306" y="24920"/>
                  </a:lnTo>
                  <a:lnTo>
                    <a:pt x="1323" y="24903"/>
                  </a:lnTo>
                  <a:lnTo>
                    <a:pt x="1323" y="24877"/>
                  </a:lnTo>
                  <a:lnTo>
                    <a:pt x="1315" y="24851"/>
                  </a:lnTo>
                  <a:lnTo>
                    <a:pt x="1298" y="24826"/>
                  </a:lnTo>
                  <a:lnTo>
                    <a:pt x="1272" y="24817"/>
                  </a:lnTo>
                  <a:close/>
                  <a:moveTo>
                    <a:pt x="837" y="25355"/>
                  </a:moveTo>
                  <a:lnTo>
                    <a:pt x="811" y="25364"/>
                  </a:lnTo>
                  <a:lnTo>
                    <a:pt x="794" y="25381"/>
                  </a:lnTo>
                  <a:lnTo>
                    <a:pt x="692" y="25534"/>
                  </a:lnTo>
                  <a:lnTo>
                    <a:pt x="606" y="25679"/>
                  </a:lnTo>
                  <a:lnTo>
                    <a:pt x="521" y="25833"/>
                  </a:lnTo>
                  <a:lnTo>
                    <a:pt x="444" y="25987"/>
                  </a:lnTo>
                  <a:lnTo>
                    <a:pt x="436" y="26012"/>
                  </a:lnTo>
                  <a:lnTo>
                    <a:pt x="444" y="26047"/>
                  </a:lnTo>
                  <a:lnTo>
                    <a:pt x="453" y="26064"/>
                  </a:lnTo>
                  <a:lnTo>
                    <a:pt x="478" y="26081"/>
                  </a:lnTo>
                  <a:lnTo>
                    <a:pt x="504" y="26089"/>
                  </a:lnTo>
                  <a:lnTo>
                    <a:pt x="521" y="26081"/>
                  </a:lnTo>
                  <a:lnTo>
                    <a:pt x="547" y="26081"/>
                  </a:lnTo>
                  <a:lnTo>
                    <a:pt x="555" y="26064"/>
                  </a:lnTo>
                  <a:lnTo>
                    <a:pt x="564" y="26047"/>
                  </a:lnTo>
                  <a:lnTo>
                    <a:pt x="641" y="25901"/>
                  </a:lnTo>
                  <a:lnTo>
                    <a:pt x="726" y="25748"/>
                  </a:lnTo>
                  <a:lnTo>
                    <a:pt x="811" y="25603"/>
                  </a:lnTo>
                  <a:lnTo>
                    <a:pt x="905" y="25458"/>
                  </a:lnTo>
                  <a:lnTo>
                    <a:pt x="914" y="25432"/>
                  </a:lnTo>
                  <a:lnTo>
                    <a:pt x="914" y="25406"/>
                  </a:lnTo>
                  <a:lnTo>
                    <a:pt x="905" y="25381"/>
                  </a:lnTo>
                  <a:lnTo>
                    <a:pt x="888" y="25364"/>
                  </a:lnTo>
                  <a:lnTo>
                    <a:pt x="862" y="25355"/>
                  </a:lnTo>
                  <a:close/>
                  <a:moveTo>
                    <a:pt x="256" y="26584"/>
                  </a:moveTo>
                  <a:lnTo>
                    <a:pt x="231" y="26593"/>
                  </a:lnTo>
                  <a:lnTo>
                    <a:pt x="205" y="26610"/>
                  </a:lnTo>
                  <a:lnTo>
                    <a:pt x="197" y="26627"/>
                  </a:lnTo>
                  <a:lnTo>
                    <a:pt x="197" y="26653"/>
                  </a:lnTo>
                  <a:lnTo>
                    <a:pt x="197" y="26678"/>
                  </a:lnTo>
                  <a:lnTo>
                    <a:pt x="214" y="26704"/>
                  </a:lnTo>
                  <a:lnTo>
                    <a:pt x="239" y="26712"/>
                  </a:lnTo>
                  <a:lnTo>
                    <a:pt x="265" y="26721"/>
                  </a:lnTo>
                  <a:lnTo>
                    <a:pt x="282" y="26712"/>
                  </a:lnTo>
                  <a:lnTo>
                    <a:pt x="299" y="26704"/>
                  </a:lnTo>
                  <a:lnTo>
                    <a:pt x="316" y="26687"/>
                  </a:lnTo>
                  <a:lnTo>
                    <a:pt x="325" y="26670"/>
                  </a:lnTo>
                  <a:lnTo>
                    <a:pt x="325" y="26644"/>
                  </a:lnTo>
                  <a:lnTo>
                    <a:pt x="325" y="26619"/>
                  </a:lnTo>
                  <a:lnTo>
                    <a:pt x="308" y="26601"/>
                  </a:lnTo>
                  <a:lnTo>
                    <a:pt x="282" y="26584"/>
                  </a:lnTo>
                  <a:close/>
                  <a:moveTo>
                    <a:pt x="94" y="27242"/>
                  </a:moveTo>
                  <a:lnTo>
                    <a:pt x="69" y="27259"/>
                  </a:lnTo>
                  <a:lnTo>
                    <a:pt x="51" y="27276"/>
                  </a:lnTo>
                  <a:lnTo>
                    <a:pt x="43" y="27302"/>
                  </a:lnTo>
                  <a:lnTo>
                    <a:pt x="26" y="27455"/>
                  </a:lnTo>
                  <a:lnTo>
                    <a:pt x="9" y="27617"/>
                  </a:lnTo>
                  <a:lnTo>
                    <a:pt x="0" y="27780"/>
                  </a:lnTo>
                  <a:lnTo>
                    <a:pt x="0" y="27942"/>
                  </a:lnTo>
                  <a:lnTo>
                    <a:pt x="0" y="28002"/>
                  </a:lnTo>
                  <a:lnTo>
                    <a:pt x="9" y="28027"/>
                  </a:lnTo>
                  <a:lnTo>
                    <a:pt x="17" y="28044"/>
                  </a:lnTo>
                  <a:lnTo>
                    <a:pt x="43" y="28061"/>
                  </a:lnTo>
                  <a:lnTo>
                    <a:pt x="69" y="28070"/>
                  </a:lnTo>
                  <a:lnTo>
                    <a:pt x="94" y="28061"/>
                  </a:lnTo>
                  <a:lnTo>
                    <a:pt x="120" y="28044"/>
                  </a:lnTo>
                  <a:lnTo>
                    <a:pt x="128" y="28027"/>
                  </a:lnTo>
                  <a:lnTo>
                    <a:pt x="137" y="28002"/>
                  </a:lnTo>
                  <a:lnTo>
                    <a:pt x="137" y="27942"/>
                  </a:lnTo>
                  <a:lnTo>
                    <a:pt x="137" y="27788"/>
                  </a:lnTo>
                  <a:lnTo>
                    <a:pt x="145" y="27626"/>
                  </a:lnTo>
                  <a:lnTo>
                    <a:pt x="162" y="27472"/>
                  </a:lnTo>
                  <a:lnTo>
                    <a:pt x="180" y="27319"/>
                  </a:lnTo>
                  <a:lnTo>
                    <a:pt x="180" y="27293"/>
                  </a:lnTo>
                  <a:lnTo>
                    <a:pt x="171" y="27267"/>
                  </a:lnTo>
                  <a:lnTo>
                    <a:pt x="145" y="27250"/>
                  </a:lnTo>
                  <a:lnTo>
                    <a:pt x="120" y="27242"/>
                  </a:lnTo>
                  <a:close/>
                  <a:moveTo>
                    <a:pt x="111" y="28608"/>
                  </a:moveTo>
                  <a:lnTo>
                    <a:pt x="86" y="28616"/>
                  </a:lnTo>
                  <a:lnTo>
                    <a:pt x="69" y="28633"/>
                  </a:lnTo>
                  <a:lnTo>
                    <a:pt x="60" y="28659"/>
                  </a:lnTo>
                  <a:lnTo>
                    <a:pt x="60" y="28685"/>
                  </a:lnTo>
                  <a:lnTo>
                    <a:pt x="69" y="28710"/>
                  </a:lnTo>
                  <a:lnTo>
                    <a:pt x="77" y="28727"/>
                  </a:lnTo>
                  <a:lnTo>
                    <a:pt x="103" y="28736"/>
                  </a:lnTo>
                  <a:lnTo>
                    <a:pt x="120" y="28744"/>
                  </a:lnTo>
                  <a:lnTo>
                    <a:pt x="137" y="28744"/>
                  </a:lnTo>
                  <a:lnTo>
                    <a:pt x="162" y="28736"/>
                  </a:lnTo>
                  <a:lnTo>
                    <a:pt x="180" y="28719"/>
                  </a:lnTo>
                  <a:lnTo>
                    <a:pt x="188" y="28693"/>
                  </a:lnTo>
                  <a:lnTo>
                    <a:pt x="188" y="28667"/>
                  </a:lnTo>
                  <a:lnTo>
                    <a:pt x="180" y="28642"/>
                  </a:lnTo>
                  <a:lnTo>
                    <a:pt x="162" y="28616"/>
                  </a:lnTo>
                  <a:lnTo>
                    <a:pt x="145" y="28608"/>
                  </a:lnTo>
                  <a:close/>
                  <a:moveTo>
                    <a:pt x="273" y="29265"/>
                  </a:moveTo>
                  <a:lnTo>
                    <a:pt x="248" y="29274"/>
                  </a:lnTo>
                  <a:lnTo>
                    <a:pt x="231" y="29282"/>
                  </a:lnTo>
                  <a:lnTo>
                    <a:pt x="214" y="29299"/>
                  </a:lnTo>
                  <a:lnTo>
                    <a:pt x="205" y="29325"/>
                  </a:lnTo>
                  <a:lnTo>
                    <a:pt x="205" y="29359"/>
                  </a:lnTo>
                  <a:lnTo>
                    <a:pt x="256" y="29521"/>
                  </a:lnTo>
                  <a:lnTo>
                    <a:pt x="316" y="29692"/>
                  </a:lnTo>
                  <a:lnTo>
                    <a:pt x="376" y="29854"/>
                  </a:lnTo>
                  <a:lnTo>
                    <a:pt x="444" y="30016"/>
                  </a:lnTo>
                  <a:lnTo>
                    <a:pt x="453" y="30033"/>
                  </a:lnTo>
                  <a:lnTo>
                    <a:pt x="470" y="30042"/>
                  </a:lnTo>
                  <a:lnTo>
                    <a:pt x="487" y="30050"/>
                  </a:lnTo>
                  <a:lnTo>
                    <a:pt x="530" y="30050"/>
                  </a:lnTo>
                  <a:lnTo>
                    <a:pt x="555" y="30033"/>
                  </a:lnTo>
                  <a:lnTo>
                    <a:pt x="564" y="30016"/>
                  </a:lnTo>
                  <a:lnTo>
                    <a:pt x="572" y="29982"/>
                  </a:lnTo>
                  <a:lnTo>
                    <a:pt x="564" y="29957"/>
                  </a:lnTo>
                  <a:lnTo>
                    <a:pt x="504" y="29803"/>
                  </a:lnTo>
                  <a:lnTo>
                    <a:pt x="444" y="29641"/>
                  </a:lnTo>
                  <a:lnTo>
                    <a:pt x="384" y="29478"/>
                  </a:lnTo>
                  <a:lnTo>
                    <a:pt x="333" y="29316"/>
                  </a:lnTo>
                  <a:lnTo>
                    <a:pt x="325" y="29291"/>
                  </a:lnTo>
                  <a:lnTo>
                    <a:pt x="299" y="29274"/>
                  </a:lnTo>
                  <a:lnTo>
                    <a:pt x="273" y="29265"/>
                  </a:lnTo>
                  <a:close/>
                  <a:moveTo>
                    <a:pt x="803" y="30529"/>
                  </a:moveTo>
                  <a:lnTo>
                    <a:pt x="777" y="30537"/>
                  </a:lnTo>
                  <a:lnTo>
                    <a:pt x="752" y="30554"/>
                  </a:lnTo>
                  <a:lnTo>
                    <a:pt x="743" y="30571"/>
                  </a:lnTo>
                  <a:lnTo>
                    <a:pt x="743" y="30597"/>
                  </a:lnTo>
                  <a:lnTo>
                    <a:pt x="752" y="30622"/>
                  </a:lnTo>
                  <a:lnTo>
                    <a:pt x="777" y="30648"/>
                  </a:lnTo>
                  <a:lnTo>
                    <a:pt x="811" y="30657"/>
                  </a:lnTo>
                  <a:lnTo>
                    <a:pt x="845" y="30648"/>
                  </a:lnTo>
                  <a:lnTo>
                    <a:pt x="862" y="30631"/>
                  </a:lnTo>
                  <a:lnTo>
                    <a:pt x="871" y="30605"/>
                  </a:lnTo>
                  <a:lnTo>
                    <a:pt x="880" y="30580"/>
                  </a:lnTo>
                  <a:lnTo>
                    <a:pt x="871" y="30554"/>
                  </a:lnTo>
                  <a:lnTo>
                    <a:pt x="862" y="30554"/>
                  </a:lnTo>
                  <a:lnTo>
                    <a:pt x="845" y="30537"/>
                  </a:lnTo>
                  <a:lnTo>
                    <a:pt x="828" y="30529"/>
                  </a:lnTo>
                  <a:close/>
                  <a:moveTo>
                    <a:pt x="25799" y="30708"/>
                  </a:moveTo>
                  <a:lnTo>
                    <a:pt x="25774" y="30716"/>
                  </a:lnTo>
                  <a:lnTo>
                    <a:pt x="25748" y="30733"/>
                  </a:lnTo>
                  <a:lnTo>
                    <a:pt x="25739" y="30750"/>
                  </a:lnTo>
                  <a:lnTo>
                    <a:pt x="25731" y="30776"/>
                  </a:lnTo>
                  <a:lnTo>
                    <a:pt x="25739" y="30802"/>
                  </a:lnTo>
                  <a:lnTo>
                    <a:pt x="25748" y="30827"/>
                  </a:lnTo>
                  <a:lnTo>
                    <a:pt x="25774" y="30844"/>
                  </a:lnTo>
                  <a:lnTo>
                    <a:pt x="25825" y="30844"/>
                  </a:lnTo>
                  <a:lnTo>
                    <a:pt x="25850" y="30827"/>
                  </a:lnTo>
                  <a:lnTo>
                    <a:pt x="25859" y="30802"/>
                  </a:lnTo>
                  <a:lnTo>
                    <a:pt x="25867" y="30776"/>
                  </a:lnTo>
                  <a:lnTo>
                    <a:pt x="25859" y="30750"/>
                  </a:lnTo>
                  <a:lnTo>
                    <a:pt x="25850" y="30733"/>
                  </a:lnTo>
                  <a:lnTo>
                    <a:pt x="25825" y="30716"/>
                  </a:lnTo>
                  <a:lnTo>
                    <a:pt x="25799" y="30708"/>
                  </a:lnTo>
                  <a:close/>
                  <a:moveTo>
                    <a:pt x="25116" y="30716"/>
                  </a:moveTo>
                  <a:lnTo>
                    <a:pt x="24775" y="30733"/>
                  </a:lnTo>
                  <a:lnTo>
                    <a:pt x="24425" y="30759"/>
                  </a:lnTo>
                  <a:lnTo>
                    <a:pt x="24399" y="30768"/>
                  </a:lnTo>
                  <a:lnTo>
                    <a:pt x="24382" y="30785"/>
                  </a:lnTo>
                  <a:lnTo>
                    <a:pt x="24365" y="30810"/>
                  </a:lnTo>
                  <a:lnTo>
                    <a:pt x="24365" y="30836"/>
                  </a:lnTo>
                  <a:lnTo>
                    <a:pt x="24373" y="30861"/>
                  </a:lnTo>
                  <a:lnTo>
                    <a:pt x="24382" y="30879"/>
                  </a:lnTo>
                  <a:lnTo>
                    <a:pt x="24408" y="30887"/>
                  </a:lnTo>
                  <a:lnTo>
                    <a:pt x="24433" y="30896"/>
                  </a:lnTo>
                  <a:lnTo>
                    <a:pt x="24783" y="30870"/>
                  </a:lnTo>
                  <a:lnTo>
                    <a:pt x="25125" y="30853"/>
                  </a:lnTo>
                  <a:lnTo>
                    <a:pt x="25150" y="30844"/>
                  </a:lnTo>
                  <a:lnTo>
                    <a:pt x="25167" y="30836"/>
                  </a:lnTo>
                  <a:lnTo>
                    <a:pt x="25184" y="30810"/>
                  </a:lnTo>
                  <a:lnTo>
                    <a:pt x="25193" y="30785"/>
                  </a:lnTo>
                  <a:lnTo>
                    <a:pt x="25184" y="30759"/>
                  </a:lnTo>
                  <a:lnTo>
                    <a:pt x="25167" y="30742"/>
                  </a:lnTo>
                  <a:lnTo>
                    <a:pt x="25150" y="30725"/>
                  </a:lnTo>
                  <a:lnTo>
                    <a:pt x="25125" y="30716"/>
                  </a:lnTo>
                  <a:close/>
                  <a:moveTo>
                    <a:pt x="26482" y="30733"/>
                  </a:moveTo>
                  <a:lnTo>
                    <a:pt x="26457" y="30742"/>
                  </a:lnTo>
                  <a:lnTo>
                    <a:pt x="26431" y="30750"/>
                  </a:lnTo>
                  <a:lnTo>
                    <a:pt x="26414" y="30776"/>
                  </a:lnTo>
                  <a:lnTo>
                    <a:pt x="26405" y="30802"/>
                  </a:lnTo>
                  <a:lnTo>
                    <a:pt x="26414" y="30827"/>
                  </a:lnTo>
                  <a:lnTo>
                    <a:pt x="26422" y="30844"/>
                  </a:lnTo>
                  <a:lnTo>
                    <a:pt x="26448" y="30861"/>
                  </a:lnTo>
                  <a:lnTo>
                    <a:pt x="26474" y="30870"/>
                  </a:lnTo>
                  <a:lnTo>
                    <a:pt x="26815" y="30896"/>
                  </a:lnTo>
                  <a:lnTo>
                    <a:pt x="27157" y="30930"/>
                  </a:lnTo>
                  <a:lnTo>
                    <a:pt x="27191" y="30930"/>
                  </a:lnTo>
                  <a:lnTo>
                    <a:pt x="27208" y="30913"/>
                  </a:lnTo>
                  <a:lnTo>
                    <a:pt x="27225" y="30896"/>
                  </a:lnTo>
                  <a:lnTo>
                    <a:pt x="27233" y="30870"/>
                  </a:lnTo>
                  <a:lnTo>
                    <a:pt x="27233" y="30844"/>
                  </a:lnTo>
                  <a:lnTo>
                    <a:pt x="27216" y="30819"/>
                  </a:lnTo>
                  <a:lnTo>
                    <a:pt x="27199" y="30802"/>
                  </a:lnTo>
                  <a:lnTo>
                    <a:pt x="27174" y="30793"/>
                  </a:lnTo>
                  <a:lnTo>
                    <a:pt x="26824" y="30759"/>
                  </a:lnTo>
                  <a:lnTo>
                    <a:pt x="26482" y="30733"/>
                  </a:lnTo>
                  <a:close/>
                  <a:moveTo>
                    <a:pt x="23750" y="30827"/>
                  </a:moveTo>
                  <a:lnTo>
                    <a:pt x="23725" y="30836"/>
                  </a:lnTo>
                  <a:lnTo>
                    <a:pt x="23708" y="30853"/>
                  </a:lnTo>
                  <a:lnTo>
                    <a:pt x="23691" y="30879"/>
                  </a:lnTo>
                  <a:lnTo>
                    <a:pt x="23691" y="30904"/>
                  </a:lnTo>
                  <a:lnTo>
                    <a:pt x="23699" y="30930"/>
                  </a:lnTo>
                  <a:lnTo>
                    <a:pt x="23716" y="30947"/>
                  </a:lnTo>
                  <a:lnTo>
                    <a:pt x="23733" y="30964"/>
                  </a:lnTo>
                  <a:lnTo>
                    <a:pt x="23767" y="30964"/>
                  </a:lnTo>
                  <a:lnTo>
                    <a:pt x="23793" y="30955"/>
                  </a:lnTo>
                  <a:lnTo>
                    <a:pt x="23810" y="30938"/>
                  </a:lnTo>
                  <a:lnTo>
                    <a:pt x="23819" y="30913"/>
                  </a:lnTo>
                  <a:lnTo>
                    <a:pt x="23827" y="30887"/>
                  </a:lnTo>
                  <a:lnTo>
                    <a:pt x="23819" y="30861"/>
                  </a:lnTo>
                  <a:lnTo>
                    <a:pt x="23801" y="30844"/>
                  </a:lnTo>
                  <a:lnTo>
                    <a:pt x="23776" y="30836"/>
                  </a:lnTo>
                  <a:lnTo>
                    <a:pt x="23750" y="30827"/>
                  </a:lnTo>
                  <a:close/>
                  <a:moveTo>
                    <a:pt x="27822" y="30896"/>
                  </a:moveTo>
                  <a:lnTo>
                    <a:pt x="27797" y="30904"/>
                  </a:lnTo>
                  <a:lnTo>
                    <a:pt x="27780" y="30921"/>
                  </a:lnTo>
                  <a:lnTo>
                    <a:pt x="27771" y="30947"/>
                  </a:lnTo>
                  <a:lnTo>
                    <a:pt x="27771" y="30972"/>
                  </a:lnTo>
                  <a:lnTo>
                    <a:pt x="27780" y="30998"/>
                  </a:lnTo>
                  <a:lnTo>
                    <a:pt x="27805" y="31015"/>
                  </a:lnTo>
                  <a:lnTo>
                    <a:pt x="27822" y="31024"/>
                  </a:lnTo>
                  <a:lnTo>
                    <a:pt x="27865" y="31024"/>
                  </a:lnTo>
                  <a:lnTo>
                    <a:pt x="27882" y="31007"/>
                  </a:lnTo>
                  <a:lnTo>
                    <a:pt x="27899" y="30990"/>
                  </a:lnTo>
                  <a:lnTo>
                    <a:pt x="27908" y="30972"/>
                  </a:lnTo>
                  <a:lnTo>
                    <a:pt x="27899" y="30938"/>
                  </a:lnTo>
                  <a:lnTo>
                    <a:pt x="27891" y="30921"/>
                  </a:lnTo>
                  <a:lnTo>
                    <a:pt x="27874" y="30904"/>
                  </a:lnTo>
                  <a:lnTo>
                    <a:pt x="27848" y="30896"/>
                  </a:lnTo>
                  <a:close/>
                  <a:moveTo>
                    <a:pt x="23076" y="30921"/>
                  </a:moveTo>
                  <a:lnTo>
                    <a:pt x="22734" y="30981"/>
                  </a:lnTo>
                  <a:lnTo>
                    <a:pt x="22393" y="31041"/>
                  </a:lnTo>
                  <a:lnTo>
                    <a:pt x="22367" y="31058"/>
                  </a:lnTo>
                  <a:lnTo>
                    <a:pt x="22350" y="31075"/>
                  </a:lnTo>
                  <a:lnTo>
                    <a:pt x="22342" y="31100"/>
                  </a:lnTo>
                  <a:lnTo>
                    <a:pt x="22342" y="31126"/>
                  </a:lnTo>
                  <a:lnTo>
                    <a:pt x="22350" y="31143"/>
                  </a:lnTo>
                  <a:lnTo>
                    <a:pt x="22359" y="31160"/>
                  </a:lnTo>
                  <a:lnTo>
                    <a:pt x="22384" y="31177"/>
                  </a:lnTo>
                  <a:lnTo>
                    <a:pt x="22418" y="31177"/>
                  </a:lnTo>
                  <a:lnTo>
                    <a:pt x="22760" y="31118"/>
                  </a:lnTo>
                  <a:lnTo>
                    <a:pt x="23093" y="31058"/>
                  </a:lnTo>
                  <a:lnTo>
                    <a:pt x="23119" y="31049"/>
                  </a:lnTo>
                  <a:lnTo>
                    <a:pt x="23144" y="31032"/>
                  </a:lnTo>
                  <a:lnTo>
                    <a:pt x="23153" y="31007"/>
                  </a:lnTo>
                  <a:lnTo>
                    <a:pt x="23153" y="30981"/>
                  </a:lnTo>
                  <a:lnTo>
                    <a:pt x="23144" y="30955"/>
                  </a:lnTo>
                  <a:lnTo>
                    <a:pt x="23127" y="30938"/>
                  </a:lnTo>
                  <a:lnTo>
                    <a:pt x="23101" y="30930"/>
                  </a:lnTo>
                  <a:lnTo>
                    <a:pt x="23076" y="30921"/>
                  </a:lnTo>
                  <a:close/>
                  <a:moveTo>
                    <a:pt x="21753" y="31177"/>
                  </a:moveTo>
                  <a:lnTo>
                    <a:pt x="21727" y="31186"/>
                  </a:lnTo>
                  <a:lnTo>
                    <a:pt x="21701" y="31194"/>
                  </a:lnTo>
                  <a:lnTo>
                    <a:pt x="21684" y="31211"/>
                  </a:lnTo>
                  <a:lnTo>
                    <a:pt x="21676" y="31237"/>
                  </a:lnTo>
                  <a:lnTo>
                    <a:pt x="21676" y="31263"/>
                  </a:lnTo>
                  <a:lnTo>
                    <a:pt x="21684" y="31280"/>
                  </a:lnTo>
                  <a:lnTo>
                    <a:pt x="21701" y="31297"/>
                  </a:lnTo>
                  <a:lnTo>
                    <a:pt x="21718" y="31314"/>
                  </a:lnTo>
                  <a:lnTo>
                    <a:pt x="21753" y="31314"/>
                  </a:lnTo>
                  <a:lnTo>
                    <a:pt x="21778" y="31305"/>
                  </a:lnTo>
                  <a:lnTo>
                    <a:pt x="21795" y="31288"/>
                  </a:lnTo>
                  <a:lnTo>
                    <a:pt x="21804" y="31263"/>
                  </a:lnTo>
                  <a:lnTo>
                    <a:pt x="21804" y="31237"/>
                  </a:lnTo>
                  <a:lnTo>
                    <a:pt x="21795" y="31211"/>
                  </a:lnTo>
                  <a:lnTo>
                    <a:pt x="21778" y="31194"/>
                  </a:lnTo>
                  <a:lnTo>
                    <a:pt x="21753" y="31177"/>
                  </a:lnTo>
                  <a:close/>
                  <a:moveTo>
                    <a:pt x="28488" y="31024"/>
                  </a:moveTo>
                  <a:lnTo>
                    <a:pt x="28463" y="31032"/>
                  </a:lnTo>
                  <a:lnTo>
                    <a:pt x="28446" y="31049"/>
                  </a:lnTo>
                  <a:lnTo>
                    <a:pt x="28437" y="31075"/>
                  </a:lnTo>
                  <a:lnTo>
                    <a:pt x="28437" y="31100"/>
                  </a:lnTo>
                  <a:lnTo>
                    <a:pt x="28446" y="31126"/>
                  </a:lnTo>
                  <a:lnTo>
                    <a:pt x="28463" y="31143"/>
                  </a:lnTo>
                  <a:lnTo>
                    <a:pt x="28488" y="31160"/>
                  </a:lnTo>
                  <a:lnTo>
                    <a:pt x="28821" y="31237"/>
                  </a:lnTo>
                  <a:lnTo>
                    <a:pt x="29154" y="31331"/>
                  </a:lnTo>
                  <a:lnTo>
                    <a:pt x="29171" y="31331"/>
                  </a:lnTo>
                  <a:lnTo>
                    <a:pt x="29197" y="31322"/>
                  </a:lnTo>
                  <a:lnTo>
                    <a:pt x="29214" y="31314"/>
                  </a:lnTo>
                  <a:lnTo>
                    <a:pt x="29231" y="31305"/>
                  </a:lnTo>
                  <a:lnTo>
                    <a:pt x="29240" y="31280"/>
                  </a:lnTo>
                  <a:lnTo>
                    <a:pt x="29240" y="31254"/>
                  </a:lnTo>
                  <a:lnTo>
                    <a:pt x="29231" y="31229"/>
                  </a:lnTo>
                  <a:lnTo>
                    <a:pt x="29214" y="31211"/>
                  </a:lnTo>
                  <a:lnTo>
                    <a:pt x="29188" y="31194"/>
                  </a:lnTo>
                  <a:lnTo>
                    <a:pt x="28855" y="31109"/>
                  </a:lnTo>
                  <a:lnTo>
                    <a:pt x="28514" y="31024"/>
                  </a:lnTo>
                  <a:close/>
                  <a:moveTo>
                    <a:pt x="29786" y="31408"/>
                  </a:moveTo>
                  <a:lnTo>
                    <a:pt x="29769" y="31425"/>
                  </a:lnTo>
                  <a:lnTo>
                    <a:pt x="29752" y="31451"/>
                  </a:lnTo>
                  <a:lnTo>
                    <a:pt x="29752" y="31476"/>
                  </a:lnTo>
                  <a:lnTo>
                    <a:pt x="29752" y="31502"/>
                  </a:lnTo>
                  <a:lnTo>
                    <a:pt x="29769" y="31527"/>
                  </a:lnTo>
                  <a:lnTo>
                    <a:pt x="29794" y="31536"/>
                  </a:lnTo>
                  <a:lnTo>
                    <a:pt x="29820" y="31544"/>
                  </a:lnTo>
                  <a:lnTo>
                    <a:pt x="29837" y="31536"/>
                  </a:lnTo>
                  <a:lnTo>
                    <a:pt x="29854" y="31527"/>
                  </a:lnTo>
                  <a:lnTo>
                    <a:pt x="29871" y="31519"/>
                  </a:lnTo>
                  <a:lnTo>
                    <a:pt x="29880" y="31493"/>
                  </a:lnTo>
                  <a:lnTo>
                    <a:pt x="29888" y="31468"/>
                  </a:lnTo>
                  <a:lnTo>
                    <a:pt x="29880" y="31442"/>
                  </a:lnTo>
                  <a:lnTo>
                    <a:pt x="29863" y="31425"/>
                  </a:lnTo>
                  <a:lnTo>
                    <a:pt x="29837" y="31408"/>
                  </a:lnTo>
                  <a:close/>
                  <a:moveTo>
                    <a:pt x="21061" y="31331"/>
                  </a:moveTo>
                  <a:lnTo>
                    <a:pt x="20395" y="31502"/>
                  </a:lnTo>
                  <a:lnTo>
                    <a:pt x="20370" y="31519"/>
                  </a:lnTo>
                  <a:lnTo>
                    <a:pt x="20353" y="31536"/>
                  </a:lnTo>
                  <a:lnTo>
                    <a:pt x="20344" y="31561"/>
                  </a:lnTo>
                  <a:lnTo>
                    <a:pt x="20344" y="31587"/>
                  </a:lnTo>
                  <a:lnTo>
                    <a:pt x="20353" y="31613"/>
                  </a:lnTo>
                  <a:lnTo>
                    <a:pt x="20370" y="31621"/>
                  </a:lnTo>
                  <a:lnTo>
                    <a:pt x="20387" y="31638"/>
                  </a:lnTo>
                  <a:lnTo>
                    <a:pt x="20429" y="31638"/>
                  </a:lnTo>
                  <a:lnTo>
                    <a:pt x="21095" y="31468"/>
                  </a:lnTo>
                  <a:lnTo>
                    <a:pt x="21121" y="31459"/>
                  </a:lnTo>
                  <a:lnTo>
                    <a:pt x="21138" y="31433"/>
                  </a:lnTo>
                  <a:lnTo>
                    <a:pt x="21146" y="31408"/>
                  </a:lnTo>
                  <a:lnTo>
                    <a:pt x="21146" y="31382"/>
                  </a:lnTo>
                  <a:lnTo>
                    <a:pt x="21138" y="31357"/>
                  </a:lnTo>
                  <a:lnTo>
                    <a:pt x="21112" y="31340"/>
                  </a:lnTo>
                  <a:lnTo>
                    <a:pt x="21095" y="31331"/>
                  </a:lnTo>
                  <a:close/>
                  <a:moveTo>
                    <a:pt x="1170" y="31092"/>
                  </a:moveTo>
                  <a:lnTo>
                    <a:pt x="1144" y="31100"/>
                  </a:lnTo>
                  <a:lnTo>
                    <a:pt x="1127" y="31118"/>
                  </a:lnTo>
                  <a:lnTo>
                    <a:pt x="1119" y="31143"/>
                  </a:lnTo>
                  <a:lnTo>
                    <a:pt x="1119" y="31169"/>
                  </a:lnTo>
                  <a:lnTo>
                    <a:pt x="1136" y="31194"/>
                  </a:lnTo>
                  <a:lnTo>
                    <a:pt x="1144" y="31211"/>
                  </a:lnTo>
                  <a:lnTo>
                    <a:pt x="1358" y="31476"/>
                  </a:lnTo>
                  <a:lnTo>
                    <a:pt x="1588" y="31724"/>
                  </a:lnTo>
                  <a:lnTo>
                    <a:pt x="1605" y="31741"/>
                  </a:lnTo>
                  <a:lnTo>
                    <a:pt x="1631" y="31749"/>
                  </a:lnTo>
                  <a:lnTo>
                    <a:pt x="1656" y="31741"/>
                  </a:lnTo>
                  <a:lnTo>
                    <a:pt x="1682" y="31732"/>
                  </a:lnTo>
                  <a:lnTo>
                    <a:pt x="1699" y="31707"/>
                  </a:lnTo>
                  <a:lnTo>
                    <a:pt x="1699" y="31681"/>
                  </a:lnTo>
                  <a:lnTo>
                    <a:pt x="1699" y="31655"/>
                  </a:lnTo>
                  <a:lnTo>
                    <a:pt x="1682" y="31630"/>
                  </a:lnTo>
                  <a:lnTo>
                    <a:pt x="1452" y="31374"/>
                  </a:lnTo>
                  <a:lnTo>
                    <a:pt x="1238" y="31118"/>
                  </a:lnTo>
                  <a:lnTo>
                    <a:pt x="1221" y="31092"/>
                  </a:lnTo>
                  <a:close/>
                  <a:moveTo>
                    <a:pt x="19738" y="31681"/>
                  </a:moveTo>
                  <a:lnTo>
                    <a:pt x="19712" y="31698"/>
                  </a:lnTo>
                  <a:lnTo>
                    <a:pt x="19695" y="31715"/>
                  </a:lnTo>
                  <a:lnTo>
                    <a:pt x="19687" y="31741"/>
                  </a:lnTo>
                  <a:lnTo>
                    <a:pt x="19687" y="31766"/>
                  </a:lnTo>
                  <a:lnTo>
                    <a:pt x="19704" y="31792"/>
                  </a:lnTo>
                  <a:lnTo>
                    <a:pt x="19712" y="31801"/>
                  </a:lnTo>
                  <a:lnTo>
                    <a:pt x="19738" y="31818"/>
                  </a:lnTo>
                  <a:lnTo>
                    <a:pt x="19772" y="31818"/>
                  </a:lnTo>
                  <a:lnTo>
                    <a:pt x="19798" y="31801"/>
                  </a:lnTo>
                  <a:lnTo>
                    <a:pt x="19815" y="31783"/>
                  </a:lnTo>
                  <a:lnTo>
                    <a:pt x="19823" y="31758"/>
                  </a:lnTo>
                  <a:lnTo>
                    <a:pt x="19823" y="31732"/>
                  </a:lnTo>
                  <a:lnTo>
                    <a:pt x="19806" y="31707"/>
                  </a:lnTo>
                  <a:lnTo>
                    <a:pt x="19789" y="31690"/>
                  </a:lnTo>
                  <a:lnTo>
                    <a:pt x="19763" y="31681"/>
                  </a:lnTo>
                  <a:close/>
                  <a:moveTo>
                    <a:pt x="30443" y="31655"/>
                  </a:moveTo>
                  <a:lnTo>
                    <a:pt x="30418" y="31664"/>
                  </a:lnTo>
                  <a:lnTo>
                    <a:pt x="30401" y="31681"/>
                  </a:lnTo>
                  <a:lnTo>
                    <a:pt x="30384" y="31698"/>
                  </a:lnTo>
                  <a:lnTo>
                    <a:pt x="30375" y="31724"/>
                  </a:lnTo>
                  <a:lnTo>
                    <a:pt x="30384" y="31749"/>
                  </a:lnTo>
                  <a:lnTo>
                    <a:pt x="30401" y="31775"/>
                  </a:lnTo>
                  <a:lnTo>
                    <a:pt x="30418" y="31792"/>
                  </a:lnTo>
                  <a:lnTo>
                    <a:pt x="30734" y="31937"/>
                  </a:lnTo>
                  <a:lnTo>
                    <a:pt x="31032" y="32091"/>
                  </a:lnTo>
                  <a:lnTo>
                    <a:pt x="31067" y="32099"/>
                  </a:lnTo>
                  <a:lnTo>
                    <a:pt x="31101" y="32091"/>
                  </a:lnTo>
                  <a:lnTo>
                    <a:pt x="31118" y="32074"/>
                  </a:lnTo>
                  <a:lnTo>
                    <a:pt x="31126" y="32065"/>
                  </a:lnTo>
                  <a:lnTo>
                    <a:pt x="31135" y="32040"/>
                  </a:lnTo>
                  <a:lnTo>
                    <a:pt x="31135" y="32014"/>
                  </a:lnTo>
                  <a:lnTo>
                    <a:pt x="31118" y="31988"/>
                  </a:lnTo>
                  <a:lnTo>
                    <a:pt x="31101" y="31971"/>
                  </a:lnTo>
                  <a:lnTo>
                    <a:pt x="30793" y="31809"/>
                  </a:lnTo>
                  <a:lnTo>
                    <a:pt x="30477" y="31664"/>
                  </a:lnTo>
                  <a:lnTo>
                    <a:pt x="30443" y="31655"/>
                  </a:lnTo>
                  <a:close/>
                  <a:moveTo>
                    <a:pt x="19089" y="31869"/>
                  </a:moveTo>
                  <a:lnTo>
                    <a:pt x="18423" y="32074"/>
                  </a:lnTo>
                  <a:lnTo>
                    <a:pt x="18398" y="32082"/>
                  </a:lnTo>
                  <a:lnTo>
                    <a:pt x="18380" y="32108"/>
                  </a:lnTo>
                  <a:lnTo>
                    <a:pt x="18372" y="32133"/>
                  </a:lnTo>
                  <a:lnTo>
                    <a:pt x="18380" y="32159"/>
                  </a:lnTo>
                  <a:lnTo>
                    <a:pt x="18389" y="32176"/>
                  </a:lnTo>
                  <a:lnTo>
                    <a:pt x="18406" y="32193"/>
                  </a:lnTo>
                  <a:lnTo>
                    <a:pt x="18423" y="32202"/>
                  </a:lnTo>
                  <a:lnTo>
                    <a:pt x="18466" y="32202"/>
                  </a:lnTo>
                  <a:lnTo>
                    <a:pt x="19123" y="32005"/>
                  </a:lnTo>
                  <a:lnTo>
                    <a:pt x="19149" y="31988"/>
                  </a:lnTo>
                  <a:lnTo>
                    <a:pt x="19166" y="31971"/>
                  </a:lnTo>
                  <a:lnTo>
                    <a:pt x="19174" y="31946"/>
                  </a:lnTo>
                  <a:lnTo>
                    <a:pt x="19166" y="31920"/>
                  </a:lnTo>
                  <a:lnTo>
                    <a:pt x="19157" y="31894"/>
                  </a:lnTo>
                  <a:lnTo>
                    <a:pt x="19140" y="31877"/>
                  </a:lnTo>
                  <a:lnTo>
                    <a:pt x="19115" y="31869"/>
                  </a:lnTo>
                  <a:close/>
                  <a:moveTo>
                    <a:pt x="2100" y="32082"/>
                  </a:moveTo>
                  <a:lnTo>
                    <a:pt x="2075" y="32099"/>
                  </a:lnTo>
                  <a:lnTo>
                    <a:pt x="2058" y="32125"/>
                  </a:lnTo>
                  <a:lnTo>
                    <a:pt x="2058" y="32151"/>
                  </a:lnTo>
                  <a:lnTo>
                    <a:pt x="2066" y="32176"/>
                  </a:lnTo>
                  <a:lnTo>
                    <a:pt x="2083" y="32202"/>
                  </a:lnTo>
                  <a:lnTo>
                    <a:pt x="2100" y="32210"/>
                  </a:lnTo>
                  <a:lnTo>
                    <a:pt x="2152" y="32210"/>
                  </a:lnTo>
                  <a:lnTo>
                    <a:pt x="2177" y="32193"/>
                  </a:lnTo>
                  <a:lnTo>
                    <a:pt x="2194" y="32168"/>
                  </a:lnTo>
                  <a:lnTo>
                    <a:pt x="2194" y="32142"/>
                  </a:lnTo>
                  <a:lnTo>
                    <a:pt x="2186" y="32116"/>
                  </a:lnTo>
                  <a:lnTo>
                    <a:pt x="2169" y="32091"/>
                  </a:lnTo>
                  <a:lnTo>
                    <a:pt x="2152" y="32082"/>
                  </a:lnTo>
                  <a:close/>
                  <a:moveTo>
                    <a:pt x="17774" y="32270"/>
                  </a:moveTo>
                  <a:lnTo>
                    <a:pt x="17749" y="32287"/>
                  </a:lnTo>
                  <a:lnTo>
                    <a:pt x="17732" y="32304"/>
                  </a:lnTo>
                  <a:lnTo>
                    <a:pt x="17723" y="32330"/>
                  </a:lnTo>
                  <a:lnTo>
                    <a:pt x="17732" y="32355"/>
                  </a:lnTo>
                  <a:lnTo>
                    <a:pt x="17740" y="32373"/>
                  </a:lnTo>
                  <a:lnTo>
                    <a:pt x="17757" y="32390"/>
                  </a:lnTo>
                  <a:lnTo>
                    <a:pt x="17774" y="32398"/>
                  </a:lnTo>
                  <a:lnTo>
                    <a:pt x="17791" y="32407"/>
                  </a:lnTo>
                  <a:lnTo>
                    <a:pt x="17817" y="32398"/>
                  </a:lnTo>
                  <a:lnTo>
                    <a:pt x="17834" y="32390"/>
                  </a:lnTo>
                  <a:lnTo>
                    <a:pt x="17851" y="32364"/>
                  </a:lnTo>
                  <a:lnTo>
                    <a:pt x="17860" y="32338"/>
                  </a:lnTo>
                  <a:lnTo>
                    <a:pt x="17860" y="32313"/>
                  </a:lnTo>
                  <a:lnTo>
                    <a:pt x="17843" y="32296"/>
                  </a:lnTo>
                  <a:lnTo>
                    <a:pt x="17826" y="32279"/>
                  </a:lnTo>
                  <a:lnTo>
                    <a:pt x="17800" y="32270"/>
                  </a:lnTo>
                  <a:close/>
                  <a:moveTo>
                    <a:pt x="31656" y="32304"/>
                  </a:moveTo>
                  <a:lnTo>
                    <a:pt x="31630" y="32313"/>
                  </a:lnTo>
                  <a:lnTo>
                    <a:pt x="31613" y="32321"/>
                  </a:lnTo>
                  <a:lnTo>
                    <a:pt x="31596" y="32338"/>
                  </a:lnTo>
                  <a:lnTo>
                    <a:pt x="31587" y="32364"/>
                  </a:lnTo>
                  <a:lnTo>
                    <a:pt x="31587" y="32390"/>
                  </a:lnTo>
                  <a:lnTo>
                    <a:pt x="31596" y="32415"/>
                  </a:lnTo>
                  <a:lnTo>
                    <a:pt x="31613" y="32432"/>
                  </a:lnTo>
                  <a:lnTo>
                    <a:pt x="31630" y="32441"/>
                  </a:lnTo>
                  <a:lnTo>
                    <a:pt x="31647" y="32441"/>
                  </a:lnTo>
                  <a:lnTo>
                    <a:pt x="31681" y="32432"/>
                  </a:lnTo>
                  <a:lnTo>
                    <a:pt x="31707" y="32407"/>
                  </a:lnTo>
                  <a:lnTo>
                    <a:pt x="31715" y="32381"/>
                  </a:lnTo>
                  <a:lnTo>
                    <a:pt x="31715" y="32355"/>
                  </a:lnTo>
                  <a:lnTo>
                    <a:pt x="31707" y="32330"/>
                  </a:lnTo>
                  <a:lnTo>
                    <a:pt x="31690" y="32313"/>
                  </a:lnTo>
                  <a:lnTo>
                    <a:pt x="31681" y="32313"/>
                  </a:lnTo>
                  <a:lnTo>
                    <a:pt x="31656" y="32304"/>
                  </a:lnTo>
                  <a:close/>
                  <a:moveTo>
                    <a:pt x="17151" y="32466"/>
                  </a:moveTo>
                  <a:lnTo>
                    <a:pt x="17126" y="32475"/>
                  </a:lnTo>
                  <a:lnTo>
                    <a:pt x="17117" y="32475"/>
                  </a:lnTo>
                  <a:lnTo>
                    <a:pt x="16468" y="32680"/>
                  </a:lnTo>
                  <a:lnTo>
                    <a:pt x="16443" y="32688"/>
                  </a:lnTo>
                  <a:lnTo>
                    <a:pt x="16425" y="32714"/>
                  </a:lnTo>
                  <a:lnTo>
                    <a:pt x="16417" y="32731"/>
                  </a:lnTo>
                  <a:lnTo>
                    <a:pt x="16425" y="32757"/>
                  </a:lnTo>
                  <a:lnTo>
                    <a:pt x="16434" y="32782"/>
                  </a:lnTo>
                  <a:lnTo>
                    <a:pt x="16443" y="32799"/>
                  </a:lnTo>
                  <a:lnTo>
                    <a:pt x="16468" y="32808"/>
                  </a:lnTo>
                  <a:lnTo>
                    <a:pt x="16502" y="32808"/>
                  </a:lnTo>
                  <a:lnTo>
                    <a:pt x="17066" y="32637"/>
                  </a:lnTo>
                  <a:lnTo>
                    <a:pt x="17168" y="32603"/>
                  </a:lnTo>
                  <a:lnTo>
                    <a:pt x="17194" y="32586"/>
                  </a:lnTo>
                  <a:lnTo>
                    <a:pt x="17202" y="32569"/>
                  </a:lnTo>
                  <a:lnTo>
                    <a:pt x="17211" y="32543"/>
                  </a:lnTo>
                  <a:lnTo>
                    <a:pt x="17211" y="32518"/>
                  </a:lnTo>
                  <a:lnTo>
                    <a:pt x="17202" y="32492"/>
                  </a:lnTo>
                  <a:lnTo>
                    <a:pt x="17177" y="32475"/>
                  </a:lnTo>
                  <a:lnTo>
                    <a:pt x="17151" y="32466"/>
                  </a:lnTo>
                  <a:close/>
                  <a:moveTo>
                    <a:pt x="2647" y="32501"/>
                  </a:moveTo>
                  <a:lnTo>
                    <a:pt x="2630" y="32509"/>
                  </a:lnTo>
                  <a:lnTo>
                    <a:pt x="2604" y="32526"/>
                  </a:lnTo>
                  <a:lnTo>
                    <a:pt x="2596" y="32552"/>
                  </a:lnTo>
                  <a:lnTo>
                    <a:pt x="2596" y="32577"/>
                  </a:lnTo>
                  <a:lnTo>
                    <a:pt x="2604" y="32594"/>
                  </a:lnTo>
                  <a:lnTo>
                    <a:pt x="2621" y="32620"/>
                  </a:lnTo>
                  <a:lnTo>
                    <a:pt x="2911" y="32808"/>
                  </a:lnTo>
                  <a:lnTo>
                    <a:pt x="3210" y="32996"/>
                  </a:lnTo>
                  <a:lnTo>
                    <a:pt x="3244" y="33004"/>
                  </a:lnTo>
                  <a:lnTo>
                    <a:pt x="3278" y="32996"/>
                  </a:lnTo>
                  <a:lnTo>
                    <a:pt x="3304" y="32970"/>
                  </a:lnTo>
                  <a:lnTo>
                    <a:pt x="3313" y="32944"/>
                  </a:lnTo>
                  <a:lnTo>
                    <a:pt x="3313" y="32919"/>
                  </a:lnTo>
                  <a:lnTo>
                    <a:pt x="3296" y="32893"/>
                  </a:lnTo>
                  <a:lnTo>
                    <a:pt x="3278" y="32876"/>
                  </a:lnTo>
                  <a:lnTo>
                    <a:pt x="2980" y="32697"/>
                  </a:lnTo>
                  <a:lnTo>
                    <a:pt x="2698" y="32509"/>
                  </a:lnTo>
                  <a:lnTo>
                    <a:pt x="2672" y="32501"/>
                  </a:lnTo>
                  <a:close/>
                  <a:moveTo>
                    <a:pt x="15819" y="32876"/>
                  </a:moveTo>
                  <a:lnTo>
                    <a:pt x="15794" y="32885"/>
                  </a:lnTo>
                  <a:lnTo>
                    <a:pt x="15777" y="32910"/>
                  </a:lnTo>
                  <a:lnTo>
                    <a:pt x="15768" y="32936"/>
                  </a:lnTo>
                  <a:lnTo>
                    <a:pt x="15777" y="32962"/>
                  </a:lnTo>
                  <a:lnTo>
                    <a:pt x="15785" y="32979"/>
                  </a:lnTo>
                  <a:lnTo>
                    <a:pt x="15794" y="32996"/>
                  </a:lnTo>
                  <a:lnTo>
                    <a:pt x="15819" y="33004"/>
                  </a:lnTo>
                  <a:lnTo>
                    <a:pt x="15854" y="33004"/>
                  </a:lnTo>
                  <a:lnTo>
                    <a:pt x="15879" y="32996"/>
                  </a:lnTo>
                  <a:lnTo>
                    <a:pt x="15896" y="32970"/>
                  </a:lnTo>
                  <a:lnTo>
                    <a:pt x="15905" y="32944"/>
                  </a:lnTo>
                  <a:lnTo>
                    <a:pt x="15905" y="32919"/>
                  </a:lnTo>
                  <a:lnTo>
                    <a:pt x="15888" y="32902"/>
                  </a:lnTo>
                  <a:lnTo>
                    <a:pt x="15871" y="32885"/>
                  </a:lnTo>
                  <a:lnTo>
                    <a:pt x="15854" y="32876"/>
                  </a:lnTo>
                  <a:close/>
                  <a:moveTo>
                    <a:pt x="32193" y="32697"/>
                  </a:moveTo>
                  <a:lnTo>
                    <a:pt x="32176" y="32705"/>
                  </a:lnTo>
                  <a:lnTo>
                    <a:pt x="32151" y="32723"/>
                  </a:lnTo>
                  <a:lnTo>
                    <a:pt x="32142" y="32748"/>
                  </a:lnTo>
                  <a:lnTo>
                    <a:pt x="32142" y="32774"/>
                  </a:lnTo>
                  <a:lnTo>
                    <a:pt x="32151" y="32799"/>
                  </a:lnTo>
                  <a:lnTo>
                    <a:pt x="32168" y="32816"/>
                  </a:lnTo>
                  <a:lnTo>
                    <a:pt x="32432" y="33030"/>
                  </a:lnTo>
                  <a:lnTo>
                    <a:pt x="32689" y="33260"/>
                  </a:lnTo>
                  <a:lnTo>
                    <a:pt x="32714" y="33269"/>
                  </a:lnTo>
                  <a:lnTo>
                    <a:pt x="32731" y="33277"/>
                  </a:lnTo>
                  <a:lnTo>
                    <a:pt x="32765" y="33269"/>
                  </a:lnTo>
                  <a:lnTo>
                    <a:pt x="32782" y="33252"/>
                  </a:lnTo>
                  <a:lnTo>
                    <a:pt x="32800" y="33235"/>
                  </a:lnTo>
                  <a:lnTo>
                    <a:pt x="32800" y="33201"/>
                  </a:lnTo>
                  <a:lnTo>
                    <a:pt x="32800" y="33175"/>
                  </a:lnTo>
                  <a:lnTo>
                    <a:pt x="32782" y="33158"/>
                  </a:lnTo>
                  <a:lnTo>
                    <a:pt x="32518" y="32927"/>
                  </a:lnTo>
                  <a:lnTo>
                    <a:pt x="32245" y="32705"/>
                  </a:lnTo>
                  <a:lnTo>
                    <a:pt x="32228" y="32697"/>
                  </a:lnTo>
                  <a:close/>
                  <a:moveTo>
                    <a:pt x="3842" y="33184"/>
                  </a:moveTo>
                  <a:lnTo>
                    <a:pt x="3816" y="33192"/>
                  </a:lnTo>
                  <a:lnTo>
                    <a:pt x="3799" y="33201"/>
                  </a:lnTo>
                  <a:lnTo>
                    <a:pt x="3782" y="33226"/>
                  </a:lnTo>
                  <a:lnTo>
                    <a:pt x="3774" y="33252"/>
                  </a:lnTo>
                  <a:lnTo>
                    <a:pt x="3782" y="33277"/>
                  </a:lnTo>
                  <a:lnTo>
                    <a:pt x="3791" y="33295"/>
                  </a:lnTo>
                  <a:lnTo>
                    <a:pt x="3816" y="33312"/>
                  </a:lnTo>
                  <a:lnTo>
                    <a:pt x="3842" y="33320"/>
                  </a:lnTo>
                  <a:lnTo>
                    <a:pt x="3859" y="33320"/>
                  </a:lnTo>
                  <a:lnTo>
                    <a:pt x="3876" y="33312"/>
                  </a:lnTo>
                  <a:lnTo>
                    <a:pt x="3893" y="33295"/>
                  </a:lnTo>
                  <a:lnTo>
                    <a:pt x="3902" y="33286"/>
                  </a:lnTo>
                  <a:lnTo>
                    <a:pt x="3910" y="33260"/>
                  </a:lnTo>
                  <a:lnTo>
                    <a:pt x="3910" y="33226"/>
                  </a:lnTo>
                  <a:lnTo>
                    <a:pt x="3893" y="33209"/>
                  </a:lnTo>
                  <a:lnTo>
                    <a:pt x="3876" y="33192"/>
                  </a:lnTo>
                  <a:lnTo>
                    <a:pt x="3842" y="33184"/>
                  </a:lnTo>
                  <a:close/>
                  <a:moveTo>
                    <a:pt x="15171" y="33064"/>
                  </a:moveTo>
                  <a:lnTo>
                    <a:pt x="14599" y="33226"/>
                  </a:lnTo>
                  <a:lnTo>
                    <a:pt x="14505" y="33260"/>
                  </a:lnTo>
                  <a:lnTo>
                    <a:pt x="14479" y="33269"/>
                  </a:lnTo>
                  <a:lnTo>
                    <a:pt x="14462" y="33286"/>
                  </a:lnTo>
                  <a:lnTo>
                    <a:pt x="14453" y="33312"/>
                  </a:lnTo>
                  <a:lnTo>
                    <a:pt x="14453" y="33337"/>
                  </a:lnTo>
                  <a:lnTo>
                    <a:pt x="14471" y="33363"/>
                  </a:lnTo>
                  <a:lnTo>
                    <a:pt x="14479" y="33380"/>
                  </a:lnTo>
                  <a:lnTo>
                    <a:pt x="14505" y="33388"/>
                  </a:lnTo>
                  <a:lnTo>
                    <a:pt x="14539" y="33388"/>
                  </a:lnTo>
                  <a:lnTo>
                    <a:pt x="14641" y="33363"/>
                  </a:lnTo>
                  <a:lnTo>
                    <a:pt x="15205" y="33201"/>
                  </a:lnTo>
                  <a:lnTo>
                    <a:pt x="15230" y="33184"/>
                  </a:lnTo>
                  <a:lnTo>
                    <a:pt x="15247" y="33166"/>
                  </a:lnTo>
                  <a:lnTo>
                    <a:pt x="15256" y="33141"/>
                  </a:lnTo>
                  <a:lnTo>
                    <a:pt x="15256" y="33115"/>
                  </a:lnTo>
                  <a:lnTo>
                    <a:pt x="15239" y="33090"/>
                  </a:lnTo>
                  <a:lnTo>
                    <a:pt x="15222" y="33073"/>
                  </a:lnTo>
                  <a:lnTo>
                    <a:pt x="15196" y="33064"/>
                  </a:lnTo>
                  <a:close/>
                  <a:moveTo>
                    <a:pt x="13847" y="33431"/>
                  </a:moveTo>
                  <a:lnTo>
                    <a:pt x="13830" y="33448"/>
                  </a:lnTo>
                  <a:lnTo>
                    <a:pt x="13813" y="33465"/>
                  </a:lnTo>
                  <a:lnTo>
                    <a:pt x="13805" y="33491"/>
                  </a:lnTo>
                  <a:lnTo>
                    <a:pt x="13805" y="33516"/>
                  </a:lnTo>
                  <a:lnTo>
                    <a:pt x="13813" y="33534"/>
                  </a:lnTo>
                  <a:lnTo>
                    <a:pt x="13830" y="33551"/>
                  </a:lnTo>
                  <a:lnTo>
                    <a:pt x="13847" y="33559"/>
                  </a:lnTo>
                  <a:lnTo>
                    <a:pt x="13864" y="33568"/>
                  </a:lnTo>
                  <a:lnTo>
                    <a:pt x="13881" y="33568"/>
                  </a:lnTo>
                  <a:lnTo>
                    <a:pt x="13907" y="33551"/>
                  </a:lnTo>
                  <a:lnTo>
                    <a:pt x="13924" y="33534"/>
                  </a:lnTo>
                  <a:lnTo>
                    <a:pt x="13933" y="33508"/>
                  </a:lnTo>
                  <a:lnTo>
                    <a:pt x="13933" y="33482"/>
                  </a:lnTo>
                  <a:lnTo>
                    <a:pt x="13924" y="33457"/>
                  </a:lnTo>
                  <a:lnTo>
                    <a:pt x="13899" y="33440"/>
                  </a:lnTo>
                  <a:lnTo>
                    <a:pt x="13873" y="33431"/>
                  </a:lnTo>
                  <a:close/>
                  <a:moveTo>
                    <a:pt x="33218" y="33619"/>
                  </a:moveTo>
                  <a:lnTo>
                    <a:pt x="33192" y="33627"/>
                  </a:lnTo>
                  <a:lnTo>
                    <a:pt x="33167" y="33636"/>
                  </a:lnTo>
                  <a:lnTo>
                    <a:pt x="33150" y="33662"/>
                  </a:lnTo>
                  <a:lnTo>
                    <a:pt x="33141" y="33687"/>
                  </a:lnTo>
                  <a:lnTo>
                    <a:pt x="33150" y="33713"/>
                  </a:lnTo>
                  <a:lnTo>
                    <a:pt x="33158" y="33730"/>
                  </a:lnTo>
                  <a:lnTo>
                    <a:pt x="33184" y="33747"/>
                  </a:lnTo>
                  <a:lnTo>
                    <a:pt x="33209" y="33756"/>
                  </a:lnTo>
                  <a:lnTo>
                    <a:pt x="33235" y="33747"/>
                  </a:lnTo>
                  <a:lnTo>
                    <a:pt x="33252" y="33738"/>
                  </a:lnTo>
                  <a:lnTo>
                    <a:pt x="33269" y="33713"/>
                  </a:lnTo>
                  <a:lnTo>
                    <a:pt x="33278" y="33696"/>
                  </a:lnTo>
                  <a:lnTo>
                    <a:pt x="33278" y="33662"/>
                  </a:lnTo>
                  <a:lnTo>
                    <a:pt x="33261" y="33645"/>
                  </a:lnTo>
                  <a:lnTo>
                    <a:pt x="33243" y="33627"/>
                  </a:lnTo>
                  <a:lnTo>
                    <a:pt x="33218" y="33619"/>
                  </a:lnTo>
                  <a:close/>
                  <a:moveTo>
                    <a:pt x="4440" y="33457"/>
                  </a:moveTo>
                  <a:lnTo>
                    <a:pt x="4414" y="33474"/>
                  </a:lnTo>
                  <a:lnTo>
                    <a:pt x="4405" y="33499"/>
                  </a:lnTo>
                  <a:lnTo>
                    <a:pt x="4397" y="33525"/>
                  </a:lnTo>
                  <a:lnTo>
                    <a:pt x="4405" y="33551"/>
                  </a:lnTo>
                  <a:lnTo>
                    <a:pt x="4414" y="33568"/>
                  </a:lnTo>
                  <a:lnTo>
                    <a:pt x="4440" y="33585"/>
                  </a:lnTo>
                  <a:lnTo>
                    <a:pt x="4730" y="33696"/>
                  </a:lnTo>
                  <a:lnTo>
                    <a:pt x="5097" y="33815"/>
                  </a:lnTo>
                  <a:lnTo>
                    <a:pt x="5140" y="33815"/>
                  </a:lnTo>
                  <a:lnTo>
                    <a:pt x="5157" y="33807"/>
                  </a:lnTo>
                  <a:lnTo>
                    <a:pt x="5174" y="33790"/>
                  </a:lnTo>
                  <a:lnTo>
                    <a:pt x="5182" y="33773"/>
                  </a:lnTo>
                  <a:lnTo>
                    <a:pt x="5182" y="33747"/>
                  </a:lnTo>
                  <a:lnTo>
                    <a:pt x="5174" y="33721"/>
                  </a:lnTo>
                  <a:lnTo>
                    <a:pt x="5157" y="33696"/>
                  </a:lnTo>
                  <a:lnTo>
                    <a:pt x="5140" y="33687"/>
                  </a:lnTo>
                  <a:lnTo>
                    <a:pt x="4772" y="33568"/>
                  </a:lnTo>
                  <a:lnTo>
                    <a:pt x="4491" y="33457"/>
                  </a:lnTo>
                  <a:close/>
                  <a:moveTo>
                    <a:pt x="13198" y="33593"/>
                  </a:moveTo>
                  <a:lnTo>
                    <a:pt x="12524" y="33747"/>
                  </a:lnTo>
                  <a:lnTo>
                    <a:pt x="12498" y="33756"/>
                  </a:lnTo>
                  <a:lnTo>
                    <a:pt x="12481" y="33773"/>
                  </a:lnTo>
                  <a:lnTo>
                    <a:pt x="12464" y="33798"/>
                  </a:lnTo>
                  <a:lnTo>
                    <a:pt x="12464" y="33824"/>
                  </a:lnTo>
                  <a:lnTo>
                    <a:pt x="12473" y="33841"/>
                  </a:lnTo>
                  <a:lnTo>
                    <a:pt x="12490" y="33858"/>
                  </a:lnTo>
                  <a:lnTo>
                    <a:pt x="12516" y="33875"/>
                  </a:lnTo>
                  <a:lnTo>
                    <a:pt x="12550" y="33875"/>
                  </a:lnTo>
                  <a:lnTo>
                    <a:pt x="13224" y="33721"/>
                  </a:lnTo>
                  <a:lnTo>
                    <a:pt x="13250" y="33713"/>
                  </a:lnTo>
                  <a:lnTo>
                    <a:pt x="13267" y="33696"/>
                  </a:lnTo>
                  <a:lnTo>
                    <a:pt x="13275" y="33670"/>
                  </a:lnTo>
                  <a:lnTo>
                    <a:pt x="13275" y="33645"/>
                  </a:lnTo>
                  <a:lnTo>
                    <a:pt x="13267" y="33619"/>
                  </a:lnTo>
                  <a:lnTo>
                    <a:pt x="13241" y="33602"/>
                  </a:lnTo>
                  <a:lnTo>
                    <a:pt x="13224" y="33593"/>
                  </a:lnTo>
                  <a:close/>
                  <a:moveTo>
                    <a:pt x="5763" y="33858"/>
                  </a:moveTo>
                  <a:lnTo>
                    <a:pt x="5737" y="33875"/>
                  </a:lnTo>
                  <a:lnTo>
                    <a:pt x="5720" y="33892"/>
                  </a:lnTo>
                  <a:lnTo>
                    <a:pt x="5703" y="33909"/>
                  </a:lnTo>
                  <a:lnTo>
                    <a:pt x="5703" y="33943"/>
                  </a:lnTo>
                  <a:lnTo>
                    <a:pt x="5712" y="33960"/>
                  </a:lnTo>
                  <a:lnTo>
                    <a:pt x="5729" y="33986"/>
                  </a:lnTo>
                  <a:lnTo>
                    <a:pt x="5754" y="33995"/>
                  </a:lnTo>
                  <a:lnTo>
                    <a:pt x="5797" y="33995"/>
                  </a:lnTo>
                  <a:lnTo>
                    <a:pt x="5814" y="33986"/>
                  </a:lnTo>
                  <a:lnTo>
                    <a:pt x="5831" y="33969"/>
                  </a:lnTo>
                  <a:lnTo>
                    <a:pt x="5840" y="33943"/>
                  </a:lnTo>
                  <a:lnTo>
                    <a:pt x="5840" y="33918"/>
                  </a:lnTo>
                  <a:lnTo>
                    <a:pt x="5831" y="33892"/>
                  </a:lnTo>
                  <a:lnTo>
                    <a:pt x="5814" y="33875"/>
                  </a:lnTo>
                  <a:lnTo>
                    <a:pt x="5788" y="33866"/>
                  </a:lnTo>
                  <a:lnTo>
                    <a:pt x="5763" y="33858"/>
                  </a:lnTo>
                  <a:close/>
                  <a:moveTo>
                    <a:pt x="11858" y="33875"/>
                  </a:moveTo>
                  <a:lnTo>
                    <a:pt x="11833" y="33884"/>
                  </a:lnTo>
                  <a:lnTo>
                    <a:pt x="11815" y="33901"/>
                  </a:lnTo>
                  <a:lnTo>
                    <a:pt x="11807" y="33926"/>
                  </a:lnTo>
                  <a:lnTo>
                    <a:pt x="11798" y="33952"/>
                  </a:lnTo>
                  <a:lnTo>
                    <a:pt x="11807" y="33977"/>
                  </a:lnTo>
                  <a:lnTo>
                    <a:pt x="11824" y="33995"/>
                  </a:lnTo>
                  <a:lnTo>
                    <a:pt x="11841" y="34003"/>
                  </a:lnTo>
                  <a:lnTo>
                    <a:pt x="11884" y="34003"/>
                  </a:lnTo>
                  <a:lnTo>
                    <a:pt x="11909" y="33995"/>
                  </a:lnTo>
                  <a:lnTo>
                    <a:pt x="11926" y="33977"/>
                  </a:lnTo>
                  <a:lnTo>
                    <a:pt x="11935" y="33952"/>
                  </a:lnTo>
                  <a:lnTo>
                    <a:pt x="11935" y="33926"/>
                  </a:lnTo>
                  <a:lnTo>
                    <a:pt x="11926" y="33901"/>
                  </a:lnTo>
                  <a:lnTo>
                    <a:pt x="11909" y="33884"/>
                  </a:lnTo>
                  <a:lnTo>
                    <a:pt x="11884" y="33875"/>
                  </a:lnTo>
                  <a:close/>
                  <a:moveTo>
                    <a:pt x="11192" y="33986"/>
                  </a:moveTo>
                  <a:lnTo>
                    <a:pt x="10851" y="34029"/>
                  </a:lnTo>
                  <a:lnTo>
                    <a:pt x="10509" y="34071"/>
                  </a:lnTo>
                  <a:lnTo>
                    <a:pt x="10484" y="34080"/>
                  </a:lnTo>
                  <a:lnTo>
                    <a:pt x="10458" y="34097"/>
                  </a:lnTo>
                  <a:lnTo>
                    <a:pt x="10450" y="34123"/>
                  </a:lnTo>
                  <a:lnTo>
                    <a:pt x="10450" y="34148"/>
                  </a:lnTo>
                  <a:lnTo>
                    <a:pt x="10458" y="34174"/>
                  </a:lnTo>
                  <a:lnTo>
                    <a:pt x="10467" y="34191"/>
                  </a:lnTo>
                  <a:lnTo>
                    <a:pt x="10492" y="34199"/>
                  </a:lnTo>
                  <a:lnTo>
                    <a:pt x="10518" y="34208"/>
                  </a:lnTo>
                  <a:lnTo>
                    <a:pt x="10526" y="34208"/>
                  </a:lnTo>
                  <a:lnTo>
                    <a:pt x="10868" y="34165"/>
                  </a:lnTo>
                  <a:lnTo>
                    <a:pt x="11209" y="34114"/>
                  </a:lnTo>
                  <a:lnTo>
                    <a:pt x="11235" y="34106"/>
                  </a:lnTo>
                  <a:lnTo>
                    <a:pt x="11252" y="34088"/>
                  </a:lnTo>
                  <a:lnTo>
                    <a:pt x="11269" y="34063"/>
                  </a:lnTo>
                  <a:lnTo>
                    <a:pt x="11269" y="34037"/>
                  </a:lnTo>
                  <a:lnTo>
                    <a:pt x="11261" y="34012"/>
                  </a:lnTo>
                  <a:lnTo>
                    <a:pt x="11244" y="33995"/>
                  </a:lnTo>
                  <a:lnTo>
                    <a:pt x="11218" y="33986"/>
                  </a:lnTo>
                  <a:close/>
                  <a:moveTo>
                    <a:pt x="6420" y="34003"/>
                  </a:moveTo>
                  <a:lnTo>
                    <a:pt x="6394" y="34012"/>
                  </a:lnTo>
                  <a:lnTo>
                    <a:pt x="6377" y="34029"/>
                  </a:lnTo>
                  <a:lnTo>
                    <a:pt x="6369" y="34054"/>
                  </a:lnTo>
                  <a:lnTo>
                    <a:pt x="6369" y="34080"/>
                  </a:lnTo>
                  <a:lnTo>
                    <a:pt x="6377" y="34106"/>
                  </a:lnTo>
                  <a:lnTo>
                    <a:pt x="6394" y="34123"/>
                  </a:lnTo>
                  <a:lnTo>
                    <a:pt x="6420" y="34131"/>
                  </a:lnTo>
                  <a:lnTo>
                    <a:pt x="6762" y="34191"/>
                  </a:lnTo>
                  <a:lnTo>
                    <a:pt x="7112" y="34234"/>
                  </a:lnTo>
                  <a:lnTo>
                    <a:pt x="7146" y="34234"/>
                  </a:lnTo>
                  <a:lnTo>
                    <a:pt x="7163" y="34217"/>
                  </a:lnTo>
                  <a:lnTo>
                    <a:pt x="7180" y="34199"/>
                  </a:lnTo>
                  <a:lnTo>
                    <a:pt x="7188" y="34174"/>
                  </a:lnTo>
                  <a:lnTo>
                    <a:pt x="7188" y="34148"/>
                  </a:lnTo>
                  <a:lnTo>
                    <a:pt x="7171" y="34123"/>
                  </a:lnTo>
                  <a:lnTo>
                    <a:pt x="7154" y="34106"/>
                  </a:lnTo>
                  <a:lnTo>
                    <a:pt x="7129" y="34097"/>
                  </a:lnTo>
                  <a:lnTo>
                    <a:pt x="6779" y="34054"/>
                  </a:lnTo>
                  <a:lnTo>
                    <a:pt x="6446" y="34003"/>
                  </a:lnTo>
                  <a:close/>
                  <a:moveTo>
                    <a:pt x="9809" y="34140"/>
                  </a:moveTo>
                  <a:lnTo>
                    <a:pt x="9792" y="34157"/>
                  </a:lnTo>
                  <a:lnTo>
                    <a:pt x="9775" y="34182"/>
                  </a:lnTo>
                  <a:lnTo>
                    <a:pt x="9775" y="34208"/>
                  </a:lnTo>
                  <a:lnTo>
                    <a:pt x="9775" y="34234"/>
                  </a:lnTo>
                  <a:lnTo>
                    <a:pt x="9792" y="34251"/>
                  </a:lnTo>
                  <a:lnTo>
                    <a:pt x="9818" y="34268"/>
                  </a:lnTo>
                  <a:lnTo>
                    <a:pt x="9835" y="34276"/>
                  </a:lnTo>
                  <a:lnTo>
                    <a:pt x="9843" y="34276"/>
                  </a:lnTo>
                  <a:lnTo>
                    <a:pt x="9869" y="34268"/>
                  </a:lnTo>
                  <a:lnTo>
                    <a:pt x="9895" y="34251"/>
                  </a:lnTo>
                  <a:lnTo>
                    <a:pt x="9903" y="34225"/>
                  </a:lnTo>
                  <a:lnTo>
                    <a:pt x="9903" y="34199"/>
                  </a:lnTo>
                  <a:lnTo>
                    <a:pt x="9903" y="34174"/>
                  </a:lnTo>
                  <a:lnTo>
                    <a:pt x="9886" y="34157"/>
                  </a:lnTo>
                  <a:lnTo>
                    <a:pt x="9861" y="34140"/>
                  </a:lnTo>
                  <a:close/>
                  <a:moveTo>
                    <a:pt x="7795" y="34157"/>
                  </a:moveTo>
                  <a:lnTo>
                    <a:pt x="7769" y="34165"/>
                  </a:lnTo>
                  <a:lnTo>
                    <a:pt x="7752" y="34174"/>
                  </a:lnTo>
                  <a:lnTo>
                    <a:pt x="7735" y="34199"/>
                  </a:lnTo>
                  <a:lnTo>
                    <a:pt x="7726" y="34225"/>
                  </a:lnTo>
                  <a:lnTo>
                    <a:pt x="7726" y="34251"/>
                  </a:lnTo>
                  <a:lnTo>
                    <a:pt x="7743" y="34268"/>
                  </a:lnTo>
                  <a:lnTo>
                    <a:pt x="7760" y="34285"/>
                  </a:lnTo>
                  <a:lnTo>
                    <a:pt x="7795" y="34293"/>
                  </a:lnTo>
                  <a:lnTo>
                    <a:pt x="7820" y="34293"/>
                  </a:lnTo>
                  <a:lnTo>
                    <a:pt x="7837" y="34276"/>
                  </a:lnTo>
                  <a:lnTo>
                    <a:pt x="7854" y="34259"/>
                  </a:lnTo>
                  <a:lnTo>
                    <a:pt x="7863" y="34234"/>
                  </a:lnTo>
                  <a:lnTo>
                    <a:pt x="7854" y="34199"/>
                  </a:lnTo>
                  <a:lnTo>
                    <a:pt x="7846" y="34182"/>
                  </a:lnTo>
                  <a:lnTo>
                    <a:pt x="7829" y="34165"/>
                  </a:lnTo>
                  <a:lnTo>
                    <a:pt x="7803" y="34157"/>
                  </a:lnTo>
                  <a:close/>
                  <a:moveTo>
                    <a:pt x="9160" y="34174"/>
                  </a:moveTo>
                  <a:lnTo>
                    <a:pt x="8810" y="34182"/>
                  </a:lnTo>
                  <a:lnTo>
                    <a:pt x="8469" y="34182"/>
                  </a:lnTo>
                  <a:lnTo>
                    <a:pt x="8443" y="34191"/>
                  </a:lnTo>
                  <a:lnTo>
                    <a:pt x="8426" y="34199"/>
                  </a:lnTo>
                  <a:lnTo>
                    <a:pt x="8409" y="34225"/>
                  </a:lnTo>
                  <a:lnTo>
                    <a:pt x="8401" y="34251"/>
                  </a:lnTo>
                  <a:lnTo>
                    <a:pt x="8409" y="34276"/>
                  </a:lnTo>
                  <a:lnTo>
                    <a:pt x="8426" y="34302"/>
                  </a:lnTo>
                  <a:lnTo>
                    <a:pt x="8443" y="34310"/>
                  </a:lnTo>
                  <a:lnTo>
                    <a:pt x="8469" y="34319"/>
                  </a:lnTo>
                  <a:lnTo>
                    <a:pt x="8640" y="34319"/>
                  </a:lnTo>
                  <a:lnTo>
                    <a:pt x="9169" y="34310"/>
                  </a:lnTo>
                  <a:lnTo>
                    <a:pt x="9195" y="34302"/>
                  </a:lnTo>
                  <a:lnTo>
                    <a:pt x="9212" y="34285"/>
                  </a:lnTo>
                  <a:lnTo>
                    <a:pt x="9229" y="34268"/>
                  </a:lnTo>
                  <a:lnTo>
                    <a:pt x="9229" y="34242"/>
                  </a:lnTo>
                  <a:lnTo>
                    <a:pt x="9229" y="34217"/>
                  </a:lnTo>
                  <a:lnTo>
                    <a:pt x="9212" y="34191"/>
                  </a:lnTo>
                  <a:lnTo>
                    <a:pt x="9186" y="34182"/>
                  </a:lnTo>
                  <a:lnTo>
                    <a:pt x="9160" y="34174"/>
                  </a:lnTo>
                  <a:close/>
                  <a:moveTo>
                    <a:pt x="33628" y="34148"/>
                  </a:moveTo>
                  <a:lnTo>
                    <a:pt x="33602" y="34157"/>
                  </a:lnTo>
                  <a:lnTo>
                    <a:pt x="33585" y="34174"/>
                  </a:lnTo>
                  <a:lnTo>
                    <a:pt x="33576" y="34199"/>
                  </a:lnTo>
                  <a:lnTo>
                    <a:pt x="33576" y="34225"/>
                  </a:lnTo>
                  <a:lnTo>
                    <a:pt x="33585" y="34251"/>
                  </a:lnTo>
                  <a:lnTo>
                    <a:pt x="33781" y="34524"/>
                  </a:lnTo>
                  <a:lnTo>
                    <a:pt x="33978" y="34814"/>
                  </a:lnTo>
                  <a:lnTo>
                    <a:pt x="34003" y="34840"/>
                  </a:lnTo>
                  <a:lnTo>
                    <a:pt x="34037" y="34848"/>
                  </a:lnTo>
                  <a:lnTo>
                    <a:pt x="34054" y="34848"/>
                  </a:lnTo>
                  <a:lnTo>
                    <a:pt x="34072" y="34840"/>
                  </a:lnTo>
                  <a:lnTo>
                    <a:pt x="34089" y="34823"/>
                  </a:lnTo>
                  <a:lnTo>
                    <a:pt x="34097" y="34797"/>
                  </a:lnTo>
                  <a:lnTo>
                    <a:pt x="34106" y="34771"/>
                  </a:lnTo>
                  <a:lnTo>
                    <a:pt x="34089" y="34746"/>
                  </a:lnTo>
                  <a:lnTo>
                    <a:pt x="33892" y="34447"/>
                  </a:lnTo>
                  <a:lnTo>
                    <a:pt x="33696" y="34174"/>
                  </a:lnTo>
                  <a:lnTo>
                    <a:pt x="33679" y="34157"/>
                  </a:lnTo>
                  <a:lnTo>
                    <a:pt x="33653" y="34148"/>
                  </a:lnTo>
                  <a:close/>
                  <a:moveTo>
                    <a:pt x="34370" y="35292"/>
                  </a:moveTo>
                  <a:lnTo>
                    <a:pt x="34345" y="35301"/>
                  </a:lnTo>
                  <a:lnTo>
                    <a:pt x="34328" y="35318"/>
                  </a:lnTo>
                  <a:lnTo>
                    <a:pt x="34319" y="35343"/>
                  </a:lnTo>
                  <a:lnTo>
                    <a:pt x="34311" y="35369"/>
                  </a:lnTo>
                  <a:lnTo>
                    <a:pt x="34319" y="35395"/>
                  </a:lnTo>
                  <a:lnTo>
                    <a:pt x="34345" y="35420"/>
                  </a:lnTo>
                  <a:lnTo>
                    <a:pt x="34379" y="35429"/>
                  </a:lnTo>
                  <a:lnTo>
                    <a:pt x="34413" y="35420"/>
                  </a:lnTo>
                  <a:lnTo>
                    <a:pt x="34439" y="35403"/>
                  </a:lnTo>
                  <a:lnTo>
                    <a:pt x="34447" y="35378"/>
                  </a:lnTo>
                  <a:lnTo>
                    <a:pt x="34447" y="35352"/>
                  </a:lnTo>
                  <a:lnTo>
                    <a:pt x="34439" y="35326"/>
                  </a:lnTo>
                  <a:lnTo>
                    <a:pt x="34422" y="35309"/>
                  </a:lnTo>
                  <a:lnTo>
                    <a:pt x="34396" y="35301"/>
                  </a:lnTo>
                  <a:lnTo>
                    <a:pt x="34370" y="35292"/>
                  </a:lnTo>
                  <a:close/>
                  <a:moveTo>
                    <a:pt x="34695" y="35890"/>
                  </a:moveTo>
                  <a:lnTo>
                    <a:pt x="34669" y="35898"/>
                  </a:lnTo>
                  <a:lnTo>
                    <a:pt x="34652" y="35915"/>
                  </a:lnTo>
                  <a:lnTo>
                    <a:pt x="34635" y="35941"/>
                  </a:lnTo>
                  <a:lnTo>
                    <a:pt x="34635" y="35967"/>
                  </a:lnTo>
                  <a:lnTo>
                    <a:pt x="34644" y="35992"/>
                  </a:lnTo>
                  <a:lnTo>
                    <a:pt x="34951" y="36607"/>
                  </a:lnTo>
                  <a:lnTo>
                    <a:pt x="34976" y="36632"/>
                  </a:lnTo>
                  <a:lnTo>
                    <a:pt x="34994" y="36641"/>
                  </a:lnTo>
                  <a:lnTo>
                    <a:pt x="35045" y="36641"/>
                  </a:lnTo>
                  <a:lnTo>
                    <a:pt x="35062" y="36624"/>
                  </a:lnTo>
                  <a:lnTo>
                    <a:pt x="35079" y="36598"/>
                  </a:lnTo>
                  <a:lnTo>
                    <a:pt x="35079" y="36573"/>
                  </a:lnTo>
                  <a:lnTo>
                    <a:pt x="35070" y="36547"/>
                  </a:lnTo>
                  <a:lnTo>
                    <a:pt x="34763" y="35932"/>
                  </a:lnTo>
                  <a:lnTo>
                    <a:pt x="34746" y="35907"/>
                  </a:lnTo>
                  <a:lnTo>
                    <a:pt x="34720" y="35898"/>
                  </a:lnTo>
                  <a:lnTo>
                    <a:pt x="34695" y="35890"/>
                  </a:lnTo>
                  <a:close/>
                  <a:moveTo>
                    <a:pt x="35309" y="37119"/>
                  </a:moveTo>
                  <a:lnTo>
                    <a:pt x="35284" y="37128"/>
                  </a:lnTo>
                  <a:lnTo>
                    <a:pt x="35258" y="37145"/>
                  </a:lnTo>
                  <a:lnTo>
                    <a:pt x="35250" y="37162"/>
                  </a:lnTo>
                  <a:lnTo>
                    <a:pt x="35241" y="37187"/>
                  </a:lnTo>
                  <a:lnTo>
                    <a:pt x="35250" y="37213"/>
                  </a:lnTo>
                  <a:lnTo>
                    <a:pt x="35275" y="37239"/>
                  </a:lnTo>
                  <a:lnTo>
                    <a:pt x="35292" y="37247"/>
                  </a:lnTo>
                  <a:lnTo>
                    <a:pt x="35309" y="37256"/>
                  </a:lnTo>
                  <a:lnTo>
                    <a:pt x="35344" y="37247"/>
                  </a:lnTo>
                  <a:lnTo>
                    <a:pt x="35361" y="37230"/>
                  </a:lnTo>
                  <a:lnTo>
                    <a:pt x="35378" y="37204"/>
                  </a:lnTo>
                  <a:lnTo>
                    <a:pt x="35378" y="37179"/>
                  </a:lnTo>
                  <a:lnTo>
                    <a:pt x="35378" y="37153"/>
                  </a:lnTo>
                  <a:lnTo>
                    <a:pt x="35361" y="37136"/>
                  </a:lnTo>
                  <a:lnTo>
                    <a:pt x="35335" y="37119"/>
                  </a:lnTo>
                  <a:close/>
                  <a:moveTo>
                    <a:pt x="35617" y="37725"/>
                  </a:moveTo>
                  <a:lnTo>
                    <a:pt x="35591" y="37734"/>
                  </a:lnTo>
                  <a:lnTo>
                    <a:pt x="35566" y="37751"/>
                  </a:lnTo>
                  <a:lnTo>
                    <a:pt x="35557" y="37768"/>
                  </a:lnTo>
                  <a:lnTo>
                    <a:pt x="35548" y="37794"/>
                  </a:lnTo>
                  <a:lnTo>
                    <a:pt x="35557" y="37819"/>
                  </a:lnTo>
                  <a:lnTo>
                    <a:pt x="35651" y="37998"/>
                  </a:lnTo>
                  <a:lnTo>
                    <a:pt x="35770" y="38220"/>
                  </a:lnTo>
                  <a:lnTo>
                    <a:pt x="35898" y="38425"/>
                  </a:lnTo>
                  <a:lnTo>
                    <a:pt x="35924" y="38451"/>
                  </a:lnTo>
                  <a:lnTo>
                    <a:pt x="35958" y="38459"/>
                  </a:lnTo>
                  <a:lnTo>
                    <a:pt x="35975" y="38459"/>
                  </a:lnTo>
                  <a:lnTo>
                    <a:pt x="35992" y="38451"/>
                  </a:lnTo>
                  <a:lnTo>
                    <a:pt x="36009" y="38434"/>
                  </a:lnTo>
                  <a:lnTo>
                    <a:pt x="36018" y="38408"/>
                  </a:lnTo>
                  <a:lnTo>
                    <a:pt x="36018" y="38383"/>
                  </a:lnTo>
                  <a:lnTo>
                    <a:pt x="36009" y="38357"/>
                  </a:lnTo>
                  <a:lnTo>
                    <a:pt x="35890" y="38152"/>
                  </a:lnTo>
                  <a:lnTo>
                    <a:pt x="35770" y="37939"/>
                  </a:lnTo>
                  <a:lnTo>
                    <a:pt x="35677" y="37759"/>
                  </a:lnTo>
                  <a:lnTo>
                    <a:pt x="35659" y="37742"/>
                  </a:lnTo>
                  <a:lnTo>
                    <a:pt x="35642" y="37725"/>
                  </a:lnTo>
                  <a:close/>
                  <a:moveTo>
                    <a:pt x="36308" y="38895"/>
                  </a:moveTo>
                  <a:lnTo>
                    <a:pt x="36283" y="38903"/>
                  </a:lnTo>
                  <a:lnTo>
                    <a:pt x="36266" y="38920"/>
                  </a:lnTo>
                  <a:lnTo>
                    <a:pt x="36257" y="38946"/>
                  </a:lnTo>
                  <a:lnTo>
                    <a:pt x="36257" y="38972"/>
                  </a:lnTo>
                  <a:lnTo>
                    <a:pt x="36274" y="38997"/>
                  </a:lnTo>
                  <a:lnTo>
                    <a:pt x="36291" y="39023"/>
                  </a:lnTo>
                  <a:lnTo>
                    <a:pt x="36325" y="39031"/>
                  </a:lnTo>
                  <a:lnTo>
                    <a:pt x="36342" y="39023"/>
                  </a:lnTo>
                  <a:lnTo>
                    <a:pt x="36368" y="39014"/>
                  </a:lnTo>
                  <a:lnTo>
                    <a:pt x="36385" y="38997"/>
                  </a:lnTo>
                  <a:lnTo>
                    <a:pt x="36394" y="38972"/>
                  </a:lnTo>
                  <a:lnTo>
                    <a:pt x="36394" y="38946"/>
                  </a:lnTo>
                  <a:lnTo>
                    <a:pt x="36385" y="38920"/>
                  </a:lnTo>
                  <a:lnTo>
                    <a:pt x="36377" y="38920"/>
                  </a:lnTo>
                  <a:lnTo>
                    <a:pt x="36359" y="38903"/>
                  </a:lnTo>
                  <a:lnTo>
                    <a:pt x="36334" y="38895"/>
                  </a:lnTo>
                  <a:close/>
                  <a:moveTo>
                    <a:pt x="36718" y="39433"/>
                  </a:moveTo>
                  <a:lnTo>
                    <a:pt x="36692" y="39450"/>
                  </a:lnTo>
                  <a:lnTo>
                    <a:pt x="36675" y="39467"/>
                  </a:lnTo>
                  <a:lnTo>
                    <a:pt x="36667" y="39492"/>
                  </a:lnTo>
                  <a:lnTo>
                    <a:pt x="36675" y="39518"/>
                  </a:lnTo>
                  <a:lnTo>
                    <a:pt x="36684" y="39544"/>
                  </a:lnTo>
                  <a:lnTo>
                    <a:pt x="36906" y="39800"/>
                  </a:lnTo>
                  <a:lnTo>
                    <a:pt x="37145" y="40064"/>
                  </a:lnTo>
                  <a:lnTo>
                    <a:pt x="37170" y="40081"/>
                  </a:lnTo>
                  <a:lnTo>
                    <a:pt x="37222" y="40081"/>
                  </a:lnTo>
                  <a:lnTo>
                    <a:pt x="37239" y="40064"/>
                  </a:lnTo>
                  <a:lnTo>
                    <a:pt x="37256" y="40039"/>
                  </a:lnTo>
                  <a:lnTo>
                    <a:pt x="37264" y="40013"/>
                  </a:lnTo>
                  <a:lnTo>
                    <a:pt x="37256" y="39988"/>
                  </a:lnTo>
                  <a:lnTo>
                    <a:pt x="37247" y="39970"/>
                  </a:lnTo>
                  <a:lnTo>
                    <a:pt x="37008" y="39714"/>
                  </a:lnTo>
                  <a:lnTo>
                    <a:pt x="36786" y="39450"/>
                  </a:lnTo>
                  <a:lnTo>
                    <a:pt x="36769" y="39441"/>
                  </a:lnTo>
                  <a:lnTo>
                    <a:pt x="36744" y="39433"/>
                  </a:lnTo>
                  <a:close/>
                  <a:moveTo>
                    <a:pt x="37674" y="40423"/>
                  </a:moveTo>
                  <a:lnTo>
                    <a:pt x="37649" y="40431"/>
                  </a:lnTo>
                  <a:lnTo>
                    <a:pt x="37631" y="40440"/>
                  </a:lnTo>
                  <a:lnTo>
                    <a:pt x="37614" y="40466"/>
                  </a:lnTo>
                  <a:lnTo>
                    <a:pt x="37606" y="40491"/>
                  </a:lnTo>
                  <a:lnTo>
                    <a:pt x="37614" y="40517"/>
                  </a:lnTo>
                  <a:lnTo>
                    <a:pt x="37631" y="40542"/>
                  </a:lnTo>
                  <a:lnTo>
                    <a:pt x="37657" y="40551"/>
                  </a:lnTo>
                  <a:lnTo>
                    <a:pt x="37674" y="40560"/>
                  </a:lnTo>
                  <a:lnTo>
                    <a:pt x="37708" y="40551"/>
                  </a:lnTo>
                  <a:lnTo>
                    <a:pt x="37725" y="40534"/>
                  </a:lnTo>
                  <a:lnTo>
                    <a:pt x="37742" y="40517"/>
                  </a:lnTo>
                  <a:lnTo>
                    <a:pt x="37742" y="40491"/>
                  </a:lnTo>
                  <a:lnTo>
                    <a:pt x="37742" y="40466"/>
                  </a:lnTo>
                  <a:lnTo>
                    <a:pt x="37725" y="40440"/>
                  </a:lnTo>
                  <a:lnTo>
                    <a:pt x="37700" y="40431"/>
                  </a:lnTo>
                  <a:lnTo>
                    <a:pt x="37674" y="40423"/>
                  </a:lnTo>
                  <a:close/>
                  <a:moveTo>
                    <a:pt x="38178" y="40867"/>
                  </a:moveTo>
                  <a:lnTo>
                    <a:pt x="38152" y="40875"/>
                  </a:lnTo>
                  <a:lnTo>
                    <a:pt x="38135" y="40892"/>
                  </a:lnTo>
                  <a:lnTo>
                    <a:pt x="38127" y="40918"/>
                  </a:lnTo>
                  <a:lnTo>
                    <a:pt x="38118" y="40944"/>
                  </a:lnTo>
                  <a:lnTo>
                    <a:pt x="38127" y="40969"/>
                  </a:lnTo>
                  <a:lnTo>
                    <a:pt x="38144" y="40986"/>
                  </a:lnTo>
                  <a:lnTo>
                    <a:pt x="38152" y="40995"/>
                  </a:lnTo>
                  <a:lnTo>
                    <a:pt x="38417" y="41208"/>
                  </a:lnTo>
                  <a:lnTo>
                    <a:pt x="38690" y="41413"/>
                  </a:lnTo>
                  <a:lnTo>
                    <a:pt x="38707" y="41422"/>
                  </a:lnTo>
                  <a:lnTo>
                    <a:pt x="38733" y="41430"/>
                  </a:lnTo>
                  <a:lnTo>
                    <a:pt x="38758" y="41422"/>
                  </a:lnTo>
                  <a:lnTo>
                    <a:pt x="38784" y="41405"/>
                  </a:lnTo>
                  <a:lnTo>
                    <a:pt x="38801" y="41379"/>
                  </a:lnTo>
                  <a:lnTo>
                    <a:pt x="38801" y="41353"/>
                  </a:lnTo>
                  <a:lnTo>
                    <a:pt x="38793" y="41328"/>
                  </a:lnTo>
                  <a:lnTo>
                    <a:pt x="38775" y="41311"/>
                  </a:lnTo>
                  <a:lnTo>
                    <a:pt x="38494" y="41097"/>
                  </a:lnTo>
                  <a:lnTo>
                    <a:pt x="38229" y="40884"/>
                  </a:lnTo>
                  <a:lnTo>
                    <a:pt x="38203" y="40875"/>
                  </a:lnTo>
                  <a:lnTo>
                    <a:pt x="38178" y="40867"/>
                  </a:lnTo>
                  <a:close/>
                  <a:moveTo>
                    <a:pt x="39271" y="41686"/>
                  </a:moveTo>
                  <a:lnTo>
                    <a:pt x="39245" y="41695"/>
                  </a:lnTo>
                  <a:lnTo>
                    <a:pt x="39228" y="41712"/>
                  </a:lnTo>
                  <a:lnTo>
                    <a:pt x="39219" y="41738"/>
                  </a:lnTo>
                  <a:lnTo>
                    <a:pt x="39219" y="41763"/>
                  </a:lnTo>
                  <a:lnTo>
                    <a:pt x="39228" y="41789"/>
                  </a:lnTo>
                  <a:lnTo>
                    <a:pt x="39245" y="41806"/>
                  </a:lnTo>
                  <a:lnTo>
                    <a:pt x="39262" y="41814"/>
                  </a:lnTo>
                  <a:lnTo>
                    <a:pt x="39288" y="41823"/>
                  </a:lnTo>
                  <a:lnTo>
                    <a:pt x="39313" y="41814"/>
                  </a:lnTo>
                  <a:lnTo>
                    <a:pt x="39339" y="41789"/>
                  </a:lnTo>
                  <a:lnTo>
                    <a:pt x="39356" y="41763"/>
                  </a:lnTo>
                  <a:lnTo>
                    <a:pt x="39356" y="41738"/>
                  </a:lnTo>
                  <a:lnTo>
                    <a:pt x="39339" y="41712"/>
                  </a:lnTo>
                  <a:lnTo>
                    <a:pt x="39322" y="41695"/>
                  </a:lnTo>
                  <a:lnTo>
                    <a:pt x="39296" y="41686"/>
                  </a:lnTo>
                  <a:close/>
                  <a:moveTo>
                    <a:pt x="39834" y="42054"/>
                  </a:moveTo>
                  <a:lnTo>
                    <a:pt x="39817" y="42062"/>
                  </a:lnTo>
                  <a:lnTo>
                    <a:pt x="39791" y="42088"/>
                  </a:lnTo>
                  <a:lnTo>
                    <a:pt x="39783" y="42113"/>
                  </a:lnTo>
                  <a:lnTo>
                    <a:pt x="39791" y="42139"/>
                  </a:lnTo>
                  <a:lnTo>
                    <a:pt x="39800" y="42164"/>
                  </a:lnTo>
                  <a:lnTo>
                    <a:pt x="39817" y="42182"/>
                  </a:lnTo>
                  <a:lnTo>
                    <a:pt x="40116" y="42361"/>
                  </a:lnTo>
                  <a:lnTo>
                    <a:pt x="40415" y="42540"/>
                  </a:lnTo>
                  <a:lnTo>
                    <a:pt x="40449" y="42540"/>
                  </a:lnTo>
                  <a:lnTo>
                    <a:pt x="40483" y="42532"/>
                  </a:lnTo>
                  <a:lnTo>
                    <a:pt x="40508" y="42515"/>
                  </a:lnTo>
                  <a:lnTo>
                    <a:pt x="40517" y="42489"/>
                  </a:lnTo>
                  <a:lnTo>
                    <a:pt x="40508" y="42463"/>
                  </a:lnTo>
                  <a:lnTo>
                    <a:pt x="40500" y="42438"/>
                  </a:lnTo>
                  <a:lnTo>
                    <a:pt x="40483" y="42421"/>
                  </a:lnTo>
                  <a:lnTo>
                    <a:pt x="39885" y="42062"/>
                  </a:lnTo>
                  <a:lnTo>
                    <a:pt x="39868" y="42054"/>
                  </a:lnTo>
                  <a:close/>
                  <a:moveTo>
                    <a:pt x="41021" y="42745"/>
                  </a:moveTo>
                  <a:lnTo>
                    <a:pt x="40995" y="42754"/>
                  </a:lnTo>
                  <a:lnTo>
                    <a:pt x="40978" y="42779"/>
                  </a:lnTo>
                  <a:lnTo>
                    <a:pt x="40969" y="42805"/>
                  </a:lnTo>
                  <a:lnTo>
                    <a:pt x="40969" y="42830"/>
                  </a:lnTo>
                  <a:lnTo>
                    <a:pt x="40987" y="42856"/>
                  </a:lnTo>
                  <a:lnTo>
                    <a:pt x="41004" y="42865"/>
                  </a:lnTo>
                  <a:lnTo>
                    <a:pt x="41038" y="42873"/>
                  </a:lnTo>
                  <a:lnTo>
                    <a:pt x="41072" y="42865"/>
                  </a:lnTo>
                  <a:lnTo>
                    <a:pt x="41089" y="42856"/>
                  </a:lnTo>
                  <a:lnTo>
                    <a:pt x="41098" y="42839"/>
                  </a:lnTo>
                  <a:lnTo>
                    <a:pt x="41106" y="42813"/>
                  </a:lnTo>
                  <a:lnTo>
                    <a:pt x="41106" y="42788"/>
                  </a:lnTo>
                  <a:lnTo>
                    <a:pt x="41089" y="42762"/>
                  </a:lnTo>
                  <a:lnTo>
                    <a:pt x="41098" y="42762"/>
                  </a:lnTo>
                  <a:lnTo>
                    <a:pt x="41072" y="42754"/>
                  </a:lnTo>
                  <a:lnTo>
                    <a:pt x="41046" y="42745"/>
                  </a:lnTo>
                  <a:close/>
                  <a:moveTo>
                    <a:pt x="41618" y="43061"/>
                  </a:moveTo>
                  <a:lnTo>
                    <a:pt x="41593" y="43078"/>
                  </a:lnTo>
                  <a:lnTo>
                    <a:pt x="41576" y="43095"/>
                  </a:lnTo>
                  <a:lnTo>
                    <a:pt x="41567" y="43121"/>
                  </a:lnTo>
                  <a:lnTo>
                    <a:pt x="41567" y="43146"/>
                  </a:lnTo>
                  <a:lnTo>
                    <a:pt x="41584" y="43172"/>
                  </a:lnTo>
                  <a:lnTo>
                    <a:pt x="41601" y="43189"/>
                  </a:lnTo>
                  <a:lnTo>
                    <a:pt x="42216" y="43505"/>
                  </a:lnTo>
                  <a:lnTo>
                    <a:pt x="42250" y="43513"/>
                  </a:lnTo>
                  <a:lnTo>
                    <a:pt x="42267" y="43513"/>
                  </a:lnTo>
                  <a:lnTo>
                    <a:pt x="42284" y="43505"/>
                  </a:lnTo>
                  <a:lnTo>
                    <a:pt x="42310" y="43479"/>
                  </a:lnTo>
                  <a:lnTo>
                    <a:pt x="42318" y="43454"/>
                  </a:lnTo>
                  <a:lnTo>
                    <a:pt x="42318" y="43428"/>
                  </a:lnTo>
                  <a:lnTo>
                    <a:pt x="42301" y="43402"/>
                  </a:lnTo>
                  <a:lnTo>
                    <a:pt x="42284" y="43385"/>
                  </a:lnTo>
                  <a:lnTo>
                    <a:pt x="41669" y="43069"/>
                  </a:lnTo>
                  <a:lnTo>
                    <a:pt x="41644" y="43061"/>
                  </a:lnTo>
                  <a:close/>
                  <a:moveTo>
                    <a:pt x="42831" y="43684"/>
                  </a:moveTo>
                  <a:lnTo>
                    <a:pt x="42813" y="43701"/>
                  </a:lnTo>
                  <a:lnTo>
                    <a:pt x="42796" y="43718"/>
                  </a:lnTo>
                  <a:lnTo>
                    <a:pt x="42788" y="43744"/>
                  </a:lnTo>
                  <a:lnTo>
                    <a:pt x="42788" y="43769"/>
                  </a:lnTo>
                  <a:lnTo>
                    <a:pt x="42805" y="43795"/>
                  </a:lnTo>
                  <a:lnTo>
                    <a:pt x="42822" y="43812"/>
                  </a:lnTo>
                  <a:lnTo>
                    <a:pt x="42856" y="43812"/>
                  </a:lnTo>
                  <a:lnTo>
                    <a:pt x="42890" y="43804"/>
                  </a:lnTo>
                  <a:lnTo>
                    <a:pt x="42907" y="43795"/>
                  </a:lnTo>
                  <a:lnTo>
                    <a:pt x="42916" y="43778"/>
                  </a:lnTo>
                  <a:lnTo>
                    <a:pt x="42924" y="43752"/>
                  </a:lnTo>
                  <a:lnTo>
                    <a:pt x="42916" y="43727"/>
                  </a:lnTo>
                  <a:lnTo>
                    <a:pt x="42907" y="43701"/>
                  </a:lnTo>
                  <a:lnTo>
                    <a:pt x="42882" y="43684"/>
                  </a:lnTo>
                  <a:close/>
                  <a:moveTo>
                    <a:pt x="43445" y="43983"/>
                  </a:moveTo>
                  <a:lnTo>
                    <a:pt x="43420" y="44000"/>
                  </a:lnTo>
                  <a:lnTo>
                    <a:pt x="43403" y="44017"/>
                  </a:lnTo>
                  <a:lnTo>
                    <a:pt x="43394" y="44043"/>
                  </a:lnTo>
                  <a:lnTo>
                    <a:pt x="43394" y="44068"/>
                  </a:lnTo>
                  <a:lnTo>
                    <a:pt x="43411" y="44094"/>
                  </a:lnTo>
                  <a:lnTo>
                    <a:pt x="43437" y="44111"/>
                  </a:lnTo>
                  <a:lnTo>
                    <a:pt x="44051" y="44418"/>
                  </a:lnTo>
                  <a:lnTo>
                    <a:pt x="44085" y="44427"/>
                  </a:lnTo>
                  <a:lnTo>
                    <a:pt x="44103" y="44418"/>
                  </a:lnTo>
                  <a:lnTo>
                    <a:pt x="44120" y="44410"/>
                  </a:lnTo>
                  <a:lnTo>
                    <a:pt x="44128" y="44401"/>
                  </a:lnTo>
                  <a:lnTo>
                    <a:pt x="44145" y="44384"/>
                  </a:lnTo>
                  <a:lnTo>
                    <a:pt x="44154" y="44359"/>
                  </a:lnTo>
                  <a:lnTo>
                    <a:pt x="44145" y="44333"/>
                  </a:lnTo>
                  <a:lnTo>
                    <a:pt x="44137" y="44307"/>
                  </a:lnTo>
                  <a:lnTo>
                    <a:pt x="44111" y="44290"/>
                  </a:lnTo>
                  <a:lnTo>
                    <a:pt x="43590" y="44034"/>
                  </a:lnTo>
                  <a:lnTo>
                    <a:pt x="43496" y="43991"/>
                  </a:lnTo>
                  <a:lnTo>
                    <a:pt x="43471" y="43983"/>
                  </a:lnTo>
                  <a:close/>
                  <a:moveTo>
                    <a:pt x="44692" y="44589"/>
                  </a:moveTo>
                  <a:lnTo>
                    <a:pt x="44666" y="44598"/>
                  </a:lnTo>
                  <a:lnTo>
                    <a:pt x="44640" y="44606"/>
                  </a:lnTo>
                  <a:lnTo>
                    <a:pt x="44632" y="44632"/>
                  </a:lnTo>
                  <a:lnTo>
                    <a:pt x="44623" y="44657"/>
                  </a:lnTo>
                  <a:lnTo>
                    <a:pt x="44623" y="44683"/>
                  </a:lnTo>
                  <a:lnTo>
                    <a:pt x="44640" y="44700"/>
                  </a:lnTo>
                  <a:lnTo>
                    <a:pt x="44657" y="44717"/>
                  </a:lnTo>
                  <a:lnTo>
                    <a:pt x="44692" y="44726"/>
                  </a:lnTo>
                  <a:lnTo>
                    <a:pt x="44726" y="44717"/>
                  </a:lnTo>
                  <a:lnTo>
                    <a:pt x="44734" y="44709"/>
                  </a:lnTo>
                  <a:lnTo>
                    <a:pt x="44751" y="44691"/>
                  </a:lnTo>
                  <a:lnTo>
                    <a:pt x="44760" y="44666"/>
                  </a:lnTo>
                  <a:lnTo>
                    <a:pt x="44751" y="44640"/>
                  </a:lnTo>
                  <a:lnTo>
                    <a:pt x="44743" y="44615"/>
                  </a:lnTo>
                  <a:lnTo>
                    <a:pt x="44717" y="44598"/>
                  </a:lnTo>
                  <a:lnTo>
                    <a:pt x="44692" y="44589"/>
                  </a:lnTo>
                  <a:close/>
                  <a:moveTo>
                    <a:pt x="45272" y="44905"/>
                  </a:moveTo>
                  <a:lnTo>
                    <a:pt x="45247" y="44913"/>
                  </a:lnTo>
                  <a:lnTo>
                    <a:pt x="45229" y="44939"/>
                  </a:lnTo>
                  <a:lnTo>
                    <a:pt x="45221" y="44965"/>
                  </a:lnTo>
                  <a:lnTo>
                    <a:pt x="45229" y="44990"/>
                  </a:lnTo>
                  <a:lnTo>
                    <a:pt x="45238" y="45016"/>
                  </a:lnTo>
                  <a:lnTo>
                    <a:pt x="45264" y="45024"/>
                  </a:lnTo>
                  <a:lnTo>
                    <a:pt x="45272" y="45033"/>
                  </a:lnTo>
                  <a:lnTo>
                    <a:pt x="45870" y="45349"/>
                  </a:lnTo>
                  <a:lnTo>
                    <a:pt x="45904" y="45357"/>
                  </a:lnTo>
                  <a:lnTo>
                    <a:pt x="45938" y="45349"/>
                  </a:lnTo>
                  <a:lnTo>
                    <a:pt x="45964" y="45323"/>
                  </a:lnTo>
                  <a:lnTo>
                    <a:pt x="45972" y="45298"/>
                  </a:lnTo>
                  <a:lnTo>
                    <a:pt x="45964" y="45272"/>
                  </a:lnTo>
                  <a:lnTo>
                    <a:pt x="45955" y="45255"/>
                  </a:lnTo>
                  <a:lnTo>
                    <a:pt x="45938" y="45238"/>
                  </a:lnTo>
                  <a:lnTo>
                    <a:pt x="45323" y="44905"/>
                  </a:lnTo>
                  <a:close/>
                  <a:moveTo>
                    <a:pt x="46501" y="45554"/>
                  </a:moveTo>
                  <a:lnTo>
                    <a:pt x="46476" y="45562"/>
                  </a:lnTo>
                  <a:lnTo>
                    <a:pt x="46450" y="45571"/>
                  </a:lnTo>
                  <a:lnTo>
                    <a:pt x="46433" y="45588"/>
                  </a:lnTo>
                  <a:lnTo>
                    <a:pt x="46425" y="45613"/>
                  </a:lnTo>
                  <a:lnTo>
                    <a:pt x="46425" y="45639"/>
                  </a:lnTo>
                  <a:lnTo>
                    <a:pt x="46442" y="45665"/>
                  </a:lnTo>
                  <a:lnTo>
                    <a:pt x="46459" y="45682"/>
                  </a:lnTo>
                  <a:lnTo>
                    <a:pt x="46493" y="45690"/>
                  </a:lnTo>
                  <a:lnTo>
                    <a:pt x="46527" y="45682"/>
                  </a:lnTo>
                  <a:lnTo>
                    <a:pt x="46553" y="45656"/>
                  </a:lnTo>
                  <a:lnTo>
                    <a:pt x="46561" y="45631"/>
                  </a:lnTo>
                  <a:lnTo>
                    <a:pt x="46561" y="45605"/>
                  </a:lnTo>
                  <a:lnTo>
                    <a:pt x="46544" y="45579"/>
                  </a:lnTo>
                  <a:lnTo>
                    <a:pt x="46527" y="45562"/>
                  </a:lnTo>
                  <a:lnTo>
                    <a:pt x="46501" y="45554"/>
                  </a:lnTo>
                  <a:close/>
                  <a:moveTo>
                    <a:pt x="47065" y="45904"/>
                  </a:moveTo>
                  <a:lnTo>
                    <a:pt x="47039" y="45912"/>
                  </a:lnTo>
                  <a:lnTo>
                    <a:pt x="47022" y="45938"/>
                  </a:lnTo>
                  <a:lnTo>
                    <a:pt x="47014" y="45963"/>
                  </a:lnTo>
                  <a:lnTo>
                    <a:pt x="47014" y="45989"/>
                  </a:lnTo>
                  <a:lnTo>
                    <a:pt x="47022" y="46006"/>
                  </a:lnTo>
                  <a:lnTo>
                    <a:pt x="47039" y="46032"/>
                  </a:lnTo>
                  <a:lnTo>
                    <a:pt x="47338" y="46211"/>
                  </a:lnTo>
                  <a:lnTo>
                    <a:pt x="47620" y="46399"/>
                  </a:lnTo>
                  <a:lnTo>
                    <a:pt x="47645" y="46407"/>
                  </a:lnTo>
                  <a:lnTo>
                    <a:pt x="47662" y="46407"/>
                  </a:lnTo>
                  <a:lnTo>
                    <a:pt x="47697" y="46399"/>
                  </a:lnTo>
                  <a:lnTo>
                    <a:pt x="47722" y="46382"/>
                  </a:lnTo>
                  <a:lnTo>
                    <a:pt x="47731" y="46356"/>
                  </a:lnTo>
                  <a:lnTo>
                    <a:pt x="47731" y="46331"/>
                  </a:lnTo>
                  <a:lnTo>
                    <a:pt x="47714" y="46305"/>
                  </a:lnTo>
                  <a:lnTo>
                    <a:pt x="47697" y="46288"/>
                  </a:lnTo>
                  <a:lnTo>
                    <a:pt x="47415" y="46100"/>
                  </a:lnTo>
                  <a:lnTo>
                    <a:pt x="47116" y="45912"/>
                  </a:lnTo>
                  <a:lnTo>
                    <a:pt x="47091" y="45904"/>
                  </a:lnTo>
                  <a:close/>
                  <a:moveTo>
                    <a:pt x="48209" y="46664"/>
                  </a:moveTo>
                  <a:lnTo>
                    <a:pt x="48183" y="46672"/>
                  </a:lnTo>
                  <a:lnTo>
                    <a:pt x="48166" y="46689"/>
                  </a:lnTo>
                  <a:lnTo>
                    <a:pt x="48158" y="46706"/>
                  </a:lnTo>
                  <a:lnTo>
                    <a:pt x="48149" y="46740"/>
                  </a:lnTo>
                  <a:lnTo>
                    <a:pt x="48158" y="46757"/>
                  </a:lnTo>
                  <a:lnTo>
                    <a:pt x="48183" y="46783"/>
                  </a:lnTo>
                  <a:lnTo>
                    <a:pt x="48200" y="46792"/>
                  </a:lnTo>
                  <a:lnTo>
                    <a:pt x="48217" y="46792"/>
                  </a:lnTo>
                  <a:lnTo>
                    <a:pt x="48252" y="46783"/>
                  </a:lnTo>
                  <a:lnTo>
                    <a:pt x="48277" y="46766"/>
                  </a:lnTo>
                  <a:lnTo>
                    <a:pt x="48286" y="46740"/>
                  </a:lnTo>
                  <a:lnTo>
                    <a:pt x="48286" y="46715"/>
                  </a:lnTo>
                  <a:lnTo>
                    <a:pt x="48277" y="46698"/>
                  </a:lnTo>
                  <a:lnTo>
                    <a:pt x="48269" y="46672"/>
                  </a:lnTo>
                  <a:lnTo>
                    <a:pt x="48260" y="46672"/>
                  </a:lnTo>
                  <a:lnTo>
                    <a:pt x="48234" y="46664"/>
                  </a:lnTo>
                  <a:close/>
                  <a:moveTo>
                    <a:pt x="48755" y="47065"/>
                  </a:moveTo>
                  <a:lnTo>
                    <a:pt x="48730" y="47073"/>
                  </a:lnTo>
                  <a:lnTo>
                    <a:pt x="48713" y="47090"/>
                  </a:lnTo>
                  <a:lnTo>
                    <a:pt x="48695" y="47116"/>
                  </a:lnTo>
                  <a:lnTo>
                    <a:pt x="48695" y="47142"/>
                  </a:lnTo>
                  <a:lnTo>
                    <a:pt x="48704" y="47167"/>
                  </a:lnTo>
                  <a:lnTo>
                    <a:pt x="48721" y="47184"/>
                  </a:lnTo>
                  <a:lnTo>
                    <a:pt x="48994" y="47406"/>
                  </a:lnTo>
                  <a:lnTo>
                    <a:pt x="49250" y="47620"/>
                  </a:lnTo>
                  <a:lnTo>
                    <a:pt x="49267" y="47637"/>
                  </a:lnTo>
                  <a:lnTo>
                    <a:pt x="49319" y="47637"/>
                  </a:lnTo>
                  <a:lnTo>
                    <a:pt x="49344" y="47620"/>
                  </a:lnTo>
                  <a:lnTo>
                    <a:pt x="49361" y="47594"/>
                  </a:lnTo>
                  <a:lnTo>
                    <a:pt x="49361" y="47568"/>
                  </a:lnTo>
                  <a:lnTo>
                    <a:pt x="49353" y="47543"/>
                  </a:lnTo>
                  <a:lnTo>
                    <a:pt x="49336" y="47517"/>
                  </a:lnTo>
                  <a:lnTo>
                    <a:pt x="49080" y="47295"/>
                  </a:lnTo>
                  <a:lnTo>
                    <a:pt x="48806" y="47082"/>
                  </a:lnTo>
                  <a:lnTo>
                    <a:pt x="48781" y="47065"/>
                  </a:lnTo>
                  <a:close/>
                  <a:moveTo>
                    <a:pt x="49797" y="47961"/>
                  </a:moveTo>
                  <a:lnTo>
                    <a:pt x="49771" y="47970"/>
                  </a:lnTo>
                  <a:lnTo>
                    <a:pt x="49746" y="47978"/>
                  </a:lnTo>
                  <a:lnTo>
                    <a:pt x="49728" y="48004"/>
                  </a:lnTo>
                  <a:lnTo>
                    <a:pt x="49728" y="48029"/>
                  </a:lnTo>
                  <a:lnTo>
                    <a:pt x="49728" y="48055"/>
                  </a:lnTo>
                  <a:lnTo>
                    <a:pt x="49746" y="48081"/>
                  </a:lnTo>
                  <a:lnTo>
                    <a:pt x="49771" y="48089"/>
                  </a:lnTo>
                  <a:lnTo>
                    <a:pt x="49797" y="48098"/>
                  </a:lnTo>
                  <a:lnTo>
                    <a:pt x="49822" y="48089"/>
                  </a:lnTo>
                  <a:lnTo>
                    <a:pt x="49839" y="48081"/>
                  </a:lnTo>
                  <a:lnTo>
                    <a:pt x="49857" y="48055"/>
                  </a:lnTo>
                  <a:lnTo>
                    <a:pt x="49865" y="48029"/>
                  </a:lnTo>
                  <a:lnTo>
                    <a:pt x="49857" y="48004"/>
                  </a:lnTo>
                  <a:lnTo>
                    <a:pt x="49839" y="47978"/>
                  </a:lnTo>
                  <a:lnTo>
                    <a:pt x="49822" y="47970"/>
                  </a:lnTo>
                  <a:lnTo>
                    <a:pt x="49797" y="47961"/>
                  </a:lnTo>
                  <a:close/>
                  <a:moveTo>
                    <a:pt x="50241" y="48456"/>
                  </a:moveTo>
                  <a:lnTo>
                    <a:pt x="50215" y="48473"/>
                  </a:lnTo>
                  <a:lnTo>
                    <a:pt x="50198" y="48490"/>
                  </a:lnTo>
                  <a:lnTo>
                    <a:pt x="50189" y="48516"/>
                  </a:lnTo>
                  <a:lnTo>
                    <a:pt x="50189" y="48542"/>
                  </a:lnTo>
                  <a:lnTo>
                    <a:pt x="50207" y="48567"/>
                  </a:lnTo>
                  <a:lnTo>
                    <a:pt x="50428" y="48823"/>
                  </a:lnTo>
                  <a:lnTo>
                    <a:pt x="50642" y="49097"/>
                  </a:lnTo>
                  <a:lnTo>
                    <a:pt x="50668" y="49122"/>
                  </a:lnTo>
                  <a:lnTo>
                    <a:pt x="50693" y="49131"/>
                  </a:lnTo>
                  <a:lnTo>
                    <a:pt x="50719" y="49122"/>
                  </a:lnTo>
                  <a:lnTo>
                    <a:pt x="50736" y="49114"/>
                  </a:lnTo>
                  <a:lnTo>
                    <a:pt x="50753" y="49097"/>
                  </a:lnTo>
                  <a:lnTo>
                    <a:pt x="50761" y="49071"/>
                  </a:lnTo>
                  <a:lnTo>
                    <a:pt x="50761" y="49045"/>
                  </a:lnTo>
                  <a:lnTo>
                    <a:pt x="50744" y="49020"/>
                  </a:lnTo>
                  <a:lnTo>
                    <a:pt x="50531" y="48747"/>
                  </a:lnTo>
                  <a:lnTo>
                    <a:pt x="50309" y="48482"/>
                  </a:lnTo>
                  <a:lnTo>
                    <a:pt x="50292" y="48465"/>
                  </a:lnTo>
                  <a:lnTo>
                    <a:pt x="50266" y="48456"/>
                  </a:lnTo>
                  <a:close/>
                  <a:moveTo>
                    <a:pt x="51069" y="49549"/>
                  </a:moveTo>
                  <a:lnTo>
                    <a:pt x="51043" y="49558"/>
                  </a:lnTo>
                  <a:lnTo>
                    <a:pt x="51026" y="49575"/>
                  </a:lnTo>
                  <a:lnTo>
                    <a:pt x="51018" y="49600"/>
                  </a:lnTo>
                  <a:lnTo>
                    <a:pt x="51018" y="49626"/>
                  </a:lnTo>
                  <a:lnTo>
                    <a:pt x="51026" y="49651"/>
                  </a:lnTo>
                  <a:lnTo>
                    <a:pt x="51043" y="49669"/>
                  </a:lnTo>
                  <a:lnTo>
                    <a:pt x="51060" y="49677"/>
                  </a:lnTo>
                  <a:lnTo>
                    <a:pt x="51103" y="49677"/>
                  </a:lnTo>
                  <a:lnTo>
                    <a:pt x="51120" y="49669"/>
                  </a:lnTo>
                  <a:lnTo>
                    <a:pt x="51137" y="49651"/>
                  </a:lnTo>
                  <a:lnTo>
                    <a:pt x="51154" y="49626"/>
                  </a:lnTo>
                  <a:lnTo>
                    <a:pt x="51154" y="49600"/>
                  </a:lnTo>
                  <a:lnTo>
                    <a:pt x="51146" y="49575"/>
                  </a:lnTo>
                  <a:lnTo>
                    <a:pt x="51120" y="49558"/>
                  </a:lnTo>
                  <a:lnTo>
                    <a:pt x="51094" y="49549"/>
                  </a:lnTo>
                  <a:close/>
                  <a:moveTo>
                    <a:pt x="51436" y="50121"/>
                  </a:moveTo>
                  <a:lnTo>
                    <a:pt x="51410" y="50130"/>
                  </a:lnTo>
                  <a:lnTo>
                    <a:pt x="51385" y="50147"/>
                  </a:lnTo>
                  <a:lnTo>
                    <a:pt x="51376" y="50172"/>
                  </a:lnTo>
                  <a:lnTo>
                    <a:pt x="51376" y="50198"/>
                  </a:lnTo>
                  <a:lnTo>
                    <a:pt x="51385" y="50223"/>
                  </a:lnTo>
                  <a:lnTo>
                    <a:pt x="51555" y="50522"/>
                  </a:lnTo>
                  <a:lnTo>
                    <a:pt x="51718" y="50821"/>
                  </a:lnTo>
                  <a:lnTo>
                    <a:pt x="51726" y="50838"/>
                  </a:lnTo>
                  <a:lnTo>
                    <a:pt x="51743" y="50855"/>
                  </a:lnTo>
                  <a:lnTo>
                    <a:pt x="51777" y="50864"/>
                  </a:lnTo>
                  <a:lnTo>
                    <a:pt x="51811" y="50855"/>
                  </a:lnTo>
                  <a:lnTo>
                    <a:pt x="51829" y="50838"/>
                  </a:lnTo>
                  <a:lnTo>
                    <a:pt x="51846" y="50813"/>
                  </a:lnTo>
                  <a:lnTo>
                    <a:pt x="51846" y="50787"/>
                  </a:lnTo>
                  <a:lnTo>
                    <a:pt x="51837" y="50761"/>
                  </a:lnTo>
                  <a:lnTo>
                    <a:pt x="51666" y="50454"/>
                  </a:lnTo>
                  <a:lnTo>
                    <a:pt x="51504" y="50155"/>
                  </a:lnTo>
                  <a:lnTo>
                    <a:pt x="51487" y="50138"/>
                  </a:lnTo>
                  <a:lnTo>
                    <a:pt x="51461" y="50121"/>
                  </a:lnTo>
                  <a:close/>
                  <a:moveTo>
                    <a:pt x="52076" y="51333"/>
                  </a:moveTo>
                  <a:lnTo>
                    <a:pt x="52051" y="51342"/>
                  </a:lnTo>
                  <a:lnTo>
                    <a:pt x="52025" y="51359"/>
                  </a:lnTo>
                  <a:lnTo>
                    <a:pt x="52008" y="51376"/>
                  </a:lnTo>
                  <a:lnTo>
                    <a:pt x="52008" y="51402"/>
                  </a:lnTo>
                  <a:lnTo>
                    <a:pt x="52016" y="51427"/>
                  </a:lnTo>
                  <a:lnTo>
                    <a:pt x="52025" y="51444"/>
                  </a:lnTo>
                  <a:lnTo>
                    <a:pt x="52042" y="51461"/>
                  </a:lnTo>
                  <a:lnTo>
                    <a:pt x="52059" y="51470"/>
                  </a:lnTo>
                  <a:lnTo>
                    <a:pt x="52076" y="51470"/>
                  </a:lnTo>
                  <a:lnTo>
                    <a:pt x="52102" y="51461"/>
                  </a:lnTo>
                  <a:lnTo>
                    <a:pt x="52127" y="51444"/>
                  </a:lnTo>
                  <a:lnTo>
                    <a:pt x="52136" y="51427"/>
                  </a:lnTo>
                  <a:lnTo>
                    <a:pt x="52144" y="51402"/>
                  </a:lnTo>
                  <a:lnTo>
                    <a:pt x="52136" y="51376"/>
                  </a:lnTo>
                  <a:lnTo>
                    <a:pt x="52119" y="51350"/>
                  </a:lnTo>
                  <a:lnTo>
                    <a:pt x="52102" y="51342"/>
                  </a:lnTo>
                  <a:lnTo>
                    <a:pt x="52076" y="51333"/>
                  </a:lnTo>
                  <a:close/>
                  <a:moveTo>
                    <a:pt x="52324" y="51956"/>
                  </a:moveTo>
                  <a:lnTo>
                    <a:pt x="52298" y="51974"/>
                  </a:lnTo>
                  <a:lnTo>
                    <a:pt x="52290" y="51999"/>
                  </a:lnTo>
                  <a:lnTo>
                    <a:pt x="52281" y="52025"/>
                  </a:lnTo>
                  <a:lnTo>
                    <a:pt x="52290" y="52050"/>
                  </a:lnTo>
                  <a:lnTo>
                    <a:pt x="52409" y="52366"/>
                  </a:lnTo>
                  <a:lnTo>
                    <a:pt x="52537" y="52691"/>
                  </a:lnTo>
                  <a:lnTo>
                    <a:pt x="52546" y="52708"/>
                  </a:lnTo>
                  <a:lnTo>
                    <a:pt x="52563" y="52725"/>
                  </a:lnTo>
                  <a:lnTo>
                    <a:pt x="52580" y="52733"/>
                  </a:lnTo>
                  <a:lnTo>
                    <a:pt x="52623" y="52733"/>
                  </a:lnTo>
                  <a:lnTo>
                    <a:pt x="52648" y="52716"/>
                  </a:lnTo>
                  <a:lnTo>
                    <a:pt x="52665" y="52691"/>
                  </a:lnTo>
                  <a:lnTo>
                    <a:pt x="52674" y="52674"/>
                  </a:lnTo>
                  <a:lnTo>
                    <a:pt x="52665" y="52639"/>
                  </a:lnTo>
                  <a:lnTo>
                    <a:pt x="52546" y="52324"/>
                  </a:lnTo>
                  <a:lnTo>
                    <a:pt x="52409" y="51999"/>
                  </a:lnTo>
                  <a:lnTo>
                    <a:pt x="52392" y="51974"/>
                  </a:lnTo>
                  <a:lnTo>
                    <a:pt x="52375" y="51965"/>
                  </a:lnTo>
                  <a:lnTo>
                    <a:pt x="52349" y="51956"/>
                  </a:lnTo>
                  <a:close/>
                  <a:moveTo>
                    <a:pt x="52810" y="53237"/>
                  </a:moveTo>
                  <a:lnTo>
                    <a:pt x="52785" y="53254"/>
                  </a:lnTo>
                  <a:lnTo>
                    <a:pt x="52768" y="53271"/>
                  </a:lnTo>
                  <a:lnTo>
                    <a:pt x="52759" y="53297"/>
                  </a:lnTo>
                  <a:lnTo>
                    <a:pt x="52768" y="53331"/>
                  </a:lnTo>
                  <a:lnTo>
                    <a:pt x="52776" y="53348"/>
                  </a:lnTo>
                  <a:lnTo>
                    <a:pt x="52793" y="53357"/>
                  </a:lnTo>
                  <a:lnTo>
                    <a:pt x="52810" y="53374"/>
                  </a:lnTo>
                  <a:lnTo>
                    <a:pt x="52853" y="53374"/>
                  </a:lnTo>
                  <a:lnTo>
                    <a:pt x="52870" y="53357"/>
                  </a:lnTo>
                  <a:lnTo>
                    <a:pt x="52887" y="53339"/>
                  </a:lnTo>
                  <a:lnTo>
                    <a:pt x="52896" y="53314"/>
                  </a:lnTo>
                  <a:lnTo>
                    <a:pt x="52896" y="53288"/>
                  </a:lnTo>
                  <a:lnTo>
                    <a:pt x="52879" y="53246"/>
                  </a:lnTo>
                  <a:lnTo>
                    <a:pt x="52879" y="53263"/>
                  </a:lnTo>
                  <a:lnTo>
                    <a:pt x="52862" y="53246"/>
                  </a:lnTo>
                  <a:lnTo>
                    <a:pt x="52844" y="53237"/>
                  </a:lnTo>
                  <a:close/>
                  <a:moveTo>
                    <a:pt x="53015" y="53886"/>
                  </a:moveTo>
                  <a:lnTo>
                    <a:pt x="52990" y="53903"/>
                  </a:lnTo>
                  <a:lnTo>
                    <a:pt x="52973" y="53920"/>
                  </a:lnTo>
                  <a:lnTo>
                    <a:pt x="52964" y="53946"/>
                  </a:lnTo>
                  <a:lnTo>
                    <a:pt x="52973" y="53971"/>
                  </a:lnTo>
                  <a:lnTo>
                    <a:pt x="52973" y="53980"/>
                  </a:lnTo>
                  <a:lnTo>
                    <a:pt x="53160" y="54637"/>
                  </a:lnTo>
                  <a:lnTo>
                    <a:pt x="53169" y="54654"/>
                  </a:lnTo>
                  <a:lnTo>
                    <a:pt x="53186" y="54671"/>
                  </a:lnTo>
                  <a:lnTo>
                    <a:pt x="53203" y="54680"/>
                  </a:lnTo>
                  <a:lnTo>
                    <a:pt x="53229" y="54688"/>
                  </a:lnTo>
                  <a:lnTo>
                    <a:pt x="53246" y="54680"/>
                  </a:lnTo>
                  <a:lnTo>
                    <a:pt x="53271" y="54671"/>
                  </a:lnTo>
                  <a:lnTo>
                    <a:pt x="53288" y="54654"/>
                  </a:lnTo>
                  <a:lnTo>
                    <a:pt x="53297" y="54629"/>
                  </a:lnTo>
                  <a:lnTo>
                    <a:pt x="53288" y="54603"/>
                  </a:lnTo>
                  <a:lnTo>
                    <a:pt x="53194" y="54261"/>
                  </a:lnTo>
                  <a:lnTo>
                    <a:pt x="53101" y="53929"/>
                  </a:lnTo>
                  <a:lnTo>
                    <a:pt x="53084" y="53911"/>
                  </a:lnTo>
                  <a:lnTo>
                    <a:pt x="53066" y="53894"/>
                  </a:lnTo>
                  <a:lnTo>
                    <a:pt x="53041" y="53886"/>
                  </a:lnTo>
                  <a:close/>
                  <a:moveTo>
                    <a:pt x="53382" y="55209"/>
                  </a:moveTo>
                  <a:lnTo>
                    <a:pt x="53357" y="55218"/>
                  </a:lnTo>
                  <a:lnTo>
                    <a:pt x="53340" y="55235"/>
                  </a:lnTo>
                  <a:lnTo>
                    <a:pt x="53331" y="55260"/>
                  </a:lnTo>
                  <a:lnTo>
                    <a:pt x="53331" y="55286"/>
                  </a:lnTo>
                  <a:lnTo>
                    <a:pt x="53340" y="55312"/>
                  </a:lnTo>
                  <a:lnTo>
                    <a:pt x="53357" y="55329"/>
                  </a:lnTo>
                  <a:lnTo>
                    <a:pt x="53374" y="55337"/>
                  </a:lnTo>
                  <a:lnTo>
                    <a:pt x="53408" y="55337"/>
                  </a:lnTo>
                  <a:lnTo>
                    <a:pt x="53434" y="55329"/>
                  </a:lnTo>
                  <a:lnTo>
                    <a:pt x="53451" y="55312"/>
                  </a:lnTo>
                  <a:lnTo>
                    <a:pt x="53459" y="55286"/>
                  </a:lnTo>
                  <a:lnTo>
                    <a:pt x="53459" y="55260"/>
                  </a:lnTo>
                  <a:lnTo>
                    <a:pt x="53451" y="55235"/>
                  </a:lnTo>
                  <a:lnTo>
                    <a:pt x="53434" y="55218"/>
                  </a:lnTo>
                  <a:lnTo>
                    <a:pt x="53408" y="55209"/>
                  </a:lnTo>
                  <a:close/>
                  <a:moveTo>
                    <a:pt x="53536" y="55866"/>
                  </a:moveTo>
                  <a:lnTo>
                    <a:pt x="53510" y="55875"/>
                  </a:lnTo>
                  <a:lnTo>
                    <a:pt x="53493" y="55892"/>
                  </a:lnTo>
                  <a:lnTo>
                    <a:pt x="53485" y="55918"/>
                  </a:lnTo>
                  <a:lnTo>
                    <a:pt x="53485" y="55943"/>
                  </a:lnTo>
                  <a:lnTo>
                    <a:pt x="53621" y="56626"/>
                  </a:lnTo>
                  <a:lnTo>
                    <a:pt x="53630" y="56643"/>
                  </a:lnTo>
                  <a:lnTo>
                    <a:pt x="53647" y="56660"/>
                  </a:lnTo>
                  <a:lnTo>
                    <a:pt x="53664" y="56669"/>
                  </a:lnTo>
                  <a:lnTo>
                    <a:pt x="53690" y="56677"/>
                  </a:lnTo>
                  <a:lnTo>
                    <a:pt x="53698" y="56677"/>
                  </a:lnTo>
                  <a:lnTo>
                    <a:pt x="53724" y="56669"/>
                  </a:lnTo>
                  <a:lnTo>
                    <a:pt x="53741" y="56643"/>
                  </a:lnTo>
                  <a:lnTo>
                    <a:pt x="53758" y="56626"/>
                  </a:lnTo>
                  <a:lnTo>
                    <a:pt x="53758" y="56592"/>
                  </a:lnTo>
                  <a:lnTo>
                    <a:pt x="53613" y="55918"/>
                  </a:lnTo>
                  <a:lnTo>
                    <a:pt x="53604" y="55892"/>
                  </a:lnTo>
                  <a:lnTo>
                    <a:pt x="53587" y="55875"/>
                  </a:lnTo>
                  <a:lnTo>
                    <a:pt x="53562" y="55866"/>
                  </a:lnTo>
                  <a:close/>
                  <a:moveTo>
                    <a:pt x="53801" y="57207"/>
                  </a:moveTo>
                  <a:lnTo>
                    <a:pt x="53775" y="57215"/>
                  </a:lnTo>
                  <a:lnTo>
                    <a:pt x="53758" y="57241"/>
                  </a:lnTo>
                  <a:lnTo>
                    <a:pt x="53749" y="57258"/>
                  </a:lnTo>
                  <a:lnTo>
                    <a:pt x="53749" y="57284"/>
                  </a:lnTo>
                  <a:lnTo>
                    <a:pt x="53749" y="57309"/>
                  </a:lnTo>
                  <a:lnTo>
                    <a:pt x="53766" y="57326"/>
                  </a:lnTo>
                  <a:lnTo>
                    <a:pt x="53792" y="57343"/>
                  </a:lnTo>
                  <a:lnTo>
                    <a:pt x="53826" y="57343"/>
                  </a:lnTo>
                  <a:lnTo>
                    <a:pt x="53852" y="57335"/>
                  </a:lnTo>
                  <a:lnTo>
                    <a:pt x="53869" y="57318"/>
                  </a:lnTo>
                  <a:lnTo>
                    <a:pt x="53877" y="57292"/>
                  </a:lnTo>
                  <a:lnTo>
                    <a:pt x="53877" y="57267"/>
                  </a:lnTo>
                  <a:lnTo>
                    <a:pt x="53869" y="57241"/>
                  </a:lnTo>
                  <a:lnTo>
                    <a:pt x="53852" y="57224"/>
                  </a:lnTo>
                  <a:lnTo>
                    <a:pt x="53826" y="57207"/>
                  </a:lnTo>
                  <a:close/>
                  <a:moveTo>
                    <a:pt x="53912" y="57881"/>
                  </a:moveTo>
                  <a:lnTo>
                    <a:pt x="53886" y="57890"/>
                  </a:lnTo>
                  <a:lnTo>
                    <a:pt x="53869" y="57907"/>
                  </a:lnTo>
                  <a:lnTo>
                    <a:pt x="53860" y="57924"/>
                  </a:lnTo>
                  <a:lnTo>
                    <a:pt x="53852" y="57949"/>
                  </a:lnTo>
                  <a:lnTo>
                    <a:pt x="53852" y="57958"/>
                  </a:lnTo>
                  <a:lnTo>
                    <a:pt x="53954" y="58641"/>
                  </a:lnTo>
                  <a:lnTo>
                    <a:pt x="53963" y="58667"/>
                  </a:lnTo>
                  <a:lnTo>
                    <a:pt x="53971" y="58684"/>
                  </a:lnTo>
                  <a:lnTo>
                    <a:pt x="53997" y="58692"/>
                  </a:lnTo>
                  <a:lnTo>
                    <a:pt x="54023" y="58701"/>
                  </a:lnTo>
                  <a:lnTo>
                    <a:pt x="54031" y="58701"/>
                  </a:lnTo>
                  <a:lnTo>
                    <a:pt x="54057" y="58692"/>
                  </a:lnTo>
                  <a:lnTo>
                    <a:pt x="54074" y="58675"/>
                  </a:lnTo>
                  <a:lnTo>
                    <a:pt x="54082" y="58650"/>
                  </a:lnTo>
                  <a:lnTo>
                    <a:pt x="54091" y="58624"/>
                  </a:lnTo>
                  <a:lnTo>
                    <a:pt x="53988" y="57932"/>
                  </a:lnTo>
                  <a:lnTo>
                    <a:pt x="53980" y="57907"/>
                  </a:lnTo>
                  <a:lnTo>
                    <a:pt x="53963" y="57890"/>
                  </a:lnTo>
                  <a:lnTo>
                    <a:pt x="53937" y="57881"/>
                  </a:lnTo>
                  <a:close/>
                  <a:moveTo>
                    <a:pt x="54099" y="59239"/>
                  </a:moveTo>
                  <a:lnTo>
                    <a:pt x="54074" y="59247"/>
                  </a:lnTo>
                  <a:lnTo>
                    <a:pt x="54048" y="59264"/>
                  </a:lnTo>
                  <a:lnTo>
                    <a:pt x="54040" y="59281"/>
                  </a:lnTo>
                  <a:lnTo>
                    <a:pt x="54040" y="59307"/>
                  </a:lnTo>
                  <a:lnTo>
                    <a:pt x="54040" y="59315"/>
                  </a:lnTo>
                  <a:lnTo>
                    <a:pt x="54048" y="59341"/>
                  </a:lnTo>
                  <a:lnTo>
                    <a:pt x="54057" y="59358"/>
                  </a:lnTo>
                  <a:lnTo>
                    <a:pt x="54082" y="59367"/>
                  </a:lnTo>
                  <a:lnTo>
                    <a:pt x="54108" y="59375"/>
                  </a:lnTo>
                  <a:lnTo>
                    <a:pt x="54116" y="59375"/>
                  </a:lnTo>
                  <a:lnTo>
                    <a:pt x="54142" y="59367"/>
                  </a:lnTo>
                  <a:lnTo>
                    <a:pt x="54159" y="59350"/>
                  </a:lnTo>
                  <a:lnTo>
                    <a:pt x="54168" y="59324"/>
                  </a:lnTo>
                  <a:lnTo>
                    <a:pt x="54176" y="59298"/>
                  </a:lnTo>
                  <a:lnTo>
                    <a:pt x="54168" y="59273"/>
                  </a:lnTo>
                  <a:lnTo>
                    <a:pt x="54151" y="59256"/>
                  </a:lnTo>
                  <a:lnTo>
                    <a:pt x="54125" y="59239"/>
                  </a:lnTo>
                  <a:close/>
                  <a:moveTo>
                    <a:pt x="54168" y="59913"/>
                  </a:moveTo>
                  <a:lnTo>
                    <a:pt x="54142" y="59922"/>
                  </a:lnTo>
                  <a:lnTo>
                    <a:pt x="54125" y="59939"/>
                  </a:lnTo>
                  <a:lnTo>
                    <a:pt x="54108" y="59964"/>
                  </a:lnTo>
                  <a:lnTo>
                    <a:pt x="54108" y="59990"/>
                  </a:lnTo>
                  <a:lnTo>
                    <a:pt x="54168" y="60673"/>
                  </a:lnTo>
                  <a:lnTo>
                    <a:pt x="54176" y="60698"/>
                  </a:lnTo>
                  <a:lnTo>
                    <a:pt x="54193" y="60715"/>
                  </a:lnTo>
                  <a:lnTo>
                    <a:pt x="54210" y="60733"/>
                  </a:lnTo>
                  <a:lnTo>
                    <a:pt x="54270" y="60733"/>
                  </a:lnTo>
                  <a:lnTo>
                    <a:pt x="54287" y="60715"/>
                  </a:lnTo>
                  <a:lnTo>
                    <a:pt x="54304" y="60690"/>
                  </a:lnTo>
                  <a:lnTo>
                    <a:pt x="54304" y="60664"/>
                  </a:lnTo>
                  <a:lnTo>
                    <a:pt x="54245" y="59973"/>
                  </a:lnTo>
                  <a:lnTo>
                    <a:pt x="54236" y="59947"/>
                  </a:lnTo>
                  <a:lnTo>
                    <a:pt x="54219" y="59930"/>
                  </a:lnTo>
                  <a:lnTo>
                    <a:pt x="54193" y="59913"/>
                  </a:lnTo>
                  <a:close/>
                  <a:moveTo>
                    <a:pt x="54279" y="61279"/>
                  </a:moveTo>
                  <a:lnTo>
                    <a:pt x="54253" y="61287"/>
                  </a:lnTo>
                  <a:lnTo>
                    <a:pt x="54236" y="61305"/>
                  </a:lnTo>
                  <a:lnTo>
                    <a:pt x="54219" y="61322"/>
                  </a:lnTo>
                  <a:lnTo>
                    <a:pt x="54219" y="61347"/>
                  </a:lnTo>
                  <a:lnTo>
                    <a:pt x="54227" y="61373"/>
                  </a:lnTo>
                  <a:lnTo>
                    <a:pt x="54245" y="61398"/>
                  </a:lnTo>
                  <a:lnTo>
                    <a:pt x="54262" y="61407"/>
                  </a:lnTo>
                  <a:lnTo>
                    <a:pt x="54287" y="61416"/>
                  </a:lnTo>
                  <a:lnTo>
                    <a:pt x="54296" y="61416"/>
                  </a:lnTo>
                  <a:lnTo>
                    <a:pt x="54321" y="61407"/>
                  </a:lnTo>
                  <a:lnTo>
                    <a:pt x="54338" y="61390"/>
                  </a:lnTo>
                  <a:lnTo>
                    <a:pt x="54347" y="61364"/>
                  </a:lnTo>
                  <a:lnTo>
                    <a:pt x="54356" y="61339"/>
                  </a:lnTo>
                  <a:lnTo>
                    <a:pt x="54347" y="61313"/>
                  </a:lnTo>
                  <a:lnTo>
                    <a:pt x="54330" y="61296"/>
                  </a:lnTo>
                  <a:lnTo>
                    <a:pt x="54313" y="61279"/>
                  </a:lnTo>
                  <a:close/>
                  <a:moveTo>
                    <a:pt x="54321" y="61953"/>
                  </a:moveTo>
                  <a:lnTo>
                    <a:pt x="54296" y="61962"/>
                  </a:lnTo>
                  <a:lnTo>
                    <a:pt x="54270" y="61979"/>
                  </a:lnTo>
                  <a:lnTo>
                    <a:pt x="54262" y="61996"/>
                  </a:lnTo>
                  <a:lnTo>
                    <a:pt x="54253" y="62030"/>
                  </a:lnTo>
                  <a:lnTo>
                    <a:pt x="54287" y="62713"/>
                  </a:lnTo>
                  <a:lnTo>
                    <a:pt x="54287" y="62739"/>
                  </a:lnTo>
                  <a:lnTo>
                    <a:pt x="54304" y="62764"/>
                  </a:lnTo>
                  <a:lnTo>
                    <a:pt x="54330" y="62781"/>
                  </a:lnTo>
                  <a:lnTo>
                    <a:pt x="54356" y="62781"/>
                  </a:lnTo>
                  <a:lnTo>
                    <a:pt x="54381" y="62773"/>
                  </a:lnTo>
                  <a:lnTo>
                    <a:pt x="54398" y="62764"/>
                  </a:lnTo>
                  <a:lnTo>
                    <a:pt x="54415" y="62739"/>
                  </a:lnTo>
                  <a:lnTo>
                    <a:pt x="54415" y="62713"/>
                  </a:lnTo>
                  <a:lnTo>
                    <a:pt x="54390" y="62022"/>
                  </a:lnTo>
                  <a:lnTo>
                    <a:pt x="54381" y="61996"/>
                  </a:lnTo>
                  <a:lnTo>
                    <a:pt x="54373" y="61970"/>
                  </a:lnTo>
                  <a:lnTo>
                    <a:pt x="54347" y="61962"/>
                  </a:lnTo>
                  <a:lnTo>
                    <a:pt x="54321" y="61953"/>
                  </a:lnTo>
                  <a:close/>
                  <a:moveTo>
                    <a:pt x="54356" y="63328"/>
                  </a:moveTo>
                  <a:lnTo>
                    <a:pt x="54338" y="63336"/>
                  </a:lnTo>
                  <a:lnTo>
                    <a:pt x="54321" y="63345"/>
                  </a:lnTo>
                  <a:lnTo>
                    <a:pt x="54304" y="63370"/>
                  </a:lnTo>
                  <a:lnTo>
                    <a:pt x="54304" y="63396"/>
                  </a:lnTo>
                  <a:lnTo>
                    <a:pt x="54304" y="63422"/>
                  </a:lnTo>
                  <a:lnTo>
                    <a:pt x="54321" y="63439"/>
                  </a:lnTo>
                  <a:lnTo>
                    <a:pt x="54338" y="63456"/>
                  </a:lnTo>
                  <a:lnTo>
                    <a:pt x="54373" y="63464"/>
                  </a:lnTo>
                  <a:lnTo>
                    <a:pt x="54398" y="63456"/>
                  </a:lnTo>
                  <a:lnTo>
                    <a:pt x="54415" y="63439"/>
                  </a:lnTo>
                  <a:lnTo>
                    <a:pt x="54432" y="63422"/>
                  </a:lnTo>
                  <a:lnTo>
                    <a:pt x="54432" y="63388"/>
                  </a:lnTo>
                  <a:lnTo>
                    <a:pt x="54432" y="63370"/>
                  </a:lnTo>
                  <a:lnTo>
                    <a:pt x="54424" y="63353"/>
                  </a:lnTo>
                  <a:lnTo>
                    <a:pt x="54390" y="63336"/>
                  </a:lnTo>
                  <a:lnTo>
                    <a:pt x="54373" y="63328"/>
                  </a:lnTo>
                  <a:close/>
                  <a:moveTo>
                    <a:pt x="54373" y="64002"/>
                  </a:moveTo>
                  <a:lnTo>
                    <a:pt x="54347" y="64011"/>
                  </a:lnTo>
                  <a:lnTo>
                    <a:pt x="54321" y="64019"/>
                  </a:lnTo>
                  <a:lnTo>
                    <a:pt x="54313" y="64045"/>
                  </a:lnTo>
                  <a:lnTo>
                    <a:pt x="54304" y="64071"/>
                  </a:lnTo>
                  <a:lnTo>
                    <a:pt x="54296" y="64762"/>
                  </a:lnTo>
                  <a:lnTo>
                    <a:pt x="54304" y="64788"/>
                  </a:lnTo>
                  <a:lnTo>
                    <a:pt x="54321" y="64813"/>
                  </a:lnTo>
                  <a:lnTo>
                    <a:pt x="54338" y="64822"/>
                  </a:lnTo>
                  <a:lnTo>
                    <a:pt x="54364" y="64830"/>
                  </a:lnTo>
                  <a:lnTo>
                    <a:pt x="54390" y="64822"/>
                  </a:lnTo>
                  <a:lnTo>
                    <a:pt x="54415" y="64813"/>
                  </a:lnTo>
                  <a:lnTo>
                    <a:pt x="54432" y="64788"/>
                  </a:lnTo>
                  <a:lnTo>
                    <a:pt x="54432" y="64762"/>
                  </a:lnTo>
                  <a:lnTo>
                    <a:pt x="54441" y="64071"/>
                  </a:lnTo>
                  <a:lnTo>
                    <a:pt x="54432" y="64045"/>
                  </a:lnTo>
                  <a:lnTo>
                    <a:pt x="54424" y="64019"/>
                  </a:lnTo>
                  <a:lnTo>
                    <a:pt x="54398" y="64011"/>
                  </a:lnTo>
                  <a:lnTo>
                    <a:pt x="54373" y="64002"/>
                  </a:lnTo>
                  <a:close/>
                  <a:moveTo>
                    <a:pt x="54321" y="65377"/>
                  </a:moveTo>
                  <a:lnTo>
                    <a:pt x="54304" y="65394"/>
                  </a:lnTo>
                  <a:lnTo>
                    <a:pt x="54287" y="65411"/>
                  </a:lnTo>
                  <a:lnTo>
                    <a:pt x="54279" y="65436"/>
                  </a:lnTo>
                  <a:lnTo>
                    <a:pt x="54287" y="65462"/>
                  </a:lnTo>
                  <a:lnTo>
                    <a:pt x="54296" y="65488"/>
                  </a:lnTo>
                  <a:lnTo>
                    <a:pt x="54321" y="65505"/>
                  </a:lnTo>
                  <a:lnTo>
                    <a:pt x="54373" y="65505"/>
                  </a:lnTo>
                  <a:lnTo>
                    <a:pt x="54398" y="65488"/>
                  </a:lnTo>
                  <a:lnTo>
                    <a:pt x="54407" y="65471"/>
                  </a:lnTo>
                  <a:lnTo>
                    <a:pt x="54415" y="65445"/>
                  </a:lnTo>
                  <a:lnTo>
                    <a:pt x="54415" y="65419"/>
                  </a:lnTo>
                  <a:lnTo>
                    <a:pt x="54398" y="65394"/>
                  </a:lnTo>
                  <a:lnTo>
                    <a:pt x="54373" y="65377"/>
                  </a:lnTo>
                  <a:close/>
                  <a:moveTo>
                    <a:pt x="54296" y="66051"/>
                  </a:moveTo>
                  <a:lnTo>
                    <a:pt x="54270" y="66068"/>
                  </a:lnTo>
                  <a:lnTo>
                    <a:pt x="54253" y="66085"/>
                  </a:lnTo>
                  <a:lnTo>
                    <a:pt x="54253" y="66111"/>
                  </a:lnTo>
                  <a:lnTo>
                    <a:pt x="54202" y="66802"/>
                  </a:lnTo>
                  <a:lnTo>
                    <a:pt x="54210" y="66828"/>
                  </a:lnTo>
                  <a:lnTo>
                    <a:pt x="54219" y="66854"/>
                  </a:lnTo>
                  <a:lnTo>
                    <a:pt x="54245" y="66871"/>
                  </a:lnTo>
                  <a:lnTo>
                    <a:pt x="54270" y="66879"/>
                  </a:lnTo>
                  <a:lnTo>
                    <a:pt x="54296" y="66871"/>
                  </a:lnTo>
                  <a:lnTo>
                    <a:pt x="54321" y="66854"/>
                  </a:lnTo>
                  <a:lnTo>
                    <a:pt x="54330" y="66837"/>
                  </a:lnTo>
                  <a:lnTo>
                    <a:pt x="54338" y="66811"/>
                  </a:lnTo>
                  <a:lnTo>
                    <a:pt x="54390" y="66119"/>
                  </a:lnTo>
                  <a:lnTo>
                    <a:pt x="54381" y="66094"/>
                  </a:lnTo>
                  <a:lnTo>
                    <a:pt x="54364" y="66068"/>
                  </a:lnTo>
                  <a:lnTo>
                    <a:pt x="54347" y="66060"/>
                  </a:lnTo>
                  <a:lnTo>
                    <a:pt x="54321" y="66051"/>
                  </a:lnTo>
                  <a:close/>
                  <a:moveTo>
                    <a:pt x="54193" y="67417"/>
                  </a:moveTo>
                  <a:lnTo>
                    <a:pt x="54168" y="67434"/>
                  </a:lnTo>
                  <a:lnTo>
                    <a:pt x="54151" y="67451"/>
                  </a:lnTo>
                  <a:lnTo>
                    <a:pt x="54151" y="67477"/>
                  </a:lnTo>
                  <a:lnTo>
                    <a:pt x="54151" y="67502"/>
                  </a:lnTo>
                  <a:lnTo>
                    <a:pt x="54159" y="67528"/>
                  </a:lnTo>
                  <a:lnTo>
                    <a:pt x="54185" y="67545"/>
                  </a:lnTo>
                  <a:lnTo>
                    <a:pt x="54210" y="67554"/>
                  </a:lnTo>
                  <a:lnTo>
                    <a:pt x="54236" y="67545"/>
                  </a:lnTo>
                  <a:lnTo>
                    <a:pt x="54262" y="67537"/>
                  </a:lnTo>
                  <a:lnTo>
                    <a:pt x="54270" y="67511"/>
                  </a:lnTo>
                  <a:lnTo>
                    <a:pt x="54279" y="67485"/>
                  </a:lnTo>
                  <a:lnTo>
                    <a:pt x="54279" y="67460"/>
                  </a:lnTo>
                  <a:lnTo>
                    <a:pt x="54270" y="67443"/>
                  </a:lnTo>
                  <a:lnTo>
                    <a:pt x="54245" y="67426"/>
                  </a:lnTo>
                  <a:lnTo>
                    <a:pt x="54219" y="67417"/>
                  </a:lnTo>
                  <a:close/>
                  <a:moveTo>
                    <a:pt x="54116" y="68091"/>
                  </a:moveTo>
                  <a:lnTo>
                    <a:pt x="54099" y="68100"/>
                  </a:lnTo>
                  <a:lnTo>
                    <a:pt x="54082" y="68126"/>
                  </a:lnTo>
                  <a:lnTo>
                    <a:pt x="54074" y="68151"/>
                  </a:lnTo>
                  <a:lnTo>
                    <a:pt x="54023" y="68493"/>
                  </a:lnTo>
                  <a:lnTo>
                    <a:pt x="53971" y="68834"/>
                  </a:lnTo>
                  <a:lnTo>
                    <a:pt x="53971" y="68860"/>
                  </a:lnTo>
                  <a:lnTo>
                    <a:pt x="53980" y="68877"/>
                  </a:lnTo>
                  <a:lnTo>
                    <a:pt x="54006" y="68902"/>
                  </a:lnTo>
                  <a:lnTo>
                    <a:pt x="54031" y="68911"/>
                  </a:lnTo>
                  <a:lnTo>
                    <a:pt x="54040" y="68911"/>
                  </a:lnTo>
                  <a:lnTo>
                    <a:pt x="54065" y="68902"/>
                  </a:lnTo>
                  <a:lnTo>
                    <a:pt x="54082" y="68894"/>
                  </a:lnTo>
                  <a:lnTo>
                    <a:pt x="54099" y="68877"/>
                  </a:lnTo>
                  <a:lnTo>
                    <a:pt x="54108" y="68851"/>
                  </a:lnTo>
                  <a:lnTo>
                    <a:pt x="54159" y="68518"/>
                  </a:lnTo>
                  <a:lnTo>
                    <a:pt x="54202" y="68168"/>
                  </a:lnTo>
                  <a:lnTo>
                    <a:pt x="54202" y="68134"/>
                  </a:lnTo>
                  <a:lnTo>
                    <a:pt x="54193" y="68117"/>
                  </a:lnTo>
                  <a:lnTo>
                    <a:pt x="54176" y="68100"/>
                  </a:lnTo>
                  <a:lnTo>
                    <a:pt x="54151" y="68091"/>
                  </a:lnTo>
                  <a:close/>
                  <a:moveTo>
                    <a:pt x="53903" y="69440"/>
                  </a:moveTo>
                  <a:lnTo>
                    <a:pt x="53877" y="69449"/>
                  </a:lnTo>
                  <a:lnTo>
                    <a:pt x="53860" y="69466"/>
                  </a:lnTo>
                  <a:lnTo>
                    <a:pt x="53843" y="69492"/>
                  </a:lnTo>
                  <a:lnTo>
                    <a:pt x="53843" y="69517"/>
                  </a:lnTo>
                  <a:lnTo>
                    <a:pt x="53860" y="69543"/>
                  </a:lnTo>
                  <a:lnTo>
                    <a:pt x="53877" y="69560"/>
                  </a:lnTo>
                  <a:lnTo>
                    <a:pt x="53895" y="69577"/>
                  </a:lnTo>
                  <a:lnTo>
                    <a:pt x="53912" y="69577"/>
                  </a:lnTo>
                  <a:lnTo>
                    <a:pt x="53937" y="69568"/>
                  </a:lnTo>
                  <a:lnTo>
                    <a:pt x="53954" y="69560"/>
                  </a:lnTo>
                  <a:lnTo>
                    <a:pt x="53971" y="69543"/>
                  </a:lnTo>
                  <a:lnTo>
                    <a:pt x="53980" y="69517"/>
                  </a:lnTo>
                  <a:lnTo>
                    <a:pt x="53980" y="69492"/>
                  </a:lnTo>
                  <a:lnTo>
                    <a:pt x="53971" y="69474"/>
                  </a:lnTo>
                  <a:lnTo>
                    <a:pt x="53954" y="69449"/>
                  </a:lnTo>
                  <a:lnTo>
                    <a:pt x="53929" y="69440"/>
                  </a:lnTo>
                  <a:close/>
                  <a:moveTo>
                    <a:pt x="53758" y="70106"/>
                  </a:moveTo>
                  <a:lnTo>
                    <a:pt x="53732" y="70115"/>
                  </a:lnTo>
                  <a:lnTo>
                    <a:pt x="53707" y="70132"/>
                  </a:lnTo>
                  <a:lnTo>
                    <a:pt x="53698" y="70157"/>
                  </a:lnTo>
                  <a:lnTo>
                    <a:pt x="53673" y="70285"/>
                  </a:lnTo>
                  <a:lnTo>
                    <a:pt x="53545" y="70832"/>
                  </a:lnTo>
                  <a:lnTo>
                    <a:pt x="53545" y="70857"/>
                  </a:lnTo>
                  <a:lnTo>
                    <a:pt x="53553" y="70883"/>
                  </a:lnTo>
                  <a:lnTo>
                    <a:pt x="53579" y="70900"/>
                  </a:lnTo>
                  <a:lnTo>
                    <a:pt x="53596" y="70909"/>
                  </a:lnTo>
                  <a:lnTo>
                    <a:pt x="53638" y="70909"/>
                  </a:lnTo>
                  <a:lnTo>
                    <a:pt x="53655" y="70900"/>
                  </a:lnTo>
                  <a:lnTo>
                    <a:pt x="53673" y="70883"/>
                  </a:lnTo>
                  <a:lnTo>
                    <a:pt x="53681" y="70857"/>
                  </a:lnTo>
                  <a:lnTo>
                    <a:pt x="53826" y="70217"/>
                  </a:lnTo>
                  <a:lnTo>
                    <a:pt x="53835" y="70183"/>
                  </a:lnTo>
                  <a:lnTo>
                    <a:pt x="53835" y="70157"/>
                  </a:lnTo>
                  <a:lnTo>
                    <a:pt x="53818" y="70132"/>
                  </a:lnTo>
                  <a:lnTo>
                    <a:pt x="53801" y="70115"/>
                  </a:lnTo>
                  <a:lnTo>
                    <a:pt x="53784" y="70106"/>
                  </a:lnTo>
                  <a:close/>
                  <a:moveTo>
                    <a:pt x="53451" y="71438"/>
                  </a:moveTo>
                  <a:lnTo>
                    <a:pt x="53425" y="71447"/>
                  </a:lnTo>
                  <a:lnTo>
                    <a:pt x="53408" y="71464"/>
                  </a:lnTo>
                  <a:lnTo>
                    <a:pt x="53399" y="71489"/>
                  </a:lnTo>
                  <a:lnTo>
                    <a:pt x="53399" y="71515"/>
                  </a:lnTo>
                  <a:lnTo>
                    <a:pt x="53408" y="71540"/>
                  </a:lnTo>
                  <a:lnTo>
                    <a:pt x="53425" y="71557"/>
                  </a:lnTo>
                  <a:lnTo>
                    <a:pt x="53451" y="71575"/>
                  </a:lnTo>
                  <a:lnTo>
                    <a:pt x="53468" y="71575"/>
                  </a:lnTo>
                  <a:lnTo>
                    <a:pt x="53485" y="71566"/>
                  </a:lnTo>
                  <a:lnTo>
                    <a:pt x="53510" y="71557"/>
                  </a:lnTo>
                  <a:lnTo>
                    <a:pt x="53519" y="71540"/>
                  </a:lnTo>
                  <a:lnTo>
                    <a:pt x="53527" y="71523"/>
                  </a:lnTo>
                  <a:lnTo>
                    <a:pt x="53527" y="71489"/>
                  </a:lnTo>
                  <a:lnTo>
                    <a:pt x="53519" y="71472"/>
                  </a:lnTo>
                  <a:lnTo>
                    <a:pt x="53502" y="71447"/>
                  </a:lnTo>
                  <a:lnTo>
                    <a:pt x="53476" y="71438"/>
                  </a:lnTo>
                  <a:close/>
                  <a:moveTo>
                    <a:pt x="53305" y="72104"/>
                  </a:moveTo>
                  <a:lnTo>
                    <a:pt x="53280" y="72112"/>
                  </a:lnTo>
                  <a:lnTo>
                    <a:pt x="53263" y="72121"/>
                  </a:lnTo>
                  <a:lnTo>
                    <a:pt x="53254" y="72147"/>
                  </a:lnTo>
                  <a:lnTo>
                    <a:pt x="53246" y="72155"/>
                  </a:lnTo>
                  <a:lnTo>
                    <a:pt x="53101" y="72830"/>
                  </a:lnTo>
                  <a:lnTo>
                    <a:pt x="53101" y="72855"/>
                  </a:lnTo>
                  <a:lnTo>
                    <a:pt x="53109" y="72881"/>
                  </a:lnTo>
                  <a:lnTo>
                    <a:pt x="53126" y="72898"/>
                  </a:lnTo>
                  <a:lnTo>
                    <a:pt x="53152" y="72906"/>
                  </a:lnTo>
                  <a:lnTo>
                    <a:pt x="53186" y="72906"/>
                  </a:lnTo>
                  <a:lnTo>
                    <a:pt x="53203" y="72898"/>
                  </a:lnTo>
                  <a:lnTo>
                    <a:pt x="53220" y="72881"/>
                  </a:lnTo>
                  <a:lnTo>
                    <a:pt x="53229" y="72855"/>
                  </a:lnTo>
                  <a:lnTo>
                    <a:pt x="53382" y="72181"/>
                  </a:lnTo>
                  <a:lnTo>
                    <a:pt x="53382" y="72155"/>
                  </a:lnTo>
                  <a:lnTo>
                    <a:pt x="53374" y="72129"/>
                  </a:lnTo>
                  <a:lnTo>
                    <a:pt x="53357" y="72112"/>
                  </a:lnTo>
                  <a:lnTo>
                    <a:pt x="53331" y="72104"/>
                  </a:lnTo>
                  <a:close/>
                  <a:moveTo>
                    <a:pt x="53007" y="73436"/>
                  </a:moveTo>
                  <a:lnTo>
                    <a:pt x="52981" y="73444"/>
                  </a:lnTo>
                  <a:lnTo>
                    <a:pt x="52964" y="73461"/>
                  </a:lnTo>
                  <a:lnTo>
                    <a:pt x="52947" y="73487"/>
                  </a:lnTo>
                  <a:lnTo>
                    <a:pt x="52947" y="73512"/>
                  </a:lnTo>
                  <a:lnTo>
                    <a:pt x="52955" y="73538"/>
                  </a:lnTo>
                  <a:lnTo>
                    <a:pt x="52973" y="73555"/>
                  </a:lnTo>
                  <a:lnTo>
                    <a:pt x="52998" y="73572"/>
                  </a:lnTo>
                  <a:lnTo>
                    <a:pt x="53015" y="73572"/>
                  </a:lnTo>
                  <a:lnTo>
                    <a:pt x="53041" y="73564"/>
                  </a:lnTo>
                  <a:lnTo>
                    <a:pt x="53058" y="73555"/>
                  </a:lnTo>
                  <a:lnTo>
                    <a:pt x="53075" y="73538"/>
                  </a:lnTo>
                  <a:lnTo>
                    <a:pt x="53084" y="73521"/>
                  </a:lnTo>
                  <a:lnTo>
                    <a:pt x="53084" y="73487"/>
                  </a:lnTo>
                  <a:lnTo>
                    <a:pt x="53075" y="73470"/>
                  </a:lnTo>
                  <a:lnTo>
                    <a:pt x="53058" y="73444"/>
                  </a:lnTo>
                  <a:lnTo>
                    <a:pt x="53032" y="73436"/>
                  </a:lnTo>
                  <a:close/>
                  <a:moveTo>
                    <a:pt x="52853" y="74093"/>
                  </a:moveTo>
                  <a:lnTo>
                    <a:pt x="52836" y="74102"/>
                  </a:lnTo>
                  <a:lnTo>
                    <a:pt x="52810" y="74119"/>
                  </a:lnTo>
                  <a:lnTo>
                    <a:pt x="52802" y="74144"/>
                  </a:lnTo>
                  <a:lnTo>
                    <a:pt x="52648" y="74827"/>
                  </a:lnTo>
                  <a:lnTo>
                    <a:pt x="52648" y="74853"/>
                  </a:lnTo>
                  <a:lnTo>
                    <a:pt x="52657" y="74878"/>
                  </a:lnTo>
                  <a:lnTo>
                    <a:pt x="52674" y="74895"/>
                  </a:lnTo>
                  <a:lnTo>
                    <a:pt x="52699" y="74904"/>
                  </a:lnTo>
                  <a:lnTo>
                    <a:pt x="52733" y="74904"/>
                  </a:lnTo>
                  <a:lnTo>
                    <a:pt x="52759" y="74895"/>
                  </a:lnTo>
                  <a:lnTo>
                    <a:pt x="52768" y="74878"/>
                  </a:lnTo>
                  <a:lnTo>
                    <a:pt x="52785" y="74853"/>
                  </a:lnTo>
                  <a:lnTo>
                    <a:pt x="52896" y="74332"/>
                  </a:lnTo>
                  <a:lnTo>
                    <a:pt x="52930" y="74178"/>
                  </a:lnTo>
                  <a:lnTo>
                    <a:pt x="52930" y="74153"/>
                  </a:lnTo>
                  <a:lnTo>
                    <a:pt x="52921" y="74127"/>
                  </a:lnTo>
                  <a:lnTo>
                    <a:pt x="52904" y="74110"/>
                  </a:lnTo>
                  <a:lnTo>
                    <a:pt x="52879" y="74102"/>
                  </a:lnTo>
                  <a:lnTo>
                    <a:pt x="52853" y="74093"/>
                  </a:lnTo>
                  <a:close/>
                  <a:moveTo>
                    <a:pt x="52554" y="75433"/>
                  </a:moveTo>
                  <a:lnTo>
                    <a:pt x="52529" y="75442"/>
                  </a:lnTo>
                  <a:lnTo>
                    <a:pt x="52512" y="75459"/>
                  </a:lnTo>
                  <a:lnTo>
                    <a:pt x="52494" y="75485"/>
                  </a:lnTo>
                  <a:lnTo>
                    <a:pt x="52494" y="75510"/>
                  </a:lnTo>
                  <a:lnTo>
                    <a:pt x="52512" y="75536"/>
                  </a:lnTo>
                  <a:lnTo>
                    <a:pt x="52529" y="75553"/>
                  </a:lnTo>
                  <a:lnTo>
                    <a:pt x="52554" y="75561"/>
                  </a:lnTo>
                  <a:lnTo>
                    <a:pt x="52563" y="75570"/>
                  </a:lnTo>
                  <a:lnTo>
                    <a:pt x="52588" y="75561"/>
                  </a:lnTo>
                  <a:lnTo>
                    <a:pt x="52605" y="75553"/>
                  </a:lnTo>
                  <a:lnTo>
                    <a:pt x="52623" y="75536"/>
                  </a:lnTo>
                  <a:lnTo>
                    <a:pt x="52631" y="75519"/>
                  </a:lnTo>
                  <a:lnTo>
                    <a:pt x="52631" y="75485"/>
                  </a:lnTo>
                  <a:lnTo>
                    <a:pt x="52623" y="75467"/>
                  </a:lnTo>
                  <a:lnTo>
                    <a:pt x="52605" y="75442"/>
                  </a:lnTo>
                  <a:lnTo>
                    <a:pt x="52580" y="754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7" name="Google Shape;10197;p44"/>
            <p:cNvSpPr/>
            <p:nvPr/>
          </p:nvSpPr>
          <p:spPr>
            <a:xfrm>
              <a:off x="4805063" y="3724875"/>
              <a:ext cx="5375" cy="11975"/>
            </a:xfrm>
            <a:custGeom>
              <a:avLst/>
              <a:gdLst/>
              <a:ahLst/>
              <a:cxnLst/>
              <a:rect l="l" t="t" r="r" b="b"/>
              <a:pathLst>
                <a:path w="215" h="479" extrusionOk="0">
                  <a:moveTo>
                    <a:pt x="138" y="0"/>
                  </a:moveTo>
                  <a:lnTo>
                    <a:pt x="112" y="17"/>
                  </a:lnTo>
                  <a:lnTo>
                    <a:pt x="95" y="34"/>
                  </a:lnTo>
                  <a:lnTo>
                    <a:pt x="78" y="60"/>
                  </a:lnTo>
                  <a:lnTo>
                    <a:pt x="9" y="393"/>
                  </a:lnTo>
                  <a:lnTo>
                    <a:pt x="1" y="419"/>
                  </a:lnTo>
                  <a:lnTo>
                    <a:pt x="18" y="444"/>
                  </a:lnTo>
                  <a:lnTo>
                    <a:pt x="35" y="461"/>
                  </a:lnTo>
                  <a:lnTo>
                    <a:pt x="61" y="478"/>
                  </a:lnTo>
                  <a:lnTo>
                    <a:pt x="69" y="478"/>
                  </a:lnTo>
                  <a:lnTo>
                    <a:pt x="95" y="470"/>
                  </a:lnTo>
                  <a:lnTo>
                    <a:pt x="112" y="461"/>
                  </a:lnTo>
                  <a:lnTo>
                    <a:pt x="129" y="444"/>
                  </a:lnTo>
                  <a:lnTo>
                    <a:pt x="138" y="427"/>
                  </a:lnTo>
                  <a:lnTo>
                    <a:pt x="214" y="86"/>
                  </a:lnTo>
                  <a:lnTo>
                    <a:pt x="214" y="60"/>
                  </a:lnTo>
                  <a:lnTo>
                    <a:pt x="206" y="34"/>
                  </a:lnTo>
                  <a:lnTo>
                    <a:pt x="189" y="17"/>
                  </a:lnTo>
                  <a:lnTo>
                    <a:pt x="163" y="9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8" name="Google Shape;10198;p44"/>
            <p:cNvSpPr/>
            <p:nvPr/>
          </p:nvSpPr>
          <p:spPr>
            <a:xfrm>
              <a:off x="5872213" y="2794125"/>
              <a:ext cx="11325" cy="7275"/>
            </a:xfrm>
            <a:custGeom>
              <a:avLst/>
              <a:gdLst/>
              <a:ahLst/>
              <a:cxnLst/>
              <a:rect l="l" t="t" r="r" b="b"/>
              <a:pathLst>
                <a:path w="453" h="291" extrusionOk="0">
                  <a:moveTo>
                    <a:pt x="68" y="0"/>
                  </a:moveTo>
                  <a:lnTo>
                    <a:pt x="43" y="9"/>
                  </a:lnTo>
                  <a:lnTo>
                    <a:pt x="26" y="17"/>
                  </a:lnTo>
                  <a:lnTo>
                    <a:pt x="9" y="43"/>
                  </a:lnTo>
                  <a:lnTo>
                    <a:pt x="0" y="69"/>
                  </a:lnTo>
                  <a:lnTo>
                    <a:pt x="9" y="94"/>
                  </a:lnTo>
                  <a:lnTo>
                    <a:pt x="17" y="120"/>
                  </a:lnTo>
                  <a:lnTo>
                    <a:pt x="43" y="137"/>
                  </a:lnTo>
                  <a:lnTo>
                    <a:pt x="350" y="282"/>
                  </a:lnTo>
                  <a:lnTo>
                    <a:pt x="384" y="291"/>
                  </a:lnTo>
                  <a:lnTo>
                    <a:pt x="418" y="282"/>
                  </a:lnTo>
                  <a:lnTo>
                    <a:pt x="435" y="265"/>
                  </a:lnTo>
                  <a:lnTo>
                    <a:pt x="444" y="248"/>
                  </a:lnTo>
                  <a:lnTo>
                    <a:pt x="453" y="222"/>
                  </a:lnTo>
                  <a:lnTo>
                    <a:pt x="444" y="197"/>
                  </a:lnTo>
                  <a:lnTo>
                    <a:pt x="435" y="180"/>
                  </a:lnTo>
                  <a:lnTo>
                    <a:pt x="410" y="162"/>
                  </a:lnTo>
                  <a:lnTo>
                    <a:pt x="94" y="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9" name="Google Shape;10199;p44"/>
            <p:cNvSpPr/>
            <p:nvPr/>
          </p:nvSpPr>
          <p:spPr>
            <a:xfrm>
              <a:off x="5856613" y="2787300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69" y="0"/>
                  </a:moveTo>
                  <a:lnTo>
                    <a:pt x="44" y="9"/>
                  </a:lnTo>
                  <a:lnTo>
                    <a:pt x="18" y="17"/>
                  </a:lnTo>
                  <a:lnTo>
                    <a:pt x="1" y="43"/>
                  </a:lnTo>
                  <a:lnTo>
                    <a:pt x="1" y="68"/>
                  </a:lnTo>
                  <a:lnTo>
                    <a:pt x="1" y="94"/>
                  </a:lnTo>
                  <a:lnTo>
                    <a:pt x="18" y="120"/>
                  </a:lnTo>
                  <a:lnTo>
                    <a:pt x="35" y="128"/>
                  </a:lnTo>
                  <a:lnTo>
                    <a:pt x="69" y="137"/>
                  </a:lnTo>
                  <a:lnTo>
                    <a:pt x="86" y="137"/>
                  </a:lnTo>
                  <a:lnTo>
                    <a:pt x="103" y="128"/>
                  </a:lnTo>
                  <a:lnTo>
                    <a:pt x="120" y="111"/>
                  </a:lnTo>
                  <a:lnTo>
                    <a:pt x="129" y="94"/>
                  </a:lnTo>
                  <a:lnTo>
                    <a:pt x="137" y="68"/>
                  </a:lnTo>
                  <a:lnTo>
                    <a:pt x="129" y="43"/>
                  </a:lnTo>
                  <a:lnTo>
                    <a:pt x="112" y="17"/>
                  </a:lnTo>
                  <a:lnTo>
                    <a:pt x="95" y="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0" name="Google Shape;10200;p44"/>
            <p:cNvSpPr/>
            <p:nvPr/>
          </p:nvSpPr>
          <p:spPr>
            <a:xfrm>
              <a:off x="4337038" y="2285750"/>
              <a:ext cx="1507025" cy="518425"/>
            </a:xfrm>
            <a:custGeom>
              <a:avLst/>
              <a:gdLst/>
              <a:ahLst/>
              <a:cxnLst/>
              <a:rect l="l" t="t" r="r" b="b"/>
              <a:pathLst>
                <a:path w="60281" h="20737" extrusionOk="0">
                  <a:moveTo>
                    <a:pt x="14684" y="0"/>
                  </a:moveTo>
                  <a:lnTo>
                    <a:pt x="14658" y="17"/>
                  </a:lnTo>
                  <a:lnTo>
                    <a:pt x="14650" y="43"/>
                  </a:lnTo>
                  <a:lnTo>
                    <a:pt x="14641" y="68"/>
                  </a:lnTo>
                  <a:lnTo>
                    <a:pt x="14650" y="94"/>
                  </a:lnTo>
                  <a:lnTo>
                    <a:pt x="14667" y="111"/>
                  </a:lnTo>
                  <a:lnTo>
                    <a:pt x="14684" y="128"/>
                  </a:lnTo>
                  <a:lnTo>
                    <a:pt x="14710" y="137"/>
                  </a:lnTo>
                  <a:lnTo>
                    <a:pt x="14735" y="128"/>
                  </a:lnTo>
                  <a:lnTo>
                    <a:pt x="14761" y="111"/>
                  </a:lnTo>
                  <a:lnTo>
                    <a:pt x="14769" y="85"/>
                  </a:lnTo>
                  <a:lnTo>
                    <a:pt x="14778" y="60"/>
                  </a:lnTo>
                  <a:lnTo>
                    <a:pt x="14769" y="34"/>
                  </a:lnTo>
                  <a:lnTo>
                    <a:pt x="14761" y="17"/>
                  </a:lnTo>
                  <a:lnTo>
                    <a:pt x="14735" y="0"/>
                  </a:lnTo>
                  <a:close/>
                  <a:moveTo>
                    <a:pt x="15375" y="17"/>
                  </a:moveTo>
                  <a:lnTo>
                    <a:pt x="15350" y="34"/>
                  </a:lnTo>
                  <a:lnTo>
                    <a:pt x="15333" y="51"/>
                  </a:lnTo>
                  <a:lnTo>
                    <a:pt x="15324" y="77"/>
                  </a:lnTo>
                  <a:lnTo>
                    <a:pt x="15333" y="103"/>
                  </a:lnTo>
                  <a:lnTo>
                    <a:pt x="15341" y="128"/>
                  </a:lnTo>
                  <a:lnTo>
                    <a:pt x="15358" y="145"/>
                  </a:lnTo>
                  <a:lnTo>
                    <a:pt x="15393" y="154"/>
                  </a:lnTo>
                  <a:lnTo>
                    <a:pt x="15563" y="171"/>
                  </a:lnTo>
                  <a:lnTo>
                    <a:pt x="15734" y="196"/>
                  </a:lnTo>
                  <a:lnTo>
                    <a:pt x="15896" y="231"/>
                  </a:lnTo>
                  <a:lnTo>
                    <a:pt x="16067" y="273"/>
                  </a:lnTo>
                  <a:lnTo>
                    <a:pt x="16101" y="273"/>
                  </a:lnTo>
                  <a:lnTo>
                    <a:pt x="16127" y="265"/>
                  </a:lnTo>
                  <a:lnTo>
                    <a:pt x="16135" y="248"/>
                  </a:lnTo>
                  <a:lnTo>
                    <a:pt x="16144" y="222"/>
                  </a:lnTo>
                  <a:lnTo>
                    <a:pt x="16152" y="196"/>
                  </a:lnTo>
                  <a:lnTo>
                    <a:pt x="16144" y="171"/>
                  </a:lnTo>
                  <a:lnTo>
                    <a:pt x="16127" y="154"/>
                  </a:lnTo>
                  <a:lnTo>
                    <a:pt x="16152" y="154"/>
                  </a:lnTo>
                  <a:lnTo>
                    <a:pt x="16101" y="145"/>
                  </a:lnTo>
                  <a:lnTo>
                    <a:pt x="15930" y="103"/>
                  </a:lnTo>
                  <a:lnTo>
                    <a:pt x="15751" y="68"/>
                  </a:lnTo>
                  <a:lnTo>
                    <a:pt x="15580" y="34"/>
                  </a:lnTo>
                  <a:lnTo>
                    <a:pt x="15401" y="17"/>
                  </a:lnTo>
                  <a:close/>
                  <a:moveTo>
                    <a:pt x="14018" y="68"/>
                  </a:moveTo>
                  <a:lnTo>
                    <a:pt x="13847" y="103"/>
                  </a:lnTo>
                  <a:lnTo>
                    <a:pt x="13677" y="137"/>
                  </a:lnTo>
                  <a:lnTo>
                    <a:pt x="13327" y="231"/>
                  </a:lnTo>
                  <a:lnTo>
                    <a:pt x="13301" y="239"/>
                  </a:lnTo>
                  <a:lnTo>
                    <a:pt x="13292" y="265"/>
                  </a:lnTo>
                  <a:lnTo>
                    <a:pt x="13284" y="290"/>
                  </a:lnTo>
                  <a:lnTo>
                    <a:pt x="13284" y="316"/>
                  </a:lnTo>
                  <a:lnTo>
                    <a:pt x="13292" y="333"/>
                  </a:lnTo>
                  <a:lnTo>
                    <a:pt x="13309" y="350"/>
                  </a:lnTo>
                  <a:lnTo>
                    <a:pt x="13327" y="359"/>
                  </a:lnTo>
                  <a:lnTo>
                    <a:pt x="13344" y="367"/>
                  </a:lnTo>
                  <a:lnTo>
                    <a:pt x="13369" y="359"/>
                  </a:lnTo>
                  <a:lnTo>
                    <a:pt x="13702" y="273"/>
                  </a:lnTo>
                  <a:lnTo>
                    <a:pt x="14044" y="205"/>
                  </a:lnTo>
                  <a:lnTo>
                    <a:pt x="14061" y="196"/>
                  </a:lnTo>
                  <a:lnTo>
                    <a:pt x="14086" y="179"/>
                  </a:lnTo>
                  <a:lnTo>
                    <a:pt x="14095" y="154"/>
                  </a:lnTo>
                  <a:lnTo>
                    <a:pt x="14095" y="128"/>
                  </a:lnTo>
                  <a:lnTo>
                    <a:pt x="14086" y="103"/>
                  </a:lnTo>
                  <a:lnTo>
                    <a:pt x="14069" y="85"/>
                  </a:lnTo>
                  <a:lnTo>
                    <a:pt x="14044" y="68"/>
                  </a:lnTo>
                  <a:close/>
                  <a:moveTo>
                    <a:pt x="16733" y="367"/>
                  </a:moveTo>
                  <a:lnTo>
                    <a:pt x="16707" y="376"/>
                  </a:lnTo>
                  <a:lnTo>
                    <a:pt x="16682" y="384"/>
                  </a:lnTo>
                  <a:lnTo>
                    <a:pt x="16665" y="410"/>
                  </a:lnTo>
                  <a:lnTo>
                    <a:pt x="16665" y="435"/>
                  </a:lnTo>
                  <a:lnTo>
                    <a:pt x="16665" y="461"/>
                  </a:lnTo>
                  <a:lnTo>
                    <a:pt x="16682" y="478"/>
                  </a:lnTo>
                  <a:lnTo>
                    <a:pt x="16699" y="495"/>
                  </a:lnTo>
                  <a:lnTo>
                    <a:pt x="16724" y="504"/>
                  </a:lnTo>
                  <a:lnTo>
                    <a:pt x="16750" y="504"/>
                  </a:lnTo>
                  <a:lnTo>
                    <a:pt x="16767" y="495"/>
                  </a:lnTo>
                  <a:lnTo>
                    <a:pt x="16776" y="478"/>
                  </a:lnTo>
                  <a:lnTo>
                    <a:pt x="16793" y="461"/>
                  </a:lnTo>
                  <a:lnTo>
                    <a:pt x="16793" y="435"/>
                  </a:lnTo>
                  <a:lnTo>
                    <a:pt x="16793" y="410"/>
                  </a:lnTo>
                  <a:lnTo>
                    <a:pt x="16776" y="384"/>
                  </a:lnTo>
                  <a:lnTo>
                    <a:pt x="16784" y="384"/>
                  </a:lnTo>
                  <a:lnTo>
                    <a:pt x="16758" y="376"/>
                  </a:lnTo>
                  <a:lnTo>
                    <a:pt x="16733" y="367"/>
                  </a:lnTo>
                  <a:close/>
                  <a:moveTo>
                    <a:pt x="12703" y="453"/>
                  </a:moveTo>
                  <a:lnTo>
                    <a:pt x="12678" y="461"/>
                  </a:lnTo>
                  <a:lnTo>
                    <a:pt x="12652" y="478"/>
                  </a:lnTo>
                  <a:lnTo>
                    <a:pt x="12635" y="495"/>
                  </a:lnTo>
                  <a:lnTo>
                    <a:pt x="12635" y="521"/>
                  </a:lnTo>
                  <a:lnTo>
                    <a:pt x="12635" y="546"/>
                  </a:lnTo>
                  <a:lnTo>
                    <a:pt x="12652" y="564"/>
                  </a:lnTo>
                  <a:lnTo>
                    <a:pt x="12661" y="581"/>
                  </a:lnTo>
                  <a:lnTo>
                    <a:pt x="12678" y="589"/>
                  </a:lnTo>
                  <a:lnTo>
                    <a:pt x="12729" y="589"/>
                  </a:lnTo>
                  <a:lnTo>
                    <a:pt x="12729" y="581"/>
                  </a:lnTo>
                  <a:lnTo>
                    <a:pt x="12746" y="572"/>
                  </a:lnTo>
                  <a:lnTo>
                    <a:pt x="12763" y="546"/>
                  </a:lnTo>
                  <a:lnTo>
                    <a:pt x="12772" y="521"/>
                  </a:lnTo>
                  <a:lnTo>
                    <a:pt x="12763" y="495"/>
                  </a:lnTo>
                  <a:lnTo>
                    <a:pt x="12746" y="478"/>
                  </a:lnTo>
                  <a:lnTo>
                    <a:pt x="12729" y="461"/>
                  </a:lnTo>
                  <a:lnTo>
                    <a:pt x="12703" y="453"/>
                  </a:lnTo>
                  <a:close/>
                  <a:moveTo>
                    <a:pt x="12046" y="751"/>
                  </a:moveTo>
                  <a:lnTo>
                    <a:pt x="11739" y="931"/>
                  </a:lnTo>
                  <a:lnTo>
                    <a:pt x="11440" y="1118"/>
                  </a:lnTo>
                  <a:lnTo>
                    <a:pt x="11423" y="1135"/>
                  </a:lnTo>
                  <a:lnTo>
                    <a:pt x="11414" y="1161"/>
                  </a:lnTo>
                  <a:lnTo>
                    <a:pt x="11414" y="1187"/>
                  </a:lnTo>
                  <a:lnTo>
                    <a:pt x="11423" y="1212"/>
                  </a:lnTo>
                  <a:lnTo>
                    <a:pt x="11448" y="1238"/>
                  </a:lnTo>
                  <a:lnTo>
                    <a:pt x="11483" y="1246"/>
                  </a:lnTo>
                  <a:lnTo>
                    <a:pt x="11500" y="1238"/>
                  </a:lnTo>
                  <a:lnTo>
                    <a:pt x="11517" y="1229"/>
                  </a:lnTo>
                  <a:lnTo>
                    <a:pt x="11815" y="1042"/>
                  </a:lnTo>
                  <a:lnTo>
                    <a:pt x="12114" y="879"/>
                  </a:lnTo>
                  <a:lnTo>
                    <a:pt x="12131" y="862"/>
                  </a:lnTo>
                  <a:lnTo>
                    <a:pt x="12148" y="837"/>
                  </a:lnTo>
                  <a:lnTo>
                    <a:pt x="12148" y="811"/>
                  </a:lnTo>
                  <a:lnTo>
                    <a:pt x="12140" y="785"/>
                  </a:lnTo>
                  <a:lnTo>
                    <a:pt x="12123" y="760"/>
                  </a:lnTo>
                  <a:lnTo>
                    <a:pt x="12097" y="751"/>
                  </a:lnTo>
                  <a:close/>
                  <a:moveTo>
                    <a:pt x="17313" y="700"/>
                  </a:moveTo>
                  <a:lnTo>
                    <a:pt x="17288" y="709"/>
                  </a:lnTo>
                  <a:lnTo>
                    <a:pt x="17271" y="726"/>
                  </a:lnTo>
                  <a:lnTo>
                    <a:pt x="17262" y="751"/>
                  </a:lnTo>
                  <a:lnTo>
                    <a:pt x="17262" y="777"/>
                  </a:lnTo>
                  <a:lnTo>
                    <a:pt x="17271" y="803"/>
                  </a:lnTo>
                  <a:lnTo>
                    <a:pt x="17296" y="820"/>
                  </a:lnTo>
                  <a:lnTo>
                    <a:pt x="17569" y="1007"/>
                  </a:lnTo>
                  <a:lnTo>
                    <a:pt x="17706" y="1118"/>
                  </a:lnTo>
                  <a:lnTo>
                    <a:pt x="17851" y="1229"/>
                  </a:lnTo>
                  <a:lnTo>
                    <a:pt x="17868" y="1238"/>
                  </a:lnTo>
                  <a:lnTo>
                    <a:pt x="17894" y="1246"/>
                  </a:lnTo>
                  <a:lnTo>
                    <a:pt x="17919" y="1238"/>
                  </a:lnTo>
                  <a:lnTo>
                    <a:pt x="17945" y="1221"/>
                  </a:lnTo>
                  <a:lnTo>
                    <a:pt x="17954" y="1195"/>
                  </a:lnTo>
                  <a:lnTo>
                    <a:pt x="17962" y="1170"/>
                  </a:lnTo>
                  <a:lnTo>
                    <a:pt x="17954" y="1144"/>
                  </a:lnTo>
                  <a:lnTo>
                    <a:pt x="17937" y="1127"/>
                  </a:lnTo>
                  <a:lnTo>
                    <a:pt x="17791" y="1007"/>
                  </a:lnTo>
                  <a:lnTo>
                    <a:pt x="17655" y="905"/>
                  </a:lnTo>
                  <a:lnTo>
                    <a:pt x="17510" y="803"/>
                  </a:lnTo>
                  <a:lnTo>
                    <a:pt x="17365" y="709"/>
                  </a:lnTo>
                  <a:lnTo>
                    <a:pt x="17339" y="700"/>
                  </a:lnTo>
                  <a:close/>
                  <a:moveTo>
                    <a:pt x="10936" y="1511"/>
                  </a:moveTo>
                  <a:lnTo>
                    <a:pt x="10911" y="1520"/>
                  </a:lnTo>
                  <a:lnTo>
                    <a:pt x="10885" y="1528"/>
                  </a:lnTo>
                  <a:lnTo>
                    <a:pt x="10868" y="1545"/>
                  </a:lnTo>
                  <a:lnTo>
                    <a:pt x="10859" y="1571"/>
                  </a:lnTo>
                  <a:lnTo>
                    <a:pt x="10859" y="1596"/>
                  </a:lnTo>
                  <a:lnTo>
                    <a:pt x="10876" y="1622"/>
                  </a:lnTo>
                  <a:lnTo>
                    <a:pt x="10902" y="1639"/>
                  </a:lnTo>
                  <a:lnTo>
                    <a:pt x="10928" y="1648"/>
                  </a:lnTo>
                  <a:lnTo>
                    <a:pt x="10953" y="1648"/>
                  </a:lnTo>
                  <a:lnTo>
                    <a:pt x="10970" y="1639"/>
                  </a:lnTo>
                  <a:lnTo>
                    <a:pt x="10970" y="1631"/>
                  </a:lnTo>
                  <a:lnTo>
                    <a:pt x="10987" y="1614"/>
                  </a:lnTo>
                  <a:lnTo>
                    <a:pt x="10996" y="1588"/>
                  </a:lnTo>
                  <a:lnTo>
                    <a:pt x="10996" y="1562"/>
                  </a:lnTo>
                  <a:lnTo>
                    <a:pt x="10979" y="1537"/>
                  </a:lnTo>
                  <a:lnTo>
                    <a:pt x="10962" y="1520"/>
                  </a:lnTo>
                  <a:lnTo>
                    <a:pt x="10936" y="1511"/>
                  </a:lnTo>
                  <a:close/>
                  <a:moveTo>
                    <a:pt x="18398" y="1571"/>
                  </a:moveTo>
                  <a:lnTo>
                    <a:pt x="18372" y="1579"/>
                  </a:lnTo>
                  <a:lnTo>
                    <a:pt x="18355" y="1588"/>
                  </a:lnTo>
                  <a:lnTo>
                    <a:pt x="18338" y="1614"/>
                  </a:lnTo>
                  <a:lnTo>
                    <a:pt x="18329" y="1639"/>
                  </a:lnTo>
                  <a:lnTo>
                    <a:pt x="18338" y="1665"/>
                  </a:lnTo>
                  <a:lnTo>
                    <a:pt x="18355" y="1690"/>
                  </a:lnTo>
                  <a:lnTo>
                    <a:pt x="18372" y="1699"/>
                  </a:lnTo>
                  <a:lnTo>
                    <a:pt x="18398" y="1707"/>
                  </a:lnTo>
                  <a:lnTo>
                    <a:pt x="18423" y="1699"/>
                  </a:lnTo>
                  <a:lnTo>
                    <a:pt x="18449" y="1682"/>
                  </a:lnTo>
                  <a:lnTo>
                    <a:pt x="18457" y="1665"/>
                  </a:lnTo>
                  <a:lnTo>
                    <a:pt x="18466" y="1648"/>
                  </a:lnTo>
                  <a:lnTo>
                    <a:pt x="18466" y="1622"/>
                  </a:lnTo>
                  <a:lnTo>
                    <a:pt x="18457" y="1605"/>
                  </a:lnTo>
                  <a:lnTo>
                    <a:pt x="18449" y="1588"/>
                  </a:lnTo>
                  <a:lnTo>
                    <a:pt x="18423" y="1579"/>
                  </a:lnTo>
                  <a:lnTo>
                    <a:pt x="18398" y="1571"/>
                  </a:lnTo>
                  <a:close/>
                  <a:moveTo>
                    <a:pt x="31690" y="2365"/>
                  </a:moveTo>
                  <a:lnTo>
                    <a:pt x="31348" y="2390"/>
                  </a:lnTo>
                  <a:lnTo>
                    <a:pt x="31323" y="2399"/>
                  </a:lnTo>
                  <a:lnTo>
                    <a:pt x="31297" y="2416"/>
                  </a:lnTo>
                  <a:lnTo>
                    <a:pt x="31288" y="2433"/>
                  </a:lnTo>
                  <a:lnTo>
                    <a:pt x="31280" y="2459"/>
                  </a:lnTo>
                  <a:lnTo>
                    <a:pt x="31288" y="2484"/>
                  </a:lnTo>
                  <a:lnTo>
                    <a:pt x="31306" y="2501"/>
                  </a:lnTo>
                  <a:lnTo>
                    <a:pt x="31323" y="2518"/>
                  </a:lnTo>
                  <a:lnTo>
                    <a:pt x="31348" y="2527"/>
                  </a:lnTo>
                  <a:lnTo>
                    <a:pt x="31357" y="2527"/>
                  </a:lnTo>
                  <a:lnTo>
                    <a:pt x="31698" y="2501"/>
                  </a:lnTo>
                  <a:lnTo>
                    <a:pt x="32048" y="2501"/>
                  </a:lnTo>
                  <a:lnTo>
                    <a:pt x="32074" y="2493"/>
                  </a:lnTo>
                  <a:lnTo>
                    <a:pt x="32099" y="2484"/>
                  </a:lnTo>
                  <a:lnTo>
                    <a:pt x="32108" y="2459"/>
                  </a:lnTo>
                  <a:lnTo>
                    <a:pt x="32117" y="2433"/>
                  </a:lnTo>
                  <a:lnTo>
                    <a:pt x="32108" y="2408"/>
                  </a:lnTo>
                  <a:lnTo>
                    <a:pt x="32099" y="2382"/>
                  </a:lnTo>
                  <a:lnTo>
                    <a:pt x="32074" y="2373"/>
                  </a:lnTo>
                  <a:lnTo>
                    <a:pt x="32048" y="2365"/>
                  </a:lnTo>
                  <a:close/>
                  <a:moveTo>
                    <a:pt x="32740" y="2399"/>
                  </a:moveTo>
                  <a:lnTo>
                    <a:pt x="32714" y="2408"/>
                  </a:lnTo>
                  <a:lnTo>
                    <a:pt x="32689" y="2416"/>
                  </a:lnTo>
                  <a:lnTo>
                    <a:pt x="32671" y="2433"/>
                  </a:lnTo>
                  <a:lnTo>
                    <a:pt x="32663" y="2459"/>
                  </a:lnTo>
                  <a:lnTo>
                    <a:pt x="32671" y="2484"/>
                  </a:lnTo>
                  <a:lnTo>
                    <a:pt x="32680" y="2510"/>
                  </a:lnTo>
                  <a:lnTo>
                    <a:pt x="32697" y="2527"/>
                  </a:lnTo>
                  <a:lnTo>
                    <a:pt x="32723" y="2536"/>
                  </a:lnTo>
                  <a:lnTo>
                    <a:pt x="32731" y="2536"/>
                  </a:lnTo>
                  <a:lnTo>
                    <a:pt x="32757" y="2527"/>
                  </a:lnTo>
                  <a:lnTo>
                    <a:pt x="32782" y="2518"/>
                  </a:lnTo>
                  <a:lnTo>
                    <a:pt x="32791" y="2501"/>
                  </a:lnTo>
                  <a:lnTo>
                    <a:pt x="32800" y="2476"/>
                  </a:lnTo>
                  <a:lnTo>
                    <a:pt x="32800" y="2450"/>
                  </a:lnTo>
                  <a:lnTo>
                    <a:pt x="32782" y="2425"/>
                  </a:lnTo>
                  <a:lnTo>
                    <a:pt x="32765" y="2408"/>
                  </a:lnTo>
                  <a:lnTo>
                    <a:pt x="32740" y="2399"/>
                  </a:lnTo>
                  <a:close/>
                  <a:moveTo>
                    <a:pt x="10390" y="1964"/>
                  </a:moveTo>
                  <a:lnTo>
                    <a:pt x="10364" y="1981"/>
                  </a:lnTo>
                  <a:lnTo>
                    <a:pt x="10117" y="2220"/>
                  </a:lnTo>
                  <a:lnTo>
                    <a:pt x="9869" y="2476"/>
                  </a:lnTo>
                  <a:lnTo>
                    <a:pt x="9852" y="2501"/>
                  </a:lnTo>
                  <a:lnTo>
                    <a:pt x="9843" y="2527"/>
                  </a:lnTo>
                  <a:lnTo>
                    <a:pt x="9852" y="2553"/>
                  </a:lnTo>
                  <a:lnTo>
                    <a:pt x="9869" y="2570"/>
                  </a:lnTo>
                  <a:lnTo>
                    <a:pt x="9886" y="2587"/>
                  </a:lnTo>
                  <a:lnTo>
                    <a:pt x="9937" y="2587"/>
                  </a:lnTo>
                  <a:lnTo>
                    <a:pt x="9963" y="2570"/>
                  </a:lnTo>
                  <a:lnTo>
                    <a:pt x="10211" y="2314"/>
                  </a:lnTo>
                  <a:lnTo>
                    <a:pt x="10458" y="2083"/>
                  </a:lnTo>
                  <a:lnTo>
                    <a:pt x="10475" y="2057"/>
                  </a:lnTo>
                  <a:lnTo>
                    <a:pt x="10475" y="2032"/>
                  </a:lnTo>
                  <a:lnTo>
                    <a:pt x="10475" y="2006"/>
                  </a:lnTo>
                  <a:lnTo>
                    <a:pt x="10458" y="1981"/>
                  </a:lnTo>
                  <a:lnTo>
                    <a:pt x="10441" y="1972"/>
                  </a:lnTo>
                  <a:lnTo>
                    <a:pt x="10415" y="1964"/>
                  </a:lnTo>
                  <a:close/>
                  <a:moveTo>
                    <a:pt x="30657" y="2467"/>
                  </a:moveTo>
                  <a:lnTo>
                    <a:pt x="30631" y="2484"/>
                  </a:lnTo>
                  <a:lnTo>
                    <a:pt x="30614" y="2501"/>
                  </a:lnTo>
                  <a:lnTo>
                    <a:pt x="30606" y="2518"/>
                  </a:lnTo>
                  <a:lnTo>
                    <a:pt x="30606" y="2553"/>
                  </a:lnTo>
                  <a:lnTo>
                    <a:pt x="30614" y="2570"/>
                  </a:lnTo>
                  <a:lnTo>
                    <a:pt x="30623" y="2587"/>
                  </a:lnTo>
                  <a:lnTo>
                    <a:pt x="30648" y="2604"/>
                  </a:lnTo>
                  <a:lnTo>
                    <a:pt x="30682" y="2604"/>
                  </a:lnTo>
                  <a:lnTo>
                    <a:pt x="30708" y="2595"/>
                  </a:lnTo>
                  <a:lnTo>
                    <a:pt x="30725" y="2578"/>
                  </a:lnTo>
                  <a:lnTo>
                    <a:pt x="30734" y="2553"/>
                  </a:lnTo>
                  <a:lnTo>
                    <a:pt x="30734" y="2527"/>
                  </a:lnTo>
                  <a:lnTo>
                    <a:pt x="30725" y="2501"/>
                  </a:lnTo>
                  <a:lnTo>
                    <a:pt x="30708" y="2484"/>
                  </a:lnTo>
                  <a:lnTo>
                    <a:pt x="30682" y="2467"/>
                  </a:lnTo>
                  <a:close/>
                  <a:moveTo>
                    <a:pt x="18876" y="2066"/>
                  </a:moveTo>
                  <a:lnTo>
                    <a:pt x="18850" y="2075"/>
                  </a:lnTo>
                  <a:lnTo>
                    <a:pt x="18824" y="2083"/>
                  </a:lnTo>
                  <a:lnTo>
                    <a:pt x="18807" y="2109"/>
                  </a:lnTo>
                  <a:lnTo>
                    <a:pt x="18807" y="2134"/>
                  </a:lnTo>
                  <a:lnTo>
                    <a:pt x="18807" y="2160"/>
                  </a:lnTo>
                  <a:lnTo>
                    <a:pt x="18824" y="2186"/>
                  </a:lnTo>
                  <a:lnTo>
                    <a:pt x="19063" y="2450"/>
                  </a:lnTo>
                  <a:lnTo>
                    <a:pt x="19285" y="2706"/>
                  </a:lnTo>
                  <a:lnTo>
                    <a:pt x="19311" y="2723"/>
                  </a:lnTo>
                  <a:lnTo>
                    <a:pt x="19337" y="2732"/>
                  </a:lnTo>
                  <a:lnTo>
                    <a:pt x="19362" y="2723"/>
                  </a:lnTo>
                  <a:lnTo>
                    <a:pt x="19379" y="2706"/>
                  </a:lnTo>
                  <a:lnTo>
                    <a:pt x="19396" y="2689"/>
                  </a:lnTo>
                  <a:lnTo>
                    <a:pt x="19405" y="2664"/>
                  </a:lnTo>
                  <a:lnTo>
                    <a:pt x="19396" y="2638"/>
                  </a:lnTo>
                  <a:lnTo>
                    <a:pt x="19388" y="2612"/>
                  </a:lnTo>
                  <a:lnTo>
                    <a:pt x="19166" y="2365"/>
                  </a:lnTo>
                  <a:lnTo>
                    <a:pt x="18918" y="2092"/>
                  </a:lnTo>
                  <a:lnTo>
                    <a:pt x="18901" y="2075"/>
                  </a:lnTo>
                  <a:lnTo>
                    <a:pt x="18876" y="2066"/>
                  </a:lnTo>
                  <a:close/>
                  <a:moveTo>
                    <a:pt x="33397" y="2493"/>
                  </a:moveTo>
                  <a:lnTo>
                    <a:pt x="33371" y="2510"/>
                  </a:lnTo>
                  <a:lnTo>
                    <a:pt x="33354" y="2527"/>
                  </a:lnTo>
                  <a:lnTo>
                    <a:pt x="33346" y="2553"/>
                  </a:lnTo>
                  <a:lnTo>
                    <a:pt x="33346" y="2578"/>
                  </a:lnTo>
                  <a:lnTo>
                    <a:pt x="33354" y="2604"/>
                  </a:lnTo>
                  <a:lnTo>
                    <a:pt x="33371" y="2621"/>
                  </a:lnTo>
                  <a:lnTo>
                    <a:pt x="33397" y="2629"/>
                  </a:lnTo>
                  <a:lnTo>
                    <a:pt x="33739" y="2698"/>
                  </a:lnTo>
                  <a:lnTo>
                    <a:pt x="34072" y="2783"/>
                  </a:lnTo>
                  <a:lnTo>
                    <a:pt x="34097" y="2792"/>
                  </a:lnTo>
                  <a:lnTo>
                    <a:pt x="34114" y="2783"/>
                  </a:lnTo>
                  <a:lnTo>
                    <a:pt x="34131" y="2775"/>
                  </a:lnTo>
                  <a:lnTo>
                    <a:pt x="34148" y="2758"/>
                  </a:lnTo>
                  <a:lnTo>
                    <a:pt x="34157" y="2740"/>
                  </a:lnTo>
                  <a:lnTo>
                    <a:pt x="34157" y="2715"/>
                  </a:lnTo>
                  <a:lnTo>
                    <a:pt x="34157" y="2689"/>
                  </a:lnTo>
                  <a:lnTo>
                    <a:pt x="34140" y="2664"/>
                  </a:lnTo>
                  <a:lnTo>
                    <a:pt x="34114" y="2655"/>
                  </a:lnTo>
                  <a:lnTo>
                    <a:pt x="33773" y="2570"/>
                  </a:lnTo>
                  <a:lnTo>
                    <a:pt x="33423" y="2493"/>
                  </a:lnTo>
                  <a:close/>
                  <a:moveTo>
                    <a:pt x="29982" y="2612"/>
                  </a:moveTo>
                  <a:lnTo>
                    <a:pt x="29641" y="2706"/>
                  </a:lnTo>
                  <a:lnTo>
                    <a:pt x="29308" y="2817"/>
                  </a:lnTo>
                  <a:lnTo>
                    <a:pt x="29282" y="2826"/>
                  </a:lnTo>
                  <a:lnTo>
                    <a:pt x="29265" y="2851"/>
                  </a:lnTo>
                  <a:lnTo>
                    <a:pt x="29257" y="2877"/>
                  </a:lnTo>
                  <a:lnTo>
                    <a:pt x="29265" y="2903"/>
                  </a:lnTo>
                  <a:lnTo>
                    <a:pt x="29274" y="2920"/>
                  </a:lnTo>
                  <a:lnTo>
                    <a:pt x="29291" y="2937"/>
                  </a:lnTo>
                  <a:lnTo>
                    <a:pt x="29308" y="2945"/>
                  </a:lnTo>
                  <a:lnTo>
                    <a:pt x="29351" y="2945"/>
                  </a:lnTo>
                  <a:lnTo>
                    <a:pt x="29684" y="2834"/>
                  </a:lnTo>
                  <a:lnTo>
                    <a:pt x="30016" y="2740"/>
                  </a:lnTo>
                  <a:lnTo>
                    <a:pt x="30042" y="2732"/>
                  </a:lnTo>
                  <a:lnTo>
                    <a:pt x="30059" y="2715"/>
                  </a:lnTo>
                  <a:lnTo>
                    <a:pt x="30068" y="2689"/>
                  </a:lnTo>
                  <a:lnTo>
                    <a:pt x="30068" y="2664"/>
                  </a:lnTo>
                  <a:lnTo>
                    <a:pt x="30051" y="2638"/>
                  </a:lnTo>
                  <a:lnTo>
                    <a:pt x="30034" y="2621"/>
                  </a:lnTo>
                  <a:lnTo>
                    <a:pt x="30008" y="2612"/>
                  </a:lnTo>
                  <a:close/>
                  <a:moveTo>
                    <a:pt x="34720" y="2869"/>
                  </a:moveTo>
                  <a:lnTo>
                    <a:pt x="34695" y="2886"/>
                  </a:lnTo>
                  <a:lnTo>
                    <a:pt x="34678" y="2911"/>
                  </a:lnTo>
                  <a:lnTo>
                    <a:pt x="34678" y="2937"/>
                  </a:lnTo>
                  <a:lnTo>
                    <a:pt x="34686" y="2962"/>
                  </a:lnTo>
                  <a:lnTo>
                    <a:pt x="34695" y="2979"/>
                  </a:lnTo>
                  <a:lnTo>
                    <a:pt x="34686" y="2979"/>
                  </a:lnTo>
                  <a:lnTo>
                    <a:pt x="34720" y="2997"/>
                  </a:lnTo>
                  <a:lnTo>
                    <a:pt x="34763" y="2997"/>
                  </a:lnTo>
                  <a:lnTo>
                    <a:pt x="34780" y="2988"/>
                  </a:lnTo>
                  <a:lnTo>
                    <a:pt x="34797" y="2971"/>
                  </a:lnTo>
                  <a:lnTo>
                    <a:pt x="34806" y="2954"/>
                  </a:lnTo>
                  <a:lnTo>
                    <a:pt x="34814" y="2928"/>
                  </a:lnTo>
                  <a:lnTo>
                    <a:pt x="34806" y="2903"/>
                  </a:lnTo>
                  <a:lnTo>
                    <a:pt x="34789" y="2886"/>
                  </a:lnTo>
                  <a:lnTo>
                    <a:pt x="34772" y="2869"/>
                  </a:lnTo>
                  <a:close/>
                  <a:moveTo>
                    <a:pt x="9451" y="2962"/>
                  </a:moveTo>
                  <a:lnTo>
                    <a:pt x="9425" y="2971"/>
                  </a:lnTo>
                  <a:lnTo>
                    <a:pt x="9408" y="2988"/>
                  </a:lnTo>
                  <a:lnTo>
                    <a:pt x="9400" y="2988"/>
                  </a:lnTo>
                  <a:lnTo>
                    <a:pt x="9391" y="3014"/>
                  </a:lnTo>
                  <a:lnTo>
                    <a:pt x="9391" y="3039"/>
                  </a:lnTo>
                  <a:lnTo>
                    <a:pt x="9400" y="3065"/>
                  </a:lnTo>
                  <a:lnTo>
                    <a:pt x="9408" y="3082"/>
                  </a:lnTo>
                  <a:lnTo>
                    <a:pt x="9434" y="3099"/>
                  </a:lnTo>
                  <a:lnTo>
                    <a:pt x="9459" y="3099"/>
                  </a:lnTo>
                  <a:lnTo>
                    <a:pt x="9485" y="3090"/>
                  </a:lnTo>
                  <a:lnTo>
                    <a:pt x="9510" y="3073"/>
                  </a:lnTo>
                  <a:lnTo>
                    <a:pt x="9519" y="3065"/>
                  </a:lnTo>
                  <a:lnTo>
                    <a:pt x="9519" y="3048"/>
                  </a:lnTo>
                  <a:lnTo>
                    <a:pt x="9519" y="3022"/>
                  </a:lnTo>
                  <a:lnTo>
                    <a:pt x="9519" y="2997"/>
                  </a:lnTo>
                  <a:lnTo>
                    <a:pt x="9502" y="2979"/>
                  </a:lnTo>
                  <a:lnTo>
                    <a:pt x="9476" y="2971"/>
                  </a:lnTo>
                  <a:lnTo>
                    <a:pt x="9451" y="2962"/>
                  </a:lnTo>
                  <a:close/>
                  <a:moveTo>
                    <a:pt x="28693" y="3065"/>
                  </a:moveTo>
                  <a:lnTo>
                    <a:pt x="28668" y="3073"/>
                  </a:lnTo>
                  <a:lnTo>
                    <a:pt x="28642" y="3090"/>
                  </a:lnTo>
                  <a:lnTo>
                    <a:pt x="28625" y="3116"/>
                  </a:lnTo>
                  <a:lnTo>
                    <a:pt x="28625" y="3142"/>
                  </a:lnTo>
                  <a:lnTo>
                    <a:pt x="28633" y="3167"/>
                  </a:lnTo>
                  <a:lnTo>
                    <a:pt x="28642" y="3184"/>
                  </a:lnTo>
                  <a:lnTo>
                    <a:pt x="28659" y="3193"/>
                  </a:lnTo>
                  <a:lnTo>
                    <a:pt x="28676" y="3201"/>
                  </a:lnTo>
                  <a:lnTo>
                    <a:pt x="28719" y="3201"/>
                  </a:lnTo>
                  <a:lnTo>
                    <a:pt x="28744" y="3184"/>
                  </a:lnTo>
                  <a:lnTo>
                    <a:pt x="28753" y="3159"/>
                  </a:lnTo>
                  <a:lnTo>
                    <a:pt x="28762" y="3133"/>
                  </a:lnTo>
                  <a:lnTo>
                    <a:pt x="28753" y="3108"/>
                  </a:lnTo>
                  <a:lnTo>
                    <a:pt x="28736" y="3090"/>
                  </a:lnTo>
                  <a:lnTo>
                    <a:pt x="28719" y="3073"/>
                  </a:lnTo>
                  <a:lnTo>
                    <a:pt x="28693" y="3065"/>
                  </a:lnTo>
                  <a:close/>
                  <a:moveTo>
                    <a:pt x="19763" y="3116"/>
                  </a:moveTo>
                  <a:lnTo>
                    <a:pt x="19738" y="3125"/>
                  </a:lnTo>
                  <a:lnTo>
                    <a:pt x="19721" y="3150"/>
                  </a:lnTo>
                  <a:lnTo>
                    <a:pt x="19712" y="3176"/>
                  </a:lnTo>
                  <a:lnTo>
                    <a:pt x="19721" y="3201"/>
                  </a:lnTo>
                  <a:lnTo>
                    <a:pt x="19729" y="3227"/>
                  </a:lnTo>
                  <a:lnTo>
                    <a:pt x="19738" y="3227"/>
                  </a:lnTo>
                  <a:lnTo>
                    <a:pt x="19755" y="3244"/>
                  </a:lnTo>
                  <a:lnTo>
                    <a:pt x="19806" y="3244"/>
                  </a:lnTo>
                  <a:lnTo>
                    <a:pt x="19823" y="3227"/>
                  </a:lnTo>
                  <a:lnTo>
                    <a:pt x="19840" y="3210"/>
                  </a:lnTo>
                  <a:lnTo>
                    <a:pt x="19849" y="3184"/>
                  </a:lnTo>
                  <a:lnTo>
                    <a:pt x="19849" y="3159"/>
                  </a:lnTo>
                  <a:lnTo>
                    <a:pt x="19832" y="3133"/>
                  </a:lnTo>
                  <a:lnTo>
                    <a:pt x="19815" y="3116"/>
                  </a:lnTo>
                  <a:close/>
                  <a:moveTo>
                    <a:pt x="35352" y="3142"/>
                  </a:moveTo>
                  <a:lnTo>
                    <a:pt x="35326" y="3159"/>
                  </a:lnTo>
                  <a:lnTo>
                    <a:pt x="35309" y="3176"/>
                  </a:lnTo>
                  <a:lnTo>
                    <a:pt x="35309" y="3201"/>
                  </a:lnTo>
                  <a:lnTo>
                    <a:pt x="35309" y="3227"/>
                  </a:lnTo>
                  <a:lnTo>
                    <a:pt x="35326" y="3253"/>
                  </a:lnTo>
                  <a:lnTo>
                    <a:pt x="35344" y="3270"/>
                  </a:lnTo>
                  <a:lnTo>
                    <a:pt x="35651" y="3423"/>
                  </a:lnTo>
                  <a:lnTo>
                    <a:pt x="35950" y="3603"/>
                  </a:lnTo>
                  <a:lnTo>
                    <a:pt x="35967" y="3611"/>
                  </a:lnTo>
                  <a:lnTo>
                    <a:pt x="35984" y="3611"/>
                  </a:lnTo>
                  <a:lnTo>
                    <a:pt x="36018" y="3603"/>
                  </a:lnTo>
                  <a:lnTo>
                    <a:pt x="36044" y="3577"/>
                  </a:lnTo>
                  <a:lnTo>
                    <a:pt x="36052" y="3551"/>
                  </a:lnTo>
                  <a:lnTo>
                    <a:pt x="36052" y="3526"/>
                  </a:lnTo>
                  <a:lnTo>
                    <a:pt x="36035" y="3500"/>
                  </a:lnTo>
                  <a:lnTo>
                    <a:pt x="36044" y="3500"/>
                  </a:lnTo>
                  <a:lnTo>
                    <a:pt x="36018" y="3483"/>
                  </a:lnTo>
                  <a:lnTo>
                    <a:pt x="35719" y="3312"/>
                  </a:lnTo>
                  <a:lnTo>
                    <a:pt x="35403" y="3142"/>
                  </a:lnTo>
                  <a:close/>
                  <a:moveTo>
                    <a:pt x="28079" y="3381"/>
                  </a:moveTo>
                  <a:lnTo>
                    <a:pt x="28053" y="3389"/>
                  </a:lnTo>
                  <a:lnTo>
                    <a:pt x="27763" y="3560"/>
                  </a:lnTo>
                  <a:lnTo>
                    <a:pt x="27447" y="3756"/>
                  </a:lnTo>
                  <a:lnTo>
                    <a:pt x="27430" y="3782"/>
                  </a:lnTo>
                  <a:lnTo>
                    <a:pt x="27421" y="3799"/>
                  </a:lnTo>
                  <a:lnTo>
                    <a:pt x="27421" y="3825"/>
                  </a:lnTo>
                  <a:lnTo>
                    <a:pt x="27430" y="3850"/>
                  </a:lnTo>
                  <a:lnTo>
                    <a:pt x="27455" y="3876"/>
                  </a:lnTo>
                  <a:lnTo>
                    <a:pt x="27489" y="3884"/>
                  </a:lnTo>
                  <a:lnTo>
                    <a:pt x="27507" y="3884"/>
                  </a:lnTo>
                  <a:lnTo>
                    <a:pt x="27524" y="3876"/>
                  </a:lnTo>
                  <a:lnTo>
                    <a:pt x="27840" y="3680"/>
                  </a:lnTo>
                  <a:lnTo>
                    <a:pt x="28121" y="3509"/>
                  </a:lnTo>
                  <a:lnTo>
                    <a:pt x="28138" y="3492"/>
                  </a:lnTo>
                  <a:lnTo>
                    <a:pt x="28147" y="3466"/>
                  </a:lnTo>
                  <a:lnTo>
                    <a:pt x="28147" y="3440"/>
                  </a:lnTo>
                  <a:lnTo>
                    <a:pt x="28147" y="3415"/>
                  </a:lnTo>
                  <a:lnTo>
                    <a:pt x="28121" y="3398"/>
                  </a:lnTo>
                  <a:lnTo>
                    <a:pt x="28104" y="3381"/>
                  </a:lnTo>
                  <a:close/>
                  <a:moveTo>
                    <a:pt x="36547" y="3859"/>
                  </a:moveTo>
                  <a:lnTo>
                    <a:pt x="36522" y="3867"/>
                  </a:lnTo>
                  <a:lnTo>
                    <a:pt x="36496" y="3884"/>
                  </a:lnTo>
                  <a:lnTo>
                    <a:pt x="36488" y="3910"/>
                  </a:lnTo>
                  <a:lnTo>
                    <a:pt x="36488" y="3936"/>
                  </a:lnTo>
                  <a:lnTo>
                    <a:pt x="36496" y="3961"/>
                  </a:lnTo>
                  <a:lnTo>
                    <a:pt x="36513" y="3978"/>
                  </a:lnTo>
                  <a:lnTo>
                    <a:pt x="36530" y="3995"/>
                  </a:lnTo>
                  <a:lnTo>
                    <a:pt x="36556" y="3995"/>
                  </a:lnTo>
                  <a:lnTo>
                    <a:pt x="36581" y="3987"/>
                  </a:lnTo>
                  <a:lnTo>
                    <a:pt x="36607" y="3970"/>
                  </a:lnTo>
                  <a:lnTo>
                    <a:pt x="36624" y="3944"/>
                  </a:lnTo>
                  <a:lnTo>
                    <a:pt x="36624" y="3919"/>
                  </a:lnTo>
                  <a:lnTo>
                    <a:pt x="36616" y="3893"/>
                  </a:lnTo>
                  <a:lnTo>
                    <a:pt x="36598" y="3876"/>
                  </a:lnTo>
                  <a:lnTo>
                    <a:pt x="36573" y="3859"/>
                  </a:lnTo>
                  <a:close/>
                  <a:moveTo>
                    <a:pt x="9015" y="3500"/>
                  </a:moveTo>
                  <a:lnTo>
                    <a:pt x="8990" y="3509"/>
                  </a:lnTo>
                  <a:lnTo>
                    <a:pt x="8973" y="3526"/>
                  </a:lnTo>
                  <a:lnTo>
                    <a:pt x="8759" y="3791"/>
                  </a:lnTo>
                  <a:lnTo>
                    <a:pt x="8546" y="4081"/>
                  </a:lnTo>
                  <a:lnTo>
                    <a:pt x="8537" y="4106"/>
                  </a:lnTo>
                  <a:lnTo>
                    <a:pt x="8537" y="4132"/>
                  </a:lnTo>
                  <a:lnTo>
                    <a:pt x="8546" y="4158"/>
                  </a:lnTo>
                  <a:lnTo>
                    <a:pt x="8563" y="4175"/>
                  </a:lnTo>
                  <a:lnTo>
                    <a:pt x="8580" y="4183"/>
                  </a:lnTo>
                  <a:lnTo>
                    <a:pt x="8597" y="4192"/>
                  </a:lnTo>
                  <a:lnTo>
                    <a:pt x="8631" y="4183"/>
                  </a:lnTo>
                  <a:lnTo>
                    <a:pt x="8657" y="4166"/>
                  </a:lnTo>
                  <a:lnTo>
                    <a:pt x="8870" y="3876"/>
                  </a:lnTo>
                  <a:lnTo>
                    <a:pt x="9075" y="3603"/>
                  </a:lnTo>
                  <a:lnTo>
                    <a:pt x="9084" y="3586"/>
                  </a:lnTo>
                  <a:lnTo>
                    <a:pt x="9092" y="3560"/>
                  </a:lnTo>
                  <a:lnTo>
                    <a:pt x="9084" y="3534"/>
                  </a:lnTo>
                  <a:lnTo>
                    <a:pt x="9067" y="3509"/>
                  </a:lnTo>
                  <a:lnTo>
                    <a:pt x="9041" y="3500"/>
                  </a:lnTo>
                  <a:close/>
                  <a:moveTo>
                    <a:pt x="20242" y="3620"/>
                  </a:moveTo>
                  <a:lnTo>
                    <a:pt x="20216" y="3628"/>
                  </a:lnTo>
                  <a:lnTo>
                    <a:pt x="20199" y="3637"/>
                  </a:lnTo>
                  <a:lnTo>
                    <a:pt x="20182" y="3662"/>
                  </a:lnTo>
                  <a:lnTo>
                    <a:pt x="20173" y="3688"/>
                  </a:lnTo>
                  <a:lnTo>
                    <a:pt x="20182" y="3714"/>
                  </a:lnTo>
                  <a:lnTo>
                    <a:pt x="20190" y="3739"/>
                  </a:lnTo>
                  <a:lnTo>
                    <a:pt x="20446" y="3995"/>
                  </a:lnTo>
                  <a:lnTo>
                    <a:pt x="20694" y="4234"/>
                  </a:lnTo>
                  <a:lnTo>
                    <a:pt x="20711" y="4243"/>
                  </a:lnTo>
                  <a:lnTo>
                    <a:pt x="20737" y="4252"/>
                  </a:lnTo>
                  <a:lnTo>
                    <a:pt x="20762" y="4243"/>
                  </a:lnTo>
                  <a:lnTo>
                    <a:pt x="20788" y="4226"/>
                  </a:lnTo>
                  <a:lnTo>
                    <a:pt x="20805" y="4200"/>
                  </a:lnTo>
                  <a:lnTo>
                    <a:pt x="20805" y="4175"/>
                  </a:lnTo>
                  <a:lnTo>
                    <a:pt x="20796" y="4158"/>
                  </a:lnTo>
                  <a:lnTo>
                    <a:pt x="20788" y="4132"/>
                  </a:lnTo>
                  <a:lnTo>
                    <a:pt x="20540" y="3893"/>
                  </a:lnTo>
                  <a:lnTo>
                    <a:pt x="20293" y="3645"/>
                  </a:lnTo>
                  <a:lnTo>
                    <a:pt x="20267" y="3628"/>
                  </a:lnTo>
                  <a:lnTo>
                    <a:pt x="20242" y="3620"/>
                  </a:lnTo>
                  <a:close/>
                  <a:moveTo>
                    <a:pt x="26909" y="4132"/>
                  </a:moveTo>
                  <a:lnTo>
                    <a:pt x="26883" y="4141"/>
                  </a:lnTo>
                  <a:lnTo>
                    <a:pt x="26858" y="4158"/>
                  </a:lnTo>
                  <a:lnTo>
                    <a:pt x="26849" y="4183"/>
                  </a:lnTo>
                  <a:lnTo>
                    <a:pt x="26849" y="4209"/>
                  </a:lnTo>
                  <a:lnTo>
                    <a:pt x="26858" y="4234"/>
                  </a:lnTo>
                  <a:lnTo>
                    <a:pt x="26883" y="4260"/>
                  </a:lnTo>
                  <a:lnTo>
                    <a:pt x="26935" y="4260"/>
                  </a:lnTo>
                  <a:lnTo>
                    <a:pt x="26952" y="4252"/>
                  </a:lnTo>
                  <a:lnTo>
                    <a:pt x="26977" y="4234"/>
                  </a:lnTo>
                  <a:lnTo>
                    <a:pt x="26986" y="4209"/>
                  </a:lnTo>
                  <a:lnTo>
                    <a:pt x="26986" y="4183"/>
                  </a:lnTo>
                  <a:lnTo>
                    <a:pt x="26977" y="4158"/>
                  </a:lnTo>
                  <a:lnTo>
                    <a:pt x="26952" y="4141"/>
                  </a:lnTo>
                  <a:lnTo>
                    <a:pt x="26935" y="4132"/>
                  </a:lnTo>
                  <a:close/>
                  <a:moveTo>
                    <a:pt x="21249" y="4559"/>
                  </a:moveTo>
                  <a:lnTo>
                    <a:pt x="21232" y="4567"/>
                  </a:lnTo>
                  <a:lnTo>
                    <a:pt x="21206" y="4584"/>
                  </a:lnTo>
                  <a:lnTo>
                    <a:pt x="21198" y="4610"/>
                  </a:lnTo>
                  <a:lnTo>
                    <a:pt x="21198" y="4636"/>
                  </a:lnTo>
                  <a:lnTo>
                    <a:pt x="21198" y="4653"/>
                  </a:lnTo>
                  <a:lnTo>
                    <a:pt x="21206" y="4670"/>
                  </a:lnTo>
                  <a:lnTo>
                    <a:pt x="21223" y="4678"/>
                  </a:lnTo>
                  <a:lnTo>
                    <a:pt x="21240" y="4687"/>
                  </a:lnTo>
                  <a:lnTo>
                    <a:pt x="21257" y="4695"/>
                  </a:lnTo>
                  <a:lnTo>
                    <a:pt x="21292" y="4687"/>
                  </a:lnTo>
                  <a:lnTo>
                    <a:pt x="21317" y="4661"/>
                  </a:lnTo>
                  <a:lnTo>
                    <a:pt x="21326" y="4644"/>
                  </a:lnTo>
                  <a:lnTo>
                    <a:pt x="21326" y="4619"/>
                  </a:lnTo>
                  <a:lnTo>
                    <a:pt x="21317" y="4593"/>
                  </a:lnTo>
                  <a:lnTo>
                    <a:pt x="21300" y="4567"/>
                  </a:lnTo>
                  <a:lnTo>
                    <a:pt x="21283" y="4559"/>
                  </a:lnTo>
                  <a:close/>
                  <a:moveTo>
                    <a:pt x="8196" y="4619"/>
                  </a:moveTo>
                  <a:lnTo>
                    <a:pt x="8170" y="4627"/>
                  </a:lnTo>
                  <a:lnTo>
                    <a:pt x="8153" y="4636"/>
                  </a:lnTo>
                  <a:lnTo>
                    <a:pt x="8145" y="4644"/>
                  </a:lnTo>
                  <a:lnTo>
                    <a:pt x="8136" y="4670"/>
                  </a:lnTo>
                  <a:lnTo>
                    <a:pt x="8136" y="4695"/>
                  </a:lnTo>
                  <a:lnTo>
                    <a:pt x="8145" y="4721"/>
                  </a:lnTo>
                  <a:lnTo>
                    <a:pt x="8162" y="4738"/>
                  </a:lnTo>
                  <a:lnTo>
                    <a:pt x="8187" y="4747"/>
                  </a:lnTo>
                  <a:lnTo>
                    <a:pt x="8204" y="4747"/>
                  </a:lnTo>
                  <a:lnTo>
                    <a:pt x="8238" y="4738"/>
                  </a:lnTo>
                  <a:lnTo>
                    <a:pt x="8256" y="4721"/>
                  </a:lnTo>
                  <a:lnTo>
                    <a:pt x="8273" y="4695"/>
                  </a:lnTo>
                  <a:lnTo>
                    <a:pt x="8273" y="4670"/>
                  </a:lnTo>
                  <a:lnTo>
                    <a:pt x="8264" y="4644"/>
                  </a:lnTo>
                  <a:lnTo>
                    <a:pt x="8238" y="4627"/>
                  </a:lnTo>
                  <a:lnTo>
                    <a:pt x="8221" y="4619"/>
                  </a:lnTo>
                  <a:close/>
                  <a:moveTo>
                    <a:pt x="37059" y="4294"/>
                  </a:moveTo>
                  <a:lnTo>
                    <a:pt x="37034" y="4311"/>
                  </a:lnTo>
                  <a:lnTo>
                    <a:pt x="37025" y="4337"/>
                  </a:lnTo>
                  <a:lnTo>
                    <a:pt x="37017" y="4362"/>
                  </a:lnTo>
                  <a:lnTo>
                    <a:pt x="37025" y="4388"/>
                  </a:lnTo>
                  <a:lnTo>
                    <a:pt x="37042" y="4414"/>
                  </a:lnTo>
                  <a:lnTo>
                    <a:pt x="37299" y="4644"/>
                  </a:lnTo>
                  <a:lnTo>
                    <a:pt x="37538" y="4892"/>
                  </a:lnTo>
                  <a:lnTo>
                    <a:pt x="37563" y="4909"/>
                  </a:lnTo>
                  <a:lnTo>
                    <a:pt x="37589" y="4917"/>
                  </a:lnTo>
                  <a:lnTo>
                    <a:pt x="37614" y="4909"/>
                  </a:lnTo>
                  <a:lnTo>
                    <a:pt x="37631" y="4892"/>
                  </a:lnTo>
                  <a:lnTo>
                    <a:pt x="37649" y="4875"/>
                  </a:lnTo>
                  <a:lnTo>
                    <a:pt x="37657" y="4849"/>
                  </a:lnTo>
                  <a:lnTo>
                    <a:pt x="37649" y="4823"/>
                  </a:lnTo>
                  <a:lnTo>
                    <a:pt x="37640" y="4798"/>
                  </a:lnTo>
                  <a:lnTo>
                    <a:pt x="37392" y="4550"/>
                  </a:lnTo>
                  <a:lnTo>
                    <a:pt x="37128" y="4311"/>
                  </a:lnTo>
                  <a:lnTo>
                    <a:pt x="37111" y="4294"/>
                  </a:lnTo>
                  <a:close/>
                  <a:moveTo>
                    <a:pt x="26337" y="4508"/>
                  </a:moveTo>
                  <a:lnTo>
                    <a:pt x="26311" y="4516"/>
                  </a:lnTo>
                  <a:lnTo>
                    <a:pt x="25996" y="4713"/>
                  </a:lnTo>
                  <a:lnTo>
                    <a:pt x="25714" y="4875"/>
                  </a:lnTo>
                  <a:lnTo>
                    <a:pt x="25697" y="4892"/>
                  </a:lnTo>
                  <a:lnTo>
                    <a:pt x="25680" y="4917"/>
                  </a:lnTo>
                  <a:lnTo>
                    <a:pt x="25680" y="4943"/>
                  </a:lnTo>
                  <a:lnTo>
                    <a:pt x="25688" y="4969"/>
                  </a:lnTo>
                  <a:lnTo>
                    <a:pt x="25714" y="4994"/>
                  </a:lnTo>
                  <a:lnTo>
                    <a:pt x="25748" y="5003"/>
                  </a:lnTo>
                  <a:lnTo>
                    <a:pt x="25765" y="5003"/>
                  </a:lnTo>
                  <a:lnTo>
                    <a:pt x="25782" y="4994"/>
                  </a:lnTo>
                  <a:lnTo>
                    <a:pt x="26064" y="4832"/>
                  </a:lnTo>
                  <a:lnTo>
                    <a:pt x="26380" y="4636"/>
                  </a:lnTo>
                  <a:lnTo>
                    <a:pt x="26397" y="4610"/>
                  </a:lnTo>
                  <a:lnTo>
                    <a:pt x="26414" y="4593"/>
                  </a:lnTo>
                  <a:lnTo>
                    <a:pt x="26414" y="4567"/>
                  </a:lnTo>
                  <a:lnTo>
                    <a:pt x="26405" y="4542"/>
                  </a:lnTo>
                  <a:lnTo>
                    <a:pt x="26388" y="4525"/>
                  </a:lnTo>
                  <a:lnTo>
                    <a:pt x="26363" y="4508"/>
                  </a:lnTo>
                  <a:close/>
                  <a:moveTo>
                    <a:pt x="25116" y="5174"/>
                  </a:moveTo>
                  <a:lnTo>
                    <a:pt x="25108" y="5182"/>
                  </a:lnTo>
                  <a:lnTo>
                    <a:pt x="25082" y="5191"/>
                  </a:lnTo>
                  <a:lnTo>
                    <a:pt x="25074" y="5216"/>
                  </a:lnTo>
                  <a:lnTo>
                    <a:pt x="25065" y="5242"/>
                  </a:lnTo>
                  <a:lnTo>
                    <a:pt x="25074" y="5267"/>
                  </a:lnTo>
                  <a:lnTo>
                    <a:pt x="25082" y="5284"/>
                  </a:lnTo>
                  <a:lnTo>
                    <a:pt x="25099" y="5302"/>
                  </a:lnTo>
                  <a:lnTo>
                    <a:pt x="25116" y="5310"/>
                  </a:lnTo>
                  <a:lnTo>
                    <a:pt x="25133" y="5310"/>
                  </a:lnTo>
                  <a:lnTo>
                    <a:pt x="25159" y="5302"/>
                  </a:lnTo>
                  <a:lnTo>
                    <a:pt x="25167" y="5302"/>
                  </a:lnTo>
                  <a:lnTo>
                    <a:pt x="25184" y="5284"/>
                  </a:lnTo>
                  <a:lnTo>
                    <a:pt x="25193" y="5267"/>
                  </a:lnTo>
                  <a:lnTo>
                    <a:pt x="25202" y="5242"/>
                  </a:lnTo>
                  <a:lnTo>
                    <a:pt x="25193" y="5216"/>
                  </a:lnTo>
                  <a:lnTo>
                    <a:pt x="25184" y="5199"/>
                  </a:lnTo>
                  <a:lnTo>
                    <a:pt x="25159" y="5182"/>
                  </a:lnTo>
                  <a:lnTo>
                    <a:pt x="25142" y="5174"/>
                  </a:lnTo>
                  <a:close/>
                  <a:moveTo>
                    <a:pt x="21812" y="4943"/>
                  </a:moveTo>
                  <a:lnTo>
                    <a:pt x="21787" y="4960"/>
                  </a:lnTo>
                  <a:lnTo>
                    <a:pt x="21770" y="4977"/>
                  </a:lnTo>
                  <a:lnTo>
                    <a:pt x="21761" y="5003"/>
                  </a:lnTo>
                  <a:lnTo>
                    <a:pt x="21761" y="5028"/>
                  </a:lnTo>
                  <a:lnTo>
                    <a:pt x="21770" y="5054"/>
                  </a:lnTo>
                  <a:lnTo>
                    <a:pt x="21795" y="5071"/>
                  </a:lnTo>
                  <a:lnTo>
                    <a:pt x="21949" y="5156"/>
                  </a:lnTo>
                  <a:lnTo>
                    <a:pt x="22111" y="5242"/>
                  </a:lnTo>
                  <a:lnTo>
                    <a:pt x="22273" y="5319"/>
                  </a:lnTo>
                  <a:lnTo>
                    <a:pt x="22427" y="5387"/>
                  </a:lnTo>
                  <a:lnTo>
                    <a:pt x="22470" y="5387"/>
                  </a:lnTo>
                  <a:lnTo>
                    <a:pt x="22495" y="5378"/>
                  </a:lnTo>
                  <a:lnTo>
                    <a:pt x="22504" y="5361"/>
                  </a:lnTo>
                  <a:lnTo>
                    <a:pt x="22521" y="5344"/>
                  </a:lnTo>
                  <a:lnTo>
                    <a:pt x="22521" y="5319"/>
                  </a:lnTo>
                  <a:lnTo>
                    <a:pt x="22512" y="5293"/>
                  </a:lnTo>
                  <a:lnTo>
                    <a:pt x="22504" y="5267"/>
                  </a:lnTo>
                  <a:lnTo>
                    <a:pt x="22478" y="5259"/>
                  </a:lnTo>
                  <a:lnTo>
                    <a:pt x="22325" y="5191"/>
                  </a:lnTo>
                  <a:lnTo>
                    <a:pt x="22171" y="5122"/>
                  </a:lnTo>
                  <a:lnTo>
                    <a:pt x="22017" y="5037"/>
                  </a:lnTo>
                  <a:lnTo>
                    <a:pt x="21864" y="4952"/>
                  </a:lnTo>
                  <a:lnTo>
                    <a:pt x="21838" y="4943"/>
                  </a:lnTo>
                  <a:close/>
                  <a:moveTo>
                    <a:pt x="38041" y="5293"/>
                  </a:moveTo>
                  <a:lnTo>
                    <a:pt x="38016" y="5302"/>
                  </a:lnTo>
                  <a:lnTo>
                    <a:pt x="37999" y="5310"/>
                  </a:lnTo>
                  <a:lnTo>
                    <a:pt x="37981" y="5327"/>
                  </a:lnTo>
                  <a:lnTo>
                    <a:pt x="37973" y="5353"/>
                  </a:lnTo>
                  <a:lnTo>
                    <a:pt x="37973" y="5378"/>
                  </a:lnTo>
                  <a:lnTo>
                    <a:pt x="37981" y="5395"/>
                  </a:lnTo>
                  <a:lnTo>
                    <a:pt x="37973" y="5395"/>
                  </a:lnTo>
                  <a:lnTo>
                    <a:pt x="37981" y="5404"/>
                  </a:lnTo>
                  <a:lnTo>
                    <a:pt x="38007" y="5421"/>
                  </a:lnTo>
                  <a:lnTo>
                    <a:pt x="38041" y="5430"/>
                  </a:lnTo>
                  <a:lnTo>
                    <a:pt x="38058" y="5430"/>
                  </a:lnTo>
                  <a:lnTo>
                    <a:pt x="38084" y="5413"/>
                  </a:lnTo>
                  <a:lnTo>
                    <a:pt x="38101" y="5395"/>
                  </a:lnTo>
                  <a:lnTo>
                    <a:pt x="38110" y="5370"/>
                  </a:lnTo>
                  <a:lnTo>
                    <a:pt x="38101" y="5344"/>
                  </a:lnTo>
                  <a:lnTo>
                    <a:pt x="38092" y="5319"/>
                  </a:lnTo>
                  <a:lnTo>
                    <a:pt x="38067" y="5302"/>
                  </a:lnTo>
                  <a:lnTo>
                    <a:pt x="38041" y="5293"/>
                  </a:lnTo>
                  <a:close/>
                  <a:moveTo>
                    <a:pt x="23093" y="5447"/>
                  </a:moveTo>
                  <a:lnTo>
                    <a:pt x="23076" y="5455"/>
                  </a:lnTo>
                  <a:lnTo>
                    <a:pt x="23050" y="5472"/>
                  </a:lnTo>
                  <a:lnTo>
                    <a:pt x="23042" y="5498"/>
                  </a:lnTo>
                  <a:lnTo>
                    <a:pt x="23042" y="5524"/>
                  </a:lnTo>
                  <a:lnTo>
                    <a:pt x="23059" y="5549"/>
                  </a:lnTo>
                  <a:lnTo>
                    <a:pt x="23067" y="5566"/>
                  </a:lnTo>
                  <a:lnTo>
                    <a:pt x="23084" y="5575"/>
                  </a:lnTo>
                  <a:lnTo>
                    <a:pt x="23136" y="5575"/>
                  </a:lnTo>
                  <a:lnTo>
                    <a:pt x="23153" y="5566"/>
                  </a:lnTo>
                  <a:lnTo>
                    <a:pt x="23170" y="5549"/>
                  </a:lnTo>
                  <a:lnTo>
                    <a:pt x="23178" y="5524"/>
                  </a:lnTo>
                  <a:lnTo>
                    <a:pt x="23178" y="5498"/>
                  </a:lnTo>
                  <a:lnTo>
                    <a:pt x="23170" y="5472"/>
                  </a:lnTo>
                  <a:lnTo>
                    <a:pt x="23153" y="5455"/>
                  </a:lnTo>
                  <a:lnTo>
                    <a:pt x="23127" y="5447"/>
                  </a:lnTo>
                  <a:close/>
                  <a:moveTo>
                    <a:pt x="24467" y="5395"/>
                  </a:moveTo>
                  <a:lnTo>
                    <a:pt x="24297" y="5430"/>
                  </a:lnTo>
                  <a:lnTo>
                    <a:pt x="24126" y="5464"/>
                  </a:lnTo>
                  <a:lnTo>
                    <a:pt x="23955" y="5481"/>
                  </a:lnTo>
                  <a:lnTo>
                    <a:pt x="23793" y="5489"/>
                  </a:lnTo>
                  <a:lnTo>
                    <a:pt x="23767" y="5498"/>
                  </a:lnTo>
                  <a:lnTo>
                    <a:pt x="23742" y="5515"/>
                  </a:lnTo>
                  <a:lnTo>
                    <a:pt x="23733" y="5541"/>
                  </a:lnTo>
                  <a:lnTo>
                    <a:pt x="23725" y="5566"/>
                  </a:lnTo>
                  <a:lnTo>
                    <a:pt x="23733" y="5592"/>
                  </a:lnTo>
                  <a:lnTo>
                    <a:pt x="23742" y="5609"/>
                  </a:lnTo>
                  <a:lnTo>
                    <a:pt x="23767" y="5626"/>
                  </a:lnTo>
                  <a:lnTo>
                    <a:pt x="23793" y="5626"/>
                  </a:lnTo>
                  <a:lnTo>
                    <a:pt x="23972" y="5617"/>
                  </a:lnTo>
                  <a:lnTo>
                    <a:pt x="24143" y="5600"/>
                  </a:lnTo>
                  <a:lnTo>
                    <a:pt x="24322" y="5566"/>
                  </a:lnTo>
                  <a:lnTo>
                    <a:pt x="24502" y="5524"/>
                  </a:lnTo>
                  <a:lnTo>
                    <a:pt x="24527" y="5515"/>
                  </a:lnTo>
                  <a:lnTo>
                    <a:pt x="24544" y="5498"/>
                  </a:lnTo>
                  <a:lnTo>
                    <a:pt x="24553" y="5472"/>
                  </a:lnTo>
                  <a:lnTo>
                    <a:pt x="24553" y="5447"/>
                  </a:lnTo>
                  <a:lnTo>
                    <a:pt x="24536" y="5421"/>
                  </a:lnTo>
                  <a:lnTo>
                    <a:pt x="24519" y="5404"/>
                  </a:lnTo>
                  <a:lnTo>
                    <a:pt x="24493" y="5395"/>
                  </a:lnTo>
                  <a:close/>
                  <a:moveTo>
                    <a:pt x="7803" y="5182"/>
                  </a:moveTo>
                  <a:lnTo>
                    <a:pt x="7777" y="5191"/>
                  </a:lnTo>
                  <a:lnTo>
                    <a:pt x="7760" y="5208"/>
                  </a:lnTo>
                  <a:lnTo>
                    <a:pt x="7496" y="5600"/>
                  </a:lnTo>
                  <a:lnTo>
                    <a:pt x="7427" y="5703"/>
                  </a:lnTo>
                  <a:lnTo>
                    <a:pt x="7368" y="5788"/>
                  </a:lnTo>
                  <a:lnTo>
                    <a:pt x="7359" y="5814"/>
                  </a:lnTo>
                  <a:lnTo>
                    <a:pt x="7359" y="5839"/>
                  </a:lnTo>
                  <a:lnTo>
                    <a:pt x="7368" y="5865"/>
                  </a:lnTo>
                  <a:lnTo>
                    <a:pt x="7385" y="5882"/>
                  </a:lnTo>
                  <a:lnTo>
                    <a:pt x="7402" y="5891"/>
                  </a:lnTo>
                  <a:lnTo>
                    <a:pt x="7453" y="5891"/>
                  </a:lnTo>
                  <a:lnTo>
                    <a:pt x="7479" y="5865"/>
                  </a:lnTo>
                  <a:lnTo>
                    <a:pt x="7530" y="5788"/>
                  </a:lnTo>
                  <a:lnTo>
                    <a:pt x="7607" y="5677"/>
                  </a:lnTo>
                  <a:lnTo>
                    <a:pt x="7871" y="5284"/>
                  </a:lnTo>
                  <a:lnTo>
                    <a:pt x="7880" y="5259"/>
                  </a:lnTo>
                  <a:lnTo>
                    <a:pt x="7880" y="5233"/>
                  </a:lnTo>
                  <a:lnTo>
                    <a:pt x="7871" y="5208"/>
                  </a:lnTo>
                  <a:lnTo>
                    <a:pt x="7854" y="5191"/>
                  </a:lnTo>
                  <a:lnTo>
                    <a:pt x="7829" y="5182"/>
                  </a:lnTo>
                  <a:close/>
                  <a:moveTo>
                    <a:pt x="7009" y="6317"/>
                  </a:moveTo>
                  <a:lnTo>
                    <a:pt x="6992" y="6326"/>
                  </a:lnTo>
                  <a:lnTo>
                    <a:pt x="6966" y="6343"/>
                  </a:lnTo>
                  <a:lnTo>
                    <a:pt x="6958" y="6369"/>
                  </a:lnTo>
                  <a:lnTo>
                    <a:pt x="6958" y="6394"/>
                  </a:lnTo>
                  <a:lnTo>
                    <a:pt x="6966" y="6420"/>
                  </a:lnTo>
                  <a:lnTo>
                    <a:pt x="6984" y="6437"/>
                  </a:lnTo>
                  <a:lnTo>
                    <a:pt x="7001" y="6446"/>
                  </a:lnTo>
                  <a:lnTo>
                    <a:pt x="7026" y="6454"/>
                  </a:lnTo>
                  <a:lnTo>
                    <a:pt x="7052" y="6446"/>
                  </a:lnTo>
                  <a:lnTo>
                    <a:pt x="7077" y="6420"/>
                  </a:lnTo>
                  <a:lnTo>
                    <a:pt x="7086" y="6403"/>
                  </a:lnTo>
                  <a:lnTo>
                    <a:pt x="7095" y="6377"/>
                  </a:lnTo>
                  <a:lnTo>
                    <a:pt x="7077" y="6352"/>
                  </a:lnTo>
                  <a:lnTo>
                    <a:pt x="7060" y="6326"/>
                  </a:lnTo>
                  <a:lnTo>
                    <a:pt x="7043" y="6317"/>
                  </a:lnTo>
                  <a:close/>
                  <a:moveTo>
                    <a:pt x="38425" y="5848"/>
                  </a:moveTo>
                  <a:lnTo>
                    <a:pt x="38400" y="5865"/>
                  </a:lnTo>
                  <a:lnTo>
                    <a:pt x="38383" y="5882"/>
                  </a:lnTo>
                  <a:lnTo>
                    <a:pt x="38374" y="5908"/>
                  </a:lnTo>
                  <a:lnTo>
                    <a:pt x="38374" y="5933"/>
                  </a:lnTo>
                  <a:lnTo>
                    <a:pt x="38383" y="5950"/>
                  </a:lnTo>
                  <a:lnTo>
                    <a:pt x="38571" y="6249"/>
                  </a:lnTo>
                  <a:lnTo>
                    <a:pt x="38741" y="6548"/>
                  </a:lnTo>
                  <a:lnTo>
                    <a:pt x="38767" y="6574"/>
                  </a:lnTo>
                  <a:lnTo>
                    <a:pt x="38801" y="6582"/>
                  </a:lnTo>
                  <a:lnTo>
                    <a:pt x="38835" y="6574"/>
                  </a:lnTo>
                  <a:lnTo>
                    <a:pt x="38861" y="6557"/>
                  </a:lnTo>
                  <a:lnTo>
                    <a:pt x="38869" y="6531"/>
                  </a:lnTo>
                  <a:lnTo>
                    <a:pt x="38869" y="6505"/>
                  </a:lnTo>
                  <a:lnTo>
                    <a:pt x="38861" y="6480"/>
                  </a:lnTo>
                  <a:lnTo>
                    <a:pt x="38690" y="6181"/>
                  </a:lnTo>
                  <a:lnTo>
                    <a:pt x="38502" y="5882"/>
                  </a:lnTo>
                  <a:lnTo>
                    <a:pt x="38477" y="5865"/>
                  </a:lnTo>
                  <a:lnTo>
                    <a:pt x="38451" y="5848"/>
                  </a:lnTo>
                  <a:close/>
                  <a:moveTo>
                    <a:pt x="39100" y="7060"/>
                  </a:moveTo>
                  <a:lnTo>
                    <a:pt x="39083" y="7069"/>
                  </a:lnTo>
                  <a:lnTo>
                    <a:pt x="39057" y="7086"/>
                  </a:lnTo>
                  <a:lnTo>
                    <a:pt x="39040" y="7103"/>
                  </a:lnTo>
                  <a:lnTo>
                    <a:pt x="39040" y="7128"/>
                  </a:lnTo>
                  <a:lnTo>
                    <a:pt x="39040" y="7154"/>
                  </a:lnTo>
                  <a:lnTo>
                    <a:pt x="39057" y="7188"/>
                  </a:lnTo>
                  <a:lnTo>
                    <a:pt x="39057" y="7180"/>
                  </a:lnTo>
                  <a:lnTo>
                    <a:pt x="39083" y="7197"/>
                  </a:lnTo>
                  <a:lnTo>
                    <a:pt x="39134" y="7197"/>
                  </a:lnTo>
                  <a:lnTo>
                    <a:pt x="39151" y="7180"/>
                  </a:lnTo>
                  <a:lnTo>
                    <a:pt x="39168" y="7154"/>
                  </a:lnTo>
                  <a:lnTo>
                    <a:pt x="39177" y="7128"/>
                  </a:lnTo>
                  <a:lnTo>
                    <a:pt x="39168" y="7103"/>
                  </a:lnTo>
                  <a:lnTo>
                    <a:pt x="39151" y="7077"/>
                  </a:lnTo>
                  <a:lnTo>
                    <a:pt x="39125" y="7069"/>
                  </a:lnTo>
                  <a:lnTo>
                    <a:pt x="39100" y="7060"/>
                  </a:lnTo>
                  <a:close/>
                  <a:moveTo>
                    <a:pt x="6591" y="6855"/>
                  </a:moveTo>
                  <a:lnTo>
                    <a:pt x="6565" y="6864"/>
                  </a:lnTo>
                  <a:lnTo>
                    <a:pt x="6548" y="6881"/>
                  </a:lnTo>
                  <a:lnTo>
                    <a:pt x="6104" y="7419"/>
                  </a:lnTo>
                  <a:lnTo>
                    <a:pt x="6087" y="7444"/>
                  </a:lnTo>
                  <a:lnTo>
                    <a:pt x="6087" y="7470"/>
                  </a:lnTo>
                  <a:lnTo>
                    <a:pt x="6096" y="7487"/>
                  </a:lnTo>
                  <a:lnTo>
                    <a:pt x="6104" y="7513"/>
                  </a:lnTo>
                  <a:lnTo>
                    <a:pt x="6130" y="7521"/>
                  </a:lnTo>
                  <a:lnTo>
                    <a:pt x="6155" y="7530"/>
                  </a:lnTo>
                  <a:lnTo>
                    <a:pt x="6181" y="7521"/>
                  </a:lnTo>
                  <a:lnTo>
                    <a:pt x="6207" y="7504"/>
                  </a:lnTo>
                  <a:lnTo>
                    <a:pt x="6651" y="6966"/>
                  </a:lnTo>
                  <a:lnTo>
                    <a:pt x="6668" y="6941"/>
                  </a:lnTo>
                  <a:lnTo>
                    <a:pt x="6668" y="6915"/>
                  </a:lnTo>
                  <a:lnTo>
                    <a:pt x="6659" y="6889"/>
                  </a:lnTo>
                  <a:lnTo>
                    <a:pt x="6642" y="6872"/>
                  </a:lnTo>
                  <a:lnTo>
                    <a:pt x="6616" y="6855"/>
                  </a:lnTo>
                  <a:close/>
                  <a:moveTo>
                    <a:pt x="5703" y="7914"/>
                  </a:moveTo>
                  <a:lnTo>
                    <a:pt x="5677" y="7922"/>
                  </a:lnTo>
                  <a:lnTo>
                    <a:pt x="5652" y="7931"/>
                  </a:lnTo>
                  <a:lnTo>
                    <a:pt x="5643" y="7957"/>
                  </a:lnTo>
                  <a:lnTo>
                    <a:pt x="5635" y="7982"/>
                  </a:lnTo>
                  <a:lnTo>
                    <a:pt x="5643" y="8008"/>
                  </a:lnTo>
                  <a:lnTo>
                    <a:pt x="5660" y="8033"/>
                  </a:lnTo>
                  <a:lnTo>
                    <a:pt x="5677" y="8042"/>
                  </a:lnTo>
                  <a:lnTo>
                    <a:pt x="5703" y="8050"/>
                  </a:lnTo>
                  <a:lnTo>
                    <a:pt x="5729" y="8042"/>
                  </a:lnTo>
                  <a:lnTo>
                    <a:pt x="5754" y="8025"/>
                  </a:lnTo>
                  <a:lnTo>
                    <a:pt x="5771" y="7999"/>
                  </a:lnTo>
                  <a:lnTo>
                    <a:pt x="5771" y="7974"/>
                  </a:lnTo>
                  <a:lnTo>
                    <a:pt x="5763" y="7948"/>
                  </a:lnTo>
                  <a:lnTo>
                    <a:pt x="5746" y="7931"/>
                  </a:lnTo>
                  <a:lnTo>
                    <a:pt x="5729" y="7914"/>
                  </a:lnTo>
                  <a:close/>
                  <a:moveTo>
                    <a:pt x="39356" y="7700"/>
                  </a:moveTo>
                  <a:lnTo>
                    <a:pt x="39330" y="7709"/>
                  </a:lnTo>
                  <a:lnTo>
                    <a:pt x="39305" y="7718"/>
                  </a:lnTo>
                  <a:lnTo>
                    <a:pt x="39288" y="7743"/>
                  </a:lnTo>
                  <a:lnTo>
                    <a:pt x="39288" y="7769"/>
                  </a:lnTo>
                  <a:lnTo>
                    <a:pt x="39288" y="7794"/>
                  </a:lnTo>
                  <a:lnTo>
                    <a:pt x="39390" y="8127"/>
                  </a:lnTo>
                  <a:lnTo>
                    <a:pt x="39475" y="8460"/>
                  </a:lnTo>
                  <a:lnTo>
                    <a:pt x="39484" y="8477"/>
                  </a:lnTo>
                  <a:lnTo>
                    <a:pt x="39501" y="8494"/>
                  </a:lnTo>
                  <a:lnTo>
                    <a:pt x="39518" y="8503"/>
                  </a:lnTo>
                  <a:lnTo>
                    <a:pt x="39544" y="8511"/>
                  </a:lnTo>
                  <a:lnTo>
                    <a:pt x="39561" y="8511"/>
                  </a:lnTo>
                  <a:lnTo>
                    <a:pt x="39586" y="8494"/>
                  </a:lnTo>
                  <a:lnTo>
                    <a:pt x="39604" y="8477"/>
                  </a:lnTo>
                  <a:lnTo>
                    <a:pt x="39612" y="8452"/>
                  </a:lnTo>
                  <a:lnTo>
                    <a:pt x="39612" y="8426"/>
                  </a:lnTo>
                  <a:lnTo>
                    <a:pt x="39518" y="8085"/>
                  </a:lnTo>
                  <a:lnTo>
                    <a:pt x="39416" y="7752"/>
                  </a:lnTo>
                  <a:lnTo>
                    <a:pt x="39407" y="7726"/>
                  </a:lnTo>
                  <a:lnTo>
                    <a:pt x="39382" y="7709"/>
                  </a:lnTo>
                  <a:lnTo>
                    <a:pt x="39356" y="7700"/>
                  </a:lnTo>
                  <a:close/>
                  <a:moveTo>
                    <a:pt x="5242" y="8426"/>
                  </a:moveTo>
                  <a:lnTo>
                    <a:pt x="5216" y="8435"/>
                  </a:lnTo>
                  <a:lnTo>
                    <a:pt x="5199" y="8452"/>
                  </a:lnTo>
                  <a:lnTo>
                    <a:pt x="4730" y="8964"/>
                  </a:lnTo>
                  <a:lnTo>
                    <a:pt x="4713" y="8990"/>
                  </a:lnTo>
                  <a:lnTo>
                    <a:pt x="4713" y="9015"/>
                  </a:lnTo>
                  <a:lnTo>
                    <a:pt x="4721" y="9041"/>
                  </a:lnTo>
                  <a:lnTo>
                    <a:pt x="4738" y="9066"/>
                  </a:lnTo>
                  <a:lnTo>
                    <a:pt x="4755" y="9075"/>
                  </a:lnTo>
                  <a:lnTo>
                    <a:pt x="4781" y="9083"/>
                  </a:lnTo>
                  <a:lnTo>
                    <a:pt x="4807" y="9075"/>
                  </a:lnTo>
                  <a:lnTo>
                    <a:pt x="4832" y="9058"/>
                  </a:lnTo>
                  <a:lnTo>
                    <a:pt x="5302" y="8537"/>
                  </a:lnTo>
                  <a:lnTo>
                    <a:pt x="5310" y="8511"/>
                  </a:lnTo>
                  <a:lnTo>
                    <a:pt x="5319" y="8486"/>
                  </a:lnTo>
                  <a:lnTo>
                    <a:pt x="5310" y="8460"/>
                  </a:lnTo>
                  <a:lnTo>
                    <a:pt x="5293" y="8443"/>
                  </a:lnTo>
                  <a:lnTo>
                    <a:pt x="5268" y="8426"/>
                  </a:lnTo>
                  <a:close/>
                  <a:moveTo>
                    <a:pt x="39663" y="9049"/>
                  </a:moveTo>
                  <a:lnTo>
                    <a:pt x="39638" y="9058"/>
                  </a:lnTo>
                  <a:lnTo>
                    <a:pt x="39612" y="9075"/>
                  </a:lnTo>
                  <a:lnTo>
                    <a:pt x="39604" y="9101"/>
                  </a:lnTo>
                  <a:lnTo>
                    <a:pt x="39604" y="9126"/>
                  </a:lnTo>
                  <a:lnTo>
                    <a:pt x="39612" y="9152"/>
                  </a:lnTo>
                  <a:lnTo>
                    <a:pt x="39621" y="9169"/>
                  </a:lnTo>
                  <a:lnTo>
                    <a:pt x="39646" y="9177"/>
                  </a:lnTo>
                  <a:lnTo>
                    <a:pt x="39672" y="9186"/>
                  </a:lnTo>
                  <a:lnTo>
                    <a:pt x="39680" y="9186"/>
                  </a:lnTo>
                  <a:lnTo>
                    <a:pt x="39706" y="9177"/>
                  </a:lnTo>
                  <a:lnTo>
                    <a:pt x="39723" y="9160"/>
                  </a:lnTo>
                  <a:lnTo>
                    <a:pt x="39732" y="9135"/>
                  </a:lnTo>
                  <a:lnTo>
                    <a:pt x="39740" y="9109"/>
                  </a:lnTo>
                  <a:lnTo>
                    <a:pt x="39732" y="9083"/>
                  </a:lnTo>
                  <a:lnTo>
                    <a:pt x="39706" y="9066"/>
                  </a:lnTo>
                  <a:lnTo>
                    <a:pt x="39689" y="9049"/>
                  </a:lnTo>
                  <a:close/>
                  <a:moveTo>
                    <a:pt x="4311" y="9451"/>
                  </a:moveTo>
                  <a:lnTo>
                    <a:pt x="4286" y="9459"/>
                  </a:lnTo>
                  <a:lnTo>
                    <a:pt x="4269" y="9476"/>
                  </a:lnTo>
                  <a:lnTo>
                    <a:pt x="4252" y="9493"/>
                  </a:lnTo>
                  <a:lnTo>
                    <a:pt x="4252" y="9519"/>
                  </a:lnTo>
                  <a:lnTo>
                    <a:pt x="4252" y="9544"/>
                  </a:lnTo>
                  <a:lnTo>
                    <a:pt x="4269" y="9570"/>
                  </a:lnTo>
                  <a:lnTo>
                    <a:pt x="4294" y="9579"/>
                  </a:lnTo>
                  <a:lnTo>
                    <a:pt x="4320" y="9587"/>
                  </a:lnTo>
                  <a:lnTo>
                    <a:pt x="4346" y="9579"/>
                  </a:lnTo>
                  <a:lnTo>
                    <a:pt x="4363" y="9562"/>
                  </a:lnTo>
                  <a:lnTo>
                    <a:pt x="4380" y="9544"/>
                  </a:lnTo>
                  <a:lnTo>
                    <a:pt x="4388" y="9519"/>
                  </a:lnTo>
                  <a:lnTo>
                    <a:pt x="4380" y="9493"/>
                  </a:lnTo>
                  <a:lnTo>
                    <a:pt x="4363" y="9468"/>
                  </a:lnTo>
                  <a:lnTo>
                    <a:pt x="4337" y="9451"/>
                  </a:lnTo>
                  <a:close/>
                  <a:moveTo>
                    <a:pt x="39740" y="9732"/>
                  </a:moveTo>
                  <a:lnTo>
                    <a:pt x="39715" y="9741"/>
                  </a:lnTo>
                  <a:lnTo>
                    <a:pt x="39689" y="9758"/>
                  </a:lnTo>
                  <a:lnTo>
                    <a:pt x="39680" y="9775"/>
                  </a:lnTo>
                  <a:lnTo>
                    <a:pt x="39680" y="9801"/>
                  </a:lnTo>
                  <a:lnTo>
                    <a:pt x="39697" y="10142"/>
                  </a:lnTo>
                  <a:lnTo>
                    <a:pt x="39706" y="10501"/>
                  </a:lnTo>
                  <a:lnTo>
                    <a:pt x="39715" y="10526"/>
                  </a:lnTo>
                  <a:lnTo>
                    <a:pt x="39732" y="10543"/>
                  </a:lnTo>
                  <a:lnTo>
                    <a:pt x="39749" y="10560"/>
                  </a:lnTo>
                  <a:lnTo>
                    <a:pt x="39800" y="10560"/>
                  </a:lnTo>
                  <a:lnTo>
                    <a:pt x="39825" y="10543"/>
                  </a:lnTo>
                  <a:lnTo>
                    <a:pt x="39843" y="10526"/>
                  </a:lnTo>
                  <a:lnTo>
                    <a:pt x="39843" y="10492"/>
                  </a:lnTo>
                  <a:lnTo>
                    <a:pt x="39834" y="10134"/>
                  </a:lnTo>
                  <a:lnTo>
                    <a:pt x="39808" y="9792"/>
                  </a:lnTo>
                  <a:lnTo>
                    <a:pt x="39800" y="9766"/>
                  </a:lnTo>
                  <a:lnTo>
                    <a:pt x="39783" y="9749"/>
                  </a:lnTo>
                  <a:lnTo>
                    <a:pt x="39766" y="9732"/>
                  </a:lnTo>
                  <a:close/>
                  <a:moveTo>
                    <a:pt x="3850" y="9954"/>
                  </a:moveTo>
                  <a:lnTo>
                    <a:pt x="3825" y="9963"/>
                  </a:lnTo>
                  <a:lnTo>
                    <a:pt x="3799" y="9971"/>
                  </a:lnTo>
                  <a:lnTo>
                    <a:pt x="3321" y="10484"/>
                  </a:lnTo>
                  <a:lnTo>
                    <a:pt x="3313" y="10509"/>
                  </a:lnTo>
                  <a:lnTo>
                    <a:pt x="3304" y="10535"/>
                  </a:lnTo>
                  <a:lnTo>
                    <a:pt x="3313" y="10560"/>
                  </a:lnTo>
                  <a:lnTo>
                    <a:pt x="3330" y="10577"/>
                  </a:lnTo>
                  <a:lnTo>
                    <a:pt x="3347" y="10595"/>
                  </a:lnTo>
                  <a:lnTo>
                    <a:pt x="3372" y="10603"/>
                  </a:lnTo>
                  <a:lnTo>
                    <a:pt x="3398" y="10595"/>
                  </a:lnTo>
                  <a:lnTo>
                    <a:pt x="3424" y="10577"/>
                  </a:lnTo>
                  <a:lnTo>
                    <a:pt x="3902" y="10065"/>
                  </a:lnTo>
                  <a:lnTo>
                    <a:pt x="3910" y="10048"/>
                  </a:lnTo>
                  <a:lnTo>
                    <a:pt x="3919" y="10014"/>
                  </a:lnTo>
                  <a:lnTo>
                    <a:pt x="3910" y="9988"/>
                  </a:lnTo>
                  <a:lnTo>
                    <a:pt x="3893" y="9971"/>
                  </a:lnTo>
                  <a:lnTo>
                    <a:pt x="3876" y="9954"/>
                  </a:lnTo>
                  <a:close/>
                  <a:moveTo>
                    <a:pt x="2911" y="10962"/>
                  </a:moveTo>
                  <a:lnTo>
                    <a:pt x="2886" y="10970"/>
                  </a:lnTo>
                  <a:lnTo>
                    <a:pt x="2860" y="10979"/>
                  </a:lnTo>
                  <a:lnTo>
                    <a:pt x="2860" y="10970"/>
                  </a:lnTo>
                  <a:lnTo>
                    <a:pt x="2852" y="10987"/>
                  </a:lnTo>
                  <a:lnTo>
                    <a:pt x="2843" y="11004"/>
                  </a:lnTo>
                  <a:lnTo>
                    <a:pt x="2835" y="11030"/>
                  </a:lnTo>
                  <a:lnTo>
                    <a:pt x="2843" y="11056"/>
                  </a:lnTo>
                  <a:lnTo>
                    <a:pt x="2860" y="11081"/>
                  </a:lnTo>
                  <a:lnTo>
                    <a:pt x="2877" y="11098"/>
                  </a:lnTo>
                  <a:lnTo>
                    <a:pt x="2903" y="11098"/>
                  </a:lnTo>
                  <a:lnTo>
                    <a:pt x="2928" y="11090"/>
                  </a:lnTo>
                  <a:lnTo>
                    <a:pt x="2954" y="11081"/>
                  </a:lnTo>
                  <a:lnTo>
                    <a:pt x="2963" y="11056"/>
                  </a:lnTo>
                  <a:lnTo>
                    <a:pt x="2971" y="11030"/>
                  </a:lnTo>
                  <a:lnTo>
                    <a:pt x="2963" y="11004"/>
                  </a:lnTo>
                  <a:lnTo>
                    <a:pt x="2954" y="10979"/>
                  </a:lnTo>
                  <a:lnTo>
                    <a:pt x="2928" y="10970"/>
                  </a:lnTo>
                  <a:lnTo>
                    <a:pt x="2911" y="10962"/>
                  </a:lnTo>
                  <a:close/>
                  <a:moveTo>
                    <a:pt x="39774" y="11115"/>
                  </a:moveTo>
                  <a:lnTo>
                    <a:pt x="39749" y="11124"/>
                  </a:lnTo>
                  <a:lnTo>
                    <a:pt x="39732" y="11132"/>
                  </a:lnTo>
                  <a:lnTo>
                    <a:pt x="39715" y="11158"/>
                  </a:lnTo>
                  <a:lnTo>
                    <a:pt x="39706" y="11184"/>
                  </a:lnTo>
                  <a:lnTo>
                    <a:pt x="39715" y="11209"/>
                  </a:lnTo>
                  <a:lnTo>
                    <a:pt x="39723" y="11226"/>
                  </a:lnTo>
                  <a:lnTo>
                    <a:pt x="39749" y="11243"/>
                  </a:lnTo>
                  <a:lnTo>
                    <a:pt x="39774" y="11252"/>
                  </a:lnTo>
                  <a:lnTo>
                    <a:pt x="39800" y="11243"/>
                  </a:lnTo>
                  <a:lnTo>
                    <a:pt x="39825" y="11235"/>
                  </a:lnTo>
                  <a:lnTo>
                    <a:pt x="39834" y="11209"/>
                  </a:lnTo>
                  <a:lnTo>
                    <a:pt x="39843" y="11184"/>
                  </a:lnTo>
                  <a:lnTo>
                    <a:pt x="39843" y="11158"/>
                  </a:lnTo>
                  <a:lnTo>
                    <a:pt x="39825" y="11132"/>
                  </a:lnTo>
                  <a:lnTo>
                    <a:pt x="39800" y="11124"/>
                  </a:lnTo>
                  <a:lnTo>
                    <a:pt x="39774" y="11115"/>
                  </a:lnTo>
                  <a:close/>
                  <a:moveTo>
                    <a:pt x="2416" y="11465"/>
                  </a:moveTo>
                  <a:lnTo>
                    <a:pt x="2399" y="11474"/>
                  </a:lnTo>
                  <a:lnTo>
                    <a:pt x="2382" y="11482"/>
                  </a:lnTo>
                  <a:lnTo>
                    <a:pt x="1904" y="11995"/>
                  </a:lnTo>
                  <a:lnTo>
                    <a:pt x="1887" y="12012"/>
                  </a:lnTo>
                  <a:lnTo>
                    <a:pt x="1887" y="12046"/>
                  </a:lnTo>
                  <a:lnTo>
                    <a:pt x="1887" y="12071"/>
                  </a:lnTo>
                  <a:lnTo>
                    <a:pt x="1904" y="12088"/>
                  </a:lnTo>
                  <a:lnTo>
                    <a:pt x="1930" y="12106"/>
                  </a:lnTo>
                  <a:lnTo>
                    <a:pt x="1981" y="12106"/>
                  </a:lnTo>
                  <a:lnTo>
                    <a:pt x="1998" y="12088"/>
                  </a:lnTo>
                  <a:lnTo>
                    <a:pt x="2485" y="11576"/>
                  </a:lnTo>
                  <a:lnTo>
                    <a:pt x="2493" y="11551"/>
                  </a:lnTo>
                  <a:lnTo>
                    <a:pt x="2502" y="11525"/>
                  </a:lnTo>
                  <a:lnTo>
                    <a:pt x="2493" y="11499"/>
                  </a:lnTo>
                  <a:lnTo>
                    <a:pt x="2476" y="11482"/>
                  </a:lnTo>
                  <a:lnTo>
                    <a:pt x="2459" y="11465"/>
                  </a:lnTo>
                  <a:close/>
                  <a:moveTo>
                    <a:pt x="1477" y="12473"/>
                  </a:moveTo>
                  <a:lnTo>
                    <a:pt x="1452" y="12481"/>
                  </a:lnTo>
                  <a:lnTo>
                    <a:pt x="1434" y="12490"/>
                  </a:lnTo>
                  <a:lnTo>
                    <a:pt x="1417" y="12515"/>
                  </a:lnTo>
                  <a:lnTo>
                    <a:pt x="1417" y="12541"/>
                  </a:lnTo>
                  <a:lnTo>
                    <a:pt x="1417" y="12567"/>
                  </a:lnTo>
                  <a:lnTo>
                    <a:pt x="1434" y="12592"/>
                  </a:lnTo>
                  <a:lnTo>
                    <a:pt x="1460" y="12601"/>
                  </a:lnTo>
                  <a:lnTo>
                    <a:pt x="1486" y="12609"/>
                  </a:lnTo>
                  <a:lnTo>
                    <a:pt x="1511" y="12601"/>
                  </a:lnTo>
                  <a:lnTo>
                    <a:pt x="1528" y="12584"/>
                  </a:lnTo>
                  <a:lnTo>
                    <a:pt x="1545" y="12567"/>
                  </a:lnTo>
                  <a:lnTo>
                    <a:pt x="1545" y="12541"/>
                  </a:lnTo>
                  <a:lnTo>
                    <a:pt x="1545" y="12515"/>
                  </a:lnTo>
                  <a:lnTo>
                    <a:pt x="1528" y="12490"/>
                  </a:lnTo>
                  <a:lnTo>
                    <a:pt x="1503" y="12473"/>
                  </a:lnTo>
                  <a:close/>
                  <a:moveTo>
                    <a:pt x="39757" y="11798"/>
                  </a:moveTo>
                  <a:lnTo>
                    <a:pt x="39732" y="11807"/>
                  </a:lnTo>
                  <a:lnTo>
                    <a:pt x="39706" y="11815"/>
                  </a:lnTo>
                  <a:lnTo>
                    <a:pt x="39689" y="11841"/>
                  </a:lnTo>
                  <a:lnTo>
                    <a:pt x="39689" y="11867"/>
                  </a:lnTo>
                  <a:lnTo>
                    <a:pt x="39655" y="12567"/>
                  </a:lnTo>
                  <a:lnTo>
                    <a:pt x="39655" y="12592"/>
                  </a:lnTo>
                  <a:lnTo>
                    <a:pt x="39672" y="12609"/>
                  </a:lnTo>
                  <a:lnTo>
                    <a:pt x="39689" y="12626"/>
                  </a:lnTo>
                  <a:lnTo>
                    <a:pt x="39715" y="12635"/>
                  </a:lnTo>
                  <a:lnTo>
                    <a:pt x="39723" y="12635"/>
                  </a:lnTo>
                  <a:lnTo>
                    <a:pt x="39749" y="12626"/>
                  </a:lnTo>
                  <a:lnTo>
                    <a:pt x="39766" y="12618"/>
                  </a:lnTo>
                  <a:lnTo>
                    <a:pt x="39783" y="12592"/>
                  </a:lnTo>
                  <a:lnTo>
                    <a:pt x="39791" y="12575"/>
                  </a:lnTo>
                  <a:lnTo>
                    <a:pt x="39825" y="11875"/>
                  </a:lnTo>
                  <a:lnTo>
                    <a:pt x="39817" y="11841"/>
                  </a:lnTo>
                  <a:lnTo>
                    <a:pt x="39800" y="11824"/>
                  </a:lnTo>
                  <a:lnTo>
                    <a:pt x="39783" y="11807"/>
                  </a:lnTo>
                  <a:lnTo>
                    <a:pt x="39757" y="11798"/>
                  </a:lnTo>
                  <a:close/>
                  <a:moveTo>
                    <a:pt x="39689" y="13181"/>
                  </a:moveTo>
                  <a:lnTo>
                    <a:pt x="39663" y="13190"/>
                  </a:lnTo>
                  <a:lnTo>
                    <a:pt x="39638" y="13207"/>
                  </a:lnTo>
                  <a:lnTo>
                    <a:pt x="39629" y="13224"/>
                  </a:lnTo>
                  <a:lnTo>
                    <a:pt x="39621" y="13250"/>
                  </a:lnTo>
                  <a:lnTo>
                    <a:pt x="39621" y="13275"/>
                  </a:lnTo>
                  <a:lnTo>
                    <a:pt x="39638" y="13301"/>
                  </a:lnTo>
                  <a:lnTo>
                    <a:pt x="39655" y="13309"/>
                  </a:lnTo>
                  <a:lnTo>
                    <a:pt x="39689" y="13318"/>
                  </a:lnTo>
                  <a:lnTo>
                    <a:pt x="39715" y="13318"/>
                  </a:lnTo>
                  <a:lnTo>
                    <a:pt x="39732" y="13301"/>
                  </a:lnTo>
                  <a:lnTo>
                    <a:pt x="39749" y="13284"/>
                  </a:lnTo>
                  <a:lnTo>
                    <a:pt x="39757" y="13258"/>
                  </a:lnTo>
                  <a:lnTo>
                    <a:pt x="39749" y="13232"/>
                  </a:lnTo>
                  <a:lnTo>
                    <a:pt x="39740" y="13207"/>
                  </a:lnTo>
                  <a:lnTo>
                    <a:pt x="39715" y="13190"/>
                  </a:lnTo>
                  <a:lnTo>
                    <a:pt x="39689" y="13181"/>
                  </a:lnTo>
                  <a:close/>
                  <a:moveTo>
                    <a:pt x="1008" y="12968"/>
                  </a:moveTo>
                  <a:lnTo>
                    <a:pt x="982" y="12976"/>
                  </a:lnTo>
                  <a:lnTo>
                    <a:pt x="965" y="12993"/>
                  </a:lnTo>
                  <a:lnTo>
                    <a:pt x="905" y="13053"/>
                  </a:lnTo>
                  <a:lnTo>
                    <a:pt x="487" y="13506"/>
                  </a:lnTo>
                  <a:lnTo>
                    <a:pt x="470" y="13523"/>
                  </a:lnTo>
                  <a:lnTo>
                    <a:pt x="470" y="13548"/>
                  </a:lnTo>
                  <a:lnTo>
                    <a:pt x="470" y="13574"/>
                  </a:lnTo>
                  <a:lnTo>
                    <a:pt x="487" y="13600"/>
                  </a:lnTo>
                  <a:lnTo>
                    <a:pt x="512" y="13608"/>
                  </a:lnTo>
                  <a:lnTo>
                    <a:pt x="530" y="13617"/>
                  </a:lnTo>
                  <a:lnTo>
                    <a:pt x="564" y="13608"/>
                  </a:lnTo>
                  <a:lnTo>
                    <a:pt x="581" y="13600"/>
                  </a:lnTo>
                  <a:lnTo>
                    <a:pt x="1059" y="13087"/>
                  </a:lnTo>
                  <a:lnTo>
                    <a:pt x="1076" y="13062"/>
                  </a:lnTo>
                  <a:lnTo>
                    <a:pt x="1084" y="13036"/>
                  </a:lnTo>
                  <a:lnTo>
                    <a:pt x="1076" y="13010"/>
                  </a:lnTo>
                  <a:lnTo>
                    <a:pt x="1059" y="12985"/>
                  </a:lnTo>
                  <a:lnTo>
                    <a:pt x="1033" y="12976"/>
                  </a:lnTo>
                  <a:lnTo>
                    <a:pt x="1008" y="12968"/>
                  </a:lnTo>
                  <a:close/>
                  <a:moveTo>
                    <a:pt x="69" y="13984"/>
                  </a:moveTo>
                  <a:lnTo>
                    <a:pt x="34" y="13992"/>
                  </a:lnTo>
                  <a:lnTo>
                    <a:pt x="17" y="14001"/>
                  </a:lnTo>
                  <a:lnTo>
                    <a:pt x="17" y="14009"/>
                  </a:lnTo>
                  <a:lnTo>
                    <a:pt x="0" y="14026"/>
                  </a:lnTo>
                  <a:lnTo>
                    <a:pt x="0" y="14052"/>
                  </a:lnTo>
                  <a:lnTo>
                    <a:pt x="9" y="14078"/>
                  </a:lnTo>
                  <a:lnTo>
                    <a:pt x="17" y="14103"/>
                  </a:lnTo>
                  <a:lnTo>
                    <a:pt x="43" y="14112"/>
                  </a:lnTo>
                  <a:lnTo>
                    <a:pt x="69" y="14120"/>
                  </a:lnTo>
                  <a:lnTo>
                    <a:pt x="94" y="14112"/>
                  </a:lnTo>
                  <a:lnTo>
                    <a:pt x="120" y="14095"/>
                  </a:lnTo>
                  <a:lnTo>
                    <a:pt x="128" y="14078"/>
                  </a:lnTo>
                  <a:lnTo>
                    <a:pt x="137" y="14052"/>
                  </a:lnTo>
                  <a:lnTo>
                    <a:pt x="128" y="14026"/>
                  </a:lnTo>
                  <a:lnTo>
                    <a:pt x="111" y="14001"/>
                  </a:lnTo>
                  <a:lnTo>
                    <a:pt x="94" y="13984"/>
                  </a:lnTo>
                  <a:close/>
                  <a:moveTo>
                    <a:pt x="39638" y="13873"/>
                  </a:moveTo>
                  <a:lnTo>
                    <a:pt x="39612" y="13890"/>
                  </a:lnTo>
                  <a:lnTo>
                    <a:pt x="39604" y="13907"/>
                  </a:lnTo>
                  <a:lnTo>
                    <a:pt x="39595" y="13932"/>
                  </a:lnTo>
                  <a:lnTo>
                    <a:pt x="39586" y="14436"/>
                  </a:lnTo>
                  <a:lnTo>
                    <a:pt x="39586" y="14641"/>
                  </a:lnTo>
                  <a:lnTo>
                    <a:pt x="39595" y="14667"/>
                  </a:lnTo>
                  <a:lnTo>
                    <a:pt x="39612" y="14684"/>
                  </a:lnTo>
                  <a:lnTo>
                    <a:pt x="39629" y="14701"/>
                  </a:lnTo>
                  <a:lnTo>
                    <a:pt x="39680" y="14701"/>
                  </a:lnTo>
                  <a:lnTo>
                    <a:pt x="39706" y="14684"/>
                  </a:lnTo>
                  <a:lnTo>
                    <a:pt x="39723" y="14658"/>
                  </a:lnTo>
                  <a:lnTo>
                    <a:pt x="39723" y="14633"/>
                  </a:lnTo>
                  <a:lnTo>
                    <a:pt x="39723" y="14436"/>
                  </a:lnTo>
                  <a:lnTo>
                    <a:pt x="39732" y="13941"/>
                  </a:lnTo>
                  <a:lnTo>
                    <a:pt x="39723" y="13915"/>
                  </a:lnTo>
                  <a:lnTo>
                    <a:pt x="39715" y="13890"/>
                  </a:lnTo>
                  <a:lnTo>
                    <a:pt x="39689" y="13873"/>
                  </a:lnTo>
                  <a:close/>
                  <a:moveTo>
                    <a:pt x="39680" y="15256"/>
                  </a:moveTo>
                  <a:lnTo>
                    <a:pt x="39655" y="15264"/>
                  </a:lnTo>
                  <a:lnTo>
                    <a:pt x="39629" y="15281"/>
                  </a:lnTo>
                  <a:lnTo>
                    <a:pt x="39621" y="15298"/>
                  </a:lnTo>
                  <a:lnTo>
                    <a:pt x="39621" y="15324"/>
                  </a:lnTo>
                  <a:lnTo>
                    <a:pt x="39621" y="15350"/>
                  </a:lnTo>
                  <a:lnTo>
                    <a:pt x="39638" y="15375"/>
                  </a:lnTo>
                  <a:lnTo>
                    <a:pt x="39663" y="15384"/>
                  </a:lnTo>
                  <a:lnTo>
                    <a:pt x="39680" y="15392"/>
                  </a:lnTo>
                  <a:lnTo>
                    <a:pt x="39689" y="15392"/>
                  </a:lnTo>
                  <a:lnTo>
                    <a:pt x="39715" y="15384"/>
                  </a:lnTo>
                  <a:lnTo>
                    <a:pt x="39732" y="15367"/>
                  </a:lnTo>
                  <a:lnTo>
                    <a:pt x="39749" y="15341"/>
                  </a:lnTo>
                  <a:lnTo>
                    <a:pt x="39749" y="15315"/>
                  </a:lnTo>
                  <a:lnTo>
                    <a:pt x="39749" y="15307"/>
                  </a:lnTo>
                  <a:lnTo>
                    <a:pt x="39740" y="15290"/>
                  </a:lnTo>
                  <a:lnTo>
                    <a:pt x="39723" y="15264"/>
                  </a:lnTo>
                  <a:lnTo>
                    <a:pt x="39706" y="15256"/>
                  </a:lnTo>
                  <a:close/>
                  <a:moveTo>
                    <a:pt x="39749" y="15939"/>
                  </a:moveTo>
                  <a:lnTo>
                    <a:pt x="39723" y="15947"/>
                  </a:lnTo>
                  <a:lnTo>
                    <a:pt x="39706" y="15964"/>
                  </a:lnTo>
                  <a:lnTo>
                    <a:pt x="39689" y="15990"/>
                  </a:lnTo>
                  <a:lnTo>
                    <a:pt x="39689" y="16016"/>
                  </a:lnTo>
                  <a:lnTo>
                    <a:pt x="39749" y="16366"/>
                  </a:lnTo>
                  <a:lnTo>
                    <a:pt x="39825" y="16707"/>
                  </a:lnTo>
                  <a:lnTo>
                    <a:pt x="39834" y="16724"/>
                  </a:lnTo>
                  <a:lnTo>
                    <a:pt x="39843" y="16741"/>
                  </a:lnTo>
                  <a:lnTo>
                    <a:pt x="39868" y="16758"/>
                  </a:lnTo>
                  <a:lnTo>
                    <a:pt x="39902" y="16758"/>
                  </a:lnTo>
                  <a:lnTo>
                    <a:pt x="39928" y="16750"/>
                  </a:lnTo>
                  <a:lnTo>
                    <a:pt x="39945" y="16724"/>
                  </a:lnTo>
                  <a:lnTo>
                    <a:pt x="39954" y="16707"/>
                  </a:lnTo>
                  <a:lnTo>
                    <a:pt x="39954" y="16673"/>
                  </a:lnTo>
                  <a:lnTo>
                    <a:pt x="39885" y="16340"/>
                  </a:lnTo>
                  <a:lnTo>
                    <a:pt x="39825" y="15990"/>
                  </a:lnTo>
                  <a:lnTo>
                    <a:pt x="39817" y="15973"/>
                  </a:lnTo>
                  <a:lnTo>
                    <a:pt x="39800" y="15947"/>
                  </a:lnTo>
                  <a:lnTo>
                    <a:pt x="39774" y="15939"/>
                  </a:lnTo>
                  <a:close/>
                  <a:moveTo>
                    <a:pt x="40047" y="17288"/>
                  </a:moveTo>
                  <a:lnTo>
                    <a:pt x="40022" y="17296"/>
                  </a:lnTo>
                  <a:lnTo>
                    <a:pt x="40005" y="17322"/>
                  </a:lnTo>
                  <a:lnTo>
                    <a:pt x="40005" y="17347"/>
                  </a:lnTo>
                  <a:lnTo>
                    <a:pt x="40005" y="17373"/>
                  </a:lnTo>
                  <a:lnTo>
                    <a:pt x="40013" y="17390"/>
                  </a:lnTo>
                  <a:lnTo>
                    <a:pt x="40030" y="17407"/>
                  </a:lnTo>
                  <a:lnTo>
                    <a:pt x="40047" y="17416"/>
                  </a:lnTo>
                  <a:lnTo>
                    <a:pt x="40073" y="17424"/>
                  </a:lnTo>
                  <a:lnTo>
                    <a:pt x="40090" y="17416"/>
                  </a:lnTo>
                  <a:lnTo>
                    <a:pt x="40116" y="17407"/>
                  </a:lnTo>
                  <a:lnTo>
                    <a:pt x="40133" y="17381"/>
                  </a:lnTo>
                  <a:lnTo>
                    <a:pt x="40141" y="17356"/>
                  </a:lnTo>
                  <a:lnTo>
                    <a:pt x="40133" y="17330"/>
                  </a:lnTo>
                  <a:lnTo>
                    <a:pt x="40124" y="17305"/>
                  </a:lnTo>
                  <a:lnTo>
                    <a:pt x="40099" y="17296"/>
                  </a:lnTo>
                  <a:lnTo>
                    <a:pt x="40073" y="17288"/>
                  </a:lnTo>
                  <a:close/>
                  <a:moveTo>
                    <a:pt x="40286" y="17928"/>
                  </a:moveTo>
                  <a:lnTo>
                    <a:pt x="40261" y="17945"/>
                  </a:lnTo>
                  <a:lnTo>
                    <a:pt x="40252" y="17971"/>
                  </a:lnTo>
                  <a:lnTo>
                    <a:pt x="40244" y="17996"/>
                  </a:lnTo>
                  <a:lnTo>
                    <a:pt x="40252" y="18022"/>
                  </a:lnTo>
                  <a:lnTo>
                    <a:pt x="40329" y="18184"/>
                  </a:lnTo>
                  <a:lnTo>
                    <a:pt x="40406" y="18346"/>
                  </a:lnTo>
                  <a:lnTo>
                    <a:pt x="40491" y="18500"/>
                  </a:lnTo>
                  <a:lnTo>
                    <a:pt x="40577" y="18645"/>
                  </a:lnTo>
                  <a:lnTo>
                    <a:pt x="40594" y="18671"/>
                  </a:lnTo>
                  <a:lnTo>
                    <a:pt x="40628" y="18679"/>
                  </a:lnTo>
                  <a:lnTo>
                    <a:pt x="40662" y="18671"/>
                  </a:lnTo>
                  <a:lnTo>
                    <a:pt x="40688" y="18653"/>
                  </a:lnTo>
                  <a:lnTo>
                    <a:pt x="40696" y="18628"/>
                  </a:lnTo>
                  <a:lnTo>
                    <a:pt x="40696" y="18602"/>
                  </a:lnTo>
                  <a:lnTo>
                    <a:pt x="40688" y="18585"/>
                  </a:lnTo>
                  <a:lnTo>
                    <a:pt x="40602" y="18432"/>
                  </a:lnTo>
                  <a:lnTo>
                    <a:pt x="40526" y="18278"/>
                  </a:lnTo>
                  <a:lnTo>
                    <a:pt x="40372" y="17962"/>
                  </a:lnTo>
                  <a:lnTo>
                    <a:pt x="40363" y="17945"/>
                  </a:lnTo>
                  <a:lnTo>
                    <a:pt x="40338" y="17928"/>
                  </a:lnTo>
                  <a:close/>
                  <a:moveTo>
                    <a:pt x="53425" y="18705"/>
                  </a:moveTo>
                  <a:lnTo>
                    <a:pt x="53399" y="18713"/>
                  </a:lnTo>
                  <a:lnTo>
                    <a:pt x="53382" y="18730"/>
                  </a:lnTo>
                  <a:lnTo>
                    <a:pt x="53365" y="18756"/>
                  </a:lnTo>
                  <a:lnTo>
                    <a:pt x="53365" y="18782"/>
                  </a:lnTo>
                  <a:lnTo>
                    <a:pt x="53365" y="18807"/>
                  </a:lnTo>
                  <a:lnTo>
                    <a:pt x="53382" y="18824"/>
                  </a:lnTo>
                  <a:lnTo>
                    <a:pt x="53399" y="18841"/>
                  </a:lnTo>
                  <a:lnTo>
                    <a:pt x="54134" y="18841"/>
                  </a:lnTo>
                  <a:lnTo>
                    <a:pt x="54159" y="18833"/>
                  </a:lnTo>
                  <a:lnTo>
                    <a:pt x="54176" y="18816"/>
                  </a:lnTo>
                  <a:lnTo>
                    <a:pt x="54193" y="18799"/>
                  </a:lnTo>
                  <a:lnTo>
                    <a:pt x="54193" y="18773"/>
                  </a:lnTo>
                  <a:lnTo>
                    <a:pt x="54193" y="18747"/>
                  </a:lnTo>
                  <a:lnTo>
                    <a:pt x="54176" y="18722"/>
                  </a:lnTo>
                  <a:lnTo>
                    <a:pt x="54159" y="18705"/>
                  </a:lnTo>
                  <a:close/>
                  <a:moveTo>
                    <a:pt x="54791" y="18722"/>
                  </a:moveTo>
                  <a:lnTo>
                    <a:pt x="54765" y="18739"/>
                  </a:lnTo>
                  <a:lnTo>
                    <a:pt x="54757" y="18756"/>
                  </a:lnTo>
                  <a:lnTo>
                    <a:pt x="54748" y="18782"/>
                  </a:lnTo>
                  <a:lnTo>
                    <a:pt x="54748" y="18807"/>
                  </a:lnTo>
                  <a:lnTo>
                    <a:pt x="54765" y="18833"/>
                  </a:lnTo>
                  <a:lnTo>
                    <a:pt x="54782" y="18850"/>
                  </a:lnTo>
                  <a:lnTo>
                    <a:pt x="54808" y="18858"/>
                  </a:lnTo>
                  <a:lnTo>
                    <a:pt x="54817" y="18858"/>
                  </a:lnTo>
                  <a:lnTo>
                    <a:pt x="54842" y="18850"/>
                  </a:lnTo>
                  <a:lnTo>
                    <a:pt x="54859" y="18833"/>
                  </a:lnTo>
                  <a:lnTo>
                    <a:pt x="54876" y="18816"/>
                  </a:lnTo>
                  <a:lnTo>
                    <a:pt x="54885" y="18790"/>
                  </a:lnTo>
                  <a:lnTo>
                    <a:pt x="54876" y="18764"/>
                  </a:lnTo>
                  <a:lnTo>
                    <a:pt x="54868" y="18739"/>
                  </a:lnTo>
                  <a:lnTo>
                    <a:pt x="54842" y="18730"/>
                  </a:lnTo>
                  <a:lnTo>
                    <a:pt x="54817" y="18722"/>
                  </a:lnTo>
                  <a:close/>
                  <a:moveTo>
                    <a:pt x="52742" y="18739"/>
                  </a:moveTo>
                  <a:lnTo>
                    <a:pt x="52716" y="18747"/>
                  </a:lnTo>
                  <a:lnTo>
                    <a:pt x="52691" y="18764"/>
                  </a:lnTo>
                  <a:lnTo>
                    <a:pt x="52682" y="18790"/>
                  </a:lnTo>
                  <a:lnTo>
                    <a:pt x="52674" y="18816"/>
                  </a:lnTo>
                  <a:lnTo>
                    <a:pt x="52682" y="18841"/>
                  </a:lnTo>
                  <a:lnTo>
                    <a:pt x="52699" y="18858"/>
                  </a:lnTo>
                  <a:lnTo>
                    <a:pt x="52716" y="18875"/>
                  </a:lnTo>
                  <a:lnTo>
                    <a:pt x="52776" y="18875"/>
                  </a:lnTo>
                  <a:lnTo>
                    <a:pt x="52793" y="18858"/>
                  </a:lnTo>
                  <a:lnTo>
                    <a:pt x="52810" y="18833"/>
                  </a:lnTo>
                  <a:lnTo>
                    <a:pt x="52810" y="18807"/>
                  </a:lnTo>
                  <a:lnTo>
                    <a:pt x="52802" y="18782"/>
                  </a:lnTo>
                  <a:lnTo>
                    <a:pt x="52793" y="18756"/>
                  </a:lnTo>
                  <a:lnTo>
                    <a:pt x="52768" y="18747"/>
                  </a:lnTo>
                  <a:lnTo>
                    <a:pt x="52742" y="18739"/>
                  </a:lnTo>
                  <a:close/>
                  <a:moveTo>
                    <a:pt x="55474" y="18764"/>
                  </a:moveTo>
                  <a:lnTo>
                    <a:pt x="55457" y="18782"/>
                  </a:lnTo>
                  <a:lnTo>
                    <a:pt x="55440" y="18799"/>
                  </a:lnTo>
                  <a:lnTo>
                    <a:pt x="55431" y="18824"/>
                  </a:lnTo>
                  <a:lnTo>
                    <a:pt x="55431" y="18850"/>
                  </a:lnTo>
                  <a:lnTo>
                    <a:pt x="55448" y="18875"/>
                  </a:lnTo>
                  <a:lnTo>
                    <a:pt x="55465" y="18893"/>
                  </a:lnTo>
                  <a:lnTo>
                    <a:pt x="55491" y="18901"/>
                  </a:lnTo>
                  <a:lnTo>
                    <a:pt x="55841" y="18935"/>
                  </a:lnTo>
                  <a:lnTo>
                    <a:pt x="56182" y="18969"/>
                  </a:lnTo>
                  <a:lnTo>
                    <a:pt x="56217" y="18969"/>
                  </a:lnTo>
                  <a:lnTo>
                    <a:pt x="56242" y="18952"/>
                  </a:lnTo>
                  <a:lnTo>
                    <a:pt x="56251" y="18935"/>
                  </a:lnTo>
                  <a:lnTo>
                    <a:pt x="56259" y="18910"/>
                  </a:lnTo>
                  <a:lnTo>
                    <a:pt x="56259" y="18884"/>
                  </a:lnTo>
                  <a:lnTo>
                    <a:pt x="56251" y="18867"/>
                  </a:lnTo>
                  <a:lnTo>
                    <a:pt x="56225" y="18841"/>
                  </a:lnTo>
                  <a:lnTo>
                    <a:pt x="56200" y="18841"/>
                  </a:lnTo>
                  <a:lnTo>
                    <a:pt x="55858" y="18799"/>
                  </a:lnTo>
                  <a:lnTo>
                    <a:pt x="55508" y="18764"/>
                  </a:lnTo>
                  <a:close/>
                  <a:moveTo>
                    <a:pt x="52059" y="18807"/>
                  </a:moveTo>
                  <a:lnTo>
                    <a:pt x="51709" y="18841"/>
                  </a:lnTo>
                  <a:lnTo>
                    <a:pt x="51359" y="18893"/>
                  </a:lnTo>
                  <a:lnTo>
                    <a:pt x="51333" y="18901"/>
                  </a:lnTo>
                  <a:lnTo>
                    <a:pt x="51316" y="18918"/>
                  </a:lnTo>
                  <a:lnTo>
                    <a:pt x="51299" y="18944"/>
                  </a:lnTo>
                  <a:lnTo>
                    <a:pt x="51299" y="18969"/>
                  </a:lnTo>
                  <a:lnTo>
                    <a:pt x="51308" y="18995"/>
                  </a:lnTo>
                  <a:lnTo>
                    <a:pt x="51325" y="19012"/>
                  </a:lnTo>
                  <a:lnTo>
                    <a:pt x="51342" y="19021"/>
                  </a:lnTo>
                  <a:lnTo>
                    <a:pt x="51368" y="19029"/>
                  </a:lnTo>
                  <a:lnTo>
                    <a:pt x="51376" y="19029"/>
                  </a:lnTo>
                  <a:lnTo>
                    <a:pt x="51726" y="18978"/>
                  </a:lnTo>
                  <a:lnTo>
                    <a:pt x="52068" y="18935"/>
                  </a:lnTo>
                  <a:lnTo>
                    <a:pt x="52093" y="18927"/>
                  </a:lnTo>
                  <a:lnTo>
                    <a:pt x="52119" y="18910"/>
                  </a:lnTo>
                  <a:lnTo>
                    <a:pt x="52127" y="18893"/>
                  </a:lnTo>
                  <a:lnTo>
                    <a:pt x="52127" y="18867"/>
                  </a:lnTo>
                  <a:lnTo>
                    <a:pt x="52119" y="18841"/>
                  </a:lnTo>
                  <a:lnTo>
                    <a:pt x="52102" y="18816"/>
                  </a:lnTo>
                  <a:lnTo>
                    <a:pt x="52085" y="18807"/>
                  </a:lnTo>
                  <a:close/>
                  <a:moveTo>
                    <a:pt x="56857" y="18935"/>
                  </a:moveTo>
                  <a:lnTo>
                    <a:pt x="56831" y="18944"/>
                  </a:lnTo>
                  <a:lnTo>
                    <a:pt x="56814" y="18969"/>
                  </a:lnTo>
                  <a:lnTo>
                    <a:pt x="56806" y="18995"/>
                  </a:lnTo>
                  <a:lnTo>
                    <a:pt x="56806" y="19021"/>
                  </a:lnTo>
                  <a:lnTo>
                    <a:pt x="56814" y="19038"/>
                  </a:lnTo>
                  <a:lnTo>
                    <a:pt x="56840" y="19063"/>
                  </a:lnTo>
                  <a:lnTo>
                    <a:pt x="56865" y="19072"/>
                  </a:lnTo>
                  <a:lnTo>
                    <a:pt x="56874" y="19072"/>
                  </a:lnTo>
                  <a:lnTo>
                    <a:pt x="56900" y="19063"/>
                  </a:lnTo>
                  <a:lnTo>
                    <a:pt x="56917" y="19055"/>
                  </a:lnTo>
                  <a:lnTo>
                    <a:pt x="56934" y="19038"/>
                  </a:lnTo>
                  <a:lnTo>
                    <a:pt x="56942" y="19012"/>
                  </a:lnTo>
                  <a:lnTo>
                    <a:pt x="56942" y="18986"/>
                  </a:lnTo>
                  <a:lnTo>
                    <a:pt x="56925" y="18961"/>
                  </a:lnTo>
                  <a:lnTo>
                    <a:pt x="56908" y="18944"/>
                  </a:lnTo>
                  <a:lnTo>
                    <a:pt x="56882" y="18935"/>
                  </a:lnTo>
                  <a:close/>
                  <a:moveTo>
                    <a:pt x="50676" y="19003"/>
                  </a:moveTo>
                  <a:lnTo>
                    <a:pt x="50659" y="19012"/>
                  </a:lnTo>
                  <a:lnTo>
                    <a:pt x="50633" y="19038"/>
                  </a:lnTo>
                  <a:lnTo>
                    <a:pt x="50625" y="19055"/>
                  </a:lnTo>
                  <a:lnTo>
                    <a:pt x="50625" y="19089"/>
                  </a:lnTo>
                  <a:lnTo>
                    <a:pt x="50633" y="19106"/>
                  </a:lnTo>
                  <a:lnTo>
                    <a:pt x="50650" y="19123"/>
                  </a:lnTo>
                  <a:lnTo>
                    <a:pt x="50668" y="19140"/>
                  </a:lnTo>
                  <a:lnTo>
                    <a:pt x="50702" y="19140"/>
                  </a:lnTo>
                  <a:lnTo>
                    <a:pt x="50727" y="19132"/>
                  </a:lnTo>
                  <a:lnTo>
                    <a:pt x="50744" y="19114"/>
                  </a:lnTo>
                  <a:lnTo>
                    <a:pt x="50761" y="19089"/>
                  </a:lnTo>
                  <a:lnTo>
                    <a:pt x="50761" y="19063"/>
                  </a:lnTo>
                  <a:lnTo>
                    <a:pt x="50744" y="19038"/>
                  </a:lnTo>
                  <a:lnTo>
                    <a:pt x="50727" y="19021"/>
                  </a:lnTo>
                  <a:lnTo>
                    <a:pt x="50710" y="19003"/>
                  </a:lnTo>
                  <a:close/>
                  <a:moveTo>
                    <a:pt x="41004" y="19114"/>
                  </a:moveTo>
                  <a:lnTo>
                    <a:pt x="40978" y="19123"/>
                  </a:lnTo>
                  <a:lnTo>
                    <a:pt x="40961" y="19149"/>
                  </a:lnTo>
                  <a:lnTo>
                    <a:pt x="40952" y="19174"/>
                  </a:lnTo>
                  <a:lnTo>
                    <a:pt x="40952" y="19200"/>
                  </a:lnTo>
                  <a:lnTo>
                    <a:pt x="40969" y="19225"/>
                  </a:lnTo>
                  <a:lnTo>
                    <a:pt x="40987" y="19243"/>
                  </a:lnTo>
                  <a:lnTo>
                    <a:pt x="41021" y="19251"/>
                  </a:lnTo>
                  <a:lnTo>
                    <a:pt x="41038" y="19243"/>
                  </a:lnTo>
                  <a:lnTo>
                    <a:pt x="41063" y="19234"/>
                  </a:lnTo>
                  <a:lnTo>
                    <a:pt x="41080" y="19217"/>
                  </a:lnTo>
                  <a:lnTo>
                    <a:pt x="41089" y="19191"/>
                  </a:lnTo>
                  <a:lnTo>
                    <a:pt x="41080" y="19166"/>
                  </a:lnTo>
                  <a:lnTo>
                    <a:pt x="41072" y="19140"/>
                  </a:lnTo>
                  <a:lnTo>
                    <a:pt x="41055" y="19123"/>
                  </a:lnTo>
                  <a:lnTo>
                    <a:pt x="41029" y="19114"/>
                  </a:lnTo>
                  <a:close/>
                  <a:moveTo>
                    <a:pt x="57531" y="19055"/>
                  </a:moveTo>
                  <a:lnTo>
                    <a:pt x="57514" y="19072"/>
                  </a:lnTo>
                  <a:lnTo>
                    <a:pt x="57489" y="19089"/>
                  </a:lnTo>
                  <a:lnTo>
                    <a:pt x="57480" y="19114"/>
                  </a:lnTo>
                  <a:lnTo>
                    <a:pt x="57480" y="19140"/>
                  </a:lnTo>
                  <a:lnTo>
                    <a:pt x="57489" y="19157"/>
                  </a:lnTo>
                  <a:lnTo>
                    <a:pt x="57514" y="19183"/>
                  </a:lnTo>
                  <a:lnTo>
                    <a:pt x="57531" y="19191"/>
                  </a:lnTo>
                  <a:lnTo>
                    <a:pt x="57881" y="19260"/>
                  </a:lnTo>
                  <a:lnTo>
                    <a:pt x="58214" y="19345"/>
                  </a:lnTo>
                  <a:lnTo>
                    <a:pt x="58231" y="19345"/>
                  </a:lnTo>
                  <a:lnTo>
                    <a:pt x="58257" y="19336"/>
                  </a:lnTo>
                  <a:lnTo>
                    <a:pt x="58274" y="19328"/>
                  </a:lnTo>
                  <a:lnTo>
                    <a:pt x="58291" y="19311"/>
                  </a:lnTo>
                  <a:lnTo>
                    <a:pt x="58300" y="19294"/>
                  </a:lnTo>
                  <a:lnTo>
                    <a:pt x="58300" y="19268"/>
                  </a:lnTo>
                  <a:lnTo>
                    <a:pt x="58291" y="19243"/>
                  </a:lnTo>
                  <a:lnTo>
                    <a:pt x="58274" y="19225"/>
                  </a:lnTo>
                  <a:lnTo>
                    <a:pt x="58300" y="19225"/>
                  </a:lnTo>
                  <a:lnTo>
                    <a:pt x="58248" y="19208"/>
                  </a:lnTo>
                  <a:lnTo>
                    <a:pt x="57898" y="19132"/>
                  </a:lnTo>
                  <a:lnTo>
                    <a:pt x="57565" y="19055"/>
                  </a:lnTo>
                  <a:close/>
                  <a:moveTo>
                    <a:pt x="50002" y="19149"/>
                  </a:moveTo>
                  <a:lnTo>
                    <a:pt x="49660" y="19225"/>
                  </a:lnTo>
                  <a:lnTo>
                    <a:pt x="49327" y="19319"/>
                  </a:lnTo>
                  <a:lnTo>
                    <a:pt x="49302" y="19328"/>
                  </a:lnTo>
                  <a:lnTo>
                    <a:pt x="49285" y="19345"/>
                  </a:lnTo>
                  <a:lnTo>
                    <a:pt x="49276" y="19371"/>
                  </a:lnTo>
                  <a:lnTo>
                    <a:pt x="49276" y="19405"/>
                  </a:lnTo>
                  <a:lnTo>
                    <a:pt x="49285" y="19422"/>
                  </a:lnTo>
                  <a:lnTo>
                    <a:pt x="49302" y="19439"/>
                  </a:lnTo>
                  <a:lnTo>
                    <a:pt x="49319" y="19447"/>
                  </a:lnTo>
                  <a:lnTo>
                    <a:pt x="49361" y="19447"/>
                  </a:lnTo>
                  <a:lnTo>
                    <a:pt x="49694" y="19362"/>
                  </a:lnTo>
                  <a:lnTo>
                    <a:pt x="50036" y="19277"/>
                  </a:lnTo>
                  <a:lnTo>
                    <a:pt x="50061" y="19268"/>
                  </a:lnTo>
                  <a:lnTo>
                    <a:pt x="50078" y="19251"/>
                  </a:lnTo>
                  <a:lnTo>
                    <a:pt x="50087" y="19225"/>
                  </a:lnTo>
                  <a:lnTo>
                    <a:pt x="50087" y="19200"/>
                  </a:lnTo>
                  <a:lnTo>
                    <a:pt x="50078" y="19174"/>
                  </a:lnTo>
                  <a:lnTo>
                    <a:pt x="50053" y="19157"/>
                  </a:lnTo>
                  <a:lnTo>
                    <a:pt x="50036" y="19149"/>
                  </a:lnTo>
                  <a:close/>
                  <a:moveTo>
                    <a:pt x="58889" y="19379"/>
                  </a:moveTo>
                  <a:lnTo>
                    <a:pt x="58863" y="19388"/>
                  </a:lnTo>
                  <a:lnTo>
                    <a:pt x="58837" y="19405"/>
                  </a:lnTo>
                  <a:lnTo>
                    <a:pt x="58829" y="19430"/>
                  </a:lnTo>
                  <a:lnTo>
                    <a:pt x="58829" y="19456"/>
                  </a:lnTo>
                  <a:lnTo>
                    <a:pt x="58837" y="19482"/>
                  </a:lnTo>
                  <a:lnTo>
                    <a:pt x="58855" y="19499"/>
                  </a:lnTo>
                  <a:lnTo>
                    <a:pt x="58872" y="19516"/>
                  </a:lnTo>
                  <a:lnTo>
                    <a:pt x="58914" y="19516"/>
                  </a:lnTo>
                  <a:lnTo>
                    <a:pt x="58931" y="19507"/>
                  </a:lnTo>
                  <a:lnTo>
                    <a:pt x="58948" y="19490"/>
                  </a:lnTo>
                  <a:lnTo>
                    <a:pt x="58957" y="19464"/>
                  </a:lnTo>
                  <a:lnTo>
                    <a:pt x="58966" y="19439"/>
                  </a:lnTo>
                  <a:lnTo>
                    <a:pt x="58957" y="19413"/>
                  </a:lnTo>
                  <a:lnTo>
                    <a:pt x="58940" y="19396"/>
                  </a:lnTo>
                  <a:lnTo>
                    <a:pt x="58914" y="19388"/>
                  </a:lnTo>
                  <a:lnTo>
                    <a:pt x="58889" y="19379"/>
                  </a:lnTo>
                  <a:close/>
                  <a:moveTo>
                    <a:pt x="48661" y="19507"/>
                  </a:moveTo>
                  <a:lnTo>
                    <a:pt x="48644" y="19524"/>
                  </a:lnTo>
                  <a:lnTo>
                    <a:pt x="48627" y="19541"/>
                  </a:lnTo>
                  <a:lnTo>
                    <a:pt x="48619" y="19567"/>
                  </a:lnTo>
                  <a:lnTo>
                    <a:pt x="48619" y="19593"/>
                  </a:lnTo>
                  <a:lnTo>
                    <a:pt x="48627" y="19618"/>
                  </a:lnTo>
                  <a:lnTo>
                    <a:pt x="48644" y="19627"/>
                  </a:lnTo>
                  <a:lnTo>
                    <a:pt x="48661" y="19644"/>
                  </a:lnTo>
                  <a:lnTo>
                    <a:pt x="48704" y="19644"/>
                  </a:lnTo>
                  <a:lnTo>
                    <a:pt x="48713" y="19635"/>
                  </a:lnTo>
                  <a:lnTo>
                    <a:pt x="48730" y="19627"/>
                  </a:lnTo>
                  <a:lnTo>
                    <a:pt x="48747" y="19601"/>
                  </a:lnTo>
                  <a:lnTo>
                    <a:pt x="48755" y="19584"/>
                  </a:lnTo>
                  <a:lnTo>
                    <a:pt x="48747" y="19558"/>
                  </a:lnTo>
                  <a:lnTo>
                    <a:pt x="48738" y="19533"/>
                  </a:lnTo>
                  <a:lnTo>
                    <a:pt x="48713" y="19516"/>
                  </a:lnTo>
                  <a:lnTo>
                    <a:pt x="48695" y="19507"/>
                  </a:lnTo>
                  <a:close/>
                  <a:moveTo>
                    <a:pt x="59546" y="19584"/>
                  </a:moveTo>
                  <a:lnTo>
                    <a:pt x="59520" y="19593"/>
                  </a:lnTo>
                  <a:lnTo>
                    <a:pt x="59495" y="19601"/>
                  </a:lnTo>
                  <a:lnTo>
                    <a:pt x="59486" y="19627"/>
                  </a:lnTo>
                  <a:lnTo>
                    <a:pt x="59486" y="19652"/>
                  </a:lnTo>
                  <a:lnTo>
                    <a:pt x="59486" y="19678"/>
                  </a:lnTo>
                  <a:lnTo>
                    <a:pt x="59503" y="19704"/>
                  </a:lnTo>
                  <a:lnTo>
                    <a:pt x="59529" y="19712"/>
                  </a:lnTo>
                  <a:lnTo>
                    <a:pt x="59862" y="19823"/>
                  </a:lnTo>
                  <a:lnTo>
                    <a:pt x="60186" y="19943"/>
                  </a:lnTo>
                  <a:lnTo>
                    <a:pt x="60229" y="19943"/>
                  </a:lnTo>
                  <a:lnTo>
                    <a:pt x="60246" y="19934"/>
                  </a:lnTo>
                  <a:lnTo>
                    <a:pt x="60263" y="19917"/>
                  </a:lnTo>
                  <a:lnTo>
                    <a:pt x="60272" y="19900"/>
                  </a:lnTo>
                  <a:lnTo>
                    <a:pt x="60280" y="19874"/>
                  </a:lnTo>
                  <a:lnTo>
                    <a:pt x="60272" y="19849"/>
                  </a:lnTo>
                  <a:lnTo>
                    <a:pt x="60255" y="19832"/>
                  </a:lnTo>
                  <a:lnTo>
                    <a:pt x="60238" y="19815"/>
                  </a:lnTo>
                  <a:lnTo>
                    <a:pt x="59905" y="19695"/>
                  </a:lnTo>
                  <a:lnTo>
                    <a:pt x="59572" y="19584"/>
                  </a:lnTo>
                  <a:close/>
                  <a:moveTo>
                    <a:pt x="48013" y="19721"/>
                  </a:moveTo>
                  <a:lnTo>
                    <a:pt x="47782" y="19797"/>
                  </a:lnTo>
                  <a:lnTo>
                    <a:pt x="47347" y="19943"/>
                  </a:lnTo>
                  <a:lnTo>
                    <a:pt x="47321" y="19960"/>
                  </a:lnTo>
                  <a:lnTo>
                    <a:pt x="47304" y="19977"/>
                  </a:lnTo>
                  <a:lnTo>
                    <a:pt x="47304" y="20002"/>
                  </a:lnTo>
                  <a:lnTo>
                    <a:pt x="47304" y="20028"/>
                  </a:lnTo>
                  <a:lnTo>
                    <a:pt x="47312" y="20054"/>
                  </a:lnTo>
                  <a:lnTo>
                    <a:pt x="47330" y="20062"/>
                  </a:lnTo>
                  <a:lnTo>
                    <a:pt x="47347" y="20071"/>
                  </a:lnTo>
                  <a:lnTo>
                    <a:pt x="47372" y="20079"/>
                  </a:lnTo>
                  <a:lnTo>
                    <a:pt x="47389" y="20071"/>
                  </a:lnTo>
                  <a:lnTo>
                    <a:pt x="47808" y="19934"/>
                  </a:lnTo>
                  <a:lnTo>
                    <a:pt x="48055" y="19849"/>
                  </a:lnTo>
                  <a:lnTo>
                    <a:pt x="48081" y="19840"/>
                  </a:lnTo>
                  <a:lnTo>
                    <a:pt x="48089" y="19815"/>
                  </a:lnTo>
                  <a:lnTo>
                    <a:pt x="48098" y="19797"/>
                  </a:lnTo>
                  <a:lnTo>
                    <a:pt x="48098" y="19763"/>
                  </a:lnTo>
                  <a:lnTo>
                    <a:pt x="48081" y="19746"/>
                  </a:lnTo>
                  <a:lnTo>
                    <a:pt x="48064" y="19729"/>
                  </a:lnTo>
                  <a:lnTo>
                    <a:pt x="48038" y="19721"/>
                  </a:lnTo>
                  <a:close/>
                  <a:moveTo>
                    <a:pt x="41482" y="19610"/>
                  </a:moveTo>
                  <a:lnTo>
                    <a:pt x="41456" y="19618"/>
                  </a:lnTo>
                  <a:lnTo>
                    <a:pt x="41439" y="19635"/>
                  </a:lnTo>
                  <a:lnTo>
                    <a:pt x="41422" y="19661"/>
                  </a:lnTo>
                  <a:lnTo>
                    <a:pt x="41422" y="19686"/>
                  </a:lnTo>
                  <a:lnTo>
                    <a:pt x="41422" y="19712"/>
                  </a:lnTo>
                  <a:lnTo>
                    <a:pt x="41439" y="19729"/>
                  </a:lnTo>
                  <a:lnTo>
                    <a:pt x="41576" y="19849"/>
                  </a:lnTo>
                  <a:lnTo>
                    <a:pt x="41712" y="19960"/>
                  </a:lnTo>
                  <a:lnTo>
                    <a:pt x="41857" y="20062"/>
                  </a:lnTo>
                  <a:lnTo>
                    <a:pt x="42011" y="20156"/>
                  </a:lnTo>
                  <a:lnTo>
                    <a:pt x="42028" y="20165"/>
                  </a:lnTo>
                  <a:lnTo>
                    <a:pt x="42045" y="20165"/>
                  </a:lnTo>
                  <a:lnTo>
                    <a:pt x="42079" y="20156"/>
                  </a:lnTo>
                  <a:lnTo>
                    <a:pt x="42105" y="20139"/>
                  </a:lnTo>
                  <a:lnTo>
                    <a:pt x="42113" y="20113"/>
                  </a:lnTo>
                  <a:lnTo>
                    <a:pt x="42105" y="20088"/>
                  </a:lnTo>
                  <a:lnTo>
                    <a:pt x="42096" y="20054"/>
                  </a:lnTo>
                  <a:lnTo>
                    <a:pt x="42079" y="20045"/>
                  </a:lnTo>
                  <a:lnTo>
                    <a:pt x="41934" y="19951"/>
                  </a:lnTo>
                  <a:lnTo>
                    <a:pt x="41798" y="19849"/>
                  </a:lnTo>
                  <a:lnTo>
                    <a:pt x="41661" y="19746"/>
                  </a:lnTo>
                  <a:lnTo>
                    <a:pt x="41533" y="19627"/>
                  </a:lnTo>
                  <a:lnTo>
                    <a:pt x="41507" y="19618"/>
                  </a:lnTo>
                  <a:lnTo>
                    <a:pt x="41482" y="19610"/>
                  </a:lnTo>
                  <a:close/>
                  <a:moveTo>
                    <a:pt x="46723" y="20147"/>
                  </a:moveTo>
                  <a:lnTo>
                    <a:pt x="46698" y="20156"/>
                  </a:lnTo>
                  <a:lnTo>
                    <a:pt x="46672" y="20165"/>
                  </a:lnTo>
                  <a:lnTo>
                    <a:pt x="46655" y="20182"/>
                  </a:lnTo>
                  <a:lnTo>
                    <a:pt x="46647" y="20207"/>
                  </a:lnTo>
                  <a:lnTo>
                    <a:pt x="46647" y="20233"/>
                  </a:lnTo>
                  <a:lnTo>
                    <a:pt x="46664" y="20258"/>
                  </a:lnTo>
                  <a:lnTo>
                    <a:pt x="46672" y="20276"/>
                  </a:lnTo>
                  <a:lnTo>
                    <a:pt x="46689" y="20284"/>
                  </a:lnTo>
                  <a:lnTo>
                    <a:pt x="46732" y="20284"/>
                  </a:lnTo>
                  <a:lnTo>
                    <a:pt x="46758" y="20267"/>
                  </a:lnTo>
                  <a:lnTo>
                    <a:pt x="46775" y="20250"/>
                  </a:lnTo>
                  <a:lnTo>
                    <a:pt x="46783" y="20224"/>
                  </a:lnTo>
                  <a:lnTo>
                    <a:pt x="46783" y="20199"/>
                  </a:lnTo>
                  <a:lnTo>
                    <a:pt x="46766" y="20173"/>
                  </a:lnTo>
                  <a:lnTo>
                    <a:pt x="46749" y="20156"/>
                  </a:lnTo>
                  <a:lnTo>
                    <a:pt x="46723" y="20147"/>
                  </a:lnTo>
                  <a:close/>
                  <a:moveTo>
                    <a:pt x="42651" y="20335"/>
                  </a:moveTo>
                  <a:lnTo>
                    <a:pt x="42626" y="20344"/>
                  </a:lnTo>
                  <a:lnTo>
                    <a:pt x="42609" y="20361"/>
                  </a:lnTo>
                  <a:lnTo>
                    <a:pt x="42591" y="20378"/>
                  </a:lnTo>
                  <a:lnTo>
                    <a:pt x="42591" y="20404"/>
                  </a:lnTo>
                  <a:lnTo>
                    <a:pt x="42591" y="20429"/>
                  </a:lnTo>
                  <a:lnTo>
                    <a:pt x="42609" y="20455"/>
                  </a:lnTo>
                  <a:lnTo>
                    <a:pt x="42634" y="20472"/>
                  </a:lnTo>
                  <a:lnTo>
                    <a:pt x="42677" y="20472"/>
                  </a:lnTo>
                  <a:lnTo>
                    <a:pt x="42694" y="20463"/>
                  </a:lnTo>
                  <a:lnTo>
                    <a:pt x="42711" y="20446"/>
                  </a:lnTo>
                  <a:lnTo>
                    <a:pt x="42720" y="20429"/>
                  </a:lnTo>
                  <a:lnTo>
                    <a:pt x="42720" y="20404"/>
                  </a:lnTo>
                  <a:lnTo>
                    <a:pt x="42720" y="20378"/>
                  </a:lnTo>
                  <a:lnTo>
                    <a:pt x="42702" y="20352"/>
                  </a:lnTo>
                  <a:lnTo>
                    <a:pt x="42677" y="20344"/>
                  </a:lnTo>
                  <a:lnTo>
                    <a:pt x="42651" y="20335"/>
                  </a:lnTo>
                  <a:close/>
                  <a:moveTo>
                    <a:pt x="46040" y="20335"/>
                  </a:moveTo>
                  <a:lnTo>
                    <a:pt x="45690" y="20421"/>
                  </a:lnTo>
                  <a:lnTo>
                    <a:pt x="45357" y="20489"/>
                  </a:lnTo>
                  <a:lnTo>
                    <a:pt x="45332" y="20497"/>
                  </a:lnTo>
                  <a:lnTo>
                    <a:pt x="45315" y="20515"/>
                  </a:lnTo>
                  <a:lnTo>
                    <a:pt x="45306" y="20540"/>
                  </a:lnTo>
                  <a:lnTo>
                    <a:pt x="45306" y="20566"/>
                  </a:lnTo>
                  <a:lnTo>
                    <a:pt x="45315" y="20591"/>
                  </a:lnTo>
                  <a:lnTo>
                    <a:pt x="45332" y="20608"/>
                  </a:lnTo>
                  <a:lnTo>
                    <a:pt x="45349" y="20617"/>
                  </a:lnTo>
                  <a:lnTo>
                    <a:pt x="45375" y="20626"/>
                  </a:lnTo>
                  <a:lnTo>
                    <a:pt x="45383" y="20626"/>
                  </a:lnTo>
                  <a:lnTo>
                    <a:pt x="45716" y="20557"/>
                  </a:lnTo>
                  <a:lnTo>
                    <a:pt x="46075" y="20472"/>
                  </a:lnTo>
                  <a:lnTo>
                    <a:pt x="46092" y="20455"/>
                  </a:lnTo>
                  <a:lnTo>
                    <a:pt x="46109" y="20438"/>
                  </a:lnTo>
                  <a:lnTo>
                    <a:pt x="46126" y="20412"/>
                  </a:lnTo>
                  <a:lnTo>
                    <a:pt x="46117" y="20386"/>
                  </a:lnTo>
                  <a:lnTo>
                    <a:pt x="46109" y="20361"/>
                  </a:lnTo>
                  <a:lnTo>
                    <a:pt x="46092" y="20344"/>
                  </a:lnTo>
                  <a:lnTo>
                    <a:pt x="46066" y="20335"/>
                  </a:lnTo>
                  <a:close/>
                  <a:moveTo>
                    <a:pt x="44683" y="20583"/>
                  </a:moveTo>
                  <a:lnTo>
                    <a:pt x="44657" y="20591"/>
                  </a:lnTo>
                  <a:lnTo>
                    <a:pt x="44640" y="20608"/>
                  </a:lnTo>
                  <a:lnTo>
                    <a:pt x="44632" y="20634"/>
                  </a:lnTo>
                  <a:lnTo>
                    <a:pt x="44623" y="20660"/>
                  </a:lnTo>
                  <a:lnTo>
                    <a:pt x="44632" y="20685"/>
                  </a:lnTo>
                  <a:lnTo>
                    <a:pt x="44649" y="20702"/>
                  </a:lnTo>
                  <a:lnTo>
                    <a:pt x="44666" y="20711"/>
                  </a:lnTo>
                  <a:lnTo>
                    <a:pt x="44692" y="20719"/>
                  </a:lnTo>
                  <a:lnTo>
                    <a:pt x="44700" y="20719"/>
                  </a:lnTo>
                  <a:lnTo>
                    <a:pt x="44726" y="20711"/>
                  </a:lnTo>
                  <a:lnTo>
                    <a:pt x="44743" y="20694"/>
                  </a:lnTo>
                  <a:lnTo>
                    <a:pt x="44760" y="20668"/>
                  </a:lnTo>
                  <a:lnTo>
                    <a:pt x="44760" y="20643"/>
                  </a:lnTo>
                  <a:lnTo>
                    <a:pt x="44751" y="20617"/>
                  </a:lnTo>
                  <a:lnTo>
                    <a:pt x="44734" y="20600"/>
                  </a:lnTo>
                  <a:lnTo>
                    <a:pt x="44717" y="20591"/>
                  </a:lnTo>
                  <a:lnTo>
                    <a:pt x="44683" y="20583"/>
                  </a:lnTo>
                  <a:close/>
                  <a:moveTo>
                    <a:pt x="43300" y="20532"/>
                  </a:moveTo>
                  <a:lnTo>
                    <a:pt x="43274" y="20540"/>
                  </a:lnTo>
                  <a:lnTo>
                    <a:pt x="43257" y="20557"/>
                  </a:lnTo>
                  <a:lnTo>
                    <a:pt x="43249" y="20583"/>
                  </a:lnTo>
                  <a:lnTo>
                    <a:pt x="43249" y="20608"/>
                  </a:lnTo>
                  <a:lnTo>
                    <a:pt x="43257" y="20634"/>
                  </a:lnTo>
                  <a:lnTo>
                    <a:pt x="43274" y="20651"/>
                  </a:lnTo>
                  <a:lnTo>
                    <a:pt x="43300" y="20660"/>
                  </a:lnTo>
                  <a:lnTo>
                    <a:pt x="43471" y="20694"/>
                  </a:lnTo>
                  <a:lnTo>
                    <a:pt x="43650" y="20711"/>
                  </a:lnTo>
                  <a:lnTo>
                    <a:pt x="43821" y="20728"/>
                  </a:lnTo>
                  <a:lnTo>
                    <a:pt x="44009" y="20737"/>
                  </a:lnTo>
                  <a:lnTo>
                    <a:pt x="44034" y="20737"/>
                  </a:lnTo>
                  <a:lnTo>
                    <a:pt x="44051" y="20719"/>
                  </a:lnTo>
                  <a:lnTo>
                    <a:pt x="44068" y="20702"/>
                  </a:lnTo>
                  <a:lnTo>
                    <a:pt x="44077" y="20677"/>
                  </a:lnTo>
                  <a:lnTo>
                    <a:pt x="44068" y="20651"/>
                  </a:lnTo>
                  <a:lnTo>
                    <a:pt x="44060" y="20626"/>
                  </a:lnTo>
                  <a:lnTo>
                    <a:pt x="44034" y="20608"/>
                  </a:lnTo>
                  <a:lnTo>
                    <a:pt x="44009" y="20608"/>
                  </a:lnTo>
                  <a:lnTo>
                    <a:pt x="43838" y="20591"/>
                  </a:lnTo>
                  <a:lnTo>
                    <a:pt x="43659" y="20583"/>
                  </a:lnTo>
                  <a:lnTo>
                    <a:pt x="43496" y="20557"/>
                  </a:lnTo>
                  <a:lnTo>
                    <a:pt x="43326" y="205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1" name="Google Shape;10201;p44"/>
            <p:cNvSpPr/>
            <p:nvPr/>
          </p:nvSpPr>
          <p:spPr>
            <a:xfrm>
              <a:off x="4319313" y="2648125"/>
              <a:ext cx="9200" cy="9850"/>
            </a:xfrm>
            <a:custGeom>
              <a:avLst/>
              <a:gdLst/>
              <a:ahLst/>
              <a:cxnLst/>
              <a:rect l="l" t="t" r="r" b="b"/>
              <a:pathLst>
                <a:path w="368" h="394" extrusionOk="0">
                  <a:moveTo>
                    <a:pt x="299" y="1"/>
                  </a:moveTo>
                  <a:lnTo>
                    <a:pt x="274" y="9"/>
                  </a:lnTo>
                  <a:lnTo>
                    <a:pt x="257" y="18"/>
                  </a:lnTo>
                  <a:lnTo>
                    <a:pt x="18" y="274"/>
                  </a:lnTo>
                  <a:lnTo>
                    <a:pt x="1" y="300"/>
                  </a:lnTo>
                  <a:lnTo>
                    <a:pt x="1" y="325"/>
                  </a:lnTo>
                  <a:lnTo>
                    <a:pt x="9" y="351"/>
                  </a:lnTo>
                  <a:lnTo>
                    <a:pt x="26" y="368"/>
                  </a:lnTo>
                  <a:lnTo>
                    <a:pt x="43" y="385"/>
                  </a:lnTo>
                  <a:lnTo>
                    <a:pt x="69" y="394"/>
                  </a:lnTo>
                  <a:lnTo>
                    <a:pt x="95" y="385"/>
                  </a:lnTo>
                  <a:lnTo>
                    <a:pt x="120" y="368"/>
                  </a:lnTo>
                  <a:lnTo>
                    <a:pt x="351" y="112"/>
                  </a:lnTo>
                  <a:lnTo>
                    <a:pt x="368" y="86"/>
                  </a:lnTo>
                  <a:lnTo>
                    <a:pt x="368" y="61"/>
                  </a:lnTo>
                  <a:lnTo>
                    <a:pt x="368" y="35"/>
                  </a:lnTo>
                  <a:lnTo>
                    <a:pt x="351" y="18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2" name="Google Shape;10202;p44"/>
            <p:cNvSpPr/>
            <p:nvPr/>
          </p:nvSpPr>
          <p:spPr>
            <a:xfrm>
              <a:off x="5234913" y="2363425"/>
              <a:ext cx="6850" cy="11325"/>
            </a:xfrm>
            <a:custGeom>
              <a:avLst/>
              <a:gdLst/>
              <a:ahLst/>
              <a:cxnLst/>
              <a:rect l="l" t="t" r="r" b="b"/>
              <a:pathLst>
                <a:path w="274" h="453" extrusionOk="0">
                  <a:moveTo>
                    <a:pt x="205" y="1"/>
                  </a:moveTo>
                  <a:lnTo>
                    <a:pt x="180" y="9"/>
                  </a:lnTo>
                  <a:lnTo>
                    <a:pt x="163" y="18"/>
                  </a:lnTo>
                  <a:lnTo>
                    <a:pt x="146" y="43"/>
                  </a:lnTo>
                  <a:lnTo>
                    <a:pt x="9" y="359"/>
                  </a:lnTo>
                  <a:lnTo>
                    <a:pt x="1" y="385"/>
                  </a:lnTo>
                  <a:lnTo>
                    <a:pt x="9" y="410"/>
                  </a:lnTo>
                  <a:lnTo>
                    <a:pt x="18" y="436"/>
                  </a:lnTo>
                  <a:lnTo>
                    <a:pt x="43" y="444"/>
                  </a:lnTo>
                  <a:lnTo>
                    <a:pt x="69" y="453"/>
                  </a:lnTo>
                  <a:lnTo>
                    <a:pt x="94" y="453"/>
                  </a:lnTo>
                  <a:lnTo>
                    <a:pt x="112" y="444"/>
                  </a:lnTo>
                  <a:lnTo>
                    <a:pt x="120" y="427"/>
                  </a:lnTo>
                  <a:lnTo>
                    <a:pt x="137" y="419"/>
                  </a:lnTo>
                  <a:lnTo>
                    <a:pt x="274" y="94"/>
                  </a:lnTo>
                  <a:lnTo>
                    <a:pt x="274" y="69"/>
                  </a:lnTo>
                  <a:lnTo>
                    <a:pt x="274" y="43"/>
                  </a:lnTo>
                  <a:lnTo>
                    <a:pt x="257" y="18"/>
                  </a:lnTo>
                  <a:lnTo>
                    <a:pt x="231" y="9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3" name="Google Shape;10203;p44"/>
            <p:cNvSpPr/>
            <p:nvPr/>
          </p:nvSpPr>
          <p:spPr>
            <a:xfrm>
              <a:off x="5244513" y="2347425"/>
              <a:ext cx="3450" cy="3425"/>
            </a:xfrm>
            <a:custGeom>
              <a:avLst/>
              <a:gdLst/>
              <a:ahLst/>
              <a:cxnLst/>
              <a:rect l="l" t="t" r="r" b="b"/>
              <a:pathLst>
                <a:path w="138" h="137" extrusionOk="0">
                  <a:moveTo>
                    <a:pt x="60" y="0"/>
                  </a:moveTo>
                  <a:lnTo>
                    <a:pt x="35" y="9"/>
                  </a:lnTo>
                  <a:lnTo>
                    <a:pt x="18" y="26"/>
                  </a:lnTo>
                  <a:lnTo>
                    <a:pt x="1" y="43"/>
                  </a:lnTo>
                  <a:lnTo>
                    <a:pt x="1" y="77"/>
                  </a:lnTo>
                  <a:lnTo>
                    <a:pt x="9" y="94"/>
                  </a:lnTo>
                  <a:lnTo>
                    <a:pt x="26" y="120"/>
                  </a:lnTo>
                  <a:lnTo>
                    <a:pt x="43" y="128"/>
                  </a:lnTo>
                  <a:lnTo>
                    <a:pt x="69" y="137"/>
                  </a:lnTo>
                  <a:lnTo>
                    <a:pt x="86" y="137"/>
                  </a:lnTo>
                  <a:lnTo>
                    <a:pt x="103" y="120"/>
                  </a:lnTo>
                  <a:lnTo>
                    <a:pt x="120" y="111"/>
                  </a:lnTo>
                  <a:lnTo>
                    <a:pt x="129" y="94"/>
                  </a:lnTo>
                  <a:lnTo>
                    <a:pt x="137" y="60"/>
                  </a:lnTo>
                  <a:lnTo>
                    <a:pt x="129" y="43"/>
                  </a:lnTo>
                  <a:lnTo>
                    <a:pt x="112" y="17"/>
                  </a:lnTo>
                  <a:lnTo>
                    <a:pt x="95" y="9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4" name="Google Shape;10204;p44"/>
            <p:cNvSpPr/>
            <p:nvPr/>
          </p:nvSpPr>
          <p:spPr>
            <a:xfrm>
              <a:off x="4717363" y="2105175"/>
              <a:ext cx="551300" cy="229250"/>
            </a:xfrm>
            <a:custGeom>
              <a:avLst/>
              <a:gdLst/>
              <a:ahLst/>
              <a:cxnLst/>
              <a:rect l="l" t="t" r="r" b="b"/>
              <a:pathLst>
                <a:path w="22052" h="9170" extrusionOk="0">
                  <a:moveTo>
                    <a:pt x="17288" y="1"/>
                  </a:moveTo>
                  <a:lnTo>
                    <a:pt x="17262" y="18"/>
                  </a:lnTo>
                  <a:lnTo>
                    <a:pt x="17254" y="35"/>
                  </a:lnTo>
                  <a:lnTo>
                    <a:pt x="17245" y="60"/>
                  </a:lnTo>
                  <a:lnTo>
                    <a:pt x="17254" y="95"/>
                  </a:lnTo>
                  <a:lnTo>
                    <a:pt x="17262" y="112"/>
                  </a:lnTo>
                  <a:lnTo>
                    <a:pt x="17288" y="129"/>
                  </a:lnTo>
                  <a:lnTo>
                    <a:pt x="17313" y="137"/>
                  </a:lnTo>
                  <a:lnTo>
                    <a:pt x="17339" y="129"/>
                  </a:lnTo>
                  <a:lnTo>
                    <a:pt x="17365" y="112"/>
                  </a:lnTo>
                  <a:lnTo>
                    <a:pt x="17373" y="95"/>
                  </a:lnTo>
                  <a:lnTo>
                    <a:pt x="17382" y="69"/>
                  </a:lnTo>
                  <a:lnTo>
                    <a:pt x="17373" y="43"/>
                  </a:lnTo>
                  <a:lnTo>
                    <a:pt x="17365" y="18"/>
                  </a:lnTo>
                  <a:lnTo>
                    <a:pt x="17339" y="1"/>
                  </a:lnTo>
                  <a:close/>
                  <a:moveTo>
                    <a:pt x="16622" y="26"/>
                  </a:moveTo>
                  <a:lnTo>
                    <a:pt x="16280" y="60"/>
                  </a:lnTo>
                  <a:lnTo>
                    <a:pt x="15922" y="120"/>
                  </a:lnTo>
                  <a:lnTo>
                    <a:pt x="15896" y="129"/>
                  </a:lnTo>
                  <a:lnTo>
                    <a:pt x="15879" y="146"/>
                  </a:lnTo>
                  <a:lnTo>
                    <a:pt x="15871" y="171"/>
                  </a:lnTo>
                  <a:lnTo>
                    <a:pt x="15871" y="197"/>
                  </a:lnTo>
                  <a:lnTo>
                    <a:pt x="15879" y="223"/>
                  </a:lnTo>
                  <a:lnTo>
                    <a:pt x="15896" y="240"/>
                  </a:lnTo>
                  <a:lnTo>
                    <a:pt x="15913" y="248"/>
                  </a:lnTo>
                  <a:lnTo>
                    <a:pt x="15947" y="248"/>
                  </a:lnTo>
                  <a:lnTo>
                    <a:pt x="16297" y="197"/>
                  </a:lnTo>
                  <a:lnTo>
                    <a:pt x="16639" y="163"/>
                  </a:lnTo>
                  <a:lnTo>
                    <a:pt x="16665" y="154"/>
                  </a:lnTo>
                  <a:lnTo>
                    <a:pt x="16682" y="137"/>
                  </a:lnTo>
                  <a:lnTo>
                    <a:pt x="16690" y="112"/>
                  </a:lnTo>
                  <a:lnTo>
                    <a:pt x="16699" y="86"/>
                  </a:lnTo>
                  <a:lnTo>
                    <a:pt x="16690" y="60"/>
                  </a:lnTo>
                  <a:lnTo>
                    <a:pt x="16673" y="43"/>
                  </a:lnTo>
                  <a:lnTo>
                    <a:pt x="16647" y="26"/>
                  </a:lnTo>
                  <a:close/>
                  <a:moveTo>
                    <a:pt x="17979" y="43"/>
                  </a:moveTo>
                  <a:lnTo>
                    <a:pt x="17954" y="60"/>
                  </a:lnTo>
                  <a:lnTo>
                    <a:pt x="17937" y="78"/>
                  </a:lnTo>
                  <a:lnTo>
                    <a:pt x="17928" y="103"/>
                  </a:lnTo>
                  <a:lnTo>
                    <a:pt x="17937" y="129"/>
                  </a:lnTo>
                  <a:lnTo>
                    <a:pt x="17945" y="154"/>
                  </a:lnTo>
                  <a:lnTo>
                    <a:pt x="17962" y="171"/>
                  </a:lnTo>
                  <a:lnTo>
                    <a:pt x="17988" y="180"/>
                  </a:lnTo>
                  <a:lnTo>
                    <a:pt x="18158" y="206"/>
                  </a:lnTo>
                  <a:lnTo>
                    <a:pt x="18329" y="231"/>
                  </a:lnTo>
                  <a:lnTo>
                    <a:pt x="18500" y="274"/>
                  </a:lnTo>
                  <a:lnTo>
                    <a:pt x="18662" y="317"/>
                  </a:lnTo>
                  <a:lnTo>
                    <a:pt x="18705" y="317"/>
                  </a:lnTo>
                  <a:lnTo>
                    <a:pt x="18722" y="300"/>
                  </a:lnTo>
                  <a:lnTo>
                    <a:pt x="18739" y="291"/>
                  </a:lnTo>
                  <a:lnTo>
                    <a:pt x="18748" y="265"/>
                  </a:lnTo>
                  <a:lnTo>
                    <a:pt x="18748" y="240"/>
                  </a:lnTo>
                  <a:lnTo>
                    <a:pt x="18739" y="214"/>
                  </a:lnTo>
                  <a:lnTo>
                    <a:pt x="18722" y="197"/>
                  </a:lnTo>
                  <a:lnTo>
                    <a:pt x="18705" y="180"/>
                  </a:lnTo>
                  <a:lnTo>
                    <a:pt x="18534" y="137"/>
                  </a:lnTo>
                  <a:lnTo>
                    <a:pt x="18363" y="103"/>
                  </a:lnTo>
                  <a:lnTo>
                    <a:pt x="18184" y="69"/>
                  </a:lnTo>
                  <a:lnTo>
                    <a:pt x="18005" y="43"/>
                  </a:lnTo>
                  <a:close/>
                  <a:moveTo>
                    <a:pt x="15247" y="257"/>
                  </a:moveTo>
                  <a:lnTo>
                    <a:pt x="15222" y="274"/>
                  </a:lnTo>
                  <a:lnTo>
                    <a:pt x="15205" y="291"/>
                  </a:lnTo>
                  <a:lnTo>
                    <a:pt x="15196" y="317"/>
                  </a:lnTo>
                  <a:lnTo>
                    <a:pt x="15196" y="342"/>
                  </a:lnTo>
                  <a:lnTo>
                    <a:pt x="15205" y="359"/>
                  </a:lnTo>
                  <a:lnTo>
                    <a:pt x="15222" y="376"/>
                  </a:lnTo>
                  <a:lnTo>
                    <a:pt x="15239" y="393"/>
                  </a:lnTo>
                  <a:lnTo>
                    <a:pt x="15282" y="393"/>
                  </a:lnTo>
                  <a:lnTo>
                    <a:pt x="15307" y="385"/>
                  </a:lnTo>
                  <a:lnTo>
                    <a:pt x="15324" y="359"/>
                  </a:lnTo>
                  <a:lnTo>
                    <a:pt x="15333" y="334"/>
                  </a:lnTo>
                  <a:lnTo>
                    <a:pt x="15333" y="308"/>
                  </a:lnTo>
                  <a:lnTo>
                    <a:pt x="15324" y="291"/>
                  </a:lnTo>
                  <a:lnTo>
                    <a:pt x="15307" y="274"/>
                  </a:lnTo>
                  <a:lnTo>
                    <a:pt x="15282" y="257"/>
                  </a:lnTo>
                  <a:close/>
                  <a:moveTo>
                    <a:pt x="19302" y="419"/>
                  </a:moveTo>
                  <a:lnTo>
                    <a:pt x="19277" y="436"/>
                  </a:lnTo>
                  <a:lnTo>
                    <a:pt x="19268" y="453"/>
                  </a:lnTo>
                  <a:lnTo>
                    <a:pt x="19260" y="479"/>
                  </a:lnTo>
                  <a:lnTo>
                    <a:pt x="19260" y="504"/>
                  </a:lnTo>
                  <a:lnTo>
                    <a:pt x="19277" y="530"/>
                  </a:lnTo>
                  <a:lnTo>
                    <a:pt x="19294" y="547"/>
                  </a:lnTo>
                  <a:lnTo>
                    <a:pt x="19328" y="556"/>
                  </a:lnTo>
                  <a:lnTo>
                    <a:pt x="19345" y="547"/>
                  </a:lnTo>
                  <a:lnTo>
                    <a:pt x="19362" y="539"/>
                  </a:lnTo>
                  <a:lnTo>
                    <a:pt x="19379" y="530"/>
                  </a:lnTo>
                  <a:lnTo>
                    <a:pt x="19388" y="513"/>
                  </a:lnTo>
                  <a:lnTo>
                    <a:pt x="19396" y="487"/>
                  </a:lnTo>
                  <a:lnTo>
                    <a:pt x="19388" y="462"/>
                  </a:lnTo>
                  <a:lnTo>
                    <a:pt x="19379" y="436"/>
                  </a:lnTo>
                  <a:lnTo>
                    <a:pt x="19354" y="419"/>
                  </a:lnTo>
                  <a:close/>
                  <a:moveTo>
                    <a:pt x="14581" y="436"/>
                  </a:moveTo>
                  <a:lnTo>
                    <a:pt x="13916" y="650"/>
                  </a:lnTo>
                  <a:lnTo>
                    <a:pt x="13890" y="658"/>
                  </a:lnTo>
                  <a:lnTo>
                    <a:pt x="13873" y="675"/>
                  </a:lnTo>
                  <a:lnTo>
                    <a:pt x="13864" y="701"/>
                  </a:lnTo>
                  <a:lnTo>
                    <a:pt x="13873" y="735"/>
                  </a:lnTo>
                  <a:lnTo>
                    <a:pt x="13881" y="752"/>
                  </a:lnTo>
                  <a:lnTo>
                    <a:pt x="13899" y="769"/>
                  </a:lnTo>
                  <a:lnTo>
                    <a:pt x="13916" y="778"/>
                  </a:lnTo>
                  <a:lnTo>
                    <a:pt x="13958" y="778"/>
                  </a:lnTo>
                  <a:lnTo>
                    <a:pt x="14624" y="573"/>
                  </a:lnTo>
                  <a:lnTo>
                    <a:pt x="14650" y="556"/>
                  </a:lnTo>
                  <a:lnTo>
                    <a:pt x="14658" y="539"/>
                  </a:lnTo>
                  <a:lnTo>
                    <a:pt x="14667" y="513"/>
                  </a:lnTo>
                  <a:lnTo>
                    <a:pt x="14667" y="487"/>
                  </a:lnTo>
                  <a:lnTo>
                    <a:pt x="14658" y="462"/>
                  </a:lnTo>
                  <a:lnTo>
                    <a:pt x="14633" y="445"/>
                  </a:lnTo>
                  <a:lnTo>
                    <a:pt x="14607" y="436"/>
                  </a:lnTo>
                  <a:close/>
                  <a:moveTo>
                    <a:pt x="13258" y="854"/>
                  </a:moveTo>
                  <a:lnTo>
                    <a:pt x="13241" y="872"/>
                  </a:lnTo>
                  <a:lnTo>
                    <a:pt x="13224" y="889"/>
                  </a:lnTo>
                  <a:lnTo>
                    <a:pt x="13216" y="914"/>
                  </a:lnTo>
                  <a:lnTo>
                    <a:pt x="13216" y="940"/>
                  </a:lnTo>
                  <a:lnTo>
                    <a:pt x="13224" y="965"/>
                  </a:lnTo>
                  <a:lnTo>
                    <a:pt x="13241" y="974"/>
                  </a:lnTo>
                  <a:lnTo>
                    <a:pt x="13258" y="982"/>
                  </a:lnTo>
                  <a:lnTo>
                    <a:pt x="13284" y="991"/>
                  </a:lnTo>
                  <a:lnTo>
                    <a:pt x="13301" y="982"/>
                  </a:lnTo>
                  <a:lnTo>
                    <a:pt x="13344" y="974"/>
                  </a:lnTo>
                  <a:lnTo>
                    <a:pt x="13327" y="974"/>
                  </a:lnTo>
                  <a:lnTo>
                    <a:pt x="13344" y="948"/>
                  </a:lnTo>
                  <a:lnTo>
                    <a:pt x="13352" y="923"/>
                  </a:lnTo>
                  <a:lnTo>
                    <a:pt x="13344" y="897"/>
                  </a:lnTo>
                  <a:lnTo>
                    <a:pt x="13335" y="880"/>
                  </a:lnTo>
                  <a:lnTo>
                    <a:pt x="13309" y="863"/>
                  </a:lnTo>
                  <a:lnTo>
                    <a:pt x="13284" y="854"/>
                  </a:lnTo>
                  <a:close/>
                  <a:moveTo>
                    <a:pt x="19909" y="761"/>
                  </a:moveTo>
                  <a:lnTo>
                    <a:pt x="19883" y="769"/>
                  </a:lnTo>
                  <a:lnTo>
                    <a:pt x="19866" y="786"/>
                  </a:lnTo>
                  <a:lnTo>
                    <a:pt x="19849" y="812"/>
                  </a:lnTo>
                  <a:lnTo>
                    <a:pt x="19857" y="837"/>
                  </a:lnTo>
                  <a:lnTo>
                    <a:pt x="19866" y="863"/>
                  </a:lnTo>
                  <a:lnTo>
                    <a:pt x="19883" y="880"/>
                  </a:lnTo>
                  <a:lnTo>
                    <a:pt x="20020" y="982"/>
                  </a:lnTo>
                  <a:lnTo>
                    <a:pt x="20148" y="1085"/>
                  </a:lnTo>
                  <a:lnTo>
                    <a:pt x="20284" y="1204"/>
                  </a:lnTo>
                  <a:lnTo>
                    <a:pt x="20404" y="1324"/>
                  </a:lnTo>
                  <a:lnTo>
                    <a:pt x="20429" y="1341"/>
                  </a:lnTo>
                  <a:lnTo>
                    <a:pt x="20481" y="1341"/>
                  </a:lnTo>
                  <a:lnTo>
                    <a:pt x="20498" y="1324"/>
                  </a:lnTo>
                  <a:lnTo>
                    <a:pt x="20515" y="1298"/>
                  </a:lnTo>
                  <a:lnTo>
                    <a:pt x="20523" y="1273"/>
                  </a:lnTo>
                  <a:lnTo>
                    <a:pt x="20515" y="1247"/>
                  </a:lnTo>
                  <a:lnTo>
                    <a:pt x="20498" y="1230"/>
                  </a:lnTo>
                  <a:lnTo>
                    <a:pt x="20370" y="1102"/>
                  </a:lnTo>
                  <a:lnTo>
                    <a:pt x="20242" y="982"/>
                  </a:lnTo>
                  <a:lnTo>
                    <a:pt x="20096" y="872"/>
                  </a:lnTo>
                  <a:lnTo>
                    <a:pt x="19960" y="769"/>
                  </a:lnTo>
                  <a:lnTo>
                    <a:pt x="19934" y="761"/>
                  </a:lnTo>
                  <a:close/>
                  <a:moveTo>
                    <a:pt x="3936" y="1204"/>
                  </a:moveTo>
                  <a:lnTo>
                    <a:pt x="3774" y="1222"/>
                  </a:lnTo>
                  <a:lnTo>
                    <a:pt x="3748" y="1222"/>
                  </a:lnTo>
                  <a:lnTo>
                    <a:pt x="3722" y="1230"/>
                  </a:lnTo>
                  <a:lnTo>
                    <a:pt x="3705" y="1247"/>
                  </a:lnTo>
                  <a:lnTo>
                    <a:pt x="3688" y="1264"/>
                  </a:lnTo>
                  <a:lnTo>
                    <a:pt x="3688" y="1290"/>
                  </a:lnTo>
                  <a:lnTo>
                    <a:pt x="3697" y="1315"/>
                  </a:lnTo>
                  <a:lnTo>
                    <a:pt x="3705" y="1341"/>
                  </a:lnTo>
                  <a:lnTo>
                    <a:pt x="3731" y="1350"/>
                  </a:lnTo>
                  <a:lnTo>
                    <a:pt x="3757" y="1358"/>
                  </a:lnTo>
                  <a:lnTo>
                    <a:pt x="3791" y="1350"/>
                  </a:lnTo>
                  <a:lnTo>
                    <a:pt x="3944" y="1341"/>
                  </a:lnTo>
                  <a:lnTo>
                    <a:pt x="4277" y="1341"/>
                  </a:lnTo>
                  <a:lnTo>
                    <a:pt x="4448" y="1350"/>
                  </a:lnTo>
                  <a:lnTo>
                    <a:pt x="4474" y="1341"/>
                  </a:lnTo>
                  <a:lnTo>
                    <a:pt x="4499" y="1333"/>
                  </a:lnTo>
                  <a:lnTo>
                    <a:pt x="4516" y="1307"/>
                  </a:lnTo>
                  <a:lnTo>
                    <a:pt x="4516" y="1281"/>
                  </a:lnTo>
                  <a:lnTo>
                    <a:pt x="4516" y="1256"/>
                  </a:lnTo>
                  <a:lnTo>
                    <a:pt x="4499" y="1239"/>
                  </a:lnTo>
                  <a:lnTo>
                    <a:pt x="4482" y="1222"/>
                  </a:lnTo>
                  <a:lnTo>
                    <a:pt x="4457" y="1213"/>
                  </a:lnTo>
                  <a:lnTo>
                    <a:pt x="4277" y="1204"/>
                  </a:lnTo>
                  <a:close/>
                  <a:moveTo>
                    <a:pt x="12635" y="1059"/>
                  </a:moveTo>
                  <a:lnTo>
                    <a:pt x="12609" y="1068"/>
                  </a:lnTo>
                  <a:lnTo>
                    <a:pt x="12259" y="1170"/>
                  </a:lnTo>
                  <a:lnTo>
                    <a:pt x="11944" y="1264"/>
                  </a:lnTo>
                  <a:lnTo>
                    <a:pt x="11918" y="1273"/>
                  </a:lnTo>
                  <a:lnTo>
                    <a:pt x="11901" y="1290"/>
                  </a:lnTo>
                  <a:lnTo>
                    <a:pt x="11892" y="1315"/>
                  </a:lnTo>
                  <a:lnTo>
                    <a:pt x="11892" y="1350"/>
                  </a:lnTo>
                  <a:lnTo>
                    <a:pt x="11901" y="1367"/>
                  </a:lnTo>
                  <a:lnTo>
                    <a:pt x="11918" y="1384"/>
                  </a:lnTo>
                  <a:lnTo>
                    <a:pt x="11935" y="1392"/>
                  </a:lnTo>
                  <a:lnTo>
                    <a:pt x="11978" y="1392"/>
                  </a:lnTo>
                  <a:lnTo>
                    <a:pt x="12294" y="1298"/>
                  </a:lnTo>
                  <a:lnTo>
                    <a:pt x="12652" y="1196"/>
                  </a:lnTo>
                  <a:lnTo>
                    <a:pt x="12669" y="1179"/>
                  </a:lnTo>
                  <a:lnTo>
                    <a:pt x="12686" y="1162"/>
                  </a:lnTo>
                  <a:lnTo>
                    <a:pt x="12695" y="1136"/>
                  </a:lnTo>
                  <a:lnTo>
                    <a:pt x="12695" y="1111"/>
                  </a:lnTo>
                  <a:lnTo>
                    <a:pt x="12678" y="1085"/>
                  </a:lnTo>
                  <a:lnTo>
                    <a:pt x="12661" y="1068"/>
                  </a:lnTo>
                  <a:lnTo>
                    <a:pt x="12635" y="1059"/>
                  </a:lnTo>
                  <a:close/>
                  <a:moveTo>
                    <a:pt x="5114" y="1290"/>
                  </a:moveTo>
                  <a:lnTo>
                    <a:pt x="5097" y="1298"/>
                  </a:lnTo>
                  <a:lnTo>
                    <a:pt x="5071" y="1324"/>
                  </a:lnTo>
                  <a:lnTo>
                    <a:pt x="5063" y="1350"/>
                  </a:lnTo>
                  <a:lnTo>
                    <a:pt x="5071" y="1375"/>
                  </a:lnTo>
                  <a:lnTo>
                    <a:pt x="5080" y="1392"/>
                  </a:lnTo>
                  <a:lnTo>
                    <a:pt x="5097" y="1418"/>
                  </a:lnTo>
                  <a:lnTo>
                    <a:pt x="5122" y="1426"/>
                  </a:lnTo>
                  <a:lnTo>
                    <a:pt x="5131" y="1426"/>
                  </a:lnTo>
                  <a:lnTo>
                    <a:pt x="5157" y="1418"/>
                  </a:lnTo>
                  <a:lnTo>
                    <a:pt x="5174" y="1409"/>
                  </a:lnTo>
                  <a:lnTo>
                    <a:pt x="5191" y="1392"/>
                  </a:lnTo>
                  <a:lnTo>
                    <a:pt x="5199" y="1367"/>
                  </a:lnTo>
                  <a:lnTo>
                    <a:pt x="5199" y="1341"/>
                  </a:lnTo>
                  <a:lnTo>
                    <a:pt x="5191" y="1315"/>
                  </a:lnTo>
                  <a:lnTo>
                    <a:pt x="5165" y="1298"/>
                  </a:lnTo>
                  <a:lnTo>
                    <a:pt x="5140" y="1290"/>
                  </a:lnTo>
                  <a:close/>
                  <a:moveTo>
                    <a:pt x="3065" y="1341"/>
                  </a:moveTo>
                  <a:lnTo>
                    <a:pt x="3039" y="1358"/>
                  </a:lnTo>
                  <a:lnTo>
                    <a:pt x="3022" y="1375"/>
                  </a:lnTo>
                  <a:lnTo>
                    <a:pt x="3014" y="1401"/>
                  </a:lnTo>
                  <a:lnTo>
                    <a:pt x="3014" y="1426"/>
                  </a:lnTo>
                  <a:lnTo>
                    <a:pt x="3022" y="1443"/>
                  </a:lnTo>
                  <a:lnTo>
                    <a:pt x="3039" y="1461"/>
                  </a:lnTo>
                  <a:lnTo>
                    <a:pt x="3056" y="1469"/>
                  </a:lnTo>
                  <a:lnTo>
                    <a:pt x="3082" y="1478"/>
                  </a:lnTo>
                  <a:lnTo>
                    <a:pt x="3099" y="1469"/>
                  </a:lnTo>
                  <a:lnTo>
                    <a:pt x="3125" y="1461"/>
                  </a:lnTo>
                  <a:lnTo>
                    <a:pt x="3142" y="1443"/>
                  </a:lnTo>
                  <a:lnTo>
                    <a:pt x="3150" y="1418"/>
                  </a:lnTo>
                  <a:lnTo>
                    <a:pt x="3142" y="1392"/>
                  </a:lnTo>
                  <a:lnTo>
                    <a:pt x="3133" y="1367"/>
                  </a:lnTo>
                  <a:lnTo>
                    <a:pt x="3108" y="1350"/>
                  </a:lnTo>
                  <a:lnTo>
                    <a:pt x="3082" y="1341"/>
                  </a:lnTo>
                  <a:close/>
                  <a:moveTo>
                    <a:pt x="11278" y="1426"/>
                  </a:moveTo>
                  <a:lnTo>
                    <a:pt x="11252" y="1435"/>
                  </a:lnTo>
                  <a:lnTo>
                    <a:pt x="11235" y="1452"/>
                  </a:lnTo>
                  <a:lnTo>
                    <a:pt x="11226" y="1478"/>
                  </a:lnTo>
                  <a:lnTo>
                    <a:pt x="11226" y="1503"/>
                  </a:lnTo>
                  <a:lnTo>
                    <a:pt x="11235" y="1529"/>
                  </a:lnTo>
                  <a:lnTo>
                    <a:pt x="11252" y="1546"/>
                  </a:lnTo>
                  <a:lnTo>
                    <a:pt x="11269" y="1554"/>
                  </a:lnTo>
                  <a:lnTo>
                    <a:pt x="11295" y="1563"/>
                  </a:lnTo>
                  <a:lnTo>
                    <a:pt x="11303" y="1554"/>
                  </a:lnTo>
                  <a:lnTo>
                    <a:pt x="11329" y="1546"/>
                  </a:lnTo>
                  <a:lnTo>
                    <a:pt x="11346" y="1529"/>
                  </a:lnTo>
                  <a:lnTo>
                    <a:pt x="11363" y="1503"/>
                  </a:lnTo>
                  <a:lnTo>
                    <a:pt x="11354" y="1478"/>
                  </a:lnTo>
                  <a:lnTo>
                    <a:pt x="11346" y="1452"/>
                  </a:lnTo>
                  <a:lnTo>
                    <a:pt x="11329" y="1435"/>
                  </a:lnTo>
                  <a:lnTo>
                    <a:pt x="11303" y="1426"/>
                  </a:lnTo>
                  <a:close/>
                  <a:moveTo>
                    <a:pt x="5797" y="1409"/>
                  </a:moveTo>
                  <a:lnTo>
                    <a:pt x="5771" y="1418"/>
                  </a:lnTo>
                  <a:lnTo>
                    <a:pt x="5754" y="1435"/>
                  </a:lnTo>
                  <a:lnTo>
                    <a:pt x="5746" y="1461"/>
                  </a:lnTo>
                  <a:lnTo>
                    <a:pt x="5746" y="1486"/>
                  </a:lnTo>
                  <a:lnTo>
                    <a:pt x="5754" y="1512"/>
                  </a:lnTo>
                  <a:lnTo>
                    <a:pt x="5771" y="1529"/>
                  </a:lnTo>
                  <a:lnTo>
                    <a:pt x="5797" y="1537"/>
                  </a:lnTo>
                  <a:lnTo>
                    <a:pt x="5942" y="1572"/>
                  </a:lnTo>
                  <a:lnTo>
                    <a:pt x="6488" y="1665"/>
                  </a:lnTo>
                  <a:lnTo>
                    <a:pt x="6523" y="1665"/>
                  </a:lnTo>
                  <a:lnTo>
                    <a:pt x="6540" y="1648"/>
                  </a:lnTo>
                  <a:lnTo>
                    <a:pt x="6557" y="1631"/>
                  </a:lnTo>
                  <a:lnTo>
                    <a:pt x="6565" y="1614"/>
                  </a:lnTo>
                  <a:lnTo>
                    <a:pt x="6565" y="1589"/>
                  </a:lnTo>
                  <a:lnTo>
                    <a:pt x="6548" y="1563"/>
                  </a:lnTo>
                  <a:lnTo>
                    <a:pt x="6540" y="1546"/>
                  </a:lnTo>
                  <a:lnTo>
                    <a:pt x="6514" y="1537"/>
                  </a:lnTo>
                  <a:lnTo>
                    <a:pt x="6505" y="1537"/>
                  </a:lnTo>
                  <a:lnTo>
                    <a:pt x="5942" y="1426"/>
                  </a:lnTo>
                  <a:lnTo>
                    <a:pt x="5822" y="1409"/>
                  </a:lnTo>
                  <a:close/>
                  <a:moveTo>
                    <a:pt x="7154" y="1631"/>
                  </a:moveTo>
                  <a:lnTo>
                    <a:pt x="7129" y="1648"/>
                  </a:lnTo>
                  <a:lnTo>
                    <a:pt x="7112" y="1665"/>
                  </a:lnTo>
                  <a:lnTo>
                    <a:pt x="7112" y="1691"/>
                  </a:lnTo>
                  <a:lnTo>
                    <a:pt x="7112" y="1717"/>
                  </a:lnTo>
                  <a:lnTo>
                    <a:pt x="7120" y="1742"/>
                  </a:lnTo>
                  <a:lnTo>
                    <a:pt x="7137" y="1759"/>
                  </a:lnTo>
                  <a:lnTo>
                    <a:pt x="7163" y="1768"/>
                  </a:lnTo>
                  <a:lnTo>
                    <a:pt x="7171" y="1768"/>
                  </a:lnTo>
                  <a:lnTo>
                    <a:pt x="7197" y="1759"/>
                  </a:lnTo>
                  <a:lnTo>
                    <a:pt x="7223" y="1751"/>
                  </a:lnTo>
                  <a:lnTo>
                    <a:pt x="7231" y="1734"/>
                  </a:lnTo>
                  <a:lnTo>
                    <a:pt x="7240" y="1708"/>
                  </a:lnTo>
                  <a:lnTo>
                    <a:pt x="7240" y="1683"/>
                  </a:lnTo>
                  <a:lnTo>
                    <a:pt x="7231" y="1657"/>
                  </a:lnTo>
                  <a:lnTo>
                    <a:pt x="7205" y="1640"/>
                  </a:lnTo>
                  <a:lnTo>
                    <a:pt x="7180" y="1631"/>
                  </a:lnTo>
                  <a:close/>
                  <a:moveTo>
                    <a:pt x="10612" y="1554"/>
                  </a:moveTo>
                  <a:lnTo>
                    <a:pt x="10270" y="1606"/>
                  </a:lnTo>
                  <a:lnTo>
                    <a:pt x="9920" y="1648"/>
                  </a:lnTo>
                  <a:lnTo>
                    <a:pt x="9895" y="1657"/>
                  </a:lnTo>
                  <a:lnTo>
                    <a:pt x="9869" y="1674"/>
                  </a:lnTo>
                  <a:lnTo>
                    <a:pt x="9861" y="1691"/>
                  </a:lnTo>
                  <a:lnTo>
                    <a:pt x="9861" y="1725"/>
                  </a:lnTo>
                  <a:lnTo>
                    <a:pt x="9869" y="1742"/>
                  </a:lnTo>
                  <a:lnTo>
                    <a:pt x="9878" y="1768"/>
                  </a:lnTo>
                  <a:lnTo>
                    <a:pt x="9903" y="1776"/>
                  </a:lnTo>
                  <a:lnTo>
                    <a:pt x="9929" y="1785"/>
                  </a:lnTo>
                  <a:lnTo>
                    <a:pt x="10279" y="1742"/>
                  </a:lnTo>
                  <a:lnTo>
                    <a:pt x="10629" y="1691"/>
                  </a:lnTo>
                  <a:lnTo>
                    <a:pt x="10654" y="1683"/>
                  </a:lnTo>
                  <a:lnTo>
                    <a:pt x="10672" y="1657"/>
                  </a:lnTo>
                  <a:lnTo>
                    <a:pt x="10689" y="1640"/>
                  </a:lnTo>
                  <a:lnTo>
                    <a:pt x="10689" y="1606"/>
                  </a:lnTo>
                  <a:lnTo>
                    <a:pt x="10680" y="1589"/>
                  </a:lnTo>
                  <a:lnTo>
                    <a:pt x="10663" y="1563"/>
                  </a:lnTo>
                  <a:lnTo>
                    <a:pt x="10637" y="1554"/>
                  </a:lnTo>
                  <a:close/>
                  <a:moveTo>
                    <a:pt x="9237" y="1700"/>
                  </a:moveTo>
                  <a:lnTo>
                    <a:pt x="9212" y="1708"/>
                  </a:lnTo>
                  <a:lnTo>
                    <a:pt x="9195" y="1725"/>
                  </a:lnTo>
                  <a:lnTo>
                    <a:pt x="9178" y="1742"/>
                  </a:lnTo>
                  <a:lnTo>
                    <a:pt x="9178" y="1768"/>
                  </a:lnTo>
                  <a:lnTo>
                    <a:pt x="9178" y="1794"/>
                  </a:lnTo>
                  <a:lnTo>
                    <a:pt x="9195" y="1819"/>
                  </a:lnTo>
                  <a:lnTo>
                    <a:pt x="9220" y="1828"/>
                  </a:lnTo>
                  <a:lnTo>
                    <a:pt x="9246" y="1836"/>
                  </a:lnTo>
                  <a:lnTo>
                    <a:pt x="9271" y="1828"/>
                  </a:lnTo>
                  <a:lnTo>
                    <a:pt x="9289" y="1811"/>
                  </a:lnTo>
                  <a:lnTo>
                    <a:pt x="9306" y="1794"/>
                  </a:lnTo>
                  <a:lnTo>
                    <a:pt x="9314" y="1759"/>
                  </a:lnTo>
                  <a:lnTo>
                    <a:pt x="9306" y="1734"/>
                  </a:lnTo>
                  <a:lnTo>
                    <a:pt x="9289" y="1717"/>
                  </a:lnTo>
                  <a:lnTo>
                    <a:pt x="9263" y="1700"/>
                  </a:lnTo>
                  <a:close/>
                  <a:moveTo>
                    <a:pt x="7863" y="1691"/>
                  </a:moveTo>
                  <a:lnTo>
                    <a:pt x="7837" y="1700"/>
                  </a:lnTo>
                  <a:lnTo>
                    <a:pt x="7812" y="1708"/>
                  </a:lnTo>
                  <a:lnTo>
                    <a:pt x="7795" y="1734"/>
                  </a:lnTo>
                  <a:lnTo>
                    <a:pt x="7795" y="1759"/>
                  </a:lnTo>
                  <a:lnTo>
                    <a:pt x="7795" y="1785"/>
                  </a:lnTo>
                  <a:lnTo>
                    <a:pt x="7803" y="1802"/>
                  </a:lnTo>
                  <a:lnTo>
                    <a:pt x="7829" y="1819"/>
                  </a:lnTo>
                  <a:lnTo>
                    <a:pt x="7854" y="1828"/>
                  </a:lnTo>
                  <a:lnTo>
                    <a:pt x="8196" y="1845"/>
                  </a:lnTo>
                  <a:lnTo>
                    <a:pt x="8554" y="1853"/>
                  </a:lnTo>
                  <a:lnTo>
                    <a:pt x="8580" y="1845"/>
                  </a:lnTo>
                  <a:lnTo>
                    <a:pt x="8606" y="1828"/>
                  </a:lnTo>
                  <a:lnTo>
                    <a:pt x="8623" y="1811"/>
                  </a:lnTo>
                  <a:lnTo>
                    <a:pt x="8623" y="1785"/>
                  </a:lnTo>
                  <a:lnTo>
                    <a:pt x="8623" y="1759"/>
                  </a:lnTo>
                  <a:lnTo>
                    <a:pt x="8606" y="1734"/>
                  </a:lnTo>
                  <a:lnTo>
                    <a:pt x="8580" y="1717"/>
                  </a:lnTo>
                  <a:lnTo>
                    <a:pt x="8554" y="1717"/>
                  </a:lnTo>
                  <a:lnTo>
                    <a:pt x="8213" y="1708"/>
                  </a:lnTo>
                  <a:lnTo>
                    <a:pt x="7863" y="1691"/>
                  </a:lnTo>
                  <a:close/>
                  <a:moveTo>
                    <a:pt x="20882" y="1725"/>
                  </a:moveTo>
                  <a:lnTo>
                    <a:pt x="20856" y="1742"/>
                  </a:lnTo>
                  <a:lnTo>
                    <a:pt x="20839" y="1759"/>
                  </a:lnTo>
                  <a:lnTo>
                    <a:pt x="20831" y="1785"/>
                  </a:lnTo>
                  <a:lnTo>
                    <a:pt x="20831" y="1811"/>
                  </a:lnTo>
                  <a:lnTo>
                    <a:pt x="20848" y="1836"/>
                  </a:lnTo>
                  <a:lnTo>
                    <a:pt x="20865" y="1853"/>
                  </a:lnTo>
                  <a:lnTo>
                    <a:pt x="20899" y="1862"/>
                  </a:lnTo>
                  <a:lnTo>
                    <a:pt x="20924" y="1862"/>
                  </a:lnTo>
                  <a:lnTo>
                    <a:pt x="20942" y="1853"/>
                  </a:lnTo>
                  <a:lnTo>
                    <a:pt x="20959" y="1828"/>
                  </a:lnTo>
                  <a:lnTo>
                    <a:pt x="20967" y="1802"/>
                  </a:lnTo>
                  <a:lnTo>
                    <a:pt x="20967" y="1776"/>
                  </a:lnTo>
                  <a:lnTo>
                    <a:pt x="20950" y="1759"/>
                  </a:lnTo>
                  <a:lnTo>
                    <a:pt x="20933" y="1734"/>
                  </a:lnTo>
                  <a:lnTo>
                    <a:pt x="20907" y="1725"/>
                  </a:lnTo>
                  <a:close/>
                  <a:moveTo>
                    <a:pt x="2433" y="1572"/>
                  </a:moveTo>
                  <a:lnTo>
                    <a:pt x="2408" y="1580"/>
                  </a:lnTo>
                  <a:lnTo>
                    <a:pt x="2382" y="1589"/>
                  </a:lnTo>
                  <a:lnTo>
                    <a:pt x="2228" y="1665"/>
                  </a:lnTo>
                  <a:lnTo>
                    <a:pt x="2075" y="1751"/>
                  </a:lnTo>
                  <a:lnTo>
                    <a:pt x="1930" y="1836"/>
                  </a:lnTo>
                  <a:lnTo>
                    <a:pt x="1784" y="1930"/>
                  </a:lnTo>
                  <a:lnTo>
                    <a:pt x="1767" y="1947"/>
                  </a:lnTo>
                  <a:lnTo>
                    <a:pt x="1759" y="1973"/>
                  </a:lnTo>
                  <a:lnTo>
                    <a:pt x="1759" y="1998"/>
                  </a:lnTo>
                  <a:lnTo>
                    <a:pt x="1767" y="2024"/>
                  </a:lnTo>
                  <a:lnTo>
                    <a:pt x="1793" y="2041"/>
                  </a:lnTo>
                  <a:lnTo>
                    <a:pt x="1827" y="2050"/>
                  </a:lnTo>
                  <a:lnTo>
                    <a:pt x="1844" y="2050"/>
                  </a:lnTo>
                  <a:lnTo>
                    <a:pt x="1861" y="2041"/>
                  </a:lnTo>
                  <a:lnTo>
                    <a:pt x="2006" y="1947"/>
                  </a:lnTo>
                  <a:lnTo>
                    <a:pt x="2160" y="1862"/>
                  </a:lnTo>
                  <a:lnTo>
                    <a:pt x="2305" y="1776"/>
                  </a:lnTo>
                  <a:lnTo>
                    <a:pt x="2459" y="1700"/>
                  </a:lnTo>
                  <a:lnTo>
                    <a:pt x="2485" y="1683"/>
                  </a:lnTo>
                  <a:lnTo>
                    <a:pt x="2502" y="1665"/>
                  </a:lnTo>
                  <a:lnTo>
                    <a:pt x="2502" y="1640"/>
                  </a:lnTo>
                  <a:lnTo>
                    <a:pt x="2493" y="1614"/>
                  </a:lnTo>
                  <a:lnTo>
                    <a:pt x="2485" y="1589"/>
                  </a:lnTo>
                  <a:lnTo>
                    <a:pt x="2459" y="1580"/>
                  </a:lnTo>
                  <a:lnTo>
                    <a:pt x="2433" y="1572"/>
                  </a:lnTo>
                  <a:close/>
                  <a:moveTo>
                    <a:pt x="1272" y="2348"/>
                  </a:moveTo>
                  <a:lnTo>
                    <a:pt x="1247" y="2365"/>
                  </a:lnTo>
                  <a:lnTo>
                    <a:pt x="1230" y="2391"/>
                  </a:lnTo>
                  <a:lnTo>
                    <a:pt x="1230" y="2417"/>
                  </a:lnTo>
                  <a:lnTo>
                    <a:pt x="1230" y="2442"/>
                  </a:lnTo>
                  <a:lnTo>
                    <a:pt x="1247" y="2459"/>
                  </a:lnTo>
                  <a:lnTo>
                    <a:pt x="1264" y="2476"/>
                  </a:lnTo>
                  <a:lnTo>
                    <a:pt x="1298" y="2485"/>
                  </a:lnTo>
                  <a:lnTo>
                    <a:pt x="1323" y="2476"/>
                  </a:lnTo>
                  <a:lnTo>
                    <a:pt x="1341" y="2459"/>
                  </a:lnTo>
                  <a:lnTo>
                    <a:pt x="1358" y="2442"/>
                  </a:lnTo>
                  <a:lnTo>
                    <a:pt x="1358" y="2417"/>
                  </a:lnTo>
                  <a:lnTo>
                    <a:pt x="1358" y="2391"/>
                  </a:lnTo>
                  <a:lnTo>
                    <a:pt x="1341" y="2365"/>
                  </a:lnTo>
                  <a:lnTo>
                    <a:pt x="1323" y="2348"/>
                  </a:lnTo>
                  <a:close/>
                  <a:moveTo>
                    <a:pt x="21257" y="2306"/>
                  </a:moveTo>
                  <a:lnTo>
                    <a:pt x="21232" y="2314"/>
                  </a:lnTo>
                  <a:lnTo>
                    <a:pt x="21215" y="2331"/>
                  </a:lnTo>
                  <a:lnTo>
                    <a:pt x="21198" y="2357"/>
                  </a:lnTo>
                  <a:lnTo>
                    <a:pt x="21198" y="2383"/>
                  </a:lnTo>
                  <a:lnTo>
                    <a:pt x="21206" y="2408"/>
                  </a:lnTo>
                  <a:lnTo>
                    <a:pt x="21283" y="2553"/>
                  </a:lnTo>
                  <a:lnTo>
                    <a:pt x="21360" y="2716"/>
                  </a:lnTo>
                  <a:lnTo>
                    <a:pt x="21428" y="2869"/>
                  </a:lnTo>
                  <a:lnTo>
                    <a:pt x="21496" y="3031"/>
                  </a:lnTo>
                  <a:lnTo>
                    <a:pt x="21505" y="3048"/>
                  </a:lnTo>
                  <a:lnTo>
                    <a:pt x="21522" y="3066"/>
                  </a:lnTo>
                  <a:lnTo>
                    <a:pt x="21539" y="3074"/>
                  </a:lnTo>
                  <a:lnTo>
                    <a:pt x="21582" y="3074"/>
                  </a:lnTo>
                  <a:lnTo>
                    <a:pt x="21607" y="3057"/>
                  </a:lnTo>
                  <a:lnTo>
                    <a:pt x="21625" y="3031"/>
                  </a:lnTo>
                  <a:lnTo>
                    <a:pt x="21625" y="3014"/>
                  </a:lnTo>
                  <a:lnTo>
                    <a:pt x="21625" y="2980"/>
                  </a:lnTo>
                  <a:lnTo>
                    <a:pt x="21556" y="2818"/>
                  </a:lnTo>
                  <a:lnTo>
                    <a:pt x="21479" y="2656"/>
                  </a:lnTo>
                  <a:lnTo>
                    <a:pt x="21403" y="2494"/>
                  </a:lnTo>
                  <a:lnTo>
                    <a:pt x="21326" y="2340"/>
                  </a:lnTo>
                  <a:lnTo>
                    <a:pt x="21309" y="2323"/>
                  </a:lnTo>
                  <a:lnTo>
                    <a:pt x="21283" y="2314"/>
                  </a:lnTo>
                  <a:lnTo>
                    <a:pt x="21257" y="2306"/>
                  </a:lnTo>
                  <a:close/>
                  <a:moveTo>
                    <a:pt x="828" y="2861"/>
                  </a:moveTo>
                  <a:lnTo>
                    <a:pt x="803" y="2869"/>
                  </a:lnTo>
                  <a:lnTo>
                    <a:pt x="786" y="2895"/>
                  </a:lnTo>
                  <a:lnTo>
                    <a:pt x="700" y="3023"/>
                  </a:lnTo>
                  <a:lnTo>
                    <a:pt x="615" y="3177"/>
                  </a:lnTo>
                  <a:lnTo>
                    <a:pt x="538" y="3347"/>
                  </a:lnTo>
                  <a:lnTo>
                    <a:pt x="461" y="3527"/>
                  </a:lnTo>
                  <a:lnTo>
                    <a:pt x="461" y="3552"/>
                  </a:lnTo>
                  <a:lnTo>
                    <a:pt x="470" y="3578"/>
                  </a:lnTo>
                  <a:lnTo>
                    <a:pt x="478" y="3603"/>
                  </a:lnTo>
                  <a:lnTo>
                    <a:pt x="504" y="3612"/>
                  </a:lnTo>
                  <a:lnTo>
                    <a:pt x="530" y="3620"/>
                  </a:lnTo>
                  <a:lnTo>
                    <a:pt x="547" y="3612"/>
                  </a:lnTo>
                  <a:lnTo>
                    <a:pt x="564" y="3603"/>
                  </a:lnTo>
                  <a:lnTo>
                    <a:pt x="581" y="3595"/>
                  </a:lnTo>
                  <a:lnTo>
                    <a:pt x="589" y="3578"/>
                  </a:lnTo>
                  <a:lnTo>
                    <a:pt x="658" y="3398"/>
                  </a:lnTo>
                  <a:lnTo>
                    <a:pt x="734" y="3245"/>
                  </a:lnTo>
                  <a:lnTo>
                    <a:pt x="811" y="3100"/>
                  </a:lnTo>
                  <a:lnTo>
                    <a:pt x="897" y="2972"/>
                  </a:lnTo>
                  <a:lnTo>
                    <a:pt x="905" y="2946"/>
                  </a:lnTo>
                  <a:lnTo>
                    <a:pt x="914" y="2920"/>
                  </a:lnTo>
                  <a:lnTo>
                    <a:pt x="897" y="2895"/>
                  </a:lnTo>
                  <a:lnTo>
                    <a:pt x="880" y="2878"/>
                  </a:lnTo>
                  <a:lnTo>
                    <a:pt x="854" y="2861"/>
                  </a:lnTo>
                  <a:close/>
                  <a:moveTo>
                    <a:pt x="21753" y="3595"/>
                  </a:moveTo>
                  <a:lnTo>
                    <a:pt x="21736" y="3603"/>
                  </a:lnTo>
                  <a:lnTo>
                    <a:pt x="21718" y="3629"/>
                  </a:lnTo>
                  <a:lnTo>
                    <a:pt x="21710" y="3655"/>
                  </a:lnTo>
                  <a:lnTo>
                    <a:pt x="21710" y="3680"/>
                  </a:lnTo>
                  <a:lnTo>
                    <a:pt x="21718" y="3697"/>
                  </a:lnTo>
                  <a:lnTo>
                    <a:pt x="21736" y="3714"/>
                  </a:lnTo>
                  <a:lnTo>
                    <a:pt x="21753" y="3723"/>
                  </a:lnTo>
                  <a:lnTo>
                    <a:pt x="21770" y="3731"/>
                  </a:lnTo>
                  <a:lnTo>
                    <a:pt x="21787" y="3723"/>
                  </a:lnTo>
                  <a:lnTo>
                    <a:pt x="21812" y="3714"/>
                  </a:lnTo>
                  <a:lnTo>
                    <a:pt x="21829" y="3697"/>
                  </a:lnTo>
                  <a:lnTo>
                    <a:pt x="21838" y="3672"/>
                  </a:lnTo>
                  <a:lnTo>
                    <a:pt x="21838" y="3646"/>
                  </a:lnTo>
                  <a:lnTo>
                    <a:pt x="21829" y="3620"/>
                  </a:lnTo>
                  <a:lnTo>
                    <a:pt x="21804" y="3603"/>
                  </a:lnTo>
                  <a:lnTo>
                    <a:pt x="21787" y="3595"/>
                  </a:lnTo>
                  <a:close/>
                  <a:moveTo>
                    <a:pt x="316" y="4141"/>
                  </a:moveTo>
                  <a:lnTo>
                    <a:pt x="299" y="4150"/>
                  </a:lnTo>
                  <a:lnTo>
                    <a:pt x="273" y="4167"/>
                  </a:lnTo>
                  <a:lnTo>
                    <a:pt x="265" y="4192"/>
                  </a:lnTo>
                  <a:lnTo>
                    <a:pt x="265" y="4201"/>
                  </a:lnTo>
                  <a:lnTo>
                    <a:pt x="265" y="4227"/>
                  </a:lnTo>
                  <a:lnTo>
                    <a:pt x="273" y="4244"/>
                  </a:lnTo>
                  <a:lnTo>
                    <a:pt x="290" y="4261"/>
                  </a:lnTo>
                  <a:lnTo>
                    <a:pt x="316" y="4278"/>
                  </a:lnTo>
                  <a:lnTo>
                    <a:pt x="333" y="4278"/>
                  </a:lnTo>
                  <a:lnTo>
                    <a:pt x="350" y="4269"/>
                  </a:lnTo>
                  <a:lnTo>
                    <a:pt x="367" y="4261"/>
                  </a:lnTo>
                  <a:lnTo>
                    <a:pt x="384" y="4244"/>
                  </a:lnTo>
                  <a:lnTo>
                    <a:pt x="393" y="4227"/>
                  </a:lnTo>
                  <a:lnTo>
                    <a:pt x="393" y="4201"/>
                  </a:lnTo>
                  <a:lnTo>
                    <a:pt x="384" y="4175"/>
                  </a:lnTo>
                  <a:lnTo>
                    <a:pt x="367" y="4150"/>
                  </a:lnTo>
                  <a:lnTo>
                    <a:pt x="350" y="4141"/>
                  </a:lnTo>
                  <a:close/>
                  <a:moveTo>
                    <a:pt x="21906" y="4261"/>
                  </a:moveTo>
                  <a:lnTo>
                    <a:pt x="21881" y="4269"/>
                  </a:lnTo>
                  <a:lnTo>
                    <a:pt x="21864" y="4286"/>
                  </a:lnTo>
                  <a:lnTo>
                    <a:pt x="21846" y="4312"/>
                  </a:lnTo>
                  <a:lnTo>
                    <a:pt x="21846" y="4338"/>
                  </a:lnTo>
                  <a:lnTo>
                    <a:pt x="21881" y="4551"/>
                  </a:lnTo>
                  <a:lnTo>
                    <a:pt x="21906" y="4781"/>
                  </a:lnTo>
                  <a:lnTo>
                    <a:pt x="21915" y="5029"/>
                  </a:lnTo>
                  <a:lnTo>
                    <a:pt x="21923" y="5055"/>
                  </a:lnTo>
                  <a:lnTo>
                    <a:pt x="21940" y="5072"/>
                  </a:lnTo>
                  <a:lnTo>
                    <a:pt x="21957" y="5089"/>
                  </a:lnTo>
                  <a:lnTo>
                    <a:pt x="21983" y="5097"/>
                  </a:lnTo>
                  <a:lnTo>
                    <a:pt x="21983" y="5089"/>
                  </a:lnTo>
                  <a:lnTo>
                    <a:pt x="22009" y="5089"/>
                  </a:lnTo>
                  <a:lnTo>
                    <a:pt x="22034" y="5072"/>
                  </a:lnTo>
                  <a:lnTo>
                    <a:pt x="22051" y="5046"/>
                  </a:lnTo>
                  <a:lnTo>
                    <a:pt x="22051" y="5021"/>
                  </a:lnTo>
                  <a:lnTo>
                    <a:pt x="22034" y="4773"/>
                  </a:lnTo>
                  <a:lnTo>
                    <a:pt x="22017" y="4534"/>
                  </a:lnTo>
                  <a:lnTo>
                    <a:pt x="21983" y="4320"/>
                  </a:lnTo>
                  <a:lnTo>
                    <a:pt x="21975" y="4295"/>
                  </a:lnTo>
                  <a:lnTo>
                    <a:pt x="21957" y="4278"/>
                  </a:lnTo>
                  <a:lnTo>
                    <a:pt x="21932" y="4261"/>
                  </a:lnTo>
                  <a:close/>
                  <a:moveTo>
                    <a:pt x="180" y="4816"/>
                  </a:moveTo>
                  <a:lnTo>
                    <a:pt x="162" y="4824"/>
                  </a:lnTo>
                  <a:lnTo>
                    <a:pt x="145" y="4850"/>
                  </a:lnTo>
                  <a:lnTo>
                    <a:pt x="137" y="4875"/>
                  </a:lnTo>
                  <a:lnTo>
                    <a:pt x="86" y="5217"/>
                  </a:lnTo>
                  <a:lnTo>
                    <a:pt x="51" y="5567"/>
                  </a:lnTo>
                  <a:lnTo>
                    <a:pt x="51" y="5592"/>
                  </a:lnTo>
                  <a:lnTo>
                    <a:pt x="60" y="5618"/>
                  </a:lnTo>
                  <a:lnTo>
                    <a:pt x="86" y="5635"/>
                  </a:lnTo>
                  <a:lnTo>
                    <a:pt x="111" y="5644"/>
                  </a:lnTo>
                  <a:lnTo>
                    <a:pt x="120" y="5644"/>
                  </a:lnTo>
                  <a:lnTo>
                    <a:pt x="137" y="5635"/>
                  </a:lnTo>
                  <a:lnTo>
                    <a:pt x="162" y="5627"/>
                  </a:lnTo>
                  <a:lnTo>
                    <a:pt x="180" y="5610"/>
                  </a:lnTo>
                  <a:lnTo>
                    <a:pt x="180" y="5584"/>
                  </a:lnTo>
                  <a:lnTo>
                    <a:pt x="222" y="5234"/>
                  </a:lnTo>
                  <a:lnTo>
                    <a:pt x="265" y="4892"/>
                  </a:lnTo>
                  <a:lnTo>
                    <a:pt x="265" y="4867"/>
                  </a:lnTo>
                  <a:lnTo>
                    <a:pt x="256" y="4841"/>
                  </a:lnTo>
                  <a:lnTo>
                    <a:pt x="239" y="4824"/>
                  </a:lnTo>
                  <a:lnTo>
                    <a:pt x="214" y="4816"/>
                  </a:lnTo>
                  <a:close/>
                  <a:moveTo>
                    <a:pt x="21957" y="5644"/>
                  </a:moveTo>
                  <a:lnTo>
                    <a:pt x="21932" y="5661"/>
                  </a:lnTo>
                  <a:lnTo>
                    <a:pt x="21915" y="5678"/>
                  </a:lnTo>
                  <a:lnTo>
                    <a:pt x="21906" y="5703"/>
                  </a:lnTo>
                  <a:lnTo>
                    <a:pt x="21915" y="5738"/>
                  </a:lnTo>
                  <a:lnTo>
                    <a:pt x="21923" y="5755"/>
                  </a:lnTo>
                  <a:lnTo>
                    <a:pt x="21949" y="5772"/>
                  </a:lnTo>
                  <a:lnTo>
                    <a:pt x="21975" y="5780"/>
                  </a:lnTo>
                  <a:lnTo>
                    <a:pt x="22000" y="5772"/>
                  </a:lnTo>
                  <a:lnTo>
                    <a:pt x="22026" y="5763"/>
                  </a:lnTo>
                  <a:lnTo>
                    <a:pt x="22034" y="5738"/>
                  </a:lnTo>
                  <a:lnTo>
                    <a:pt x="22043" y="5712"/>
                  </a:lnTo>
                  <a:lnTo>
                    <a:pt x="22043" y="5686"/>
                  </a:lnTo>
                  <a:lnTo>
                    <a:pt x="22026" y="5669"/>
                  </a:lnTo>
                  <a:lnTo>
                    <a:pt x="22009" y="5652"/>
                  </a:lnTo>
                  <a:lnTo>
                    <a:pt x="21983" y="5644"/>
                  </a:lnTo>
                  <a:close/>
                  <a:moveTo>
                    <a:pt x="69" y="6190"/>
                  </a:moveTo>
                  <a:lnTo>
                    <a:pt x="43" y="6199"/>
                  </a:lnTo>
                  <a:lnTo>
                    <a:pt x="26" y="6216"/>
                  </a:lnTo>
                  <a:lnTo>
                    <a:pt x="9" y="6233"/>
                  </a:lnTo>
                  <a:lnTo>
                    <a:pt x="0" y="6258"/>
                  </a:lnTo>
                  <a:lnTo>
                    <a:pt x="9" y="6284"/>
                  </a:lnTo>
                  <a:lnTo>
                    <a:pt x="17" y="6310"/>
                  </a:lnTo>
                  <a:lnTo>
                    <a:pt x="43" y="6318"/>
                  </a:lnTo>
                  <a:lnTo>
                    <a:pt x="69" y="6327"/>
                  </a:lnTo>
                  <a:lnTo>
                    <a:pt x="94" y="6327"/>
                  </a:lnTo>
                  <a:lnTo>
                    <a:pt x="111" y="6310"/>
                  </a:lnTo>
                  <a:lnTo>
                    <a:pt x="128" y="6293"/>
                  </a:lnTo>
                  <a:lnTo>
                    <a:pt x="137" y="6267"/>
                  </a:lnTo>
                  <a:lnTo>
                    <a:pt x="128" y="6241"/>
                  </a:lnTo>
                  <a:lnTo>
                    <a:pt x="120" y="6216"/>
                  </a:lnTo>
                  <a:lnTo>
                    <a:pt x="94" y="6199"/>
                  </a:lnTo>
                  <a:lnTo>
                    <a:pt x="69" y="6190"/>
                  </a:lnTo>
                  <a:close/>
                  <a:moveTo>
                    <a:pt x="21898" y="6327"/>
                  </a:moveTo>
                  <a:lnTo>
                    <a:pt x="21881" y="6344"/>
                  </a:lnTo>
                  <a:lnTo>
                    <a:pt x="21864" y="6361"/>
                  </a:lnTo>
                  <a:lnTo>
                    <a:pt x="21855" y="6386"/>
                  </a:lnTo>
                  <a:lnTo>
                    <a:pt x="21812" y="6728"/>
                  </a:lnTo>
                  <a:lnTo>
                    <a:pt x="21761" y="7078"/>
                  </a:lnTo>
                  <a:lnTo>
                    <a:pt x="21761" y="7104"/>
                  </a:lnTo>
                  <a:lnTo>
                    <a:pt x="21770" y="7129"/>
                  </a:lnTo>
                  <a:lnTo>
                    <a:pt x="21787" y="7146"/>
                  </a:lnTo>
                  <a:lnTo>
                    <a:pt x="21812" y="7155"/>
                  </a:lnTo>
                  <a:lnTo>
                    <a:pt x="21846" y="7155"/>
                  </a:lnTo>
                  <a:lnTo>
                    <a:pt x="21872" y="7138"/>
                  </a:lnTo>
                  <a:lnTo>
                    <a:pt x="21881" y="7121"/>
                  </a:lnTo>
                  <a:lnTo>
                    <a:pt x="21889" y="7095"/>
                  </a:lnTo>
                  <a:lnTo>
                    <a:pt x="21949" y="6745"/>
                  </a:lnTo>
                  <a:lnTo>
                    <a:pt x="21992" y="6404"/>
                  </a:lnTo>
                  <a:lnTo>
                    <a:pt x="21983" y="6378"/>
                  </a:lnTo>
                  <a:lnTo>
                    <a:pt x="21975" y="6352"/>
                  </a:lnTo>
                  <a:lnTo>
                    <a:pt x="21949" y="6335"/>
                  </a:lnTo>
                  <a:lnTo>
                    <a:pt x="21923" y="6327"/>
                  </a:lnTo>
                  <a:close/>
                  <a:moveTo>
                    <a:pt x="21684" y="7693"/>
                  </a:moveTo>
                  <a:lnTo>
                    <a:pt x="21667" y="7710"/>
                  </a:lnTo>
                  <a:lnTo>
                    <a:pt x="21642" y="7727"/>
                  </a:lnTo>
                  <a:lnTo>
                    <a:pt x="21633" y="7744"/>
                  </a:lnTo>
                  <a:lnTo>
                    <a:pt x="21633" y="7752"/>
                  </a:lnTo>
                  <a:lnTo>
                    <a:pt x="21633" y="7778"/>
                  </a:lnTo>
                  <a:lnTo>
                    <a:pt x="21642" y="7795"/>
                  </a:lnTo>
                  <a:lnTo>
                    <a:pt x="21667" y="7821"/>
                  </a:lnTo>
                  <a:lnTo>
                    <a:pt x="21684" y="7829"/>
                  </a:lnTo>
                  <a:lnTo>
                    <a:pt x="21718" y="7829"/>
                  </a:lnTo>
                  <a:lnTo>
                    <a:pt x="21744" y="7812"/>
                  </a:lnTo>
                  <a:lnTo>
                    <a:pt x="21753" y="7804"/>
                  </a:lnTo>
                  <a:lnTo>
                    <a:pt x="21770" y="7778"/>
                  </a:lnTo>
                  <a:lnTo>
                    <a:pt x="21770" y="7744"/>
                  </a:lnTo>
                  <a:lnTo>
                    <a:pt x="21761" y="7727"/>
                  </a:lnTo>
                  <a:lnTo>
                    <a:pt x="21736" y="7710"/>
                  </a:lnTo>
                  <a:lnTo>
                    <a:pt x="21718" y="7693"/>
                  </a:lnTo>
                  <a:close/>
                  <a:moveTo>
                    <a:pt x="21539" y="8367"/>
                  </a:moveTo>
                  <a:lnTo>
                    <a:pt x="21514" y="8376"/>
                  </a:lnTo>
                  <a:lnTo>
                    <a:pt x="21496" y="8393"/>
                  </a:lnTo>
                  <a:lnTo>
                    <a:pt x="21479" y="8410"/>
                  </a:lnTo>
                  <a:lnTo>
                    <a:pt x="21394" y="8751"/>
                  </a:lnTo>
                  <a:lnTo>
                    <a:pt x="21300" y="9084"/>
                  </a:lnTo>
                  <a:lnTo>
                    <a:pt x="21300" y="9110"/>
                  </a:lnTo>
                  <a:lnTo>
                    <a:pt x="21309" y="9135"/>
                  </a:lnTo>
                  <a:lnTo>
                    <a:pt x="21317" y="9161"/>
                  </a:lnTo>
                  <a:lnTo>
                    <a:pt x="21343" y="9170"/>
                  </a:lnTo>
                  <a:lnTo>
                    <a:pt x="21385" y="9170"/>
                  </a:lnTo>
                  <a:lnTo>
                    <a:pt x="21403" y="9161"/>
                  </a:lnTo>
                  <a:lnTo>
                    <a:pt x="21420" y="9144"/>
                  </a:lnTo>
                  <a:lnTo>
                    <a:pt x="21428" y="9127"/>
                  </a:lnTo>
                  <a:lnTo>
                    <a:pt x="21428" y="9118"/>
                  </a:lnTo>
                  <a:lnTo>
                    <a:pt x="21522" y="8785"/>
                  </a:lnTo>
                  <a:lnTo>
                    <a:pt x="21616" y="8444"/>
                  </a:lnTo>
                  <a:lnTo>
                    <a:pt x="21616" y="8418"/>
                  </a:lnTo>
                  <a:lnTo>
                    <a:pt x="21607" y="8393"/>
                  </a:lnTo>
                  <a:lnTo>
                    <a:pt x="21590" y="8376"/>
                  </a:lnTo>
                  <a:lnTo>
                    <a:pt x="21565" y="83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5" name="Google Shape;10205;p44"/>
            <p:cNvSpPr/>
            <p:nvPr/>
          </p:nvSpPr>
          <p:spPr>
            <a:xfrm>
              <a:off x="4717138" y="2277200"/>
              <a:ext cx="3450" cy="12200"/>
            </a:xfrm>
            <a:custGeom>
              <a:avLst/>
              <a:gdLst/>
              <a:ahLst/>
              <a:cxnLst/>
              <a:rect l="l" t="t" r="r" b="b"/>
              <a:pathLst>
                <a:path w="138" h="488" extrusionOk="0">
                  <a:moveTo>
                    <a:pt x="60" y="1"/>
                  </a:moveTo>
                  <a:lnTo>
                    <a:pt x="35" y="9"/>
                  </a:lnTo>
                  <a:lnTo>
                    <a:pt x="18" y="26"/>
                  </a:lnTo>
                  <a:lnTo>
                    <a:pt x="1" y="43"/>
                  </a:lnTo>
                  <a:lnTo>
                    <a:pt x="1" y="69"/>
                  </a:lnTo>
                  <a:lnTo>
                    <a:pt x="1" y="419"/>
                  </a:lnTo>
                  <a:lnTo>
                    <a:pt x="9" y="445"/>
                  </a:lnTo>
                  <a:lnTo>
                    <a:pt x="26" y="462"/>
                  </a:lnTo>
                  <a:lnTo>
                    <a:pt x="43" y="479"/>
                  </a:lnTo>
                  <a:lnTo>
                    <a:pt x="69" y="487"/>
                  </a:lnTo>
                  <a:lnTo>
                    <a:pt x="103" y="479"/>
                  </a:lnTo>
                  <a:lnTo>
                    <a:pt x="120" y="462"/>
                  </a:lnTo>
                  <a:lnTo>
                    <a:pt x="137" y="445"/>
                  </a:lnTo>
                  <a:lnTo>
                    <a:pt x="137" y="410"/>
                  </a:lnTo>
                  <a:lnTo>
                    <a:pt x="129" y="69"/>
                  </a:lnTo>
                  <a:lnTo>
                    <a:pt x="129" y="43"/>
                  </a:lnTo>
                  <a:lnTo>
                    <a:pt x="112" y="26"/>
                  </a:lnTo>
                  <a:lnTo>
                    <a:pt x="95" y="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6" name="Google Shape;10206;p44"/>
            <p:cNvSpPr/>
            <p:nvPr/>
          </p:nvSpPr>
          <p:spPr>
            <a:xfrm>
              <a:off x="4496888" y="1805100"/>
              <a:ext cx="5150" cy="11775"/>
            </a:xfrm>
            <a:custGeom>
              <a:avLst/>
              <a:gdLst/>
              <a:ahLst/>
              <a:cxnLst/>
              <a:rect l="l" t="t" r="r" b="b"/>
              <a:pathLst>
                <a:path w="206" h="471" extrusionOk="0">
                  <a:moveTo>
                    <a:pt x="129" y="1"/>
                  </a:moveTo>
                  <a:lnTo>
                    <a:pt x="103" y="9"/>
                  </a:lnTo>
                  <a:lnTo>
                    <a:pt x="86" y="26"/>
                  </a:lnTo>
                  <a:lnTo>
                    <a:pt x="77" y="52"/>
                  </a:lnTo>
                  <a:lnTo>
                    <a:pt x="0" y="393"/>
                  </a:lnTo>
                  <a:lnTo>
                    <a:pt x="0" y="419"/>
                  </a:lnTo>
                  <a:lnTo>
                    <a:pt x="9" y="445"/>
                  </a:lnTo>
                  <a:lnTo>
                    <a:pt x="35" y="462"/>
                  </a:lnTo>
                  <a:lnTo>
                    <a:pt x="52" y="470"/>
                  </a:lnTo>
                  <a:lnTo>
                    <a:pt x="94" y="470"/>
                  </a:lnTo>
                  <a:lnTo>
                    <a:pt x="111" y="462"/>
                  </a:lnTo>
                  <a:lnTo>
                    <a:pt x="129" y="445"/>
                  </a:lnTo>
                  <a:lnTo>
                    <a:pt x="137" y="419"/>
                  </a:lnTo>
                  <a:lnTo>
                    <a:pt x="205" y="86"/>
                  </a:lnTo>
                  <a:lnTo>
                    <a:pt x="205" y="52"/>
                  </a:lnTo>
                  <a:lnTo>
                    <a:pt x="197" y="35"/>
                  </a:lnTo>
                  <a:lnTo>
                    <a:pt x="180" y="9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7" name="Google Shape;10207;p44"/>
            <p:cNvSpPr/>
            <p:nvPr/>
          </p:nvSpPr>
          <p:spPr>
            <a:xfrm>
              <a:off x="4494338" y="1830725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77" y="0"/>
                  </a:moveTo>
                  <a:lnTo>
                    <a:pt x="51" y="9"/>
                  </a:lnTo>
                  <a:lnTo>
                    <a:pt x="26" y="17"/>
                  </a:lnTo>
                  <a:lnTo>
                    <a:pt x="9" y="34"/>
                  </a:lnTo>
                  <a:lnTo>
                    <a:pt x="0" y="60"/>
                  </a:lnTo>
                  <a:lnTo>
                    <a:pt x="9" y="94"/>
                  </a:lnTo>
                  <a:lnTo>
                    <a:pt x="17" y="111"/>
                  </a:lnTo>
                  <a:lnTo>
                    <a:pt x="43" y="128"/>
                  </a:lnTo>
                  <a:lnTo>
                    <a:pt x="68" y="137"/>
                  </a:lnTo>
                  <a:lnTo>
                    <a:pt x="94" y="137"/>
                  </a:lnTo>
                  <a:lnTo>
                    <a:pt x="120" y="120"/>
                  </a:lnTo>
                  <a:lnTo>
                    <a:pt x="128" y="103"/>
                  </a:lnTo>
                  <a:lnTo>
                    <a:pt x="137" y="77"/>
                  </a:lnTo>
                  <a:lnTo>
                    <a:pt x="137" y="51"/>
                  </a:lnTo>
                  <a:lnTo>
                    <a:pt x="120" y="26"/>
                  </a:lnTo>
                  <a:lnTo>
                    <a:pt x="102" y="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8" name="Google Shape;10208;p44"/>
            <p:cNvSpPr/>
            <p:nvPr/>
          </p:nvSpPr>
          <p:spPr>
            <a:xfrm>
              <a:off x="4493463" y="1848225"/>
              <a:ext cx="259125" cy="284950"/>
            </a:xfrm>
            <a:custGeom>
              <a:avLst/>
              <a:gdLst/>
              <a:ahLst/>
              <a:cxnLst/>
              <a:rect l="l" t="t" r="r" b="b"/>
              <a:pathLst>
                <a:path w="10365" h="11398" extrusionOk="0">
                  <a:moveTo>
                    <a:pt x="44" y="0"/>
                  </a:moveTo>
                  <a:lnTo>
                    <a:pt x="18" y="17"/>
                  </a:lnTo>
                  <a:lnTo>
                    <a:pt x="9" y="34"/>
                  </a:lnTo>
                  <a:lnTo>
                    <a:pt x="1" y="60"/>
                  </a:lnTo>
                  <a:lnTo>
                    <a:pt x="1" y="128"/>
                  </a:lnTo>
                  <a:lnTo>
                    <a:pt x="9" y="453"/>
                  </a:lnTo>
                  <a:lnTo>
                    <a:pt x="27" y="777"/>
                  </a:lnTo>
                  <a:lnTo>
                    <a:pt x="35" y="803"/>
                  </a:lnTo>
                  <a:lnTo>
                    <a:pt x="52" y="820"/>
                  </a:lnTo>
                  <a:lnTo>
                    <a:pt x="69" y="837"/>
                  </a:lnTo>
                  <a:lnTo>
                    <a:pt x="95" y="845"/>
                  </a:lnTo>
                  <a:lnTo>
                    <a:pt x="103" y="837"/>
                  </a:lnTo>
                  <a:lnTo>
                    <a:pt x="129" y="837"/>
                  </a:lnTo>
                  <a:lnTo>
                    <a:pt x="146" y="820"/>
                  </a:lnTo>
                  <a:lnTo>
                    <a:pt x="163" y="794"/>
                  </a:lnTo>
                  <a:lnTo>
                    <a:pt x="163" y="768"/>
                  </a:lnTo>
                  <a:lnTo>
                    <a:pt x="146" y="444"/>
                  </a:lnTo>
                  <a:lnTo>
                    <a:pt x="137" y="128"/>
                  </a:lnTo>
                  <a:lnTo>
                    <a:pt x="137" y="68"/>
                  </a:lnTo>
                  <a:lnTo>
                    <a:pt x="129" y="43"/>
                  </a:lnTo>
                  <a:lnTo>
                    <a:pt x="120" y="17"/>
                  </a:lnTo>
                  <a:lnTo>
                    <a:pt x="95" y="0"/>
                  </a:lnTo>
                  <a:close/>
                  <a:moveTo>
                    <a:pt x="172" y="1400"/>
                  </a:moveTo>
                  <a:lnTo>
                    <a:pt x="146" y="1409"/>
                  </a:lnTo>
                  <a:lnTo>
                    <a:pt x="129" y="1426"/>
                  </a:lnTo>
                  <a:lnTo>
                    <a:pt x="112" y="1451"/>
                  </a:lnTo>
                  <a:lnTo>
                    <a:pt x="112" y="1477"/>
                  </a:lnTo>
                  <a:lnTo>
                    <a:pt x="120" y="1494"/>
                  </a:lnTo>
                  <a:lnTo>
                    <a:pt x="137" y="1511"/>
                  </a:lnTo>
                  <a:lnTo>
                    <a:pt x="155" y="1528"/>
                  </a:lnTo>
                  <a:lnTo>
                    <a:pt x="189" y="1528"/>
                  </a:lnTo>
                  <a:lnTo>
                    <a:pt x="214" y="1520"/>
                  </a:lnTo>
                  <a:lnTo>
                    <a:pt x="240" y="1503"/>
                  </a:lnTo>
                  <a:lnTo>
                    <a:pt x="248" y="1477"/>
                  </a:lnTo>
                  <a:lnTo>
                    <a:pt x="248" y="1451"/>
                  </a:lnTo>
                  <a:lnTo>
                    <a:pt x="240" y="1426"/>
                  </a:lnTo>
                  <a:lnTo>
                    <a:pt x="223" y="1409"/>
                  </a:lnTo>
                  <a:lnTo>
                    <a:pt x="197" y="1400"/>
                  </a:lnTo>
                  <a:close/>
                  <a:moveTo>
                    <a:pt x="308" y="2075"/>
                  </a:moveTo>
                  <a:lnTo>
                    <a:pt x="283" y="2092"/>
                  </a:lnTo>
                  <a:lnTo>
                    <a:pt x="266" y="2109"/>
                  </a:lnTo>
                  <a:lnTo>
                    <a:pt x="257" y="2134"/>
                  </a:lnTo>
                  <a:lnTo>
                    <a:pt x="257" y="2160"/>
                  </a:lnTo>
                  <a:lnTo>
                    <a:pt x="351" y="2501"/>
                  </a:lnTo>
                  <a:lnTo>
                    <a:pt x="462" y="2843"/>
                  </a:lnTo>
                  <a:lnTo>
                    <a:pt x="470" y="2869"/>
                  </a:lnTo>
                  <a:lnTo>
                    <a:pt x="488" y="2877"/>
                  </a:lnTo>
                  <a:lnTo>
                    <a:pt x="505" y="2886"/>
                  </a:lnTo>
                  <a:lnTo>
                    <a:pt x="522" y="2894"/>
                  </a:lnTo>
                  <a:lnTo>
                    <a:pt x="547" y="2886"/>
                  </a:lnTo>
                  <a:lnTo>
                    <a:pt x="573" y="2877"/>
                  </a:lnTo>
                  <a:lnTo>
                    <a:pt x="590" y="2852"/>
                  </a:lnTo>
                  <a:lnTo>
                    <a:pt x="590" y="2826"/>
                  </a:lnTo>
                  <a:lnTo>
                    <a:pt x="590" y="2800"/>
                  </a:lnTo>
                  <a:lnTo>
                    <a:pt x="479" y="2467"/>
                  </a:lnTo>
                  <a:lnTo>
                    <a:pt x="385" y="2126"/>
                  </a:lnTo>
                  <a:lnTo>
                    <a:pt x="377" y="2100"/>
                  </a:lnTo>
                  <a:lnTo>
                    <a:pt x="359" y="2083"/>
                  </a:lnTo>
                  <a:lnTo>
                    <a:pt x="334" y="2075"/>
                  </a:lnTo>
                  <a:close/>
                  <a:moveTo>
                    <a:pt x="752" y="3406"/>
                  </a:moveTo>
                  <a:lnTo>
                    <a:pt x="727" y="3423"/>
                  </a:lnTo>
                  <a:lnTo>
                    <a:pt x="718" y="3449"/>
                  </a:lnTo>
                  <a:lnTo>
                    <a:pt x="709" y="3475"/>
                  </a:lnTo>
                  <a:lnTo>
                    <a:pt x="718" y="3500"/>
                  </a:lnTo>
                  <a:lnTo>
                    <a:pt x="727" y="3517"/>
                  </a:lnTo>
                  <a:lnTo>
                    <a:pt x="744" y="3526"/>
                  </a:lnTo>
                  <a:lnTo>
                    <a:pt x="761" y="3534"/>
                  </a:lnTo>
                  <a:lnTo>
                    <a:pt x="778" y="3543"/>
                  </a:lnTo>
                  <a:lnTo>
                    <a:pt x="803" y="3534"/>
                  </a:lnTo>
                  <a:lnTo>
                    <a:pt x="829" y="3517"/>
                  </a:lnTo>
                  <a:lnTo>
                    <a:pt x="846" y="3500"/>
                  </a:lnTo>
                  <a:lnTo>
                    <a:pt x="846" y="3475"/>
                  </a:lnTo>
                  <a:lnTo>
                    <a:pt x="838" y="3449"/>
                  </a:lnTo>
                  <a:lnTo>
                    <a:pt x="829" y="3423"/>
                  </a:lnTo>
                  <a:lnTo>
                    <a:pt x="803" y="3406"/>
                  </a:lnTo>
                  <a:close/>
                  <a:moveTo>
                    <a:pt x="1077" y="4030"/>
                  </a:moveTo>
                  <a:lnTo>
                    <a:pt x="1051" y="4038"/>
                  </a:lnTo>
                  <a:lnTo>
                    <a:pt x="1034" y="4055"/>
                  </a:lnTo>
                  <a:lnTo>
                    <a:pt x="1017" y="4081"/>
                  </a:lnTo>
                  <a:lnTo>
                    <a:pt x="1017" y="4106"/>
                  </a:lnTo>
                  <a:lnTo>
                    <a:pt x="1025" y="4124"/>
                  </a:lnTo>
                  <a:lnTo>
                    <a:pt x="1025" y="4132"/>
                  </a:lnTo>
                  <a:lnTo>
                    <a:pt x="1205" y="4439"/>
                  </a:lnTo>
                  <a:lnTo>
                    <a:pt x="1392" y="4747"/>
                  </a:lnTo>
                  <a:lnTo>
                    <a:pt x="1418" y="4764"/>
                  </a:lnTo>
                  <a:lnTo>
                    <a:pt x="1452" y="4772"/>
                  </a:lnTo>
                  <a:lnTo>
                    <a:pt x="1469" y="4772"/>
                  </a:lnTo>
                  <a:lnTo>
                    <a:pt x="1486" y="4764"/>
                  </a:lnTo>
                  <a:lnTo>
                    <a:pt x="1503" y="4747"/>
                  </a:lnTo>
                  <a:lnTo>
                    <a:pt x="1512" y="4721"/>
                  </a:lnTo>
                  <a:lnTo>
                    <a:pt x="1512" y="4696"/>
                  </a:lnTo>
                  <a:lnTo>
                    <a:pt x="1503" y="4670"/>
                  </a:lnTo>
                  <a:lnTo>
                    <a:pt x="1316" y="4371"/>
                  </a:lnTo>
                  <a:lnTo>
                    <a:pt x="1145" y="4064"/>
                  </a:lnTo>
                  <a:lnTo>
                    <a:pt x="1128" y="4047"/>
                  </a:lnTo>
                  <a:lnTo>
                    <a:pt x="1102" y="4030"/>
                  </a:lnTo>
                  <a:close/>
                  <a:moveTo>
                    <a:pt x="1836" y="5208"/>
                  </a:moveTo>
                  <a:lnTo>
                    <a:pt x="1811" y="5216"/>
                  </a:lnTo>
                  <a:lnTo>
                    <a:pt x="1794" y="5242"/>
                  </a:lnTo>
                  <a:lnTo>
                    <a:pt x="1785" y="5259"/>
                  </a:lnTo>
                  <a:lnTo>
                    <a:pt x="1785" y="5293"/>
                  </a:lnTo>
                  <a:lnTo>
                    <a:pt x="1802" y="5310"/>
                  </a:lnTo>
                  <a:lnTo>
                    <a:pt x="1828" y="5336"/>
                  </a:lnTo>
                  <a:lnTo>
                    <a:pt x="1879" y="5336"/>
                  </a:lnTo>
                  <a:lnTo>
                    <a:pt x="1896" y="5327"/>
                  </a:lnTo>
                  <a:lnTo>
                    <a:pt x="1913" y="5302"/>
                  </a:lnTo>
                  <a:lnTo>
                    <a:pt x="1922" y="5276"/>
                  </a:lnTo>
                  <a:lnTo>
                    <a:pt x="1922" y="5250"/>
                  </a:lnTo>
                  <a:lnTo>
                    <a:pt x="1905" y="5233"/>
                  </a:lnTo>
                  <a:lnTo>
                    <a:pt x="1888" y="5216"/>
                  </a:lnTo>
                  <a:lnTo>
                    <a:pt x="1862" y="5208"/>
                  </a:lnTo>
                  <a:close/>
                  <a:moveTo>
                    <a:pt x="2314" y="5728"/>
                  </a:moveTo>
                  <a:lnTo>
                    <a:pt x="2280" y="5737"/>
                  </a:lnTo>
                  <a:lnTo>
                    <a:pt x="2263" y="5746"/>
                  </a:lnTo>
                  <a:lnTo>
                    <a:pt x="2246" y="5771"/>
                  </a:lnTo>
                  <a:lnTo>
                    <a:pt x="2238" y="5797"/>
                  </a:lnTo>
                  <a:lnTo>
                    <a:pt x="2246" y="5814"/>
                  </a:lnTo>
                  <a:lnTo>
                    <a:pt x="2246" y="5831"/>
                  </a:lnTo>
                  <a:lnTo>
                    <a:pt x="2255" y="5848"/>
                  </a:lnTo>
                  <a:lnTo>
                    <a:pt x="2511" y="6104"/>
                  </a:lnTo>
                  <a:lnTo>
                    <a:pt x="2775" y="6343"/>
                  </a:lnTo>
                  <a:lnTo>
                    <a:pt x="2792" y="6352"/>
                  </a:lnTo>
                  <a:lnTo>
                    <a:pt x="2818" y="6360"/>
                  </a:lnTo>
                  <a:lnTo>
                    <a:pt x="2844" y="6352"/>
                  </a:lnTo>
                  <a:lnTo>
                    <a:pt x="2869" y="6335"/>
                  </a:lnTo>
                  <a:lnTo>
                    <a:pt x="2878" y="6318"/>
                  </a:lnTo>
                  <a:lnTo>
                    <a:pt x="2886" y="6283"/>
                  </a:lnTo>
                  <a:lnTo>
                    <a:pt x="2878" y="6258"/>
                  </a:lnTo>
                  <a:lnTo>
                    <a:pt x="2861" y="6241"/>
                  </a:lnTo>
                  <a:lnTo>
                    <a:pt x="2605" y="6002"/>
                  </a:lnTo>
                  <a:lnTo>
                    <a:pt x="2357" y="5754"/>
                  </a:lnTo>
                  <a:lnTo>
                    <a:pt x="2331" y="5737"/>
                  </a:lnTo>
                  <a:lnTo>
                    <a:pt x="2314" y="5728"/>
                  </a:lnTo>
                  <a:close/>
                  <a:moveTo>
                    <a:pt x="3347" y="6659"/>
                  </a:moveTo>
                  <a:lnTo>
                    <a:pt x="3322" y="6668"/>
                  </a:lnTo>
                  <a:lnTo>
                    <a:pt x="3305" y="6685"/>
                  </a:lnTo>
                  <a:lnTo>
                    <a:pt x="3296" y="6710"/>
                  </a:lnTo>
                  <a:lnTo>
                    <a:pt x="3296" y="6736"/>
                  </a:lnTo>
                  <a:lnTo>
                    <a:pt x="3305" y="6761"/>
                  </a:lnTo>
                  <a:lnTo>
                    <a:pt x="3322" y="6779"/>
                  </a:lnTo>
                  <a:lnTo>
                    <a:pt x="3339" y="6796"/>
                  </a:lnTo>
                  <a:lnTo>
                    <a:pt x="3356" y="6796"/>
                  </a:lnTo>
                  <a:lnTo>
                    <a:pt x="3390" y="6787"/>
                  </a:lnTo>
                  <a:lnTo>
                    <a:pt x="3416" y="6770"/>
                  </a:lnTo>
                  <a:lnTo>
                    <a:pt x="3424" y="6744"/>
                  </a:lnTo>
                  <a:lnTo>
                    <a:pt x="3424" y="6719"/>
                  </a:lnTo>
                  <a:lnTo>
                    <a:pt x="3416" y="6693"/>
                  </a:lnTo>
                  <a:lnTo>
                    <a:pt x="3399" y="6676"/>
                  </a:lnTo>
                  <a:lnTo>
                    <a:pt x="3373" y="6659"/>
                  </a:lnTo>
                  <a:close/>
                  <a:moveTo>
                    <a:pt x="3919" y="7052"/>
                  </a:moveTo>
                  <a:lnTo>
                    <a:pt x="3894" y="7060"/>
                  </a:lnTo>
                  <a:lnTo>
                    <a:pt x="3877" y="7077"/>
                  </a:lnTo>
                  <a:lnTo>
                    <a:pt x="3868" y="7103"/>
                  </a:lnTo>
                  <a:lnTo>
                    <a:pt x="3868" y="7129"/>
                  </a:lnTo>
                  <a:lnTo>
                    <a:pt x="3885" y="7154"/>
                  </a:lnTo>
                  <a:lnTo>
                    <a:pt x="3902" y="7171"/>
                  </a:lnTo>
                  <a:lnTo>
                    <a:pt x="4201" y="7351"/>
                  </a:lnTo>
                  <a:lnTo>
                    <a:pt x="4517" y="7530"/>
                  </a:lnTo>
                  <a:lnTo>
                    <a:pt x="4551" y="7538"/>
                  </a:lnTo>
                  <a:lnTo>
                    <a:pt x="4585" y="7530"/>
                  </a:lnTo>
                  <a:lnTo>
                    <a:pt x="4611" y="7504"/>
                  </a:lnTo>
                  <a:lnTo>
                    <a:pt x="4619" y="7479"/>
                  </a:lnTo>
                  <a:lnTo>
                    <a:pt x="4619" y="7453"/>
                  </a:lnTo>
                  <a:lnTo>
                    <a:pt x="4602" y="7427"/>
                  </a:lnTo>
                  <a:lnTo>
                    <a:pt x="4585" y="7410"/>
                  </a:lnTo>
                  <a:lnTo>
                    <a:pt x="4269" y="7231"/>
                  </a:lnTo>
                  <a:lnTo>
                    <a:pt x="3971" y="7060"/>
                  </a:lnTo>
                  <a:lnTo>
                    <a:pt x="3945" y="7052"/>
                  </a:lnTo>
                  <a:close/>
                  <a:moveTo>
                    <a:pt x="5174" y="7718"/>
                  </a:moveTo>
                  <a:lnTo>
                    <a:pt x="5149" y="7726"/>
                  </a:lnTo>
                  <a:lnTo>
                    <a:pt x="5123" y="7735"/>
                  </a:lnTo>
                  <a:lnTo>
                    <a:pt x="5106" y="7760"/>
                  </a:lnTo>
                  <a:lnTo>
                    <a:pt x="5097" y="7786"/>
                  </a:lnTo>
                  <a:lnTo>
                    <a:pt x="5106" y="7812"/>
                  </a:lnTo>
                  <a:lnTo>
                    <a:pt x="5115" y="7837"/>
                  </a:lnTo>
                  <a:lnTo>
                    <a:pt x="5140" y="7846"/>
                  </a:lnTo>
                  <a:lnTo>
                    <a:pt x="5166" y="7854"/>
                  </a:lnTo>
                  <a:lnTo>
                    <a:pt x="5191" y="7854"/>
                  </a:lnTo>
                  <a:lnTo>
                    <a:pt x="5208" y="7846"/>
                  </a:lnTo>
                  <a:lnTo>
                    <a:pt x="5234" y="7820"/>
                  </a:lnTo>
                  <a:lnTo>
                    <a:pt x="5234" y="7794"/>
                  </a:lnTo>
                  <a:lnTo>
                    <a:pt x="5234" y="7769"/>
                  </a:lnTo>
                  <a:lnTo>
                    <a:pt x="5217" y="7743"/>
                  </a:lnTo>
                  <a:lnTo>
                    <a:pt x="5200" y="7726"/>
                  </a:lnTo>
                  <a:lnTo>
                    <a:pt x="5174" y="7718"/>
                  </a:lnTo>
                  <a:close/>
                  <a:moveTo>
                    <a:pt x="5798" y="8025"/>
                  </a:moveTo>
                  <a:lnTo>
                    <a:pt x="5772" y="8033"/>
                  </a:lnTo>
                  <a:lnTo>
                    <a:pt x="5746" y="8042"/>
                  </a:lnTo>
                  <a:lnTo>
                    <a:pt x="5738" y="8059"/>
                  </a:lnTo>
                  <a:lnTo>
                    <a:pt x="5729" y="8093"/>
                  </a:lnTo>
                  <a:lnTo>
                    <a:pt x="5729" y="8119"/>
                  </a:lnTo>
                  <a:lnTo>
                    <a:pt x="5746" y="8136"/>
                  </a:lnTo>
                  <a:lnTo>
                    <a:pt x="5763" y="8153"/>
                  </a:lnTo>
                  <a:lnTo>
                    <a:pt x="5900" y="8221"/>
                  </a:lnTo>
                  <a:lnTo>
                    <a:pt x="6404" y="8460"/>
                  </a:lnTo>
                  <a:lnTo>
                    <a:pt x="6438" y="8469"/>
                  </a:lnTo>
                  <a:lnTo>
                    <a:pt x="6455" y="8460"/>
                  </a:lnTo>
                  <a:lnTo>
                    <a:pt x="6472" y="8452"/>
                  </a:lnTo>
                  <a:lnTo>
                    <a:pt x="6489" y="8443"/>
                  </a:lnTo>
                  <a:lnTo>
                    <a:pt x="6498" y="8426"/>
                  </a:lnTo>
                  <a:lnTo>
                    <a:pt x="6506" y="8401"/>
                  </a:lnTo>
                  <a:lnTo>
                    <a:pt x="6498" y="8375"/>
                  </a:lnTo>
                  <a:lnTo>
                    <a:pt x="6489" y="8358"/>
                  </a:lnTo>
                  <a:lnTo>
                    <a:pt x="6463" y="8341"/>
                  </a:lnTo>
                  <a:lnTo>
                    <a:pt x="6054" y="8136"/>
                  </a:lnTo>
                  <a:lnTo>
                    <a:pt x="5823" y="8033"/>
                  </a:lnTo>
                  <a:lnTo>
                    <a:pt x="5798" y="8025"/>
                  </a:lnTo>
                  <a:close/>
                  <a:moveTo>
                    <a:pt x="7035" y="8640"/>
                  </a:moveTo>
                  <a:lnTo>
                    <a:pt x="7018" y="8657"/>
                  </a:lnTo>
                  <a:lnTo>
                    <a:pt x="7001" y="8674"/>
                  </a:lnTo>
                  <a:lnTo>
                    <a:pt x="6993" y="8699"/>
                  </a:lnTo>
                  <a:lnTo>
                    <a:pt x="6993" y="8725"/>
                  </a:lnTo>
                  <a:lnTo>
                    <a:pt x="7010" y="8751"/>
                  </a:lnTo>
                  <a:lnTo>
                    <a:pt x="7027" y="8768"/>
                  </a:lnTo>
                  <a:lnTo>
                    <a:pt x="7061" y="8776"/>
                  </a:lnTo>
                  <a:lnTo>
                    <a:pt x="7095" y="8768"/>
                  </a:lnTo>
                  <a:lnTo>
                    <a:pt x="7112" y="8751"/>
                  </a:lnTo>
                  <a:lnTo>
                    <a:pt x="7121" y="8734"/>
                  </a:lnTo>
                  <a:lnTo>
                    <a:pt x="7129" y="8708"/>
                  </a:lnTo>
                  <a:lnTo>
                    <a:pt x="7121" y="8682"/>
                  </a:lnTo>
                  <a:lnTo>
                    <a:pt x="7112" y="8665"/>
                  </a:lnTo>
                  <a:lnTo>
                    <a:pt x="7087" y="8648"/>
                  </a:lnTo>
                  <a:lnTo>
                    <a:pt x="7061" y="8640"/>
                  </a:lnTo>
                  <a:close/>
                  <a:moveTo>
                    <a:pt x="7650" y="8973"/>
                  </a:moveTo>
                  <a:lnTo>
                    <a:pt x="7633" y="8990"/>
                  </a:lnTo>
                  <a:lnTo>
                    <a:pt x="7616" y="9007"/>
                  </a:lnTo>
                  <a:lnTo>
                    <a:pt x="7599" y="9032"/>
                  </a:lnTo>
                  <a:lnTo>
                    <a:pt x="7607" y="9058"/>
                  </a:lnTo>
                  <a:lnTo>
                    <a:pt x="7616" y="9084"/>
                  </a:lnTo>
                  <a:lnTo>
                    <a:pt x="7633" y="9101"/>
                  </a:lnTo>
                  <a:lnTo>
                    <a:pt x="7932" y="9280"/>
                  </a:lnTo>
                  <a:lnTo>
                    <a:pt x="8231" y="9485"/>
                  </a:lnTo>
                  <a:lnTo>
                    <a:pt x="8248" y="9493"/>
                  </a:lnTo>
                  <a:lnTo>
                    <a:pt x="8265" y="9493"/>
                  </a:lnTo>
                  <a:lnTo>
                    <a:pt x="8299" y="9485"/>
                  </a:lnTo>
                  <a:lnTo>
                    <a:pt x="8324" y="9468"/>
                  </a:lnTo>
                  <a:lnTo>
                    <a:pt x="8333" y="9442"/>
                  </a:lnTo>
                  <a:lnTo>
                    <a:pt x="8333" y="9416"/>
                  </a:lnTo>
                  <a:lnTo>
                    <a:pt x="8324" y="9391"/>
                  </a:lnTo>
                  <a:lnTo>
                    <a:pt x="8307" y="9374"/>
                  </a:lnTo>
                  <a:lnTo>
                    <a:pt x="8009" y="9169"/>
                  </a:lnTo>
                  <a:lnTo>
                    <a:pt x="7701" y="8981"/>
                  </a:lnTo>
                  <a:lnTo>
                    <a:pt x="7684" y="8973"/>
                  </a:lnTo>
                  <a:close/>
                  <a:moveTo>
                    <a:pt x="8811" y="9775"/>
                  </a:moveTo>
                  <a:lnTo>
                    <a:pt x="8794" y="9784"/>
                  </a:lnTo>
                  <a:lnTo>
                    <a:pt x="8768" y="9801"/>
                  </a:lnTo>
                  <a:lnTo>
                    <a:pt x="8760" y="9826"/>
                  </a:lnTo>
                  <a:lnTo>
                    <a:pt x="8751" y="9852"/>
                  </a:lnTo>
                  <a:lnTo>
                    <a:pt x="8768" y="9886"/>
                  </a:lnTo>
                  <a:lnTo>
                    <a:pt x="8777" y="9895"/>
                  </a:lnTo>
                  <a:lnTo>
                    <a:pt x="8803" y="9903"/>
                  </a:lnTo>
                  <a:lnTo>
                    <a:pt x="8820" y="9912"/>
                  </a:lnTo>
                  <a:lnTo>
                    <a:pt x="8854" y="9903"/>
                  </a:lnTo>
                  <a:lnTo>
                    <a:pt x="8871" y="9886"/>
                  </a:lnTo>
                  <a:lnTo>
                    <a:pt x="8888" y="9860"/>
                  </a:lnTo>
                  <a:lnTo>
                    <a:pt x="8888" y="9835"/>
                  </a:lnTo>
                  <a:lnTo>
                    <a:pt x="8879" y="9809"/>
                  </a:lnTo>
                  <a:lnTo>
                    <a:pt x="8862" y="9792"/>
                  </a:lnTo>
                  <a:lnTo>
                    <a:pt x="8845" y="9775"/>
                  </a:lnTo>
                  <a:close/>
                  <a:moveTo>
                    <a:pt x="9349" y="10228"/>
                  </a:moveTo>
                  <a:lnTo>
                    <a:pt x="9323" y="10236"/>
                  </a:lnTo>
                  <a:lnTo>
                    <a:pt x="9298" y="10253"/>
                  </a:lnTo>
                  <a:lnTo>
                    <a:pt x="9289" y="10270"/>
                  </a:lnTo>
                  <a:lnTo>
                    <a:pt x="9281" y="10296"/>
                  </a:lnTo>
                  <a:lnTo>
                    <a:pt x="9281" y="10313"/>
                  </a:lnTo>
                  <a:lnTo>
                    <a:pt x="9289" y="10338"/>
                  </a:lnTo>
                  <a:lnTo>
                    <a:pt x="9298" y="10347"/>
                  </a:lnTo>
                  <a:lnTo>
                    <a:pt x="9554" y="10595"/>
                  </a:lnTo>
                  <a:lnTo>
                    <a:pt x="9801" y="10851"/>
                  </a:lnTo>
                  <a:lnTo>
                    <a:pt x="9818" y="10859"/>
                  </a:lnTo>
                  <a:lnTo>
                    <a:pt x="9844" y="10868"/>
                  </a:lnTo>
                  <a:lnTo>
                    <a:pt x="9870" y="10868"/>
                  </a:lnTo>
                  <a:lnTo>
                    <a:pt x="9895" y="10851"/>
                  </a:lnTo>
                  <a:lnTo>
                    <a:pt x="9912" y="10834"/>
                  </a:lnTo>
                  <a:lnTo>
                    <a:pt x="9912" y="10808"/>
                  </a:lnTo>
                  <a:lnTo>
                    <a:pt x="9912" y="10782"/>
                  </a:lnTo>
                  <a:lnTo>
                    <a:pt x="9895" y="10757"/>
                  </a:lnTo>
                  <a:lnTo>
                    <a:pt x="9656" y="10501"/>
                  </a:lnTo>
                  <a:lnTo>
                    <a:pt x="9392" y="10253"/>
                  </a:lnTo>
                  <a:lnTo>
                    <a:pt x="9375" y="10236"/>
                  </a:lnTo>
                  <a:lnTo>
                    <a:pt x="9349" y="10228"/>
                  </a:lnTo>
                  <a:close/>
                  <a:moveTo>
                    <a:pt x="10279" y="11269"/>
                  </a:moveTo>
                  <a:lnTo>
                    <a:pt x="10254" y="11278"/>
                  </a:lnTo>
                  <a:lnTo>
                    <a:pt x="10237" y="11303"/>
                  </a:lnTo>
                  <a:lnTo>
                    <a:pt x="10228" y="11320"/>
                  </a:lnTo>
                  <a:lnTo>
                    <a:pt x="10237" y="11346"/>
                  </a:lnTo>
                  <a:lnTo>
                    <a:pt x="10245" y="11371"/>
                  </a:lnTo>
                  <a:lnTo>
                    <a:pt x="10271" y="11389"/>
                  </a:lnTo>
                  <a:lnTo>
                    <a:pt x="10297" y="11397"/>
                  </a:lnTo>
                  <a:lnTo>
                    <a:pt x="10322" y="11397"/>
                  </a:lnTo>
                  <a:lnTo>
                    <a:pt x="10339" y="11389"/>
                  </a:lnTo>
                  <a:lnTo>
                    <a:pt x="10356" y="11363"/>
                  </a:lnTo>
                  <a:lnTo>
                    <a:pt x="10365" y="11337"/>
                  </a:lnTo>
                  <a:lnTo>
                    <a:pt x="10365" y="11312"/>
                  </a:lnTo>
                  <a:lnTo>
                    <a:pt x="10348" y="11286"/>
                  </a:lnTo>
                  <a:lnTo>
                    <a:pt x="10331" y="112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9" name="Google Shape;10209;p44"/>
            <p:cNvSpPr/>
            <p:nvPr/>
          </p:nvSpPr>
          <p:spPr>
            <a:xfrm>
              <a:off x="4759413" y="2144025"/>
              <a:ext cx="7900" cy="10900"/>
            </a:xfrm>
            <a:custGeom>
              <a:avLst/>
              <a:gdLst/>
              <a:ahLst/>
              <a:cxnLst/>
              <a:rect l="l" t="t" r="r" b="b"/>
              <a:pathLst>
                <a:path w="316" h="436" extrusionOk="0">
                  <a:moveTo>
                    <a:pt x="51" y="0"/>
                  </a:moveTo>
                  <a:lnTo>
                    <a:pt x="26" y="9"/>
                  </a:lnTo>
                  <a:lnTo>
                    <a:pt x="9" y="35"/>
                  </a:lnTo>
                  <a:lnTo>
                    <a:pt x="0" y="52"/>
                  </a:lnTo>
                  <a:lnTo>
                    <a:pt x="0" y="77"/>
                  </a:lnTo>
                  <a:lnTo>
                    <a:pt x="9" y="103"/>
                  </a:lnTo>
                  <a:lnTo>
                    <a:pt x="188" y="402"/>
                  </a:lnTo>
                  <a:lnTo>
                    <a:pt x="213" y="419"/>
                  </a:lnTo>
                  <a:lnTo>
                    <a:pt x="248" y="436"/>
                  </a:lnTo>
                  <a:lnTo>
                    <a:pt x="282" y="419"/>
                  </a:lnTo>
                  <a:lnTo>
                    <a:pt x="299" y="402"/>
                  </a:lnTo>
                  <a:lnTo>
                    <a:pt x="316" y="385"/>
                  </a:lnTo>
                  <a:lnTo>
                    <a:pt x="316" y="359"/>
                  </a:lnTo>
                  <a:lnTo>
                    <a:pt x="307" y="333"/>
                  </a:lnTo>
                  <a:lnTo>
                    <a:pt x="120" y="35"/>
                  </a:lnTo>
                  <a:lnTo>
                    <a:pt x="102" y="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0" name="Google Shape;10210;p44"/>
            <p:cNvSpPr/>
            <p:nvPr/>
          </p:nvSpPr>
          <p:spPr>
            <a:xfrm>
              <a:off x="4286013" y="2744175"/>
              <a:ext cx="350700" cy="296900"/>
            </a:xfrm>
            <a:custGeom>
              <a:avLst/>
              <a:gdLst/>
              <a:ahLst/>
              <a:cxnLst/>
              <a:rect l="l" t="t" r="r" b="b"/>
              <a:pathLst>
                <a:path w="14028" h="11876" extrusionOk="0">
                  <a:moveTo>
                    <a:pt x="1222" y="112"/>
                  </a:moveTo>
                  <a:lnTo>
                    <a:pt x="1358" y="129"/>
                  </a:lnTo>
                  <a:lnTo>
                    <a:pt x="1503" y="163"/>
                  </a:lnTo>
                  <a:lnTo>
                    <a:pt x="1649" y="214"/>
                  </a:lnTo>
                  <a:lnTo>
                    <a:pt x="1785" y="274"/>
                  </a:lnTo>
                  <a:lnTo>
                    <a:pt x="1930" y="359"/>
                  </a:lnTo>
                  <a:lnTo>
                    <a:pt x="2075" y="445"/>
                  </a:lnTo>
                  <a:lnTo>
                    <a:pt x="2212" y="547"/>
                  </a:lnTo>
                  <a:lnTo>
                    <a:pt x="2349" y="649"/>
                  </a:lnTo>
                  <a:lnTo>
                    <a:pt x="2477" y="769"/>
                  </a:lnTo>
                  <a:lnTo>
                    <a:pt x="2605" y="880"/>
                  </a:lnTo>
                  <a:lnTo>
                    <a:pt x="2716" y="999"/>
                  </a:lnTo>
                  <a:lnTo>
                    <a:pt x="2827" y="1119"/>
                  </a:lnTo>
                  <a:lnTo>
                    <a:pt x="2929" y="1238"/>
                  </a:lnTo>
                  <a:lnTo>
                    <a:pt x="3014" y="1349"/>
                  </a:lnTo>
                  <a:lnTo>
                    <a:pt x="3194" y="1588"/>
                  </a:lnTo>
                  <a:lnTo>
                    <a:pt x="3356" y="1836"/>
                  </a:lnTo>
                  <a:lnTo>
                    <a:pt x="3510" y="2084"/>
                  </a:lnTo>
                  <a:lnTo>
                    <a:pt x="3663" y="2340"/>
                  </a:lnTo>
                  <a:lnTo>
                    <a:pt x="3851" y="2647"/>
                  </a:lnTo>
                  <a:lnTo>
                    <a:pt x="4047" y="2963"/>
                  </a:lnTo>
                  <a:lnTo>
                    <a:pt x="4150" y="3117"/>
                  </a:lnTo>
                  <a:lnTo>
                    <a:pt x="4261" y="3262"/>
                  </a:lnTo>
                  <a:lnTo>
                    <a:pt x="4372" y="3415"/>
                  </a:lnTo>
                  <a:lnTo>
                    <a:pt x="4491" y="3561"/>
                  </a:lnTo>
                  <a:lnTo>
                    <a:pt x="4619" y="3706"/>
                  </a:lnTo>
                  <a:lnTo>
                    <a:pt x="4756" y="3842"/>
                  </a:lnTo>
                  <a:lnTo>
                    <a:pt x="4901" y="3979"/>
                  </a:lnTo>
                  <a:lnTo>
                    <a:pt x="5038" y="4107"/>
                  </a:lnTo>
                  <a:lnTo>
                    <a:pt x="5337" y="4363"/>
                  </a:lnTo>
                  <a:lnTo>
                    <a:pt x="5635" y="4611"/>
                  </a:lnTo>
                  <a:lnTo>
                    <a:pt x="6071" y="4969"/>
                  </a:lnTo>
                  <a:lnTo>
                    <a:pt x="6523" y="5328"/>
                  </a:lnTo>
                  <a:lnTo>
                    <a:pt x="6976" y="5669"/>
                  </a:lnTo>
                  <a:lnTo>
                    <a:pt x="7437" y="6011"/>
                  </a:lnTo>
                  <a:lnTo>
                    <a:pt x="7676" y="6164"/>
                  </a:lnTo>
                  <a:lnTo>
                    <a:pt x="7915" y="6327"/>
                  </a:lnTo>
                  <a:lnTo>
                    <a:pt x="8162" y="6472"/>
                  </a:lnTo>
                  <a:lnTo>
                    <a:pt x="8410" y="6617"/>
                  </a:lnTo>
                  <a:lnTo>
                    <a:pt x="8657" y="6753"/>
                  </a:lnTo>
                  <a:lnTo>
                    <a:pt x="8914" y="6881"/>
                  </a:lnTo>
                  <a:lnTo>
                    <a:pt x="9178" y="7001"/>
                  </a:lnTo>
                  <a:lnTo>
                    <a:pt x="9443" y="7112"/>
                  </a:lnTo>
                  <a:lnTo>
                    <a:pt x="9699" y="7206"/>
                  </a:lnTo>
                  <a:lnTo>
                    <a:pt x="9964" y="7300"/>
                  </a:lnTo>
                  <a:lnTo>
                    <a:pt x="10493" y="7471"/>
                  </a:lnTo>
                  <a:lnTo>
                    <a:pt x="10817" y="7564"/>
                  </a:lnTo>
                  <a:lnTo>
                    <a:pt x="11133" y="7675"/>
                  </a:lnTo>
                  <a:lnTo>
                    <a:pt x="11449" y="7786"/>
                  </a:lnTo>
                  <a:lnTo>
                    <a:pt x="11765" y="7914"/>
                  </a:lnTo>
                  <a:lnTo>
                    <a:pt x="11919" y="7983"/>
                  </a:lnTo>
                  <a:lnTo>
                    <a:pt x="12064" y="8060"/>
                  </a:lnTo>
                  <a:lnTo>
                    <a:pt x="12209" y="8136"/>
                  </a:lnTo>
                  <a:lnTo>
                    <a:pt x="12354" y="8222"/>
                  </a:lnTo>
                  <a:lnTo>
                    <a:pt x="12491" y="8316"/>
                  </a:lnTo>
                  <a:lnTo>
                    <a:pt x="12627" y="8410"/>
                  </a:lnTo>
                  <a:lnTo>
                    <a:pt x="12755" y="8512"/>
                  </a:lnTo>
                  <a:lnTo>
                    <a:pt x="12883" y="8623"/>
                  </a:lnTo>
                  <a:lnTo>
                    <a:pt x="13011" y="8751"/>
                  </a:lnTo>
                  <a:lnTo>
                    <a:pt x="13139" y="8896"/>
                  </a:lnTo>
                  <a:lnTo>
                    <a:pt x="13250" y="9050"/>
                  </a:lnTo>
                  <a:lnTo>
                    <a:pt x="13361" y="9212"/>
                  </a:lnTo>
                  <a:lnTo>
                    <a:pt x="13472" y="9383"/>
                  </a:lnTo>
                  <a:lnTo>
                    <a:pt x="13566" y="9562"/>
                  </a:lnTo>
                  <a:lnTo>
                    <a:pt x="13660" y="9750"/>
                  </a:lnTo>
                  <a:lnTo>
                    <a:pt x="13746" y="9946"/>
                  </a:lnTo>
                  <a:lnTo>
                    <a:pt x="13797" y="10100"/>
                  </a:lnTo>
                  <a:lnTo>
                    <a:pt x="13848" y="10271"/>
                  </a:lnTo>
                  <a:lnTo>
                    <a:pt x="13891" y="10458"/>
                  </a:lnTo>
                  <a:lnTo>
                    <a:pt x="13908" y="10552"/>
                  </a:lnTo>
                  <a:lnTo>
                    <a:pt x="13916" y="10655"/>
                  </a:lnTo>
                  <a:lnTo>
                    <a:pt x="13916" y="10749"/>
                  </a:lnTo>
                  <a:lnTo>
                    <a:pt x="13916" y="10851"/>
                  </a:lnTo>
                  <a:lnTo>
                    <a:pt x="13908" y="10954"/>
                  </a:lnTo>
                  <a:lnTo>
                    <a:pt x="13882" y="11048"/>
                  </a:lnTo>
                  <a:lnTo>
                    <a:pt x="13856" y="11141"/>
                  </a:lnTo>
                  <a:lnTo>
                    <a:pt x="13822" y="11235"/>
                  </a:lnTo>
                  <a:lnTo>
                    <a:pt x="13771" y="11321"/>
                  </a:lnTo>
                  <a:lnTo>
                    <a:pt x="13703" y="11406"/>
                  </a:lnTo>
                  <a:lnTo>
                    <a:pt x="13652" y="11466"/>
                  </a:lnTo>
                  <a:lnTo>
                    <a:pt x="13583" y="11526"/>
                  </a:lnTo>
                  <a:lnTo>
                    <a:pt x="13524" y="11568"/>
                  </a:lnTo>
                  <a:lnTo>
                    <a:pt x="13455" y="11611"/>
                  </a:lnTo>
                  <a:lnTo>
                    <a:pt x="13378" y="11645"/>
                  </a:lnTo>
                  <a:lnTo>
                    <a:pt x="13302" y="11679"/>
                  </a:lnTo>
                  <a:lnTo>
                    <a:pt x="13148" y="11722"/>
                  </a:lnTo>
                  <a:lnTo>
                    <a:pt x="12986" y="11748"/>
                  </a:lnTo>
                  <a:lnTo>
                    <a:pt x="12832" y="11765"/>
                  </a:lnTo>
                  <a:lnTo>
                    <a:pt x="12678" y="11765"/>
                  </a:lnTo>
                  <a:lnTo>
                    <a:pt x="12533" y="11756"/>
                  </a:lnTo>
                  <a:lnTo>
                    <a:pt x="12277" y="11730"/>
                  </a:lnTo>
                  <a:lnTo>
                    <a:pt x="12030" y="11688"/>
                  </a:lnTo>
                  <a:lnTo>
                    <a:pt x="11782" y="11628"/>
                  </a:lnTo>
                  <a:lnTo>
                    <a:pt x="11534" y="11551"/>
                  </a:lnTo>
                  <a:lnTo>
                    <a:pt x="11295" y="11457"/>
                  </a:lnTo>
                  <a:lnTo>
                    <a:pt x="11048" y="11346"/>
                  </a:lnTo>
                  <a:lnTo>
                    <a:pt x="10800" y="11218"/>
                  </a:lnTo>
                  <a:lnTo>
                    <a:pt x="10553" y="11073"/>
                  </a:lnTo>
                  <a:lnTo>
                    <a:pt x="10314" y="10911"/>
                  </a:lnTo>
                  <a:lnTo>
                    <a:pt x="10066" y="10740"/>
                  </a:lnTo>
                  <a:lnTo>
                    <a:pt x="9818" y="10544"/>
                  </a:lnTo>
                  <a:lnTo>
                    <a:pt x="9579" y="10330"/>
                  </a:lnTo>
                  <a:lnTo>
                    <a:pt x="9332" y="10100"/>
                  </a:lnTo>
                  <a:lnTo>
                    <a:pt x="9084" y="9861"/>
                  </a:lnTo>
                  <a:lnTo>
                    <a:pt x="8837" y="9596"/>
                  </a:lnTo>
                  <a:lnTo>
                    <a:pt x="8589" y="9315"/>
                  </a:lnTo>
                  <a:lnTo>
                    <a:pt x="8222" y="8879"/>
                  </a:lnTo>
                  <a:lnTo>
                    <a:pt x="7829" y="8410"/>
                  </a:lnTo>
                  <a:lnTo>
                    <a:pt x="7624" y="8171"/>
                  </a:lnTo>
                  <a:lnTo>
                    <a:pt x="7411" y="7949"/>
                  </a:lnTo>
                  <a:lnTo>
                    <a:pt x="7249" y="7786"/>
                  </a:lnTo>
                  <a:lnTo>
                    <a:pt x="7087" y="7633"/>
                  </a:lnTo>
                  <a:lnTo>
                    <a:pt x="6916" y="7479"/>
                  </a:lnTo>
                  <a:lnTo>
                    <a:pt x="6745" y="7334"/>
                  </a:lnTo>
                  <a:lnTo>
                    <a:pt x="6566" y="7189"/>
                  </a:lnTo>
                  <a:lnTo>
                    <a:pt x="6378" y="7052"/>
                  </a:lnTo>
                  <a:lnTo>
                    <a:pt x="6199" y="6924"/>
                  </a:lnTo>
                  <a:lnTo>
                    <a:pt x="6002" y="6796"/>
                  </a:lnTo>
                  <a:lnTo>
                    <a:pt x="5815" y="6677"/>
                  </a:lnTo>
                  <a:lnTo>
                    <a:pt x="5618" y="6566"/>
                  </a:lnTo>
                  <a:lnTo>
                    <a:pt x="5413" y="6455"/>
                  </a:lnTo>
                  <a:lnTo>
                    <a:pt x="5208" y="6352"/>
                  </a:lnTo>
                  <a:lnTo>
                    <a:pt x="5004" y="6258"/>
                  </a:lnTo>
                  <a:lnTo>
                    <a:pt x="4799" y="6164"/>
                  </a:lnTo>
                  <a:lnTo>
                    <a:pt x="4585" y="6088"/>
                  </a:lnTo>
                  <a:lnTo>
                    <a:pt x="4372" y="6002"/>
                  </a:lnTo>
                  <a:lnTo>
                    <a:pt x="4013" y="5891"/>
                  </a:lnTo>
                  <a:lnTo>
                    <a:pt x="3655" y="5780"/>
                  </a:lnTo>
                  <a:lnTo>
                    <a:pt x="3373" y="5695"/>
                  </a:lnTo>
                  <a:lnTo>
                    <a:pt x="3100" y="5609"/>
                  </a:lnTo>
                  <a:lnTo>
                    <a:pt x="2801" y="5507"/>
                  </a:lnTo>
                  <a:lnTo>
                    <a:pt x="2519" y="5396"/>
                  </a:lnTo>
                  <a:lnTo>
                    <a:pt x="2255" y="5276"/>
                  </a:lnTo>
                  <a:lnTo>
                    <a:pt x="2007" y="5157"/>
                  </a:lnTo>
                  <a:lnTo>
                    <a:pt x="1777" y="5029"/>
                  </a:lnTo>
                  <a:lnTo>
                    <a:pt x="1555" y="4884"/>
                  </a:lnTo>
                  <a:lnTo>
                    <a:pt x="1350" y="4739"/>
                  </a:lnTo>
                  <a:lnTo>
                    <a:pt x="1162" y="4585"/>
                  </a:lnTo>
                  <a:lnTo>
                    <a:pt x="1059" y="4491"/>
                  </a:lnTo>
                  <a:lnTo>
                    <a:pt x="957" y="4389"/>
                  </a:lnTo>
                  <a:lnTo>
                    <a:pt x="855" y="4278"/>
                  </a:lnTo>
                  <a:lnTo>
                    <a:pt x="761" y="4175"/>
                  </a:lnTo>
                  <a:lnTo>
                    <a:pt x="675" y="4064"/>
                  </a:lnTo>
                  <a:lnTo>
                    <a:pt x="598" y="3945"/>
                  </a:lnTo>
                  <a:lnTo>
                    <a:pt x="522" y="3834"/>
                  </a:lnTo>
                  <a:lnTo>
                    <a:pt x="453" y="3714"/>
                  </a:lnTo>
                  <a:lnTo>
                    <a:pt x="385" y="3595"/>
                  </a:lnTo>
                  <a:lnTo>
                    <a:pt x="325" y="3475"/>
                  </a:lnTo>
                  <a:lnTo>
                    <a:pt x="274" y="3347"/>
                  </a:lnTo>
                  <a:lnTo>
                    <a:pt x="231" y="3228"/>
                  </a:lnTo>
                  <a:lnTo>
                    <a:pt x="197" y="3100"/>
                  </a:lnTo>
                  <a:lnTo>
                    <a:pt x="163" y="2971"/>
                  </a:lnTo>
                  <a:lnTo>
                    <a:pt x="137" y="2852"/>
                  </a:lnTo>
                  <a:lnTo>
                    <a:pt x="120" y="2724"/>
                  </a:lnTo>
                  <a:lnTo>
                    <a:pt x="112" y="2562"/>
                  </a:lnTo>
                  <a:lnTo>
                    <a:pt x="112" y="2391"/>
                  </a:lnTo>
                  <a:lnTo>
                    <a:pt x="120" y="2212"/>
                  </a:lnTo>
                  <a:lnTo>
                    <a:pt x="146" y="2032"/>
                  </a:lnTo>
                  <a:lnTo>
                    <a:pt x="180" y="1853"/>
                  </a:lnTo>
                  <a:lnTo>
                    <a:pt x="231" y="1657"/>
                  </a:lnTo>
                  <a:lnTo>
                    <a:pt x="283" y="1460"/>
                  </a:lnTo>
                  <a:lnTo>
                    <a:pt x="359" y="1264"/>
                  </a:lnTo>
                  <a:lnTo>
                    <a:pt x="411" y="1102"/>
                  </a:lnTo>
                  <a:lnTo>
                    <a:pt x="513" y="820"/>
                  </a:lnTo>
                  <a:lnTo>
                    <a:pt x="573" y="675"/>
                  </a:lnTo>
                  <a:lnTo>
                    <a:pt x="633" y="530"/>
                  </a:lnTo>
                  <a:lnTo>
                    <a:pt x="709" y="402"/>
                  </a:lnTo>
                  <a:lnTo>
                    <a:pt x="786" y="291"/>
                  </a:lnTo>
                  <a:lnTo>
                    <a:pt x="829" y="240"/>
                  </a:lnTo>
                  <a:lnTo>
                    <a:pt x="872" y="205"/>
                  </a:lnTo>
                  <a:lnTo>
                    <a:pt x="923" y="171"/>
                  </a:lnTo>
                  <a:lnTo>
                    <a:pt x="966" y="154"/>
                  </a:lnTo>
                  <a:lnTo>
                    <a:pt x="1034" y="137"/>
                  </a:lnTo>
                  <a:lnTo>
                    <a:pt x="1094" y="120"/>
                  </a:lnTo>
                  <a:lnTo>
                    <a:pt x="1162" y="112"/>
                  </a:lnTo>
                  <a:close/>
                  <a:moveTo>
                    <a:pt x="1239" y="1"/>
                  </a:moveTo>
                  <a:lnTo>
                    <a:pt x="1162" y="9"/>
                  </a:lnTo>
                  <a:lnTo>
                    <a:pt x="1085" y="9"/>
                  </a:lnTo>
                  <a:lnTo>
                    <a:pt x="1008" y="26"/>
                  </a:lnTo>
                  <a:lnTo>
                    <a:pt x="931" y="52"/>
                  </a:lnTo>
                  <a:lnTo>
                    <a:pt x="872" y="77"/>
                  </a:lnTo>
                  <a:lnTo>
                    <a:pt x="820" y="112"/>
                  </a:lnTo>
                  <a:lnTo>
                    <a:pt x="769" y="154"/>
                  </a:lnTo>
                  <a:lnTo>
                    <a:pt x="727" y="197"/>
                  </a:lnTo>
                  <a:lnTo>
                    <a:pt x="675" y="257"/>
                  </a:lnTo>
                  <a:lnTo>
                    <a:pt x="633" y="316"/>
                  </a:lnTo>
                  <a:lnTo>
                    <a:pt x="556" y="453"/>
                  </a:lnTo>
                  <a:lnTo>
                    <a:pt x="479" y="607"/>
                  </a:lnTo>
                  <a:lnTo>
                    <a:pt x="419" y="760"/>
                  </a:lnTo>
                  <a:lnTo>
                    <a:pt x="308" y="1068"/>
                  </a:lnTo>
                  <a:lnTo>
                    <a:pt x="257" y="1221"/>
                  </a:lnTo>
                  <a:lnTo>
                    <a:pt x="180" y="1435"/>
                  </a:lnTo>
                  <a:lnTo>
                    <a:pt x="120" y="1631"/>
                  </a:lnTo>
                  <a:lnTo>
                    <a:pt x="78" y="1828"/>
                  </a:lnTo>
                  <a:lnTo>
                    <a:pt x="44" y="2024"/>
                  </a:lnTo>
                  <a:lnTo>
                    <a:pt x="18" y="2203"/>
                  </a:lnTo>
                  <a:lnTo>
                    <a:pt x="1" y="2391"/>
                  </a:lnTo>
                  <a:lnTo>
                    <a:pt x="1" y="2562"/>
                  </a:lnTo>
                  <a:lnTo>
                    <a:pt x="18" y="2732"/>
                  </a:lnTo>
                  <a:lnTo>
                    <a:pt x="35" y="2869"/>
                  </a:lnTo>
                  <a:lnTo>
                    <a:pt x="61" y="2997"/>
                  </a:lnTo>
                  <a:lnTo>
                    <a:pt x="86" y="3125"/>
                  </a:lnTo>
                  <a:lnTo>
                    <a:pt x="129" y="3253"/>
                  </a:lnTo>
                  <a:lnTo>
                    <a:pt x="172" y="3381"/>
                  </a:lnTo>
                  <a:lnTo>
                    <a:pt x="231" y="3509"/>
                  </a:lnTo>
                  <a:lnTo>
                    <a:pt x="291" y="3637"/>
                  </a:lnTo>
                  <a:lnTo>
                    <a:pt x="351" y="3765"/>
                  </a:lnTo>
                  <a:lnTo>
                    <a:pt x="428" y="3885"/>
                  </a:lnTo>
                  <a:lnTo>
                    <a:pt x="505" y="4004"/>
                  </a:lnTo>
                  <a:lnTo>
                    <a:pt x="590" y="4124"/>
                  </a:lnTo>
                  <a:lnTo>
                    <a:pt x="675" y="4244"/>
                  </a:lnTo>
                  <a:lnTo>
                    <a:pt x="778" y="4354"/>
                  </a:lnTo>
                  <a:lnTo>
                    <a:pt x="872" y="4465"/>
                  </a:lnTo>
                  <a:lnTo>
                    <a:pt x="983" y="4568"/>
                  </a:lnTo>
                  <a:lnTo>
                    <a:pt x="1094" y="4670"/>
                  </a:lnTo>
                  <a:lnTo>
                    <a:pt x="1290" y="4824"/>
                  </a:lnTo>
                  <a:lnTo>
                    <a:pt x="1495" y="4978"/>
                  </a:lnTo>
                  <a:lnTo>
                    <a:pt x="1717" y="5114"/>
                  </a:lnTo>
                  <a:lnTo>
                    <a:pt x="1956" y="5251"/>
                  </a:lnTo>
                  <a:lnTo>
                    <a:pt x="2203" y="5379"/>
                  </a:lnTo>
                  <a:lnTo>
                    <a:pt x="2477" y="5498"/>
                  </a:lnTo>
                  <a:lnTo>
                    <a:pt x="2767" y="5609"/>
                  </a:lnTo>
                  <a:lnTo>
                    <a:pt x="3066" y="5712"/>
                  </a:lnTo>
                  <a:lnTo>
                    <a:pt x="3347" y="5806"/>
                  </a:lnTo>
                  <a:lnTo>
                    <a:pt x="3621" y="5883"/>
                  </a:lnTo>
                  <a:lnTo>
                    <a:pt x="3979" y="5994"/>
                  </a:lnTo>
                  <a:lnTo>
                    <a:pt x="4338" y="6105"/>
                  </a:lnTo>
                  <a:lnTo>
                    <a:pt x="4543" y="6181"/>
                  </a:lnTo>
                  <a:lnTo>
                    <a:pt x="4756" y="6267"/>
                  </a:lnTo>
                  <a:lnTo>
                    <a:pt x="4961" y="6361"/>
                  </a:lnTo>
                  <a:lnTo>
                    <a:pt x="5166" y="6455"/>
                  </a:lnTo>
                  <a:lnTo>
                    <a:pt x="5362" y="6557"/>
                  </a:lnTo>
                  <a:lnTo>
                    <a:pt x="5559" y="6659"/>
                  </a:lnTo>
                  <a:lnTo>
                    <a:pt x="5755" y="6770"/>
                  </a:lnTo>
                  <a:lnTo>
                    <a:pt x="5943" y="6890"/>
                  </a:lnTo>
                  <a:lnTo>
                    <a:pt x="6130" y="7018"/>
                  </a:lnTo>
                  <a:lnTo>
                    <a:pt x="6318" y="7146"/>
                  </a:lnTo>
                  <a:lnTo>
                    <a:pt x="6498" y="7274"/>
                  </a:lnTo>
                  <a:lnTo>
                    <a:pt x="6677" y="7419"/>
                  </a:lnTo>
                  <a:lnTo>
                    <a:pt x="6848" y="7564"/>
                  </a:lnTo>
                  <a:lnTo>
                    <a:pt x="7010" y="7710"/>
                  </a:lnTo>
                  <a:lnTo>
                    <a:pt x="7181" y="7863"/>
                  </a:lnTo>
                  <a:lnTo>
                    <a:pt x="7334" y="8025"/>
                  </a:lnTo>
                  <a:lnTo>
                    <a:pt x="7548" y="8247"/>
                  </a:lnTo>
                  <a:lnTo>
                    <a:pt x="7753" y="8478"/>
                  </a:lnTo>
                  <a:lnTo>
                    <a:pt x="8145" y="8947"/>
                  </a:lnTo>
                  <a:lnTo>
                    <a:pt x="8512" y="9391"/>
                  </a:lnTo>
                  <a:lnTo>
                    <a:pt x="8760" y="9673"/>
                  </a:lnTo>
                  <a:lnTo>
                    <a:pt x="9007" y="9938"/>
                  </a:lnTo>
                  <a:lnTo>
                    <a:pt x="9264" y="10185"/>
                  </a:lnTo>
                  <a:lnTo>
                    <a:pt x="9511" y="10416"/>
                  </a:lnTo>
                  <a:lnTo>
                    <a:pt x="9759" y="10629"/>
                  </a:lnTo>
                  <a:lnTo>
                    <a:pt x="10006" y="10826"/>
                  </a:lnTo>
                  <a:lnTo>
                    <a:pt x="10254" y="11005"/>
                  </a:lnTo>
                  <a:lnTo>
                    <a:pt x="10510" y="11167"/>
                  </a:lnTo>
                  <a:lnTo>
                    <a:pt x="10758" y="11321"/>
                  </a:lnTo>
                  <a:lnTo>
                    <a:pt x="11005" y="11449"/>
                  </a:lnTo>
                  <a:lnTo>
                    <a:pt x="11253" y="11560"/>
                  </a:lnTo>
                  <a:lnTo>
                    <a:pt x="11509" y="11654"/>
                  </a:lnTo>
                  <a:lnTo>
                    <a:pt x="11756" y="11730"/>
                  </a:lnTo>
                  <a:lnTo>
                    <a:pt x="12012" y="11790"/>
                  </a:lnTo>
                  <a:lnTo>
                    <a:pt x="12269" y="11841"/>
                  </a:lnTo>
                  <a:lnTo>
                    <a:pt x="12525" y="11867"/>
                  </a:lnTo>
                  <a:lnTo>
                    <a:pt x="12730" y="11876"/>
                  </a:lnTo>
                  <a:lnTo>
                    <a:pt x="12875" y="11867"/>
                  </a:lnTo>
                  <a:lnTo>
                    <a:pt x="13011" y="11859"/>
                  </a:lnTo>
                  <a:lnTo>
                    <a:pt x="13156" y="11833"/>
                  </a:lnTo>
                  <a:lnTo>
                    <a:pt x="13293" y="11790"/>
                  </a:lnTo>
                  <a:lnTo>
                    <a:pt x="13430" y="11739"/>
                  </a:lnTo>
                  <a:lnTo>
                    <a:pt x="13558" y="11671"/>
                  </a:lnTo>
                  <a:lnTo>
                    <a:pt x="13626" y="11628"/>
                  </a:lnTo>
                  <a:lnTo>
                    <a:pt x="13677" y="11585"/>
                  </a:lnTo>
                  <a:lnTo>
                    <a:pt x="13737" y="11534"/>
                  </a:lnTo>
                  <a:lnTo>
                    <a:pt x="13788" y="11474"/>
                  </a:lnTo>
                  <a:lnTo>
                    <a:pt x="13856" y="11389"/>
                  </a:lnTo>
                  <a:lnTo>
                    <a:pt x="13916" y="11287"/>
                  </a:lnTo>
                  <a:lnTo>
                    <a:pt x="13959" y="11193"/>
                  </a:lnTo>
                  <a:lnTo>
                    <a:pt x="13985" y="11082"/>
                  </a:lnTo>
                  <a:lnTo>
                    <a:pt x="14010" y="10979"/>
                  </a:lnTo>
                  <a:lnTo>
                    <a:pt x="14027" y="10877"/>
                  </a:lnTo>
                  <a:lnTo>
                    <a:pt x="14027" y="10766"/>
                  </a:lnTo>
                  <a:lnTo>
                    <a:pt x="14027" y="10655"/>
                  </a:lnTo>
                  <a:lnTo>
                    <a:pt x="14019" y="10552"/>
                  </a:lnTo>
                  <a:lnTo>
                    <a:pt x="14002" y="10450"/>
                  </a:lnTo>
                  <a:lnTo>
                    <a:pt x="13959" y="10245"/>
                  </a:lnTo>
                  <a:lnTo>
                    <a:pt x="13899" y="10066"/>
                  </a:lnTo>
                  <a:lnTo>
                    <a:pt x="13848" y="9912"/>
                  </a:lnTo>
                  <a:lnTo>
                    <a:pt x="13763" y="9707"/>
                  </a:lnTo>
                  <a:lnTo>
                    <a:pt x="13660" y="9511"/>
                  </a:lnTo>
                  <a:lnTo>
                    <a:pt x="13566" y="9323"/>
                  </a:lnTo>
                  <a:lnTo>
                    <a:pt x="13455" y="9152"/>
                  </a:lnTo>
                  <a:lnTo>
                    <a:pt x="13344" y="8982"/>
                  </a:lnTo>
                  <a:lnTo>
                    <a:pt x="13216" y="8828"/>
                  </a:lnTo>
                  <a:lnTo>
                    <a:pt x="13088" y="8683"/>
                  </a:lnTo>
                  <a:lnTo>
                    <a:pt x="12952" y="8546"/>
                  </a:lnTo>
                  <a:lnTo>
                    <a:pt x="12824" y="8427"/>
                  </a:lnTo>
                  <a:lnTo>
                    <a:pt x="12695" y="8324"/>
                  </a:lnTo>
                  <a:lnTo>
                    <a:pt x="12559" y="8222"/>
                  </a:lnTo>
                  <a:lnTo>
                    <a:pt x="12414" y="8128"/>
                  </a:lnTo>
                  <a:lnTo>
                    <a:pt x="12269" y="8042"/>
                  </a:lnTo>
                  <a:lnTo>
                    <a:pt x="12123" y="7966"/>
                  </a:lnTo>
                  <a:lnTo>
                    <a:pt x="11970" y="7889"/>
                  </a:lnTo>
                  <a:lnTo>
                    <a:pt x="11816" y="7821"/>
                  </a:lnTo>
                  <a:lnTo>
                    <a:pt x="11500" y="7692"/>
                  </a:lnTo>
                  <a:lnTo>
                    <a:pt x="11176" y="7573"/>
                  </a:lnTo>
                  <a:lnTo>
                    <a:pt x="10851" y="7462"/>
                  </a:lnTo>
                  <a:lnTo>
                    <a:pt x="10527" y="7360"/>
                  </a:lnTo>
                  <a:lnTo>
                    <a:pt x="9998" y="7197"/>
                  </a:lnTo>
                  <a:lnTo>
                    <a:pt x="9742" y="7103"/>
                  </a:lnTo>
                  <a:lnTo>
                    <a:pt x="9486" y="7010"/>
                  </a:lnTo>
                  <a:lnTo>
                    <a:pt x="9221" y="6899"/>
                  </a:lnTo>
                  <a:lnTo>
                    <a:pt x="8965" y="6779"/>
                  </a:lnTo>
                  <a:lnTo>
                    <a:pt x="8709" y="6651"/>
                  </a:lnTo>
                  <a:lnTo>
                    <a:pt x="8461" y="6523"/>
                  </a:lnTo>
                  <a:lnTo>
                    <a:pt x="8214" y="6378"/>
                  </a:lnTo>
                  <a:lnTo>
                    <a:pt x="7966" y="6233"/>
                  </a:lnTo>
                  <a:lnTo>
                    <a:pt x="7727" y="6070"/>
                  </a:lnTo>
                  <a:lnTo>
                    <a:pt x="7496" y="5917"/>
                  </a:lnTo>
                  <a:lnTo>
                    <a:pt x="7035" y="5584"/>
                  </a:lnTo>
                  <a:lnTo>
                    <a:pt x="6583" y="5234"/>
                  </a:lnTo>
                  <a:lnTo>
                    <a:pt x="6139" y="4884"/>
                  </a:lnTo>
                  <a:lnTo>
                    <a:pt x="5704" y="4525"/>
                  </a:lnTo>
                  <a:lnTo>
                    <a:pt x="5405" y="4286"/>
                  </a:lnTo>
                  <a:lnTo>
                    <a:pt x="5115" y="4030"/>
                  </a:lnTo>
                  <a:lnTo>
                    <a:pt x="4969" y="3902"/>
                  </a:lnTo>
                  <a:lnTo>
                    <a:pt x="4833" y="3765"/>
                  </a:lnTo>
                  <a:lnTo>
                    <a:pt x="4696" y="3629"/>
                  </a:lnTo>
                  <a:lnTo>
                    <a:pt x="4568" y="3484"/>
                  </a:lnTo>
                  <a:lnTo>
                    <a:pt x="4457" y="3347"/>
                  </a:lnTo>
                  <a:lnTo>
                    <a:pt x="4346" y="3202"/>
                  </a:lnTo>
                  <a:lnTo>
                    <a:pt x="4133" y="2903"/>
                  </a:lnTo>
                  <a:lnTo>
                    <a:pt x="3936" y="2587"/>
                  </a:lnTo>
                  <a:lnTo>
                    <a:pt x="3749" y="2280"/>
                  </a:lnTo>
                  <a:lnTo>
                    <a:pt x="3604" y="2024"/>
                  </a:lnTo>
                  <a:lnTo>
                    <a:pt x="3441" y="1776"/>
                  </a:lnTo>
                  <a:lnTo>
                    <a:pt x="3279" y="1529"/>
                  </a:lnTo>
                  <a:lnTo>
                    <a:pt x="3100" y="1281"/>
                  </a:lnTo>
                  <a:lnTo>
                    <a:pt x="2946" y="1093"/>
                  </a:lnTo>
                  <a:lnTo>
                    <a:pt x="2852" y="982"/>
                  </a:lnTo>
                  <a:lnTo>
                    <a:pt x="2733" y="863"/>
                  </a:lnTo>
                  <a:lnTo>
                    <a:pt x="2613" y="743"/>
                  </a:lnTo>
                  <a:lnTo>
                    <a:pt x="2485" y="624"/>
                  </a:lnTo>
                  <a:lnTo>
                    <a:pt x="2340" y="513"/>
                  </a:lnTo>
                  <a:lnTo>
                    <a:pt x="2195" y="402"/>
                  </a:lnTo>
                  <a:lnTo>
                    <a:pt x="2041" y="291"/>
                  </a:lnTo>
                  <a:lnTo>
                    <a:pt x="1888" y="205"/>
                  </a:lnTo>
                  <a:lnTo>
                    <a:pt x="1725" y="120"/>
                  </a:lnTo>
                  <a:lnTo>
                    <a:pt x="1563" y="60"/>
                  </a:lnTo>
                  <a:lnTo>
                    <a:pt x="1478" y="43"/>
                  </a:lnTo>
                  <a:lnTo>
                    <a:pt x="1401" y="26"/>
                  </a:lnTo>
                  <a:lnTo>
                    <a:pt x="1324" y="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1" name="Google Shape;10211;p44"/>
            <p:cNvSpPr/>
            <p:nvPr/>
          </p:nvSpPr>
          <p:spPr>
            <a:xfrm>
              <a:off x="4659938" y="3033575"/>
              <a:ext cx="172475" cy="366275"/>
            </a:xfrm>
            <a:custGeom>
              <a:avLst/>
              <a:gdLst/>
              <a:ahLst/>
              <a:cxnLst/>
              <a:rect l="l" t="t" r="r" b="b"/>
              <a:pathLst>
                <a:path w="6899" h="14651" extrusionOk="0">
                  <a:moveTo>
                    <a:pt x="1307" y="112"/>
                  </a:moveTo>
                  <a:lnTo>
                    <a:pt x="1512" y="120"/>
                  </a:lnTo>
                  <a:lnTo>
                    <a:pt x="1717" y="146"/>
                  </a:lnTo>
                  <a:lnTo>
                    <a:pt x="1922" y="189"/>
                  </a:lnTo>
                  <a:lnTo>
                    <a:pt x="2126" y="240"/>
                  </a:lnTo>
                  <a:lnTo>
                    <a:pt x="2323" y="308"/>
                  </a:lnTo>
                  <a:lnTo>
                    <a:pt x="2519" y="385"/>
                  </a:lnTo>
                  <a:lnTo>
                    <a:pt x="2707" y="479"/>
                  </a:lnTo>
                  <a:lnTo>
                    <a:pt x="2886" y="573"/>
                  </a:lnTo>
                  <a:lnTo>
                    <a:pt x="3057" y="684"/>
                  </a:lnTo>
                  <a:lnTo>
                    <a:pt x="3219" y="795"/>
                  </a:lnTo>
                  <a:lnTo>
                    <a:pt x="3373" y="914"/>
                  </a:lnTo>
                  <a:lnTo>
                    <a:pt x="3509" y="1034"/>
                  </a:lnTo>
                  <a:lnTo>
                    <a:pt x="3663" y="1196"/>
                  </a:lnTo>
                  <a:lnTo>
                    <a:pt x="3808" y="1358"/>
                  </a:lnTo>
                  <a:lnTo>
                    <a:pt x="3936" y="1529"/>
                  </a:lnTo>
                  <a:lnTo>
                    <a:pt x="4064" y="1717"/>
                  </a:lnTo>
                  <a:lnTo>
                    <a:pt x="4184" y="1905"/>
                  </a:lnTo>
                  <a:lnTo>
                    <a:pt x="4286" y="2101"/>
                  </a:lnTo>
                  <a:lnTo>
                    <a:pt x="4389" y="2314"/>
                  </a:lnTo>
                  <a:lnTo>
                    <a:pt x="4474" y="2528"/>
                  </a:lnTo>
                  <a:lnTo>
                    <a:pt x="4551" y="2741"/>
                  </a:lnTo>
                  <a:lnTo>
                    <a:pt x="4619" y="2972"/>
                  </a:lnTo>
                  <a:lnTo>
                    <a:pt x="4679" y="3202"/>
                  </a:lnTo>
                  <a:lnTo>
                    <a:pt x="4730" y="3441"/>
                  </a:lnTo>
                  <a:lnTo>
                    <a:pt x="4764" y="3680"/>
                  </a:lnTo>
                  <a:lnTo>
                    <a:pt x="4790" y="3928"/>
                  </a:lnTo>
                  <a:lnTo>
                    <a:pt x="4807" y="4175"/>
                  </a:lnTo>
                  <a:lnTo>
                    <a:pt x="4816" y="4432"/>
                  </a:lnTo>
                  <a:lnTo>
                    <a:pt x="4807" y="4730"/>
                  </a:lnTo>
                  <a:lnTo>
                    <a:pt x="4790" y="5021"/>
                  </a:lnTo>
                  <a:lnTo>
                    <a:pt x="4773" y="5456"/>
                  </a:lnTo>
                  <a:lnTo>
                    <a:pt x="4764" y="5678"/>
                  </a:lnTo>
                  <a:lnTo>
                    <a:pt x="4773" y="5900"/>
                  </a:lnTo>
                  <a:lnTo>
                    <a:pt x="4790" y="6088"/>
                  </a:lnTo>
                  <a:lnTo>
                    <a:pt x="4807" y="6284"/>
                  </a:lnTo>
                  <a:lnTo>
                    <a:pt x="4841" y="6472"/>
                  </a:lnTo>
                  <a:lnTo>
                    <a:pt x="4875" y="6660"/>
                  </a:lnTo>
                  <a:lnTo>
                    <a:pt x="4918" y="6848"/>
                  </a:lnTo>
                  <a:lnTo>
                    <a:pt x="4969" y="7035"/>
                  </a:lnTo>
                  <a:lnTo>
                    <a:pt x="5080" y="7411"/>
                  </a:lnTo>
                  <a:lnTo>
                    <a:pt x="5208" y="7778"/>
                  </a:lnTo>
                  <a:lnTo>
                    <a:pt x="5353" y="8137"/>
                  </a:lnTo>
                  <a:lnTo>
                    <a:pt x="5499" y="8495"/>
                  </a:lnTo>
                  <a:lnTo>
                    <a:pt x="5652" y="8845"/>
                  </a:lnTo>
                  <a:lnTo>
                    <a:pt x="5925" y="9485"/>
                  </a:lnTo>
                  <a:lnTo>
                    <a:pt x="6054" y="9801"/>
                  </a:lnTo>
                  <a:lnTo>
                    <a:pt x="6173" y="10126"/>
                  </a:lnTo>
                  <a:lnTo>
                    <a:pt x="6267" y="10407"/>
                  </a:lnTo>
                  <a:lnTo>
                    <a:pt x="6352" y="10698"/>
                  </a:lnTo>
                  <a:lnTo>
                    <a:pt x="6438" y="10988"/>
                  </a:lnTo>
                  <a:lnTo>
                    <a:pt x="6506" y="11295"/>
                  </a:lnTo>
                  <a:lnTo>
                    <a:pt x="6574" y="11611"/>
                  </a:lnTo>
                  <a:lnTo>
                    <a:pt x="6634" y="11936"/>
                  </a:lnTo>
                  <a:lnTo>
                    <a:pt x="6694" y="12269"/>
                  </a:lnTo>
                  <a:lnTo>
                    <a:pt x="6745" y="12619"/>
                  </a:lnTo>
                  <a:lnTo>
                    <a:pt x="6762" y="12789"/>
                  </a:lnTo>
                  <a:lnTo>
                    <a:pt x="6779" y="12969"/>
                  </a:lnTo>
                  <a:lnTo>
                    <a:pt x="6788" y="13148"/>
                  </a:lnTo>
                  <a:lnTo>
                    <a:pt x="6788" y="13327"/>
                  </a:lnTo>
                  <a:lnTo>
                    <a:pt x="6779" y="13506"/>
                  </a:lnTo>
                  <a:lnTo>
                    <a:pt x="6745" y="13686"/>
                  </a:lnTo>
                  <a:lnTo>
                    <a:pt x="6719" y="13771"/>
                  </a:lnTo>
                  <a:lnTo>
                    <a:pt x="6694" y="13856"/>
                  </a:lnTo>
                  <a:lnTo>
                    <a:pt x="6660" y="13942"/>
                  </a:lnTo>
                  <a:lnTo>
                    <a:pt x="6626" y="14019"/>
                  </a:lnTo>
                  <a:lnTo>
                    <a:pt x="6574" y="14104"/>
                  </a:lnTo>
                  <a:lnTo>
                    <a:pt x="6515" y="14189"/>
                  </a:lnTo>
                  <a:lnTo>
                    <a:pt x="6446" y="14266"/>
                  </a:lnTo>
                  <a:lnTo>
                    <a:pt x="6369" y="14335"/>
                  </a:lnTo>
                  <a:lnTo>
                    <a:pt x="6284" y="14394"/>
                  </a:lnTo>
                  <a:lnTo>
                    <a:pt x="6199" y="14445"/>
                  </a:lnTo>
                  <a:lnTo>
                    <a:pt x="6105" y="14488"/>
                  </a:lnTo>
                  <a:lnTo>
                    <a:pt x="6011" y="14514"/>
                  </a:lnTo>
                  <a:lnTo>
                    <a:pt x="5891" y="14539"/>
                  </a:lnTo>
                  <a:lnTo>
                    <a:pt x="5763" y="14539"/>
                  </a:lnTo>
                  <a:lnTo>
                    <a:pt x="5695" y="14531"/>
                  </a:lnTo>
                  <a:lnTo>
                    <a:pt x="5627" y="14514"/>
                  </a:lnTo>
                  <a:lnTo>
                    <a:pt x="5550" y="14488"/>
                  </a:lnTo>
                  <a:lnTo>
                    <a:pt x="5482" y="14454"/>
                  </a:lnTo>
                  <a:lnTo>
                    <a:pt x="5405" y="14394"/>
                  </a:lnTo>
                  <a:lnTo>
                    <a:pt x="5336" y="14326"/>
                  </a:lnTo>
                  <a:lnTo>
                    <a:pt x="5277" y="14249"/>
                  </a:lnTo>
                  <a:lnTo>
                    <a:pt x="5225" y="14164"/>
                  </a:lnTo>
                  <a:lnTo>
                    <a:pt x="5174" y="14078"/>
                  </a:lnTo>
                  <a:lnTo>
                    <a:pt x="5132" y="13976"/>
                  </a:lnTo>
                  <a:lnTo>
                    <a:pt x="5063" y="13780"/>
                  </a:lnTo>
                  <a:lnTo>
                    <a:pt x="4918" y="13344"/>
                  </a:lnTo>
                  <a:lnTo>
                    <a:pt x="4799" y="12969"/>
                  </a:lnTo>
                  <a:lnTo>
                    <a:pt x="4730" y="12781"/>
                  </a:lnTo>
                  <a:lnTo>
                    <a:pt x="4662" y="12593"/>
                  </a:lnTo>
                  <a:lnTo>
                    <a:pt x="4577" y="12397"/>
                  </a:lnTo>
                  <a:lnTo>
                    <a:pt x="4491" y="12200"/>
                  </a:lnTo>
                  <a:lnTo>
                    <a:pt x="4389" y="12012"/>
                  </a:lnTo>
                  <a:lnTo>
                    <a:pt x="4286" y="11825"/>
                  </a:lnTo>
                  <a:lnTo>
                    <a:pt x="4184" y="11645"/>
                  </a:lnTo>
                  <a:lnTo>
                    <a:pt x="4073" y="11458"/>
                  </a:lnTo>
                  <a:lnTo>
                    <a:pt x="3825" y="11108"/>
                  </a:lnTo>
                  <a:lnTo>
                    <a:pt x="3578" y="10766"/>
                  </a:lnTo>
                  <a:lnTo>
                    <a:pt x="3313" y="10425"/>
                  </a:lnTo>
                  <a:lnTo>
                    <a:pt x="3040" y="10092"/>
                  </a:lnTo>
                  <a:lnTo>
                    <a:pt x="2767" y="9767"/>
                  </a:lnTo>
                  <a:lnTo>
                    <a:pt x="2442" y="9374"/>
                  </a:lnTo>
                  <a:lnTo>
                    <a:pt x="2135" y="8990"/>
                  </a:lnTo>
                  <a:lnTo>
                    <a:pt x="1836" y="8606"/>
                  </a:lnTo>
                  <a:lnTo>
                    <a:pt x="1700" y="8401"/>
                  </a:lnTo>
                  <a:lnTo>
                    <a:pt x="1563" y="8205"/>
                  </a:lnTo>
                  <a:lnTo>
                    <a:pt x="1426" y="7991"/>
                  </a:lnTo>
                  <a:lnTo>
                    <a:pt x="1307" y="7787"/>
                  </a:lnTo>
                  <a:lnTo>
                    <a:pt x="1187" y="7573"/>
                  </a:lnTo>
                  <a:lnTo>
                    <a:pt x="1076" y="7360"/>
                  </a:lnTo>
                  <a:lnTo>
                    <a:pt x="974" y="7138"/>
                  </a:lnTo>
                  <a:lnTo>
                    <a:pt x="889" y="6916"/>
                  </a:lnTo>
                  <a:lnTo>
                    <a:pt x="803" y="6694"/>
                  </a:lnTo>
                  <a:lnTo>
                    <a:pt x="735" y="6463"/>
                  </a:lnTo>
                  <a:lnTo>
                    <a:pt x="684" y="6233"/>
                  </a:lnTo>
                  <a:lnTo>
                    <a:pt x="641" y="5994"/>
                  </a:lnTo>
                  <a:lnTo>
                    <a:pt x="615" y="5797"/>
                  </a:lnTo>
                  <a:lnTo>
                    <a:pt x="598" y="5601"/>
                  </a:lnTo>
                  <a:lnTo>
                    <a:pt x="590" y="5405"/>
                  </a:lnTo>
                  <a:lnTo>
                    <a:pt x="590" y="5208"/>
                  </a:lnTo>
                  <a:lnTo>
                    <a:pt x="598" y="4816"/>
                  </a:lnTo>
                  <a:lnTo>
                    <a:pt x="615" y="4423"/>
                  </a:lnTo>
                  <a:lnTo>
                    <a:pt x="624" y="4124"/>
                  </a:lnTo>
                  <a:lnTo>
                    <a:pt x="633" y="3825"/>
                  </a:lnTo>
                  <a:lnTo>
                    <a:pt x="633" y="3527"/>
                  </a:lnTo>
                  <a:lnTo>
                    <a:pt x="624" y="3219"/>
                  </a:lnTo>
                  <a:lnTo>
                    <a:pt x="598" y="2980"/>
                  </a:lnTo>
                  <a:lnTo>
                    <a:pt x="573" y="2733"/>
                  </a:lnTo>
                  <a:lnTo>
                    <a:pt x="530" y="2494"/>
                  </a:lnTo>
                  <a:lnTo>
                    <a:pt x="479" y="2255"/>
                  </a:lnTo>
                  <a:lnTo>
                    <a:pt x="428" y="2016"/>
                  </a:lnTo>
                  <a:lnTo>
                    <a:pt x="368" y="1785"/>
                  </a:lnTo>
                  <a:lnTo>
                    <a:pt x="240" y="1316"/>
                  </a:lnTo>
                  <a:lnTo>
                    <a:pt x="197" y="1162"/>
                  </a:lnTo>
                  <a:lnTo>
                    <a:pt x="154" y="991"/>
                  </a:lnTo>
                  <a:lnTo>
                    <a:pt x="120" y="846"/>
                  </a:lnTo>
                  <a:lnTo>
                    <a:pt x="112" y="709"/>
                  </a:lnTo>
                  <a:lnTo>
                    <a:pt x="112" y="641"/>
                  </a:lnTo>
                  <a:lnTo>
                    <a:pt x="120" y="590"/>
                  </a:lnTo>
                  <a:lnTo>
                    <a:pt x="137" y="530"/>
                  </a:lnTo>
                  <a:lnTo>
                    <a:pt x="154" y="479"/>
                  </a:lnTo>
                  <a:lnTo>
                    <a:pt x="189" y="428"/>
                  </a:lnTo>
                  <a:lnTo>
                    <a:pt x="231" y="385"/>
                  </a:lnTo>
                  <a:lnTo>
                    <a:pt x="274" y="342"/>
                  </a:lnTo>
                  <a:lnTo>
                    <a:pt x="342" y="300"/>
                  </a:lnTo>
                  <a:lnTo>
                    <a:pt x="411" y="265"/>
                  </a:lnTo>
                  <a:lnTo>
                    <a:pt x="496" y="231"/>
                  </a:lnTo>
                  <a:lnTo>
                    <a:pt x="692" y="172"/>
                  </a:lnTo>
                  <a:lnTo>
                    <a:pt x="897" y="137"/>
                  </a:lnTo>
                  <a:lnTo>
                    <a:pt x="1102" y="112"/>
                  </a:lnTo>
                  <a:close/>
                  <a:moveTo>
                    <a:pt x="1298" y="1"/>
                  </a:moveTo>
                  <a:lnTo>
                    <a:pt x="1085" y="9"/>
                  </a:lnTo>
                  <a:lnTo>
                    <a:pt x="872" y="26"/>
                  </a:lnTo>
                  <a:lnTo>
                    <a:pt x="667" y="69"/>
                  </a:lnTo>
                  <a:lnTo>
                    <a:pt x="556" y="95"/>
                  </a:lnTo>
                  <a:lnTo>
                    <a:pt x="462" y="129"/>
                  </a:lnTo>
                  <a:lnTo>
                    <a:pt x="351" y="172"/>
                  </a:lnTo>
                  <a:lnTo>
                    <a:pt x="265" y="223"/>
                  </a:lnTo>
                  <a:lnTo>
                    <a:pt x="189" y="274"/>
                  </a:lnTo>
                  <a:lnTo>
                    <a:pt x="129" y="325"/>
                  </a:lnTo>
                  <a:lnTo>
                    <a:pt x="86" y="385"/>
                  </a:lnTo>
                  <a:lnTo>
                    <a:pt x="52" y="445"/>
                  </a:lnTo>
                  <a:lnTo>
                    <a:pt x="26" y="513"/>
                  </a:lnTo>
                  <a:lnTo>
                    <a:pt x="9" y="581"/>
                  </a:lnTo>
                  <a:lnTo>
                    <a:pt x="1" y="650"/>
                  </a:lnTo>
                  <a:lnTo>
                    <a:pt x="1" y="726"/>
                  </a:lnTo>
                  <a:lnTo>
                    <a:pt x="9" y="803"/>
                  </a:lnTo>
                  <a:lnTo>
                    <a:pt x="18" y="880"/>
                  </a:lnTo>
                  <a:lnTo>
                    <a:pt x="52" y="1034"/>
                  </a:lnTo>
                  <a:lnTo>
                    <a:pt x="95" y="1187"/>
                  </a:lnTo>
                  <a:lnTo>
                    <a:pt x="137" y="1350"/>
                  </a:lnTo>
                  <a:lnTo>
                    <a:pt x="265" y="1819"/>
                  </a:lnTo>
                  <a:lnTo>
                    <a:pt x="325" y="2050"/>
                  </a:lnTo>
                  <a:lnTo>
                    <a:pt x="376" y="2289"/>
                  </a:lnTo>
                  <a:lnTo>
                    <a:pt x="419" y="2519"/>
                  </a:lnTo>
                  <a:lnTo>
                    <a:pt x="462" y="2750"/>
                  </a:lnTo>
                  <a:lnTo>
                    <a:pt x="496" y="2989"/>
                  </a:lnTo>
                  <a:lnTo>
                    <a:pt x="513" y="3228"/>
                  </a:lnTo>
                  <a:lnTo>
                    <a:pt x="530" y="3527"/>
                  </a:lnTo>
                  <a:lnTo>
                    <a:pt x="522" y="3825"/>
                  </a:lnTo>
                  <a:lnTo>
                    <a:pt x="513" y="4124"/>
                  </a:lnTo>
                  <a:lnTo>
                    <a:pt x="504" y="4414"/>
                  </a:lnTo>
                  <a:lnTo>
                    <a:pt x="487" y="4816"/>
                  </a:lnTo>
                  <a:lnTo>
                    <a:pt x="479" y="5208"/>
                  </a:lnTo>
                  <a:lnTo>
                    <a:pt x="479" y="5413"/>
                  </a:lnTo>
                  <a:lnTo>
                    <a:pt x="487" y="5610"/>
                  </a:lnTo>
                  <a:lnTo>
                    <a:pt x="504" y="5815"/>
                  </a:lnTo>
                  <a:lnTo>
                    <a:pt x="530" y="6011"/>
                  </a:lnTo>
                  <a:lnTo>
                    <a:pt x="573" y="6250"/>
                  </a:lnTo>
                  <a:lnTo>
                    <a:pt x="633" y="6489"/>
                  </a:lnTo>
                  <a:lnTo>
                    <a:pt x="701" y="6719"/>
                  </a:lnTo>
                  <a:lnTo>
                    <a:pt x="786" y="6950"/>
                  </a:lnTo>
                  <a:lnTo>
                    <a:pt x="872" y="7180"/>
                  </a:lnTo>
                  <a:lnTo>
                    <a:pt x="974" y="7402"/>
                  </a:lnTo>
                  <a:lnTo>
                    <a:pt x="1085" y="7616"/>
                  </a:lnTo>
                  <a:lnTo>
                    <a:pt x="1204" y="7838"/>
                  </a:lnTo>
                  <a:lnTo>
                    <a:pt x="1333" y="8043"/>
                  </a:lnTo>
                  <a:lnTo>
                    <a:pt x="1469" y="8256"/>
                  </a:lnTo>
                  <a:lnTo>
                    <a:pt x="1606" y="8461"/>
                  </a:lnTo>
                  <a:lnTo>
                    <a:pt x="1751" y="8666"/>
                  </a:lnTo>
                  <a:lnTo>
                    <a:pt x="2050" y="9059"/>
                  </a:lnTo>
                  <a:lnTo>
                    <a:pt x="2357" y="9443"/>
                  </a:lnTo>
                  <a:lnTo>
                    <a:pt x="2690" y="9835"/>
                  </a:lnTo>
                  <a:lnTo>
                    <a:pt x="2955" y="10160"/>
                  </a:lnTo>
                  <a:lnTo>
                    <a:pt x="3228" y="10493"/>
                  </a:lnTo>
                  <a:lnTo>
                    <a:pt x="3484" y="10826"/>
                  </a:lnTo>
                  <a:lnTo>
                    <a:pt x="3740" y="11167"/>
                  </a:lnTo>
                  <a:lnTo>
                    <a:pt x="3979" y="11517"/>
                  </a:lnTo>
                  <a:lnTo>
                    <a:pt x="4090" y="11697"/>
                  </a:lnTo>
                  <a:lnTo>
                    <a:pt x="4192" y="11876"/>
                  </a:lnTo>
                  <a:lnTo>
                    <a:pt x="4295" y="12064"/>
                  </a:lnTo>
                  <a:lnTo>
                    <a:pt x="4389" y="12251"/>
                  </a:lnTo>
                  <a:lnTo>
                    <a:pt x="4483" y="12439"/>
                  </a:lnTo>
                  <a:lnTo>
                    <a:pt x="4560" y="12636"/>
                  </a:lnTo>
                  <a:lnTo>
                    <a:pt x="4628" y="12815"/>
                  </a:lnTo>
                  <a:lnTo>
                    <a:pt x="4696" y="13003"/>
                  </a:lnTo>
                  <a:lnTo>
                    <a:pt x="4816" y="13378"/>
                  </a:lnTo>
                  <a:lnTo>
                    <a:pt x="4961" y="13822"/>
                  </a:lnTo>
                  <a:lnTo>
                    <a:pt x="5038" y="14027"/>
                  </a:lnTo>
                  <a:lnTo>
                    <a:pt x="5080" y="14130"/>
                  </a:lnTo>
                  <a:lnTo>
                    <a:pt x="5132" y="14224"/>
                  </a:lnTo>
                  <a:lnTo>
                    <a:pt x="5191" y="14317"/>
                  </a:lnTo>
                  <a:lnTo>
                    <a:pt x="5260" y="14403"/>
                  </a:lnTo>
                  <a:lnTo>
                    <a:pt x="5336" y="14480"/>
                  </a:lnTo>
                  <a:lnTo>
                    <a:pt x="5422" y="14539"/>
                  </a:lnTo>
                  <a:lnTo>
                    <a:pt x="5516" y="14591"/>
                  </a:lnTo>
                  <a:lnTo>
                    <a:pt x="5610" y="14625"/>
                  </a:lnTo>
                  <a:lnTo>
                    <a:pt x="5704" y="14642"/>
                  </a:lnTo>
                  <a:lnTo>
                    <a:pt x="5814" y="14650"/>
                  </a:lnTo>
                  <a:lnTo>
                    <a:pt x="5925" y="14642"/>
                  </a:lnTo>
                  <a:lnTo>
                    <a:pt x="6036" y="14625"/>
                  </a:lnTo>
                  <a:lnTo>
                    <a:pt x="6139" y="14582"/>
                  </a:lnTo>
                  <a:lnTo>
                    <a:pt x="6241" y="14539"/>
                  </a:lnTo>
                  <a:lnTo>
                    <a:pt x="6344" y="14480"/>
                  </a:lnTo>
                  <a:lnTo>
                    <a:pt x="6438" y="14411"/>
                  </a:lnTo>
                  <a:lnTo>
                    <a:pt x="6523" y="14343"/>
                  </a:lnTo>
                  <a:lnTo>
                    <a:pt x="6600" y="14258"/>
                  </a:lnTo>
                  <a:lnTo>
                    <a:pt x="6668" y="14164"/>
                  </a:lnTo>
                  <a:lnTo>
                    <a:pt x="6719" y="14070"/>
                  </a:lnTo>
                  <a:lnTo>
                    <a:pt x="6762" y="13984"/>
                  </a:lnTo>
                  <a:lnTo>
                    <a:pt x="6796" y="13891"/>
                  </a:lnTo>
                  <a:lnTo>
                    <a:pt x="6830" y="13805"/>
                  </a:lnTo>
                  <a:lnTo>
                    <a:pt x="6847" y="13711"/>
                  </a:lnTo>
                  <a:lnTo>
                    <a:pt x="6882" y="13523"/>
                  </a:lnTo>
                  <a:lnTo>
                    <a:pt x="6899" y="13336"/>
                  </a:lnTo>
                  <a:lnTo>
                    <a:pt x="6899" y="13148"/>
                  </a:lnTo>
                  <a:lnTo>
                    <a:pt x="6890" y="12960"/>
                  </a:lnTo>
                  <a:lnTo>
                    <a:pt x="6873" y="12781"/>
                  </a:lnTo>
                  <a:lnTo>
                    <a:pt x="6847" y="12601"/>
                  </a:lnTo>
                  <a:lnTo>
                    <a:pt x="6796" y="12251"/>
                  </a:lnTo>
                  <a:lnTo>
                    <a:pt x="6745" y="11910"/>
                  </a:lnTo>
                  <a:lnTo>
                    <a:pt x="6685" y="11586"/>
                  </a:lnTo>
                  <a:lnTo>
                    <a:pt x="6617" y="11270"/>
                  </a:lnTo>
                  <a:lnTo>
                    <a:pt x="6540" y="10962"/>
                  </a:lnTo>
                  <a:lnTo>
                    <a:pt x="6455" y="10664"/>
                  </a:lnTo>
                  <a:lnTo>
                    <a:pt x="6369" y="10373"/>
                  </a:lnTo>
                  <a:lnTo>
                    <a:pt x="6275" y="10092"/>
                  </a:lnTo>
                  <a:lnTo>
                    <a:pt x="6156" y="9767"/>
                  </a:lnTo>
                  <a:lnTo>
                    <a:pt x="6028" y="9443"/>
                  </a:lnTo>
                  <a:lnTo>
                    <a:pt x="5755" y="8803"/>
                  </a:lnTo>
                  <a:lnTo>
                    <a:pt x="5601" y="8452"/>
                  </a:lnTo>
                  <a:lnTo>
                    <a:pt x="5456" y="8102"/>
                  </a:lnTo>
                  <a:lnTo>
                    <a:pt x="5311" y="7744"/>
                  </a:lnTo>
                  <a:lnTo>
                    <a:pt x="5183" y="7377"/>
                  </a:lnTo>
                  <a:lnTo>
                    <a:pt x="5072" y="7018"/>
                  </a:lnTo>
                  <a:lnTo>
                    <a:pt x="5021" y="6830"/>
                  </a:lnTo>
                  <a:lnTo>
                    <a:pt x="4978" y="6643"/>
                  </a:lnTo>
                  <a:lnTo>
                    <a:pt x="4944" y="6455"/>
                  </a:lnTo>
                  <a:lnTo>
                    <a:pt x="4918" y="6267"/>
                  </a:lnTo>
                  <a:lnTo>
                    <a:pt x="4892" y="6079"/>
                  </a:lnTo>
                  <a:lnTo>
                    <a:pt x="4884" y="5891"/>
                  </a:lnTo>
                  <a:lnTo>
                    <a:pt x="4875" y="5678"/>
                  </a:lnTo>
                  <a:lnTo>
                    <a:pt x="4875" y="5456"/>
                  </a:lnTo>
                  <a:lnTo>
                    <a:pt x="4901" y="5029"/>
                  </a:lnTo>
                  <a:lnTo>
                    <a:pt x="4910" y="4730"/>
                  </a:lnTo>
                  <a:lnTo>
                    <a:pt x="4918" y="4432"/>
                  </a:lnTo>
                  <a:lnTo>
                    <a:pt x="4918" y="4175"/>
                  </a:lnTo>
                  <a:lnTo>
                    <a:pt x="4901" y="3919"/>
                  </a:lnTo>
                  <a:lnTo>
                    <a:pt x="4875" y="3663"/>
                  </a:lnTo>
                  <a:lnTo>
                    <a:pt x="4833" y="3416"/>
                  </a:lnTo>
                  <a:lnTo>
                    <a:pt x="4790" y="3177"/>
                  </a:lnTo>
                  <a:lnTo>
                    <a:pt x="4730" y="2938"/>
                  </a:lnTo>
                  <a:lnTo>
                    <a:pt x="4653" y="2707"/>
                  </a:lnTo>
                  <a:lnTo>
                    <a:pt x="4577" y="2485"/>
                  </a:lnTo>
                  <a:lnTo>
                    <a:pt x="4483" y="2263"/>
                  </a:lnTo>
                  <a:lnTo>
                    <a:pt x="4389" y="2050"/>
                  </a:lnTo>
                  <a:lnTo>
                    <a:pt x="4278" y="1845"/>
                  </a:lnTo>
                  <a:lnTo>
                    <a:pt x="4158" y="1648"/>
                  </a:lnTo>
                  <a:lnTo>
                    <a:pt x="4030" y="1461"/>
                  </a:lnTo>
                  <a:lnTo>
                    <a:pt x="3885" y="1290"/>
                  </a:lnTo>
                  <a:lnTo>
                    <a:pt x="3740" y="1119"/>
                  </a:lnTo>
                  <a:lnTo>
                    <a:pt x="3586" y="957"/>
                  </a:lnTo>
                  <a:lnTo>
                    <a:pt x="3441" y="829"/>
                  </a:lnTo>
                  <a:lnTo>
                    <a:pt x="3288" y="709"/>
                  </a:lnTo>
                  <a:lnTo>
                    <a:pt x="3117" y="590"/>
                  </a:lnTo>
                  <a:lnTo>
                    <a:pt x="2938" y="479"/>
                  </a:lnTo>
                  <a:lnTo>
                    <a:pt x="2750" y="376"/>
                  </a:lnTo>
                  <a:lnTo>
                    <a:pt x="2562" y="291"/>
                  </a:lnTo>
                  <a:lnTo>
                    <a:pt x="2357" y="206"/>
                  </a:lnTo>
                  <a:lnTo>
                    <a:pt x="2152" y="137"/>
                  </a:lnTo>
                  <a:lnTo>
                    <a:pt x="1939" y="86"/>
                  </a:lnTo>
                  <a:lnTo>
                    <a:pt x="1734" y="44"/>
                  </a:lnTo>
                  <a:lnTo>
                    <a:pt x="1512" y="9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2" name="Google Shape;10212;p44"/>
            <p:cNvSpPr/>
            <p:nvPr/>
          </p:nvSpPr>
          <p:spPr>
            <a:xfrm>
              <a:off x="4716288" y="3091200"/>
              <a:ext cx="41425" cy="142600"/>
            </a:xfrm>
            <a:custGeom>
              <a:avLst/>
              <a:gdLst/>
              <a:ahLst/>
              <a:cxnLst/>
              <a:rect l="l" t="t" r="r" b="b"/>
              <a:pathLst>
                <a:path w="1657" h="5704" extrusionOk="0">
                  <a:moveTo>
                    <a:pt x="564" y="61"/>
                  </a:moveTo>
                  <a:lnTo>
                    <a:pt x="632" y="69"/>
                  </a:lnTo>
                  <a:lnTo>
                    <a:pt x="701" y="95"/>
                  </a:lnTo>
                  <a:lnTo>
                    <a:pt x="769" y="120"/>
                  </a:lnTo>
                  <a:lnTo>
                    <a:pt x="837" y="154"/>
                  </a:lnTo>
                  <a:lnTo>
                    <a:pt x="897" y="197"/>
                  </a:lnTo>
                  <a:lnTo>
                    <a:pt x="957" y="248"/>
                  </a:lnTo>
                  <a:lnTo>
                    <a:pt x="1016" y="308"/>
                  </a:lnTo>
                  <a:lnTo>
                    <a:pt x="1068" y="368"/>
                  </a:lnTo>
                  <a:lnTo>
                    <a:pt x="1110" y="436"/>
                  </a:lnTo>
                  <a:lnTo>
                    <a:pt x="1145" y="513"/>
                  </a:lnTo>
                  <a:lnTo>
                    <a:pt x="1179" y="581"/>
                  </a:lnTo>
                  <a:lnTo>
                    <a:pt x="1204" y="658"/>
                  </a:lnTo>
                  <a:lnTo>
                    <a:pt x="1221" y="735"/>
                  </a:lnTo>
                  <a:lnTo>
                    <a:pt x="1247" y="880"/>
                  </a:lnTo>
                  <a:lnTo>
                    <a:pt x="1264" y="1025"/>
                  </a:lnTo>
                  <a:lnTo>
                    <a:pt x="1264" y="1162"/>
                  </a:lnTo>
                  <a:lnTo>
                    <a:pt x="1247" y="1290"/>
                  </a:lnTo>
                  <a:lnTo>
                    <a:pt x="1238" y="1401"/>
                  </a:lnTo>
                  <a:lnTo>
                    <a:pt x="1213" y="1537"/>
                  </a:lnTo>
                  <a:lnTo>
                    <a:pt x="1179" y="1666"/>
                  </a:lnTo>
                  <a:lnTo>
                    <a:pt x="1119" y="1930"/>
                  </a:lnTo>
                  <a:lnTo>
                    <a:pt x="1042" y="2238"/>
                  </a:lnTo>
                  <a:lnTo>
                    <a:pt x="1008" y="2391"/>
                  </a:lnTo>
                  <a:lnTo>
                    <a:pt x="982" y="2553"/>
                  </a:lnTo>
                  <a:lnTo>
                    <a:pt x="965" y="2707"/>
                  </a:lnTo>
                  <a:lnTo>
                    <a:pt x="965" y="2852"/>
                  </a:lnTo>
                  <a:lnTo>
                    <a:pt x="965" y="3006"/>
                  </a:lnTo>
                  <a:lnTo>
                    <a:pt x="974" y="3160"/>
                  </a:lnTo>
                  <a:lnTo>
                    <a:pt x="991" y="3305"/>
                  </a:lnTo>
                  <a:lnTo>
                    <a:pt x="1016" y="3458"/>
                  </a:lnTo>
                  <a:lnTo>
                    <a:pt x="1051" y="3603"/>
                  </a:lnTo>
                  <a:lnTo>
                    <a:pt x="1085" y="3749"/>
                  </a:lnTo>
                  <a:lnTo>
                    <a:pt x="1170" y="4047"/>
                  </a:lnTo>
                  <a:lnTo>
                    <a:pt x="1264" y="4329"/>
                  </a:lnTo>
                  <a:lnTo>
                    <a:pt x="1366" y="4611"/>
                  </a:lnTo>
                  <a:lnTo>
                    <a:pt x="1469" y="4884"/>
                  </a:lnTo>
                  <a:lnTo>
                    <a:pt x="1477" y="4901"/>
                  </a:lnTo>
                  <a:lnTo>
                    <a:pt x="1537" y="5055"/>
                  </a:lnTo>
                  <a:lnTo>
                    <a:pt x="1563" y="5149"/>
                  </a:lnTo>
                  <a:lnTo>
                    <a:pt x="1588" y="5251"/>
                  </a:lnTo>
                  <a:lnTo>
                    <a:pt x="1606" y="5345"/>
                  </a:lnTo>
                  <a:lnTo>
                    <a:pt x="1606" y="5439"/>
                  </a:lnTo>
                  <a:lnTo>
                    <a:pt x="1597" y="5482"/>
                  </a:lnTo>
                  <a:lnTo>
                    <a:pt x="1588" y="5524"/>
                  </a:lnTo>
                  <a:lnTo>
                    <a:pt x="1571" y="5558"/>
                  </a:lnTo>
                  <a:lnTo>
                    <a:pt x="1554" y="5584"/>
                  </a:lnTo>
                  <a:lnTo>
                    <a:pt x="1503" y="5618"/>
                  </a:lnTo>
                  <a:lnTo>
                    <a:pt x="1443" y="5644"/>
                  </a:lnTo>
                  <a:lnTo>
                    <a:pt x="1366" y="5652"/>
                  </a:lnTo>
                  <a:lnTo>
                    <a:pt x="1290" y="5644"/>
                  </a:lnTo>
                  <a:lnTo>
                    <a:pt x="1196" y="5627"/>
                  </a:lnTo>
                  <a:lnTo>
                    <a:pt x="1093" y="5593"/>
                  </a:lnTo>
                  <a:lnTo>
                    <a:pt x="999" y="5541"/>
                  </a:lnTo>
                  <a:lnTo>
                    <a:pt x="897" y="5473"/>
                  </a:lnTo>
                  <a:lnTo>
                    <a:pt x="794" y="5396"/>
                  </a:lnTo>
                  <a:lnTo>
                    <a:pt x="701" y="5294"/>
                  </a:lnTo>
                  <a:lnTo>
                    <a:pt x="607" y="5191"/>
                  </a:lnTo>
                  <a:lnTo>
                    <a:pt x="530" y="5063"/>
                  </a:lnTo>
                  <a:lnTo>
                    <a:pt x="436" y="4875"/>
                  </a:lnTo>
                  <a:lnTo>
                    <a:pt x="376" y="4696"/>
                  </a:lnTo>
                  <a:lnTo>
                    <a:pt x="325" y="4534"/>
                  </a:lnTo>
                  <a:lnTo>
                    <a:pt x="299" y="4363"/>
                  </a:lnTo>
                  <a:lnTo>
                    <a:pt x="282" y="4210"/>
                  </a:lnTo>
                  <a:lnTo>
                    <a:pt x="282" y="4047"/>
                  </a:lnTo>
                  <a:lnTo>
                    <a:pt x="291" y="3714"/>
                  </a:lnTo>
                  <a:lnTo>
                    <a:pt x="299" y="3527"/>
                  </a:lnTo>
                  <a:lnTo>
                    <a:pt x="308" y="3330"/>
                  </a:lnTo>
                  <a:lnTo>
                    <a:pt x="308" y="3117"/>
                  </a:lnTo>
                  <a:lnTo>
                    <a:pt x="291" y="2886"/>
                  </a:lnTo>
                  <a:lnTo>
                    <a:pt x="240" y="2408"/>
                  </a:lnTo>
                  <a:lnTo>
                    <a:pt x="146" y="1486"/>
                  </a:lnTo>
                  <a:lnTo>
                    <a:pt x="52" y="556"/>
                  </a:lnTo>
                  <a:lnTo>
                    <a:pt x="52" y="479"/>
                  </a:lnTo>
                  <a:lnTo>
                    <a:pt x="60" y="402"/>
                  </a:lnTo>
                  <a:lnTo>
                    <a:pt x="77" y="334"/>
                  </a:lnTo>
                  <a:lnTo>
                    <a:pt x="103" y="274"/>
                  </a:lnTo>
                  <a:lnTo>
                    <a:pt x="137" y="214"/>
                  </a:lnTo>
                  <a:lnTo>
                    <a:pt x="188" y="163"/>
                  </a:lnTo>
                  <a:lnTo>
                    <a:pt x="240" y="129"/>
                  </a:lnTo>
                  <a:lnTo>
                    <a:pt x="299" y="95"/>
                  </a:lnTo>
                  <a:lnTo>
                    <a:pt x="342" y="78"/>
                  </a:lnTo>
                  <a:lnTo>
                    <a:pt x="393" y="69"/>
                  </a:lnTo>
                  <a:lnTo>
                    <a:pt x="496" y="61"/>
                  </a:lnTo>
                  <a:close/>
                  <a:moveTo>
                    <a:pt x="479" y="1"/>
                  </a:moveTo>
                  <a:lnTo>
                    <a:pt x="376" y="18"/>
                  </a:lnTo>
                  <a:lnTo>
                    <a:pt x="282" y="44"/>
                  </a:lnTo>
                  <a:lnTo>
                    <a:pt x="205" y="78"/>
                  </a:lnTo>
                  <a:lnTo>
                    <a:pt x="146" y="129"/>
                  </a:lnTo>
                  <a:lnTo>
                    <a:pt x="103" y="180"/>
                  </a:lnTo>
                  <a:lnTo>
                    <a:pt x="60" y="240"/>
                  </a:lnTo>
                  <a:lnTo>
                    <a:pt x="26" y="317"/>
                  </a:lnTo>
                  <a:lnTo>
                    <a:pt x="9" y="394"/>
                  </a:lnTo>
                  <a:lnTo>
                    <a:pt x="1" y="470"/>
                  </a:lnTo>
                  <a:lnTo>
                    <a:pt x="1" y="564"/>
                  </a:lnTo>
                  <a:lnTo>
                    <a:pt x="86" y="1486"/>
                  </a:lnTo>
                  <a:lnTo>
                    <a:pt x="180" y="2408"/>
                  </a:lnTo>
                  <a:lnTo>
                    <a:pt x="231" y="2886"/>
                  </a:lnTo>
                  <a:lnTo>
                    <a:pt x="248" y="3117"/>
                  </a:lnTo>
                  <a:lnTo>
                    <a:pt x="257" y="3322"/>
                  </a:lnTo>
                  <a:lnTo>
                    <a:pt x="248" y="3527"/>
                  </a:lnTo>
                  <a:lnTo>
                    <a:pt x="240" y="3714"/>
                  </a:lnTo>
                  <a:lnTo>
                    <a:pt x="231" y="4047"/>
                  </a:lnTo>
                  <a:lnTo>
                    <a:pt x="231" y="4210"/>
                  </a:lnTo>
                  <a:lnTo>
                    <a:pt x="248" y="4380"/>
                  </a:lnTo>
                  <a:lnTo>
                    <a:pt x="274" y="4543"/>
                  </a:lnTo>
                  <a:lnTo>
                    <a:pt x="325" y="4713"/>
                  </a:lnTo>
                  <a:lnTo>
                    <a:pt x="393" y="4901"/>
                  </a:lnTo>
                  <a:lnTo>
                    <a:pt x="487" y="5089"/>
                  </a:lnTo>
                  <a:lnTo>
                    <a:pt x="573" y="5225"/>
                  </a:lnTo>
                  <a:lnTo>
                    <a:pt x="666" y="5345"/>
                  </a:lnTo>
                  <a:lnTo>
                    <a:pt x="769" y="5447"/>
                  </a:lnTo>
                  <a:lnTo>
                    <a:pt x="880" y="5533"/>
                  </a:lnTo>
                  <a:lnTo>
                    <a:pt x="982" y="5593"/>
                  </a:lnTo>
                  <a:lnTo>
                    <a:pt x="1085" y="5644"/>
                  </a:lnTo>
                  <a:lnTo>
                    <a:pt x="1187" y="5678"/>
                  </a:lnTo>
                  <a:lnTo>
                    <a:pt x="1281" y="5695"/>
                  </a:lnTo>
                  <a:lnTo>
                    <a:pt x="1358" y="5704"/>
                  </a:lnTo>
                  <a:lnTo>
                    <a:pt x="1426" y="5695"/>
                  </a:lnTo>
                  <a:lnTo>
                    <a:pt x="1495" y="5686"/>
                  </a:lnTo>
                  <a:lnTo>
                    <a:pt x="1546" y="5661"/>
                  </a:lnTo>
                  <a:lnTo>
                    <a:pt x="1588" y="5627"/>
                  </a:lnTo>
                  <a:lnTo>
                    <a:pt x="1614" y="5593"/>
                  </a:lnTo>
                  <a:lnTo>
                    <a:pt x="1640" y="5550"/>
                  </a:lnTo>
                  <a:lnTo>
                    <a:pt x="1648" y="5507"/>
                  </a:lnTo>
                  <a:lnTo>
                    <a:pt x="1657" y="5465"/>
                  </a:lnTo>
                  <a:lnTo>
                    <a:pt x="1657" y="5362"/>
                  </a:lnTo>
                  <a:lnTo>
                    <a:pt x="1648" y="5260"/>
                  </a:lnTo>
                  <a:lnTo>
                    <a:pt x="1623" y="5149"/>
                  </a:lnTo>
                  <a:lnTo>
                    <a:pt x="1588" y="5046"/>
                  </a:lnTo>
                  <a:lnTo>
                    <a:pt x="1529" y="4884"/>
                  </a:lnTo>
                  <a:lnTo>
                    <a:pt x="1520" y="4867"/>
                  </a:lnTo>
                  <a:lnTo>
                    <a:pt x="1418" y="4594"/>
                  </a:lnTo>
                  <a:lnTo>
                    <a:pt x="1315" y="4321"/>
                  </a:lnTo>
                  <a:lnTo>
                    <a:pt x="1221" y="4030"/>
                  </a:lnTo>
                  <a:lnTo>
                    <a:pt x="1136" y="3740"/>
                  </a:lnTo>
                  <a:lnTo>
                    <a:pt x="1102" y="3595"/>
                  </a:lnTo>
                  <a:lnTo>
                    <a:pt x="1076" y="3450"/>
                  </a:lnTo>
                  <a:lnTo>
                    <a:pt x="1051" y="3305"/>
                  </a:lnTo>
                  <a:lnTo>
                    <a:pt x="1034" y="3151"/>
                  </a:lnTo>
                  <a:lnTo>
                    <a:pt x="1016" y="3006"/>
                  </a:lnTo>
                  <a:lnTo>
                    <a:pt x="1016" y="2852"/>
                  </a:lnTo>
                  <a:lnTo>
                    <a:pt x="1016" y="2707"/>
                  </a:lnTo>
                  <a:lnTo>
                    <a:pt x="1034" y="2562"/>
                  </a:lnTo>
                  <a:lnTo>
                    <a:pt x="1059" y="2400"/>
                  </a:lnTo>
                  <a:lnTo>
                    <a:pt x="1093" y="2246"/>
                  </a:lnTo>
                  <a:lnTo>
                    <a:pt x="1170" y="1939"/>
                  </a:lnTo>
                  <a:lnTo>
                    <a:pt x="1238" y="1683"/>
                  </a:lnTo>
                  <a:lnTo>
                    <a:pt x="1264" y="1546"/>
                  </a:lnTo>
                  <a:lnTo>
                    <a:pt x="1290" y="1409"/>
                  </a:lnTo>
                  <a:lnTo>
                    <a:pt x="1307" y="1298"/>
                  </a:lnTo>
                  <a:lnTo>
                    <a:pt x="1315" y="1170"/>
                  </a:lnTo>
                  <a:lnTo>
                    <a:pt x="1315" y="1025"/>
                  </a:lnTo>
                  <a:lnTo>
                    <a:pt x="1307" y="872"/>
                  </a:lnTo>
                  <a:lnTo>
                    <a:pt x="1273" y="718"/>
                  </a:lnTo>
                  <a:lnTo>
                    <a:pt x="1255" y="633"/>
                  </a:lnTo>
                  <a:lnTo>
                    <a:pt x="1230" y="556"/>
                  </a:lnTo>
                  <a:lnTo>
                    <a:pt x="1196" y="487"/>
                  </a:lnTo>
                  <a:lnTo>
                    <a:pt x="1153" y="411"/>
                  </a:lnTo>
                  <a:lnTo>
                    <a:pt x="1110" y="342"/>
                  </a:lnTo>
                  <a:lnTo>
                    <a:pt x="1059" y="274"/>
                  </a:lnTo>
                  <a:lnTo>
                    <a:pt x="974" y="189"/>
                  </a:lnTo>
                  <a:lnTo>
                    <a:pt x="880" y="120"/>
                  </a:lnTo>
                  <a:lnTo>
                    <a:pt x="786" y="69"/>
                  </a:lnTo>
                  <a:lnTo>
                    <a:pt x="684" y="26"/>
                  </a:lnTo>
                  <a:lnTo>
                    <a:pt x="581" y="9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3" name="Google Shape;10213;p44"/>
            <p:cNvSpPr/>
            <p:nvPr/>
          </p:nvSpPr>
          <p:spPr>
            <a:xfrm>
              <a:off x="4777538" y="2856450"/>
              <a:ext cx="293500" cy="525475"/>
            </a:xfrm>
            <a:custGeom>
              <a:avLst/>
              <a:gdLst/>
              <a:ahLst/>
              <a:cxnLst/>
              <a:rect l="l" t="t" r="r" b="b"/>
              <a:pathLst>
                <a:path w="11740" h="21019" extrusionOk="0">
                  <a:moveTo>
                    <a:pt x="7069" y="111"/>
                  </a:moveTo>
                  <a:lnTo>
                    <a:pt x="7368" y="120"/>
                  </a:lnTo>
                  <a:lnTo>
                    <a:pt x="7658" y="145"/>
                  </a:lnTo>
                  <a:lnTo>
                    <a:pt x="7940" y="179"/>
                  </a:lnTo>
                  <a:lnTo>
                    <a:pt x="8196" y="231"/>
                  </a:lnTo>
                  <a:lnTo>
                    <a:pt x="8418" y="282"/>
                  </a:lnTo>
                  <a:lnTo>
                    <a:pt x="8606" y="342"/>
                  </a:lnTo>
                  <a:lnTo>
                    <a:pt x="8751" y="393"/>
                  </a:lnTo>
                  <a:lnTo>
                    <a:pt x="8802" y="418"/>
                  </a:lnTo>
                  <a:lnTo>
                    <a:pt x="8837" y="444"/>
                  </a:lnTo>
                  <a:lnTo>
                    <a:pt x="9084" y="640"/>
                  </a:lnTo>
                  <a:lnTo>
                    <a:pt x="9306" y="837"/>
                  </a:lnTo>
                  <a:lnTo>
                    <a:pt x="9511" y="1025"/>
                  </a:lnTo>
                  <a:lnTo>
                    <a:pt x="9699" y="1212"/>
                  </a:lnTo>
                  <a:lnTo>
                    <a:pt x="9869" y="1400"/>
                  </a:lnTo>
                  <a:lnTo>
                    <a:pt x="10023" y="1579"/>
                  </a:lnTo>
                  <a:lnTo>
                    <a:pt x="10151" y="1767"/>
                  </a:lnTo>
                  <a:lnTo>
                    <a:pt x="10271" y="1938"/>
                  </a:lnTo>
                  <a:lnTo>
                    <a:pt x="10373" y="2117"/>
                  </a:lnTo>
                  <a:lnTo>
                    <a:pt x="10459" y="2288"/>
                  </a:lnTo>
                  <a:lnTo>
                    <a:pt x="10535" y="2459"/>
                  </a:lnTo>
                  <a:lnTo>
                    <a:pt x="10595" y="2629"/>
                  </a:lnTo>
                  <a:lnTo>
                    <a:pt x="10638" y="2792"/>
                  </a:lnTo>
                  <a:lnTo>
                    <a:pt x="10672" y="2962"/>
                  </a:lnTo>
                  <a:lnTo>
                    <a:pt x="10698" y="3125"/>
                  </a:lnTo>
                  <a:lnTo>
                    <a:pt x="10706" y="3287"/>
                  </a:lnTo>
                  <a:lnTo>
                    <a:pt x="10706" y="3449"/>
                  </a:lnTo>
                  <a:lnTo>
                    <a:pt x="10698" y="3611"/>
                  </a:lnTo>
                  <a:lnTo>
                    <a:pt x="10681" y="3773"/>
                  </a:lnTo>
                  <a:lnTo>
                    <a:pt x="10655" y="3936"/>
                  </a:lnTo>
                  <a:lnTo>
                    <a:pt x="10612" y="4089"/>
                  </a:lnTo>
                  <a:lnTo>
                    <a:pt x="10570" y="4252"/>
                  </a:lnTo>
                  <a:lnTo>
                    <a:pt x="10518" y="4414"/>
                  </a:lnTo>
                  <a:lnTo>
                    <a:pt x="10467" y="4567"/>
                  </a:lnTo>
                  <a:lnTo>
                    <a:pt x="10339" y="4892"/>
                  </a:lnTo>
                  <a:lnTo>
                    <a:pt x="10185" y="5208"/>
                  </a:lnTo>
                  <a:lnTo>
                    <a:pt x="10032" y="5532"/>
                  </a:lnTo>
                  <a:lnTo>
                    <a:pt x="9861" y="5865"/>
                  </a:lnTo>
                  <a:lnTo>
                    <a:pt x="9579" y="6411"/>
                  </a:lnTo>
                  <a:lnTo>
                    <a:pt x="9451" y="6693"/>
                  </a:lnTo>
                  <a:lnTo>
                    <a:pt x="9315" y="6983"/>
                  </a:lnTo>
                  <a:lnTo>
                    <a:pt x="9195" y="7282"/>
                  </a:lnTo>
                  <a:lnTo>
                    <a:pt x="9084" y="7581"/>
                  </a:lnTo>
                  <a:lnTo>
                    <a:pt x="8990" y="7897"/>
                  </a:lnTo>
                  <a:lnTo>
                    <a:pt x="8905" y="8213"/>
                  </a:lnTo>
                  <a:lnTo>
                    <a:pt x="8871" y="8375"/>
                  </a:lnTo>
                  <a:lnTo>
                    <a:pt x="8845" y="8546"/>
                  </a:lnTo>
                  <a:lnTo>
                    <a:pt x="8819" y="8716"/>
                  </a:lnTo>
                  <a:lnTo>
                    <a:pt x="8802" y="8887"/>
                  </a:lnTo>
                  <a:lnTo>
                    <a:pt x="8794" y="9058"/>
                  </a:lnTo>
                  <a:lnTo>
                    <a:pt x="8785" y="9237"/>
                  </a:lnTo>
                  <a:lnTo>
                    <a:pt x="8785" y="9416"/>
                  </a:lnTo>
                  <a:lnTo>
                    <a:pt x="8794" y="9596"/>
                  </a:lnTo>
                  <a:lnTo>
                    <a:pt x="8811" y="9784"/>
                  </a:lnTo>
                  <a:lnTo>
                    <a:pt x="8837" y="9971"/>
                  </a:lnTo>
                  <a:lnTo>
                    <a:pt x="8871" y="10159"/>
                  </a:lnTo>
                  <a:lnTo>
                    <a:pt x="8905" y="10356"/>
                  </a:lnTo>
                  <a:lnTo>
                    <a:pt x="8956" y="10552"/>
                  </a:lnTo>
                  <a:lnTo>
                    <a:pt x="9016" y="10748"/>
                  </a:lnTo>
                  <a:lnTo>
                    <a:pt x="9084" y="10953"/>
                  </a:lnTo>
                  <a:lnTo>
                    <a:pt x="9152" y="11167"/>
                  </a:lnTo>
                  <a:lnTo>
                    <a:pt x="9238" y="11363"/>
                  </a:lnTo>
                  <a:lnTo>
                    <a:pt x="9340" y="11576"/>
                  </a:lnTo>
                  <a:lnTo>
                    <a:pt x="9451" y="11781"/>
                  </a:lnTo>
                  <a:lnTo>
                    <a:pt x="9571" y="12003"/>
                  </a:lnTo>
                  <a:lnTo>
                    <a:pt x="9835" y="12447"/>
                  </a:lnTo>
                  <a:lnTo>
                    <a:pt x="10117" y="12900"/>
                  </a:lnTo>
                  <a:lnTo>
                    <a:pt x="10441" y="13429"/>
                  </a:lnTo>
                  <a:lnTo>
                    <a:pt x="10604" y="13693"/>
                  </a:lnTo>
                  <a:lnTo>
                    <a:pt x="10757" y="13967"/>
                  </a:lnTo>
                  <a:lnTo>
                    <a:pt x="10911" y="14240"/>
                  </a:lnTo>
                  <a:lnTo>
                    <a:pt x="11056" y="14522"/>
                  </a:lnTo>
                  <a:lnTo>
                    <a:pt x="11184" y="14803"/>
                  </a:lnTo>
                  <a:lnTo>
                    <a:pt x="11304" y="15085"/>
                  </a:lnTo>
                  <a:lnTo>
                    <a:pt x="11406" y="15367"/>
                  </a:lnTo>
                  <a:lnTo>
                    <a:pt x="11500" y="15648"/>
                  </a:lnTo>
                  <a:lnTo>
                    <a:pt x="11534" y="15794"/>
                  </a:lnTo>
                  <a:lnTo>
                    <a:pt x="11560" y="15939"/>
                  </a:lnTo>
                  <a:lnTo>
                    <a:pt x="11585" y="16075"/>
                  </a:lnTo>
                  <a:lnTo>
                    <a:pt x="11611" y="16220"/>
                  </a:lnTo>
                  <a:lnTo>
                    <a:pt x="11620" y="16366"/>
                  </a:lnTo>
                  <a:lnTo>
                    <a:pt x="11628" y="16511"/>
                  </a:lnTo>
                  <a:lnTo>
                    <a:pt x="11628" y="16656"/>
                  </a:lnTo>
                  <a:lnTo>
                    <a:pt x="11628" y="16792"/>
                  </a:lnTo>
                  <a:lnTo>
                    <a:pt x="11611" y="16938"/>
                  </a:lnTo>
                  <a:lnTo>
                    <a:pt x="11594" y="17083"/>
                  </a:lnTo>
                  <a:lnTo>
                    <a:pt x="11568" y="17228"/>
                  </a:lnTo>
                  <a:lnTo>
                    <a:pt x="11534" y="17364"/>
                  </a:lnTo>
                  <a:lnTo>
                    <a:pt x="11466" y="17561"/>
                  </a:lnTo>
                  <a:lnTo>
                    <a:pt x="11389" y="17757"/>
                  </a:lnTo>
                  <a:lnTo>
                    <a:pt x="11295" y="17945"/>
                  </a:lnTo>
                  <a:lnTo>
                    <a:pt x="11193" y="18133"/>
                  </a:lnTo>
                  <a:lnTo>
                    <a:pt x="11073" y="18312"/>
                  </a:lnTo>
                  <a:lnTo>
                    <a:pt x="10937" y="18491"/>
                  </a:lnTo>
                  <a:lnTo>
                    <a:pt x="10783" y="18671"/>
                  </a:lnTo>
                  <a:lnTo>
                    <a:pt x="10612" y="18841"/>
                  </a:lnTo>
                  <a:lnTo>
                    <a:pt x="10433" y="19012"/>
                  </a:lnTo>
                  <a:lnTo>
                    <a:pt x="10237" y="19183"/>
                  </a:lnTo>
                  <a:lnTo>
                    <a:pt x="10023" y="19345"/>
                  </a:lnTo>
                  <a:lnTo>
                    <a:pt x="9793" y="19507"/>
                  </a:lnTo>
                  <a:lnTo>
                    <a:pt x="9545" y="19669"/>
                  </a:lnTo>
                  <a:lnTo>
                    <a:pt x="9289" y="19823"/>
                  </a:lnTo>
                  <a:lnTo>
                    <a:pt x="9016" y="19985"/>
                  </a:lnTo>
                  <a:lnTo>
                    <a:pt x="8717" y="20130"/>
                  </a:lnTo>
                  <a:lnTo>
                    <a:pt x="8444" y="20276"/>
                  </a:lnTo>
                  <a:lnTo>
                    <a:pt x="8171" y="20395"/>
                  </a:lnTo>
                  <a:lnTo>
                    <a:pt x="7915" y="20506"/>
                  </a:lnTo>
                  <a:lnTo>
                    <a:pt x="7675" y="20608"/>
                  </a:lnTo>
                  <a:lnTo>
                    <a:pt x="7445" y="20694"/>
                  </a:lnTo>
                  <a:lnTo>
                    <a:pt x="7223" y="20762"/>
                  </a:lnTo>
                  <a:lnTo>
                    <a:pt x="7018" y="20813"/>
                  </a:lnTo>
                  <a:lnTo>
                    <a:pt x="6822" y="20865"/>
                  </a:lnTo>
                  <a:lnTo>
                    <a:pt x="6634" y="20890"/>
                  </a:lnTo>
                  <a:lnTo>
                    <a:pt x="6463" y="20907"/>
                  </a:lnTo>
                  <a:lnTo>
                    <a:pt x="6310" y="20907"/>
                  </a:lnTo>
                  <a:lnTo>
                    <a:pt x="6156" y="20899"/>
                  </a:lnTo>
                  <a:lnTo>
                    <a:pt x="6019" y="20873"/>
                  </a:lnTo>
                  <a:lnTo>
                    <a:pt x="5900" y="20839"/>
                  </a:lnTo>
                  <a:lnTo>
                    <a:pt x="5780" y="20788"/>
                  </a:lnTo>
                  <a:lnTo>
                    <a:pt x="5678" y="20719"/>
                  </a:lnTo>
                  <a:lnTo>
                    <a:pt x="5618" y="20668"/>
                  </a:lnTo>
                  <a:lnTo>
                    <a:pt x="5558" y="20617"/>
                  </a:lnTo>
                  <a:lnTo>
                    <a:pt x="5507" y="20557"/>
                  </a:lnTo>
                  <a:lnTo>
                    <a:pt x="5464" y="20489"/>
                  </a:lnTo>
                  <a:lnTo>
                    <a:pt x="5422" y="20412"/>
                  </a:lnTo>
                  <a:lnTo>
                    <a:pt x="5379" y="20335"/>
                  </a:lnTo>
                  <a:lnTo>
                    <a:pt x="5353" y="20258"/>
                  </a:lnTo>
                  <a:lnTo>
                    <a:pt x="5319" y="20165"/>
                  </a:lnTo>
                  <a:lnTo>
                    <a:pt x="5277" y="19977"/>
                  </a:lnTo>
                  <a:lnTo>
                    <a:pt x="5242" y="19780"/>
                  </a:lnTo>
                  <a:lnTo>
                    <a:pt x="5234" y="19558"/>
                  </a:lnTo>
                  <a:lnTo>
                    <a:pt x="5225" y="19328"/>
                  </a:lnTo>
                  <a:lnTo>
                    <a:pt x="5234" y="19089"/>
                  </a:lnTo>
                  <a:lnTo>
                    <a:pt x="5251" y="18841"/>
                  </a:lnTo>
                  <a:lnTo>
                    <a:pt x="5277" y="18577"/>
                  </a:lnTo>
                  <a:lnTo>
                    <a:pt x="5311" y="18312"/>
                  </a:lnTo>
                  <a:lnTo>
                    <a:pt x="5388" y="17766"/>
                  </a:lnTo>
                  <a:lnTo>
                    <a:pt x="5473" y="17219"/>
                  </a:lnTo>
                  <a:lnTo>
                    <a:pt x="5601" y="16383"/>
                  </a:lnTo>
                  <a:lnTo>
                    <a:pt x="5644" y="16075"/>
                  </a:lnTo>
                  <a:lnTo>
                    <a:pt x="5669" y="15768"/>
                  </a:lnTo>
                  <a:lnTo>
                    <a:pt x="5686" y="15452"/>
                  </a:lnTo>
                  <a:lnTo>
                    <a:pt x="5695" y="15145"/>
                  </a:lnTo>
                  <a:lnTo>
                    <a:pt x="5695" y="14829"/>
                  </a:lnTo>
                  <a:lnTo>
                    <a:pt x="5678" y="14513"/>
                  </a:lnTo>
                  <a:lnTo>
                    <a:pt x="5661" y="14189"/>
                  </a:lnTo>
                  <a:lnTo>
                    <a:pt x="5627" y="13873"/>
                  </a:lnTo>
                  <a:lnTo>
                    <a:pt x="5575" y="13557"/>
                  </a:lnTo>
                  <a:lnTo>
                    <a:pt x="5524" y="13232"/>
                  </a:lnTo>
                  <a:lnTo>
                    <a:pt x="5464" y="12917"/>
                  </a:lnTo>
                  <a:lnTo>
                    <a:pt x="5388" y="12592"/>
                  </a:lnTo>
                  <a:lnTo>
                    <a:pt x="5302" y="12276"/>
                  </a:lnTo>
                  <a:lnTo>
                    <a:pt x="5208" y="11960"/>
                  </a:lnTo>
                  <a:lnTo>
                    <a:pt x="5106" y="11636"/>
                  </a:lnTo>
                  <a:lnTo>
                    <a:pt x="4995" y="11320"/>
                  </a:lnTo>
                  <a:lnTo>
                    <a:pt x="4875" y="11004"/>
                  </a:lnTo>
                  <a:lnTo>
                    <a:pt x="4747" y="10688"/>
                  </a:lnTo>
                  <a:lnTo>
                    <a:pt x="4602" y="10381"/>
                  </a:lnTo>
                  <a:lnTo>
                    <a:pt x="4457" y="10065"/>
                  </a:lnTo>
                  <a:lnTo>
                    <a:pt x="4295" y="9758"/>
                  </a:lnTo>
                  <a:lnTo>
                    <a:pt x="4133" y="9451"/>
                  </a:lnTo>
                  <a:lnTo>
                    <a:pt x="3953" y="9152"/>
                  </a:lnTo>
                  <a:lnTo>
                    <a:pt x="3766" y="8844"/>
                  </a:lnTo>
                  <a:lnTo>
                    <a:pt x="3578" y="8546"/>
                  </a:lnTo>
                  <a:lnTo>
                    <a:pt x="3373" y="8255"/>
                  </a:lnTo>
                  <a:lnTo>
                    <a:pt x="3159" y="7957"/>
                  </a:lnTo>
                  <a:lnTo>
                    <a:pt x="2937" y="7675"/>
                  </a:lnTo>
                  <a:lnTo>
                    <a:pt x="2715" y="7385"/>
                  </a:lnTo>
                  <a:lnTo>
                    <a:pt x="2476" y="7103"/>
                  </a:lnTo>
                  <a:lnTo>
                    <a:pt x="2229" y="6830"/>
                  </a:lnTo>
                  <a:lnTo>
                    <a:pt x="1973" y="6557"/>
                  </a:lnTo>
                  <a:lnTo>
                    <a:pt x="1682" y="6258"/>
                  </a:lnTo>
                  <a:lnTo>
                    <a:pt x="1307" y="5865"/>
                  </a:lnTo>
                  <a:lnTo>
                    <a:pt x="1128" y="5660"/>
                  </a:lnTo>
                  <a:lnTo>
                    <a:pt x="948" y="5455"/>
                  </a:lnTo>
                  <a:lnTo>
                    <a:pt x="778" y="5242"/>
                  </a:lnTo>
                  <a:lnTo>
                    <a:pt x="624" y="5020"/>
                  </a:lnTo>
                  <a:lnTo>
                    <a:pt x="479" y="4789"/>
                  </a:lnTo>
                  <a:lnTo>
                    <a:pt x="410" y="4678"/>
                  </a:lnTo>
                  <a:lnTo>
                    <a:pt x="351" y="4550"/>
                  </a:lnTo>
                  <a:lnTo>
                    <a:pt x="291" y="4414"/>
                  </a:lnTo>
                  <a:lnTo>
                    <a:pt x="240" y="4269"/>
                  </a:lnTo>
                  <a:lnTo>
                    <a:pt x="197" y="4123"/>
                  </a:lnTo>
                  <a:lnTo>
                    <a:pt x="163" y="3970"/>
                  </a:lnTo>
                  <a:lnTo>
                    <a:pt x="129" y="3808"/>
                  </a:lnTo>
                  <a:lnTo>
                    <a:pt x="112" y="3654"/>
                  </a:lnTo>
                  <a:lnTo>
                    <a:pt x="112" y="3492"/>
                  </a:lnTo>
                  <a:lnTo>
                    <a:pt x="112" y="3330"/>
                  </a:lnTo>
                  <a:lnTo>
                    <a:pt x="129" y="3176"/>
                  </a:lnTo>
                  <a:lnTo>
                    <a:pt x="154" y="3022"/>
                  </a:lnTo>
                  <a:lnTo>
                    <a:pt x="197" y="2869"/>
                  </a:lnTo>
                  <a:lnTo>
                    <a:pt x="257" y="2723"/>
                  </a:lnTo>
                  <a:lnTo>
                    <a:pt x="325" y="2578"/>
                  </a:lnTo>
                  <a:lnTo>
                    <a:pt x="410" y="2442"/>
                  </a:lnTo>
                  <a:lnTo>
                    <a:pt x="504" y="2314"/>
                  </a:lnTo>
                  <a:lnTo>
                    <a:pt x="624" y="2203"/>
                  </a:lnTo>
                  <a:lnTo>
                    <a:pt x="718" y="2117"/>
                  </a:lnTo>
                  <a:lnTo>
                    <a:pt x="812" y="2049"/>
                  </a:lnTo>
                  <a:lnTo>
                    <a:pt x="914" y="1989"/>
                  </a:lnTo>
                  <a:lnTo>
                    <a:pt x="1025" y="1938"/>
                  </a:lnTo>
                  <a:lnTo>
                    <a:pt x="1136" y="1887"/>
                  </a:lnTo>
                  <a:lnTo>
                    <a:pt x="1247" y="1853"/>
                  </a:lnTo>
                  <a:lnTo>
                    <a:pt x="1358" y="1818"/>
                  </a:lnTo>
                  <a:lnTo>
                    <a:pt x="1478" y="1784"/>
                  </a:lnTo>
                  <a:lnTo>
                    <a:pt x="1725" y="1742"/>
                  </a:lnTo>
                  <a:lnTo>
                    <a:pt x="1973" y="1707"/>
                  </a:lnTo>
                  <a:lnTo>
                    <a:pt x="2220" y="1682"/>
                  </a:lnTo>
                  <a:lnTo>
                    <a:pt x="2476" y="1665"/>
                  </a:lnTo>
                  <a:lnTo>
                    <a:pt x="2801" y="1639"/>
                  </a:lnTo>
                  <a:lnTo>
                    <a:pt x="3125" y="1605"/>
                  </a:lnTo>
                  <a:lnTo>
                    <a:pt x="3339" y="1571"/>
                  </a:lnTo>
                  <a:lnTo>
                    <a:pt x="3535" y="1537"/>
                  </a:lnTo>
                  <a:lnTo>
                    <a:pt x="3723" y="1486"/>
                  </a:lnTo>
                  <a:lnTo>
                    <a:pt x="3902" y="1434"/>
                  </a:lnTo>
                  <a:lnTo>
                    <a:pt x="4073" y="1383"/>
                  </a:lnTo>
                  <a:lnTo>
                    <a:pt x="4235" y="1323"/>
                  </a:lnTo>
                  <a:lnTo>
                    <a:pt x="4389" y="1255"/>
                  </a:lnTo>
                  <a:lnTo>
                    <a:pt x="4534" y="1187"/>
                  </a:lnTo>
                  <a:lnTo>
                    <a:pt x="4670" y="1118"/>
                  </a:lnTo>
                  <a:lnTo>
                    <a:pt x="4798" y="1050"/>
                  </a:lnTo>
                  <a:lnTo>
                    <a:pt x="5038" y="905"/>
                  </a:lnTo>
                  <a:lnTo>
                    <a:pt x="5251" y="760"/>
                  </a:lnTo>
                  <a:lnTo>
                    <a:pt x="5447" y="623"/>
                  </a:lnTo>
                  <a:lnTo>
                    <a:pt x="5669" y="461"/>
                  </a:lnTo>
                  <a:lnTo>
                    <a:pt x="5772" y="393"/>
                  </a:lnTo>
                  <a:lnTo>
                    <a:pt x="5874" y="342"/>
                  </a:lnTo>
                  <a:lnTo>
                    <a:pt x="6002" y="282"/>
                  </a:lnTo>
                  <a:lnTo>
                    <a:pt x="6139" y="231"/>
                  </a:lnTo>
                  <a:lnTo>
                    <a:pt x="6284" y="188"/>
                  </a:lnTo>
                  <a:lnTo>
                    <a:pt x="6429" y="162"/>
                  </a:lnTo>
                  <a:lnTo>
                    <a:pt x="6583" y="137"/>
                  </a:lnTo>
                  <a:lnTo>
                    <a:pt x="6745" y="120"/>
                  </a:lnTo>
                  <a:lnTo>
                    <a:pt x="6907" y="111"/>
                  </a:lnTo>
                  <a:close/>
                  <a:moveTo>
                    <a:pt x="6924" y="0"/>
                  </a:moveTo>
                  <a:lnTo>
                    <a:pt x="6685" y="17"/>
                  </a:lnTo>
                  <a:lnTo>
                    <a:pt x="6455" y="43"/>
                  </a:lnTo>
                  <a:lnTo>
                    <a:pt x="6233" y="94"/>
                  </a:lnTo>
                  <a:lnTo>
                    <a:pt x="6122" y="120"/>
                  </a:lnTo>
                  <a:lnTo>
                    <a:pt x="6019" y="154"/>
                  </a:lnTo>
                  <a:lnTo>
                    <a:pt x="5917" y="196"/>
                  </a:lnTo>
                  <a:lnTo>
                    <a:pt x="5823" y="239"/>
                  </a:lnTo>
                  <a:lnTo>
                    <a:pt x="5720" y="299"/>
                  </a:lnTo>
                  <a:lnTo>
                    <a:pt x="5618" y="367"/>
                  </a:lnTo>
                  <a:lnTo>
                    <a:pt x="5379" y="529"/>
                  </a:lnTo>
                  <a:lnTo>
                    <a:pt x="5191" y="666"/>
                  </a:lnTo>
                  <a:lnTo>
                    <a:pt x="4978" y="811"/>
                  </a:lnTo>
                  <a:lnTo>
                    <a:pt x="4747" y="948"/>
                  </a:lnTo>
                  <a:lnTo>
                    <a:pt x="4483" y="1093"/>
                  </a:lnTo>
                  <a:lnTo>
                    <a:pt x="4346" y="1153"/>
                  </a:lnTo>
                  <a:lnTo>
                    <a:pt x="4192" y="1221"/>
                  </a:lnTo>
                  <a:lnTo>
                    <a:pt x="4039" y="1281"/>
                  </a:lnTo>
                  <a:lnTo>
                    <a:pt x="3876" y="1332"/>
                  </a:lnTo>
                  <a:lnTo>
                    <a:pt x="3697" y="1383"/>
                  </a:lnTo>
                  <a:lnTo>
                    <a:pt x="3509" y="1426"/>
                  </a:lnTo>
                  <a:lnTo>
                    <a:pt x="3313" y="1468"/>
                  </a:lnTo>
                  <a:lnTo>
                    <a:pt x="3108" y="1503"/>
                  </a:lnTo>
                  <a:lnTo>
                    <a:pt x="2792" y="1528"/>
                  </a:lnTo>
                  <a:lnTo>
                    <a:pt x="2468" y="1554"/>
                  </a:lnTo>
                  <a:lnTo>
                    <a:pt x="2212" y="1579"/>
                  </a:lnTo>
                  <a:lnTo>
                    <a:pt x="1947" y="1597"/>
                  </a:lnTo>
                  <a:lnTo>
                    <a:pt x="1691" y="1631"/>
                  </a:lnTo>
                  <a:lnTo>
                    <a:pt x="1443" y="1682"/>
                  </a:lnTo>
                  <a:lnTo>
                    <a:pt x="1324" y="1716"/>
                  </a:lnTo>
                  <a:lnTo>
                    <a:pt x="1204" y="1750"/>
                  </a:lnTo>
                  <a:lnTo>
                    <a:pt x="1085" y="1793"/>
                  </a:lnTo>
                  <a:lnTo>
                    <a:pt x="974" y="1844"/>
                  </a:lnTo>
                  <a:lnTo>
                    <a:pt x="863" y="1895"/>
                  </a:lnTo>
                  <a:lnTo>
                    <a:pt x="752" y="1964"/>
                  </a:lnTo>
                  <a:lnTo>
                    <a:pt x="649" y="2032"/>
                  </a:lnTo>
                  <a:lnTo>
                    <a:pt x="547" y="2117"/>
                  </a:lnTo>
                  <a:lnTo>
                    <a:pt x="428" y="2245"/>
                  </a:lnTo>
                  <a:lnTo>
                    <a:pt x="317" y="2373"/>
                  </a:lnTo>
                  <a:lnTo>
                    <a:pt x="231" y="2519"/>
                  </a:lnTo>
                  <a:lnTo>
                    <a:pt x="154" y="2672"/>
                  </a:lnTo>
                  <a:lnTo>
                    <a:pt x="95" y="2826"/>
                  </a:lnTo>
                  <a:lnTo>
                    <a:pt x="52" y="2988"/>
                  </a:lnTo>
                  <a:lnTo>
                    <a:pt x="26" y="3150"/>
                  </a:lnTo>
                  <a:lnTo>
                    <a:pt x="9" y="3321"/>
                  </a:lnTo>
                  <a:lnTo>
                    <a:pt x="1" y="3483"/>
                  </a:lnTo>
                  <a:lnTo>
                    <a:pt x="9" y="3654"/>
                  </a:lnTo>
                  <a:lnTo>
                    <a:pt x="26" y="3825"/>
                  </a:lnTo>
                  <a:lnTo>
                    <a:pt x="52" y="3987"/>
                  </a:lnTo>
                  <a:lnTo>
                    <a:pt x="95" y="4149"/>
                  </a:lnTo>
                  <a:lnTo>
                    <a:pt x="137" y="4303"/>
                  </a:lnTo>
                  <a:lnTo>
                    <a:pt x="188" y="4456"/>
                  </a:lnTo>
                  <a:lnTo>
                    <a:pt x="257" y="4602"/>
                  </a:lnTo>
                  <a:lnTo>
                    <a:pt x="317" y="4721"/>
                  </a:lnTo>
                  <a:lnTo>
                    <a:pt x="385" y="4849"/>
                  </a:lnTo>
                  <a:lnTo>
                    <a:pt x="530" y="5080"/>
                  </a:lnTo>
                  <a:lnTo>
                    <a:pt x="684" y="5302"/>
                  </a:lnTo>
                  <a:lnTo>
                    <a:pt x="854" y="5524"/>
                  </a:lnTo>
                  <a:lnTo>
                    <a:pt x="1042" y="5728"/>
                  </a:lnTo>
                  <a:lnTo>
                    <a:pt x="1230" y="5933"/>
                  </a:lnTo>
                  <a:lnTo>
                    <a:pt x="1606" y="6335"/>
                  </a:lnTo>
                  <a:lnTo>
                    <a:pt x="1896" y="6633"/>
                  </a:lnTo>
                  <a:lnTo>
                    <a:pt x="2152" y="6898"/>
                  </a:lnTo>
                  <a:lnTo>
                    <a:pt x="2391" y="7180"/>
                  </a:lnTo>
                  <a:lnTo>
                    <a:pt x="2630" y="7453"/>
                  </a:lnTo>
                  <a:lnTo>
                    <a:pt x="2852" y="7735"/>
                  </a:lnTo>
                  <a:lnTo>
                    <a:pt x="3074" y="8025"/>
                  </a:lnTo>
                  <a:lnTo>
                    <a:pt x="3279" y="8315"/>
                  </a:lnTo>
                  <a:lnTo>
                    <a:pt x="3484" y="8605"/>
                  </a:lnTo>
                  <a:lnTo>
                    <a:pt x="3672" y="8904"/>
                  </a:lnTo>
                  <a:lnTo>
                    <a:pt x="3859" y="9203"/>
                  </a:lnTo>
                  <a:lnTo>
                    <a:pt x="4030" y="9502"/>
                  </a:lnTo>
                  <a:lnTo>
                    <a:pt x="4201" y="9809"/>
                  </a:lnTo>
                  <a:lnTo>
                    <a:pt x="4355" y="10116"/>
                  </a:lnTo>
                  <a:lnTo>
                    <a:pt x="4508" y="10424"/>
                  </a:lnTo>
                  <a:lnTo>
                    <a:pt x="4645" y="10731"/>
                  </a:lnTo>
                  <a:lnTo>
                    <a:pt x="4773" y="11038"/>
                  </a:lnTo>
                  <a:lnTo>
                    <a:pt x="4892" y="11354"/>
                  </a:lnTo>
                  <a:lnTo>
                    <a:pt x="5003" y="11670"/>
                  </a:lnTo>
                  <a:lnTo>
                    <a:pt x="5106" y="11986"/>
                  </a:lnTo>
                  <a:lnTo>
                    <a:pt x="5200" y="12302"/>
                  </a:lnTo>
                  <a:lnTo>
                    <a:pt x="5285" y="12618"/>
                  </a:lnTo>
                  <a:lnTo>
                    <a:pt x="5353" y="12934"/>
                  </a:lnTo>
                  <a:lnTo>
                    <a:pt x="5422" y="13250"/>
                  </a:lnTo>
                  <a:lnTo>
                    <a:pt x="5473" y="13565"/>
                  </a:lnTo>
                  <a:lnTo>
                    <a:pt x="5516" y="13881"/>
                  </a:lnTo>
                  <a:lnTo>
                    <a:pt x="5550" y="14197"/>
                  </a:lnTo>
                  <a:lnTo>
                    <a:pt x="5575" y="14513"/>
                  </a:lnTo>
                  <a:lnTo>
                    <a:pt x="5584" y="14829"/>
                  </a:lnTo>
                  <a:lnTo>
                    <a:pt x="5592" y="15136"/>
                  </a:lnTo>
                  <a:lnTo>
                    <a:pt x="5584" y="15452"/>
                  </a:lnTo>
                  <a:lnTo>
                    <a:pt x="5567" y="15759"/>
                  </a:lnTo>
                  <a:lnTo>
                    <a:pt x="5533" y="16067"/>
                  </a:lnTo>
                  <a:lnTo>
                    <a:pt x="5499" y="16374"/>
                  </a:lnTo>
                  <a:lnTo>
                    <a:pt x="5370" y="17194"/>
                  </a:lnTo>
                  <a:lnTo>
                    <a:pt x="5277" y="17766"/>
                  </a:lnTo>
                  <a:lnTo>
                    <a:pt x="5200" y="18321"/>
                  </a:lnTo>
                  <a:lnTo>
                    <a:pt x="5166" y="18594"/>
                  </a:lnTo>
                  <a:lnTo>
                    <a:pt x="5140" y="18858"/>
                  </a:lnTo>
                  <a:lnTo>
                    <a:pt x="5123" y="19115"/>
                  </a:lnTo>
                  <a:lnTo>
                    <a:pt x="5123" y="19362"/>
                  </a:lnTo>
                  <a:lnTo>
                    <a:pt x="5123" y="19601"/>
                  </a:lnTo>
                  <a:lnTo>
                    <a:pt x="5140" y="19823"/>
                  </a:lnTo>
                  <a:lnTo>
                    <a:pt x="5174" y="20037"/>
                  </a:lnTo>
                  <a:lnTo>
                    <a:pt x="5200" y="20130"/>
                  </a:lnTo>
                  <a:lnTo>
                    <a:pt x="5225" y="20224"/>
                  </a:lnTo>
                  <a:lnTo>
                    <a:pt x="5259" y="20318"/>
                  </a:lnTo>
                  <a:lnTo>
                    <a:pt x="5294" y="20404"/>
                  </a:lnTo>
                  <a:lnTo>
                    <a:pt x="5336" y="20480"/>
                  </a:lnTo>
                  <a:lnTo>
                    <a:pt x="5379" y="20557"/>
                  </a:lnTo>
                  <a:lnTo>
                    <a:pt x="5430" y="20634"/>
                  </a:lnTo>
                  <a:lnTo>
                    <a:pt x="5490" y="20694"/>
                  </a:lnTo>
                  <a:lnTo>
                    <a:pt x="5550" y="20754"/>
                  </a:lnTo>
                  <a:lnTo>
                    <a:pt x="5618" y="20813"/>
                  </a:lnTo>
                  <a:lnTo>
                    <a:pt x="5686" y="20856"/>
                  </a:lnTo>
                  <a:lnTo>
                    <a:pt x="5772" y="20899"/>
                  </a:lnTo>
                  <a:lnTo>
                    <a:pt x="5849" y="20933"/>
                  </a:lnTo>
                  <a:lnTo>
                    <a:pt x="5942" y="20967"/>
                  </a:lnTo>
                  <a:lnTo>
                    <a:pt x="6036" y="20984"/>
                  </a:lnTo>
                  <a:lnTo>
                    <a:pt x="6130" y="21001"/>
                  </a:lnTo>
                  <a:lnTo>
                    <a:pt x="6241" y="21010"/>
                  </a:lnTo>
                  <a:lnTo>
                    <a:pt x="6344" y="21018"/>
                  </a:lnTo>
                  <a:lnTo>
                    <a:pt x="6463" y="21010"/>
                  </a:lnTo>
                  <a:lnTo>
                    <a:pt x="6574" y="21001"/>
                  </a:lnTo>
                  <a:lnTo>
                    <a:pt x="6702" y="20993"/>
                  </a:lnTo>
                  <a:lnTo>
                    <a:pt x="6830" y="20967"/>
                  </a:lnTo>
                  <a:lnTo>
                    <a:pt x="7095" y="20907"/>
                  </a:lnTo>
                  <a:lnTo>
                    <a:pt x="7385" y="20822"/>
                  </a:lnTo>
                  <a:lnTo>
                    <a:pt x="7701" y="20711"/>
                  </a:lnTo>
                  <a:lnTo>
                    <a:pt x="8034" y="20574"/>
                  </a:lnTo>
                  <a:lnTo>
                    <a:pt x="8393" y="20412"/>
                  </a:lnTo>
                  <a:lnTo>
                    <a:pt x="8768" y="20233"/>
                  </a:lnTo>
                  <a:lnTo>
                    <a:pt x="9067" y="20079"/>
                  </a:lnTo>
                  <a:lnTo>
                    <a:pt x="9349" y="19917"/>
                  </a:lnTo>
                  <a:lnTo>
                    <a:pt x="9613" y="19755"/>
                  </a:lnTo>
                  <a:lnTo>
                    <a:pt x="9861" y="19593"/>
                  </a:lnTo>
                  <a:lnTo>
                    <a:pt x="10091" y="19430"/>
                  </a:lnTo>
                  <a:lnTo>
                    <a:pt x="10313" y="19260"/>
                  </a:lnTo>
                  <a:lnTo>
                    <a:pt x="10510" y="19089"/>
                  </a:lnTo>
                  <a:lnTo>
                    <a:pt x="10698" y="18910"/>
                  </a:lnTo>
                  <a:lnTo>
                    <a:pt x="10868" y="18730"/>
                  </a:lnTo>
                  <a:lnTo>
                    <a:pt x="11022" y="18551"/>
                  </a:lnTo>
                  <a:lnTo>
                    <a:pt x="11167" y="18372"/>
                  </a:lnTo>
                  <a:lnTo>
                    <a:pt x="11287" y="18184"/>
                  </a:lnTo>
                  <a:lnTo>
                    <a:pt x="11398" y="17988"/>
                  </a:lnTo>
                  <a:lnTo>
                    <a:pt x="11492" y="17791"/>
                  </a:lnTo>
                  <a:lnTo>
                    <a:pt x="11568" y="17595"/>
                  </a:lnTo>
                  <a:lnTo>
                    <a:pt x="11637" y="17399"/>
                  </a:lnTo>
                  <a:lnTo>
                    <a:pt x="11671" y="17253"/>
                  </a:lnTo>
                  <a:lnTo>
                    <a:pt x="11696" y="17100"/>
                  </a:lnTo>
                  <a:lnTo>
                    <a:pt x="11722" y="16955"/>
                  </a:lnTo>
                  <a:lnTo>
                    <a:pt x="11731" y="16810"/>
                  </a:lnTo>
                  <a:lnTo>
                    <a:pt x="11739" y="16664"/>
                  </a:lnTo>
                  <a:lnTo>
                    <a:pt x="11739" y="16511"/>
                  </a:lnTo>
                  <a:lnTo>
                    <a:pt x="11731" y="16366"/>
                  </a:lnTo>
                  <a:lnTo>
                    <a:pt x="11722" y="16220"/>
                  </a:lnTo>
                  <a:lnTo>
                    <a:pt x="11696" y="16075"/>
                  </a:lnTo>
                  <a:lnTo>
                    <a:pt x="11671" y="15930"/>
                  </a:lnTo>
                  <a:lnTo>
                    <a:pt x="11645" y="15785"/>
                  </a:lnTo>
                  <a:lnTo>
                    <a:pt x="11603" y="15640"/>
                  </a:lnTo>
                  <a:lnTo>
                    <a:pt x="11517" y="15350"/>
                  </a:lnTo>
                  <a:lnTo>
                    <a:pt x="11415" y="15059"/>
                  </a:lnTo>
                  <a:lnTo>
                    <a:pt x="11295" y="14769"/>
                  </a:lnTo>
                  <a:lnTo>
                    <a:pt x="11159" y="14487"/>
                  </a:lnTo>
                  <a:lnTo>
                    <a:pt x="11013" y="14206"/>
                  </a:lnTo>
                  <a:lnTo>
                    <a:pt x="10860" y="13924"/>
                  </a:lnTo>
                  <a:lnTo>
                    <a:pt x="10698" y="13651"/>
                  </a:lnTo>
                  <a:lnTo>
                    <a:pt x="10535" y="13378"/>
                  </a:lnTo>
                  <a:lnTo>
                    <a:pt x="10211" y="12848"/>
                  </a:lnTo>
                  <a:lnTo>
                    <a:pt x="9929" y="12387"/>
                  </a:lnTo>
                  <a:lnTo>
                    <a:pt x="9665" y="11952"/>
                  </a:lnTo>
                  <a:lnTo>
                    <a:pt x="9545" y="11739"/>
                  </a:lnTo>
                  <a:lnTo>
                    <a:pt x="9434" y="11525"/>
                  </a:lnTo>
                  <a:lnTo>
                    <a:pt x="9340" y="11320"/>
                  </a:lnTo>
                  <a:lnTo>
                    <a:pt x="9255" y="11124"/>
                  </a:lnTo>
                  <a:lnTo>
                    <a:pt x="9187" y="10919"/>
                  </a:lnTo>
                  <a:lnTo>
                    <a:pt x="9118" y="10723"/>
                  </a:lnTo>
                  <a:lnTo>
                    <a:pt x="9058" y="10526"/>
                  </a:lnTo>
                  <a:lnTo>
                    <a:pt x="9016" y="10330"/>
                  </a:lnTo>
                  <a:lnTo>
                    <a:pt x="8973" y="10142"/>
                  </a:lnTo>
                  <a:lnTo>
                    <a:pt x="8947" y="9954"/>
                  </a:lnTo>
                  <a:lnTo>
                    <a:pt x="8922" y="9766"/>
                  </a:lnTo>
                  <a:lnTo>
                    <a:pt x="8905" y="9587"/>
                  </a:lnTo>
                  <a:lnTo>
                    <a:pt x="8896" y="9408"/>
                  </a:lnTo>
                  <a:lnTo>
                    <a:pt x="8896" y="9229"/>
                  </a:lnTo>
                  <a:lnTo>
                    <a:pt x="8905" y="9058"/>
                  </a:lnTo>
                  <a:lnTo>
                    <a:pt x="8913" y="8887"/>
                  </a:lnTo>
                  <a:lnTo>
                    <a:pt x="8930" y="8716"/>
                  </a:lnTo>
                  <a:lnTo>
                    <a:pt x="8956" y="8554"/>
                  </a:lnTo>
                  <a:lnTo>
                    <a:pt x="8982" y="8392"/>
                  </a:lnTo>
                  <a:lnTo>
                    <a:pt x="9016" y="8230"/>
                  </a:lnTo>
                  <a:lnTo>
                    <a:pt x="9093" y="7914"/>
                  </a:lnTo>
                  <a:lnTo>
                    <a:pt x="9195" y="7607"/>
                  </a:lnTo>
                  <a:lnTo>
                    <a:pt x="9298" y="7308"/>
                  </a:lnTo>
                  <a:lnTo>
                    <a:pt x="9426" y="7018"/>
                  </a:lnTo>
                  <a:lnTo>
                    <a:pt x="9554" y="6736"/>
                  </a:lnTo>
                  <a:lnTo>
                    <a:pt x="9682" y="6454"/>
                  </a:lnTo>
                  <a:lnTo>
                    <a:pt x="9955" y="5916"/>
                  </a:lnTo>
                  <a:lnTo>
                    <a:pt x="10126" y="5575"/>
                  </a:lnTo>
                  <a:lnTo>
                    <a:pt x="10296" y="5242"/>
                  </a:lnTo>
                  <a:lnTo>
                    <a:pt x="10441" y="4917"/>
                  </a:lnTo>
                  <a:lnTo>
                    <a:pt x="10578" y="4593"/>
                  </a:lnTo>
                  <a:lnTo>
                    <a:pt x="10638" y="4422"/>
                  </a:lnTo>
                  <a:lnTo>
                    <a:pt x="10689" y="4260"/>
                  </a:lnTo>
                  <a:lnTo>
                    <a:pt x="10732" y="4098"/>
                  </a:lnTo>
                  <a:lnTo>
                    <a:pt x="10766" y="3936"/>
                  </a:lnTo>
                  <a:lnTo>
                    <a:pt x="10791" y="3773"/>
                  </a:lnTo>
                  <a:lnTo>
                    <a:pt x="10817" y="3611"/>
                  </a:lnTo>
                  <a:lnTo>
                    <a:pt x="10826" y="3441"/>
                  </a:lnTo>
                  <a:lnTo>
                    <a:pt x="10826" y="3278"/>
                  </a:lnTo>
                  <a:lnTo>
                    <a:pt x="10809" y="3108"/>
                  </a:lnTo>
                  <a:lnTo>
                    <a:pt x="10791" y="2937"/>
                  </a:lnTo>
                  <a:lnTo>
                    <a:pt x="10757" y="2766"/>
                  </a:lnTo>
                  <a:lnTo>
                    <a:pt x="10706" y="2595"/>
                  </a:lnTo>
                  <a:lnTo>
                    <a:pt x="10646" y="2425"/>
                  </a:lnTo>
                  <a:lnTo>
                    <a:pt x="10570" y="2254"/>
                  </a:lnTo>
                  <a:lnTo>
                    <a:pt x="10484" y="2075"/>
                  </a:lnTo>
                  <a:lnTo>
                    <a:pt x="10373" y="1895"/>
                  </a:lnTo>
                  <a:lnTo>
                    <a:pt x="10254" y="1707"/>
                  </a:lnTo>
                  <a:lnTo>
                    <a:pt x="10117" y="1528"/>
                  </a:lnTo>
                  <a:lnTo>
                    <a:pt x="9963" y="1340"/>
                  </a:lnTo>
                  <a:lnTo>
                    <a:pt x="9793" y="1153"/>
                  </a:lnTo>
                  <a:lnTo>
                    <a:pt x="9596" y="956"/>
                  </a:lnTo>
                  <a:lnTo>
                    <a:pt x="9391" y="760"/>
                  </a:lnTo>
                  <a:lnTo>
                    <a:pt x="9161" y="564"/>
                  </a:lnTo>
                  <a:lnTo>
                    <a:pt x="8905" y="359"/>
                  </a:lnTo>
                  <a:lnTo>
                    <a:pt x="8837" y="316"/>
                  </a:lnTo>
                  <a:lnTo>
                    <a:pt x="8743" y="273"/>
                  </a:lnTo>
                  <a:lnTo>
                    <a:pt x="8606" y="231"/>
                  </a:lnTo>
                  <a:lnTo>
                    <a:pt x="8452" y="179"/>
                  </a:lnTo>
                  <a:lnTo>
                    <a:pt x="8273" y="137"/>
                  </a:lnTo>
                  <a:lnTo>
                    <a:pt x="8077" y="94"/>
                  </a:lnTo>
                  <a:lnTo>
                    <a:pt x="7863" y="60"/>
                  </a:lnTo>
                  <a:lnTo>
                    <a:pt x="7641" y="34"/>
                  </a:lnTo>
                  <a:lnTo>
                    <a:pt x="7402" y="9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4" name="Google Shape;10214;p44"/>
            <p:cNvSpPr/>
            <p:nvPr/>
          </p:nvSpPr>
          <p:spPr>
            <a:xfrm>
              <a:off x="4840288" y="2914700"/>
              <a:ext cx="163725" cy="397425"/>
            </a:xfrm>
            <a:custGeom>
              <a:avLst/>
              <a:gdLst/>
              <a:ahLst/>
              <a:cxnLst/>
              <a:rect l="l" t="t" r="r" b="b"/>
              <a:pathLst>
                <a:path w="6549" h="15897" extrusionOk="0">
                  <a:moveTo>
                    <a:pt x="4602" y="52"/>
                  </a:moveTo>
                  <a:lnTo>
                    <a:pt x="4764" y="60"/>
                  </a:lnTo>
                  <a:lnTo>
                    <a:pt x="4918" y="78"/>
                  </a:lnTo>
                  <a:lnTo>
                    <a:pt x="5054" y="112"/>
                  </a:lnTo>
                  <a:lnTo>
                    <a:pt x="5183" y="163"/>
                  </a:lnTo>
                  <a:lnTo>
                    <a:pt x="5302" y="223"/>
                  </a:lnTo>
                  <a:lnTo>
                    <a:pt x="5413" y="299"/>
                  </a:lnTo>
                  <a:lnTo>
                    <a:pt x="5507" y="393"/>
                  </a:lnTo>
                  <a:lnTo>
                    <a:pt x="5592" y="496"/>
                  </a:lnTo>
                  <a:lnTo>
                    <a:pt x="5644" y="573"/>
                  </a:lnTo>
                  <a:lnTo>
                    <a:pt x="5695" y="650"/>
                  </a:lnTo>
                  <a:lnTo>
                    <a:pt x="5729" y="735"/>
                  </a:lnTo>
                  <a:lnTo>
                    <a:pt x="5763" y="820"/>
                  </a:lnTo>
                  <a:lnTo>
                    <a:pt x="5789" y="906"/>
                  </a:lnTo>
                  <a:lnTo>
                    <a:pt x="5806" y="991"/>
                  </a:lnTo>
                  <a:lnTo>
                    <a:pt x="5831" y="1162"/>
                  </a:lnTo>
                  <a:lnTo>
                    <a:pt x="5831" y="1324"/>
                  </a:lnTo>
                  <a:lnTo>
                    <a:pt x="5823" y="1469"/>
                  </a:lnTo>
                  <a:lnTo>
                    <a:pt x="5806" y="1597"/>
                  </a:lnTo>
                  <a:lnTo>
                    <a:pt x="5772" y="1700"/>
                  </a:lnTo>
                  <a:lnTo>
                    <a:pt x="5703" y="1853"/>
                  </a:lnTo>
                  <a:lnTo>
                    <a:pt x="5644" y="2007"/>
                  </a:lnTo>
                  <a:lnTo>
                    <a:pt x="5541" y="2340"/>
                  </a:lnTo>
                  <a:lnTo>
                    <a:pt x="5439" y="2681"/>
                  </a:lnTo>
                  <a:lnTo>
                    <a:pt x="5353" y="3031"/>
                  </a:lnTo>
                  <a:lnTo>
                    <a:pt x="5285" y="3381"/>
                  </a:lnTo>
                  <a:lnTo>
                    <a:pt x="5217" y="3731"/>
                  </a:lnTo>
                  <a:lnTo>
                    <a:pt x="5097" y="4414"/>
                  </a:lnTo>
                  <a:lnTo>
                    <a:pt x="5020" y="4892"/>
                  </a:lnTo>
                  <a:lnTo>
                    <a:pt x="4935" y="5345"/>
                  </a:lnTo>
                  <a:lnTo>
                    <a:pt x="4884" y="5558"/>
                  </a:lnTo>
                  <a:lnTo>
                    <a:pt x="4841" y="5755"/>
                  </a:lnTo>
                  <a:lnTo>
                    <a:pt x="4790" y="5942"/>
                  </a:lnTo>
                  <a:lnTo>
                    <a:pt x="4730" y="6113"/>
                  </a:lnTo>
                  <a:lnTo>
                    <a:pt x="4670" y="6275"/>
                  </a:lnTo>
                  <a:lnTo>
                    <a:pt x="4602" y="6412"/>
                  </a:lnTo>
                  <a:lnTo>
                    <a:pt x="4525" y="6540"/>
                  </a:lnTo>
                  <a:lnTo>
                    <a:pt x="4440" y="6643"/>
                  </a:lnTo>
                  <a:lnTo>
                    <a:pt x="4397" y="6685"/>
                  </a:lnTo>
                  <a:lnTo>
                    <a:pt x="4354" y="6728"/>
                  </a:lnTo>
                  <a:lnTo>
                    <a:pt x="4303" y="6762"/>
                  </a:lnTo>
                  <a:lnTo>
                    <a:pt x="4252" y="6788"/>
                  </a:lnTo>
                  <a:lnTo>
                    <a:pt x="4201" y="6813"/>
                  </a:lnTo>
                  <a:lnTo>
                    <a:pt x="4141" y="6822"/>
                  </a:lnTo>
                  <a:lnTo>
                    <a:pt x="4081" y="6839"/>
                  </a:lnTo>
                  <a:lnTo>
                    <a:pt x="4022" y="6839"/>
                  </a:lnTo>
                  <a:lnTo>
                    <a:pt x="3962" y="6830"/>
                  </a:lnTo>
                  <a:lnTo>
                    <a:pt x="3893" y="6813"/>
                  </a:lnTo>
                  <a:lnTo>
                    <a:pt x="3817" y="6779"/>
                  </a:lnTo>
                  <a:lnTo>
                    <a:pt x="3740" y="6728"/>
                  </a:lnTo>
                  <a:lnTo>
                    <a:pt x="3646" y="6677"/>
                  </a:lnTo>
                  <a:lnTo>
                    <a:pt x="3552" y="6608"/>
                  </a:lnTo>
                  <a:lnTo>
                    <a:pt x="3339" y="6438"/>
                  </a:lnTo>
                  <a:lnTo>
                    <a:pt x="3108" y="6233"/>
                  </a:lnTo>
                  <a:lnTo>
                    <a:pt x="2860" y="5994"/>
                  </a:lnTo>
                  <a:lnTo>
                    <a:pt x="2596" y="5721"/>
                  </a:lnTo>
                  <a:lnTo>
                    <a:pt x="2331" y="5430"/>
                  </a:lnTo>
                  <a:lnTo>
                    <a:pt x="2058" y="5123"/>
                  </a:lnTo>
                  <a:lnTo>
                    <a:pt x="1785" y="4799"/>
                  </a:lnTo>
                  <a:lnTo>
                    <a:pt x="1520" y="4466"/>
                  </a:lnTo>
                  <a:lnTo>
                    <a:pt x="1264" y="4124"/>
                  </a:lnTo>
                  <a:lnTo>
                    <a:pt x="1025" y="3783"/>
                  </a:lnTo>
                  <a:lnTo>
                    <a:pt x="795" y="3450"/>
                  </a:lnTo>
                  <a:lnTo>
                    <a:pt x="590" y="3125"/>
                  </a:lnTo>
                  <a:lnTo>
                    <a:pt x="410" y="2818"/>
                  </a:lnTo>
                  <a:lnTo>
                    <a:pt x="299" y="2596"/>
                  </a:lnTo>
                  <a:lnTo>
                    <a:pt x="214" y="2400"/>
                  </a:lnTo>
                  <a:lnTo>
                    <a:pt x="137" y="2212"/>
                  </a:lnTo>
                  <a:lnTo>
                    <a:pt x="94" y="2050"/>
                  </a:lnTo>
                  <a:lnTo>
                    <a:pt x="60" y="1904"/>
                  </a:lnTo>
                  <a:lnTo>
                    <a:pt x="60" y="1785"/>
                  </a:lnTo>
                  <a:lnTo>
                    <a:pt x="60" y="1734"/>
                  </a:lnTo>
                  <a:lnTo>
                    <a:pt x="69" y="1682"/>
                  </a:lnTo>
                  <a:lnTo>
                    <a:pt x="86" y="1640"/>
                  </a:lnTo>
                  <a:lnTo>
                    <a:pt x="112" y="1597"/>
                  </a:lnTo>
                  <a:lnTo>
                    <a:pt x="180" y="1495"/>
                  </a:lnTo>
                  <a:lnTo>
                    <a:pt x="265" y="1392"/>
                  </a:lnTo>
                  <a:lnTo>
                    <a:pt x="351" y="1290"/>
                  </a:lnTo>
                  <a:lnTo>
                    <a:pt x="436" y="1204"/>
                  </a:lnTo>
                  <a:lnTo>
                    <a:pt x="530" y="1119"/>
                  </a:lnTo>
                  <a:lnTo>
                    <a:pt x="632" y="1034"/>
                  </a:lnTo>
                  <a:lnTo>
                    <a:pt x="735" y="957"/>
                  </a:lnTo>
                  <a:lnTo>
                    <a:pt x="837" y="889"/>
                  </a:lnTo>
                  <a:lnTo>
                    <a:pt x="948" y="820"/>
                  </a:lnTo>
                  <a:lnTo>
                    <a:pt x="1068" y="752"/>
                  </a:lnTo>
                  <a:lnTo>
                    <a:pt x="1307" y="641"/>
                  </a:lnTo>
                  <a:lnTo>
                    <a:pt x="1563" y="547"/>
                  </a:lnTo>
                  <a:lnTo>
                    <a:pt x="1827" y="462"/>
                  </a:lnTo>
                  <a:lnTo>
                    <a:pt x="2101" y="385"/>
                  </a:lnTo>
                  <a:lnTo>
                    <a:pt x="2391" y="325"/>
                  </a:lnTo>
                  <a:lnTo>
                    <a:pt x="2690" y="265"/>
                  </a:lnTo>
                  <a:lnTo>
                    <a:pt x="2997" y="223"/>
                  </a:lnTo>
                  <a:lnTo>
                    <a:pt x="3304" y="180"/>
                  </a:lnTo>
                  <a:lnTo>
                    <a:pt x="3620" y="137"/>
                  </a:lnTo>
                  <a:lnTo>
                    <a:pt x="4269" y="78"/>
                  </a:lnTo>
                  <a:lnTo>
                    <a:pt x="4372" y="60"/>
                  </a:lnTo>
                  <a:lnTo>
                    <a:pt x="4483" y="52"/>
                  </a:lnTo>
                  <a:close/>
                  <a:moveTo>
                    <a:pt x="4576" y="1"/>
                  </a:moveTo>
                  <a:lnTo>
                    <a:pt x="4363" y="9"/>
                  </a:lnTo>
                  <a:lnTo>
                    <a:pt x="4261" y="18"/>
                  </a:lnTo>
                  <a:lnTo>
                    <a:pt x="3612" y="86"/>
                  </a:lnTo>
                  <a:lnTo>
                    <a:pt x="3296" y="129"/>
                  </a:lnTo>
                  <a:lnTo>
                    <a:pt x="2980" y="163"/>
                  </a:lnTo>
                  <a:lnTo>
                    <a:pt x="2673" y="214"/>
                  </a:lnTo>
                  <a:lnTo>
                    <a:pt x="2374" y="274"/>
                  </a:lnTo>
                  <a:lnTo>
                    <a:pt x="2084" y="334"/>
                  </a:lnTo>
                  <a:lnTo>
                    <a:pt x="1802" y="410"/>
                  </a:lnTo>
                  <a:lnTo>
                    <a:pt x="1537" y="496"/>
                  </a:lnTo>
                  <a:lnTo>
                    <a:pt x="1281" y="598"/>
                  </a:lnTo>
                  <a:lnTo>
                    <a:pt x="1153" y="650"/>
                  </a:lnTo>
                  <a:lnTo>
                    <a:pt x="1034" y="709"/>
                  </a:lnTo>
                  <a:lnTo>
                    <a:pt x="914" y="778"/>
                  </a:lnTo>
                  <a:lnTo>
                    <a:pt x="803" y="846"/>
                  </a:lnTo>
                  <a:lnTo>
                    <a:pt x="701" y="914"/>
                  </a:lnTo>
                  <a:lnTo>
                    <a:pt x="590" y="991"/>
                  </a:lnTo>
                  <a:lnTo>
                    <a:pt x="496" y="1076"/>
                  </a:lnTo>
                  <a:lnTo>
                    <a:pt x="402" y="1162"/>
                  </a:lnTo>
                  <a:lnTo>
                    <a:pt x="308" y="1256"/>
                  </a:lnTo>
                  <a:lnTo>
                    <a:pt x="223" y="1358"/>
                  </a:lnTo>
                  <a:lnTo>
                    <a:pt x="137" y="1461"/>
                  </a:lnTo>
                  <a:lnTo>
                    <a:pt x="60" y="1572"/>
                  </a:lnTo>
                  <a:lnTo>
                    <a:pt x="35" y="1614"/>
                  </a:lnTo>
                  <a:lnTo>
                    <a:pt x="18" y="1657"/>
                  </a:lnTo>
                  <a:lnTo>
                    <a:pt x="9" y="1708"/>
                  </a:lnTo>
                  <a:lnTo>
                    <a:pt x="1" y="1768"/>
                  </a:lnTo>
                  <a:lnTo>
                    <a:pt x="1" y="1828"/>
                  </a:lnTo>
                  <a:lnTo>
                    <a:pt x="9" y="1896"/>
                  </a:lnTo>
                  <a:lnTo>
                    <a:pt x="35" y="2050"/>
                  </a:lnTo>
                  <a:lnTo>
                    <a:pt x="86" y="2212"/>
                  </a:lnTo>
                  <a:lnTo>
                    <a:pt x="154" y="2408"/>
                  </a:lnTo>
                  <a:lnTo>
                    <a:pt x="248" y="2613"/>
                  </a:lnTo>
                  <a:lnTo>
                    <a:pt x="368" y="2844"/>
                  </a:lnTo>
                  <a:lnTo>
                    <a:pt x="538" y="3142"/>
                  </a:lnTo>
                  <a:lnTo>
                    <a:pt x="735" y="3458"/>
                  </a:lnTo>
                  <a:lnTo>
                    <a:pt x="957" y="3783"/>
                  </a:lnTo>
                  <a:lnTo>
                    <a:pt x="1196" y="4124"/>
                  </a:lnTo>
                  <a:lnTo>
                    <a:pt x="1452" y="4466"/>
                  </a:lnTo>
                  <a:lnTo>
                    <a:pt x="1717" y="4799"/>
                  </a:lnTo>
                  <a:lnTo>
                    <a:pt x="1990" y="5131"/>
                  </a:lnTo>
                  <a:lnTo>
                    <a:pt x="2263" y="5447"/>
                  </a:lnTo>
                  <a:lnTo>
                    <a:pt x="2536" y="5738"/>
                  </a:lnTo>
                  <a:lnTo>
                    <a:pt x="2801" y="6019"/>
                  </a:lnTo>
                  <a:lnTo>
                    <a:pt x="3057" y="6258"/>
                  </a:lnTo>
                  <a:lnTo>
                    <a:pt x="3296" y="6472"/>
                  </a:lnTo>
                  <a:lnTo>
                    <a:pt x="3518" y="6651"/>
                  </a:lnTo>
                  <a:lnTo>
                    <a:pt x="3620" y="6719"/>
                  </a:lnTo>
                  <a:lnTo>
                    <a:pt x="3714" y="6779"/>
                  </a:lnTo>
                  <a:lnTo>
                    <a:pt x="3800" y="6830"/>
                  </a:lnTo>
                  <a:lnTo>
                    <a:pt x="3885" y="6864"/>
                  </a:lnTo>
                  <a:lnTo>
                    <a:pt x="3953" y="6882"/>
                  </a:lnTo>
                  <a:lnTo>
                    <a:pt x="4022" y="6890"/>
                  </a:lnTo>
                  <a:lnTo>
                    <a:pt x="4090" y="6890"/>
                  </a:lnTo>
                  <a:lnTo>
                    <a:pt x="4150" y="6882"/>
                  </a:lnTo>
                  <a:lnTo>
                    <a:pt x="4209" y="6864"/>
                  </a:lnTo>
                  <a:lnTo>
                    <a:pt x="4269" y="6839"/>
                  </a:lnTo>
                  <a:lnTo>
                    <a:pt x="4320" y="6813"/>
                  </a:lnTo>
                  <a:lnTo>
                    <a:pt x="4372" y="6779"/>
                  </a:lnTo>
                  <a:lnTo>
                    <a:pt x="4423" y="6736"/>
                  </a:lnTo>
                  <a:lnTo>
                    <a:pt x="4465" y="6694"/>
                  </a:lnTo>
                  <a:lnTo>
                    <a:pt x="4559" y="6583"/>
                  </a:lnTo>
                  <a:lnTo>
                    <a:pt x="4636" y="6463"/>
                  </a:lnTo>
                  <a:lnTo>
                    <a:pt x="4704" y="6318"/>
                  </a:lnTo>
                  <a:lnTo>
                    <a:pt x="4773" y="6156"/>
                  </a:lnTo>
                  <a:lnTo>
                    <a:pt x="4833" y="5977"/>
                  </a:lnTo>
                  <a:lnTo>
                    <a:pt x="4884" y="5789"/>
                  </a:lnTo>
                  <a:lnTo>
                    <a:pt x="4935" y="5584"/>
                  </a:lnTo>
                  <a:lnTo>
                    <a:pt x="4978" y="5370"/>
                  </a:lnTo>
                  <a:lnTo>
                    <a:pt x="5072" y="4909"/>
                  </a:lnTo>
                  <a:lnTo>
                    <a:pt x="5148" y="4431"/>
                  </a:lnTo>
                  <a:lnTo>
                    <a:pt x="5268" y="3740"/>
                  </a:lnTo>
                  <a:lnTo>
                    <a:pt x="5336" y="3390"/>
                  </a:lnTo>
                  <a:lnTo>
                    <a:pt x="5413" y="3040"/>
                  </a:lnTo>
                  <a:lnTo>
                    <a:pt x="5490" y="2698"/>
                  </a:lnTo>
                  <a:lnTo>
                    <a:pt x="5592" y="2357"/>
                  </a:lnTo>
                  <a:lnTo>
                    <a:pt x="5695" y="2033"/>
                  </a:lnTo>
                  <a:lnTo>
                    <a:pt x="5755" y="1870"/>
                  </a:lnTo>
                  <a:lnTo>
                    <a:pt x="5823" y="1717"/>
                  </a:lnTo>
                  <a:lnTo>
                    <a:pt x="5857" y="1623"/>
                  </a:lnTo>
                  <a:lnTo>
                    <a:pt x="5874" y="1495"/>
                  </a:lnTo>
                  <a:lnTo>
                    <a:pt x="5891" y="1341"/>
                  </a:lnTo>
                  <a:lnTo>
                    <a:pt x="5883" y="1170"/>
                  </a:lnTo>
                  <a:lnTo>
                    <a:pt x="5874" y="1085"/>
                  </a:lnTo>
                  <a:lnTo>
                    <a:pt x="5866" y="991"/>
                  </a:lnTo>
                  <a:lnTo>
                    <a:pt x="5840" y="906"/>
                  </a:lnTo>
                  <a:lnTo>
                    <a:pt x="5814" y="812"/>
                  </a:lnTo>
                  <a:lnTo>
                    <a:pt x="5780" y="718"/>
                  </a:lnTo>
                  <a:lnTo>
                    <a:pt x="5746" y="632"/>
                  </a:lnTo>
                  <a:lnTo>
                    <a:pt x="5695" y="547"/>
                  </a:lnTo>
                  <a:lnTo>
                    <a:pt x="5644" y="462"/>
                  </a:lnTo>
                  <a:lnTo>
                    <a:pt x="5592" y="393"/>
                  </a:lnTo>
                  <a:lnTo>
                    <a:pt x="5533" y="334"/>
                  </a:lnTo>
                  <a:lnTo>
                    <a:pt x="5473" y="282"/>
                  </a:lnTo>
                  <a:lnTo>
                    <a:pt x="5413" y="231"/>
                  </a:lnTo>
                  <a:lnTo>
                    <a:pt x="5345" y="189"/>
                  </a:lnTo>
                  <a:lnTo>
                    <a:pt x="5276" y="146"/>
                  </a:lnTo>
                  <a:lnTo>
                    <a:pt x="5200" y="112"/>
                  </a:lnTo>
                  <a:lnTo>
                    <a:pt x="5123" y="78"/>
                  </a:lnTo>
                  <a:lnTo>
                    <a:pt x="5037" y="52"/>
                  </a:lnTo>
                  <a:lnTo>
                    <a:pt x="4952" y="35"/>
                  </a:lnTo>
                  <a:lnTo>
                    <a:pt x="4867" y="18"/>
                  </a:lnTo>
                  <a:lnTo>
                    <a:pt x="4773" y="1"/>
                  </a:lnTo>
                  <a:close/>
                  <a:moveTo>
                    <a:pt x="5370" y="11159"/>
                  </a:moveTo>
                  <a:lnTo>
                    <a:pt x="5387" y="11176"/>
                  </a:lnTo>
                  <a:lnTo>
                    <a:pt x="5405" y="11210"/>
                  </a:lnTo>
                  <a:lnTo>
                    <a:pt x="5447" y="11287"/>
                  </a:lnTo>
                  <a:lnTo>
                    <a:pt x="5533" y="11483"/>
                  </a:lnTo>
                  <a:lnTo>
                    <a:pt x="5609" y="11645"/>
                  </a:lnTo>
                  <a:lnTo>
                    <a:pt x="5669" y="11782"/>
                  </a:lnTo>
                  <a:lnTo>
                    <a:pt x="5797" y="11987"/>
                  </a:lnTo>
                  <a:lnTo>
                    <a:pt x="5917" y="12192"/>
                  </a:lnTo>
                  <a:lnTo>
                    <a:pt x="6019" y="12396"/>
                  </a:lnTo>
                  <a:lnTo>
                    <a:pt x="6113" y="12593"/>
                  </a:lnTo>
                  <a:lnTo>
                    <a:pt x="6198" y="12781"/>
                  </a:lnTo>
                  <a:lnTo>
                    <a:pt x="6275" y="12968"/>
                  </a:lnTo>
                  <a:lnTo>
                    <a:pt x="6335" y="13148"/>
                  </a:lnTo>
                  <a:lnTo>
                    <a:pt x="6386" y="13318"/>
                  </a:lnTo>
                  <a:lnTo>
                    <a:pt x="6429" y="13489"/>
                  </a:lnTo>
                  <a:lnTo>
                    <a:pt x="6463" y="13660"/>
                  </a:lnTo>
                  <a:lnTo>
                    <a:pt x="6480" y="13814"/>
                  </a:lnTo>
                  <a:lnTo>
                    <a:pt x="6489" y="13967"/>
                  </a:lnTo>
                  <a:lnTo>
                    <a:pt x="6489" y="14121"/>
                  </a:lnTo>
                  <a:lnTo>
                    <a:pt x="6472" y="14266"/>
                  </a:lnTo>
                  <a:lnTo>
                    <a:pt x="6446" y="14403"/>
                  </a:lnTo>
                  <a:lnTo>
                    <a:pt x="6412" y="14539"/>
                  </a:lnTo>
                  <a:lnTo>
                    <a:pt x="6378" y="14633"/>
                  </a:lnTo>
                  <a:lnTo>
                    <a:pt x="6335" y="14736"/>
                  </a:lnTo>
                  <a:lnTo>
                    <a:pt x="6292" y="14830"/>
                  </a:lnTo>
                  <a:lnTo>
                    <a:pt x="6241" y="14923"/>
                  </a:lnTo>
                  <a:lnTo>
                    <a:pt x="6181" y="15009"/>
                  </a:lnTo>
                  <a:lnTo>
                    <a:pt x="6113" y="15094"/>
                  </a:lnTo>
                  <a:lnTo>
                    <a:pt x="6036" y="15180"/>
                  </a:lnTo>
                  <a:lnTo>
                    <a:pt x="5959" y="15256"/>
                  </a:lnTo>
                  <a:lnTo>
                    <a:pt x="5874" y="15342"/>
                  </a:lnTo>
                  <a:lnTo>
                    <a:pt x="5780" y="15410"/>
                  </a:lnTo>
                  <a:lnTo>
                    <a:pt x="5678" y="15487"/>
                  </a:lnTo>
                  <a:lnTo>
                    <a:pt x="5575" y="15555"/>
                  </a:lnTo>
                  <a:lnTo>
                    <a:pt x="5464" y="15632"/>
                  </a:lnTo>
                  <a:lnTo>
                    <a:pt x="5345" y="15692"/>
                  </a:lnTo>
                  <a:lnTo>
                    <a:pt x="5080" y="15820"/>
                  </a:lnTo>
                  <a:lnTo>
                    <a:pt x="5029" y="15837"/>
                  </a:lnTo>
                  <a:lnTo>
                    <a:pt x="5003" y="15837"/>
                  </a:lnTo>
                  <a:lnTo>
                    <a:pt x="4978" y="15828"/>
                  </a:lnTo>
                  <a:lnTo>
                    <a:pt x="4969" y="15811"/>
                  </a:lnTo>
                  <a:lnTo>
                    <a:pt x="4961" y="15794"/>
                  </a:lnTo>
                  <a:lnTo>
                    <a:pt x="4961" y="15726"/>
                  </a:lnTo>
                  <a:lnTo>
                    <a:pt x="4969" y="15649"/>
                  </a:lnTo>
                  <a:lnTo>
                    <a:pt x="4995" y="15547"/>
                  </a:lnTo>
                  <a:lnTo>
                    <a:pt x="5063" y="15316"/>
                  </a:lnTo>
                  <a:lnTo>
                    <a:pt x="5148" y="15069"/>
                  </a:lnTo>
                  <a:lnTo>
                    <a:pt x="5268" y="14701"/>
                  </a:lnTo>
                  <a:lnTo>
                    <a:pt x="5319" y="14531"/>
                  </a:lnTo>
                  <a:lnTo>
                    <a:pt x="5353" y="14386"/>
                  </a:lnTo>
                  <a:lnTo>
                    <a:pt x="5370" y="14198"/>
                  </a:lnTo>
                  <a:lnTo>
                    <a:pt x="5387" y="14010"/>
                  </a:lnTo>
                  <a:lnTo>
                    <a:pt x="5387" y="13822"/>
                  </a:lnTo>
                  <a:lnTo>
                    <a:pt x="5387" y="13634"/>
                  </a:lnTo>
                  <a:lnTo>
                    <a:pt x="5362" y="13250"/>
                  </a:lnTo>
                  <a:lnTo>
                    <a:pt x="5336" y="12875"/>
                  </a:lnTo>
                  <a:lnTo>
                    <a:pt x="5302" y="12439"/>
                  </a:lnTo>
                  <a:lnTo>
                    <a:pt x="5294" y="12226"/>
                  </a:lnTo>
                  <a:lnTo>
                    <a:pt x="5285" y="12012"/>
                  </a:lnTo>
                  <a:lnTo>
                    <a:pt x="5285" y="11799"/>
                  </a:lnTo>
                  <a:lnTo>
                    <a:pt x="5302" y="11594"/>
                  </a:lnTo>
                  <a:lnTo>
                    <a:pt x="5319" y="11389"/>
                  </a:lnTo>
                  <a:lnTo>
                    <a:pt x="5362" y="11184"/>
                  </a:lnTo>
                  <a:lnTo>
                    <a:pt x="5370" y="11159"/>
                  </a:lnTo>
                  <a:close/>
                  <a:moveTo>
                    <a:pt x="5362" y="11107"/>
                  </a:moveTo>
                  <a:lnTo>
                    <a:pt x="5336" y="11116"/>
                  </a:lnTo>
                  <a:lnTo>
                    <a:pt x="5319" y="11133"/>
                  </a:lnTo>
                  <a:lnTo>
                    <a:pt x="5311" y="11176"/>
                  </a:lnTo>
                  <a:lnTo>
                    <a:pt x="5268" y="11381"/>
                  </a:lnTo>
                  <a:lnTo>
                    <a:pt x="5242" y="11585"/>
                  </a:lnTo>
                  <a:lnTo>
                    <a:pt x="5234" y="11799"/>
                  </a:lnTo>
                  <a:lnTo>
                    <a:pt x="5225" y="12012"/>
                  </a:lnTo>
                  <a:lnTo>
                    <a:pt x="5234" y="12226"/>
                  </a:lnTo>
                  <a:lnTo>
                    <a:pt x="5251" y="12439"/>
                  </a:lnTo>
                  <a:lnTo>
                    <a:pt x="5276" y="12875"/>
                  </a:lnTo>
                  <a:lnTo>
                    <a:pt x="5311" y="13250"/>
                  </a:lnTo>
                  <a:lnTo>
                    <a:pt x="5328" y="13634"/>
                  </a:lnTo>
                  <a:lnTo>
                    <a:pt x="5336" y="13822"/>
                  </a:lnTo>
                  <a:lnTo>
                    <a:pt x="5328" y="14010"/>
                  </a:lnTo>
                  <a:lnTo>
                    <a:pt x="5319" y="14189"/>
                  </a:lnTo>
                  <a:lnTo>
                    <a:pt x="5294" y="14377"/>
                  </a:lnTo>
                  <a:lnTo>
                    <a:pt x="5268" y="14522"/>
                  </a:lnTo>
                  <a:lnTo>
                    <a:pt x="5217" y="14684"/>
                  </a:lnTo>
                  <a:lnTo>
                    <a:pt x="5097" y="15051"/>
                  </a:lnTo>
                  <a:lnTo>
                    <a:pt x="4995" y="15359"/>
                  </a:lnTo>
                  <a:lnTo>
                    <a:pt x="4952" y="15487"/>
                  </a:lnTo>
                  <a:lnTo>
                    <a:pt x="4926" y="15598"/>
                  </a:lnTo>
                  <a:lnTo>
                    <a:pt x="4909" y="15692"/>
                  </a:lnTo>
                  <a:lnTo>
                    <a:pt x="4909" y="15769"/>
                  </a:lnTo>
                  <a:lnTo>
                    <a:pt x="4918" y="15828"/>
                  </a:lnTo>
                  <a:lnTo>
                    <a:pt x="4926" y="15854"/>
                  </a:lnTo>
                  <a:lnTo>
                    <a:pt x="4944" y="15871"/>
                  </a:lnTo>
                  <a:lnTo>
                    <a:pt x="4969" y="15888"/>
                  </a:lnTo>
                  <a:lnTo>
                    <a:pt x="5012" y="15897"/>
                  </a:lnTo>
                  <a:lnTo>
                    <a:pt x="5054" y="15888"/>
                  </a:lnTo>
                  <a:lnTo>
                    <a:pt x="5106" y="15871"/>
                  </a:lnTo>
                  <a:lnTo>
                    <a:pt x="5242" y="15803"/>
                  </a:lnTo>
                  <a:lnTo>
                    <a:pt x="5370" y="15743"/>
                  </a:lnTo>
                  <a:lnTo>
                    <a:pt x="5490" y="15675"/>
                  </a:lnTo>
                  <a:lnTo>
                    <a:pt x="5609" y="15606"/>
                  </a:lnTo>
                  <a:lnTo>
                    <a:pt x="5712" y="15530"/>
                  </a:lnTo>
                  <a:lnTo>
                    <a:pt x="5814" y="15453"/>
                  </a:lnTo>
                  <a:lnTo>
                    <a:pt x="5917" y="15376"/>
                  </a:lnTo>
                  <a:lnTo>
                    <a:pt x="6002" y="15299"/>
                  </a:lnTo>
                  <a:lnTo>
                    <a:pt x="6079" y="15214"/>
                  </a:lnTo>
                  <a:lnTo>
                    <a:pt x="6156" y="15128"/>
                  </a:lnTo>
                  <a:lnTo>
                    <a:pt x="6224" y="15034"/>
                  </a:lnTo>
                  <a:lnTo>
                    <a:pt x="6284" y="14949"/>
                  </a:lnTo>
                  <a:lnTo>
                    <a:pt x="6344" y="14855"/>
                  </a:lnTo>
                  <a:lnTo>
                    <a:pt x="6386" y="14753"/>
                  </a:lnTo>
                  <a:lnTo>
                    <a:pt x="6429" y="14659"/>
                  </a:lnTo>
                  <a:lnTo>
                    <a:pt x="6463" y="14556"/>
                  </a:lnTo>
                  <a:lnTo>
                    <a:pt x="6506" y="14411"/>
                  </a:lnTo>
                  <a:lnTo>
                    <a:pt x="6531" y="14275"/>
                  </a:lnTo>
                  <a:lnTo>
                    <a:pt x="6540" y="14129"/>
                  </a:lnTo>
                  <a:lnTo>
                    <a:pt x="6548" y="13976"/>
                  </a:lnTo>
                  <a:lnTo>
                    <a:pt x="6540" y="13814"/>
                  </a:lnTo>
                  <a:lnTo>
                    <a:pt x="6514" y="13651"/>
                  </a:lnTo>
                  <a:lnTo>
                    <a:pt x="6489" y="13489"/>
                  </a:lnTo>
                  <a:lnTo>
                    <a:pt x="6446" y="13318"/>
                  </a:lnTo>
                  <a:lnTo>
                    <a:pt x="6395" y="13139"/>
                  </a:lnTo>
                  <a:lnTo>
                    <a:pt x="6335" y="12960"/>
                  </a:lnTo>
                  <a:lnTo>
                    <a:pt x="6258" y="12772"/>
                  </a:lnTo>
                  <a:lnTo>
                    <a:pt x="6173" y="12576"/>
                  </a:lnTo>
                  <a:lnTo>
                    <a:pt x="6079" y="12379"/>
                  </a:lnTo>
                  <a:lnTo>
                    <a:pt x="5968" y="12175"/>
                  </a:lnTo>
                  <a:lnTo>
                    <a:pt x="5848" y="11970"/>
                  </a:lnTo>
                  <a:lnTo>
                    <a:pt x="5720" y="11748"/>
                  </a:lnTo>
                  <a:lnTo>
                    <a:pt x="5652" y="11628"/>
                  </a:lnTo>
                  <a:lnTo>
                    <a:pt x="5584" y="11466"/>
                  </a:lnTo>
                  <a:lnTo>
                    <a:pt x="5515" y="11295"/>
                  </a:lnTo>
                  <a:lnTo>
                    <a:pt x="5456" y="11184"/>
                  </a:lnTo>
                  <a:lnTo>
                    <a:pt x="5430" y="11150"/>
                  </a:lnTo>
                  <a:lnTo>
                    <a:pt x="5405" y="11124"/>
                  </a:lnTo>
                  <a:lnTo>
                    <a:pt x="5387" y="111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5" name="Google Shape;10215;p44"/>
            <p:cNvSpPr/>
            <p:nvPr/>
          </p:nvSpPr>
          <p:spPr>
            <a:xfrm>
              <a:off x="4902188" y="2960600"/>
              <a:ext cx="28825" cy="48900"/>
            </a:xfrm>
            <a:custGeom>
              <a:avLst/>
              <a:gdLst/>
              <a:ahLst/>
              <a:cxnLst/>
              <a:rect l="l" t="t" r="r" b="b"/>
              <a:pathLst>
                <a:path w="1153" h="1956" extrusionOk="0">
                  <a:moveTo>
                    <a:pt x="974" y="60"/>
                  </a:moveTo>
                  <a:lnTo>
                    <a:pt x="1016" y="77"/>
                  </a:lnTo>
                  <a:lnTo>
                    <a:pt x="1042" y="111"/>
                  </a:lnTo>
                  <a:lnTo>
                    <a:pt x="1067" y="171"/>
                  </a:lnTo>
                  <a:lnTo>
                    <a:pt x="1085" y="239"/>
                  </a:lnTo>
                  <a:lnTo>
                    <a:pt x="1093" y="333"/>
                  </a:lnTo>
                  <a:lnTo>
                    <a:pt x="1093" y="436"/>
                  </a:lnTo>
                  <a:lnTo>
                    <a:pt x="1093" y="547"/>
                  </a:lnTo>
                  <a:lnTo>
                    <a:pt x="1085" y="675"/>
                  </a:lnTo>
                  <a:lnTo>
                    <a:pt x="1067" y="811"/>
                  </a:lnTo>
                  <a:lnTo>
                    <a:pt x="1016" y="1084"/>
                  </a:lnTo>
                  <a:lnTo>
                    <a:pt x="982" y="1229"/>
                  </a:lnTo>
                  <a:lnTo>
                    <a:pt x="948" y="1366"/>
                  </a:lnTo>
                  <a:lnTo>
                    <a:pt x="905" y="1503"/>
                  </a:lnTo>
                  <a:lnTo>
                    <a:pt x="854" y="1639"/>
                  </a:lnTo>
                  <a:lnTo>
                    <a:pt x="803" y="1759"/>
                  </a:lnTo>
                  <a:lnTo>
                    <a:pt x="752" y="1878"/>
                  </a:lnTo>
                  <a:lnTo>
                    <a:pt x="743" y="1887"/>
                  </a:lnTo>
                  <a:lnTo>
                    <a:pt x="726" y="1895"/>
                  </a:lnTo>
                  <a:lnTo>
                    <a:pt x="700" y="1895"/>
                  </a:lnTo>
                  <a:lnTo>
                    <a:pt x="658" y="1861"/>
                  </a:lnTo>
                  <a:lnTo>
                    <a:pt x="606" y="1819"/>
                  </a:lnTo>
                  <a:lnTo>
                    <a:pt x="555" y="1750"/>
                  </a:lnTo>
                  <a:lnTo>
                    <a:pt x="495" y="1665"/>
                  </a:lnTo>
                  <a:lnTo>
                    <a:pt x="384" y="1460"/>
                  </a:lnTo>
                  <a:lnTo>
                    <a:pt x="265" y="1229"/>
                  </a:lnTo>
                  <a:lnTo>
                    <a:pt x="171" y="999"/>
                  </a:lnTo>
                  <a:lnTo>
                    <a:pt x="94" y="777"/>
                  </a:lnTo>
                  <a:lnTo>
                    <a:pt x="69" y="675"/>
                  </a:lnTo>
                  <a:lnTo>
                    <a:pt x="60" y="598"/>
                  </a:lnTo>
                  <a:lnTo>
                    <a:pt x="52" y="521"/>
                  </a:lnTo>
                  <a:lnTo>
                    <a:pt x="60" y="470"/>
                  </a:lnTo>
                  <a:lnTo>
                    <a:pt x="86" y="427"/>
                  </a:lnTo>
                  <a:lnTo>
                    <a:pt x="128" y="384"/>
                  </a:lnTo>
                  <a:lnTo>
                    <a:pt x="180" y="333"/>
                  </a:lnTo>
                  <a:lnTo>
                    <a:pt x="248" y="282"/>
                  </a:lnTo>
                  <a:lnTo>
                    <a:pt x="333" y="239"/>
                  </a:lnTo>
                  <a:lnTo>
                    <a:pt x="419" y="197"/>
                  </a:lnTo>
                  <a:lnTo>
                    <a:pt x="521" y="154"/>
                  </a:lnTo>
                  <a:lnTo>
                    <a:pt x="624" y="111"/>
                  </a:lnTo>
                  <a:lnTo>
                    <a:pt x="709" y="86"/>
                  </a:lnTo>
                  <a:lnTo>
                    <a:pt x="786" y="68"/>
                  </a:lnTo>
                  <a:lnTo>
                    <a:pt x="854" y="60"/>
                  </a:lnTo>
                  <a:close/>
                  <a:moveTo>
                    <a:pt x="888" y="0"/>
                  </a:moveTo>
                  <a:lnTo>
                    <a:pt x="828" y="9"/>
                  </a:lnTo>
                  <a:lnTo>
                    <a:pt x="700" y="34"/>
                  </a:lnTo>
                  <a:lnTo>
                    <a:pt x="606" y="60"/>
                  </a:lnTo>
                  <a:lnTo>
                    <a:pt x="504" y="94"/>
                  </a:lnTo>
                  <a:lnTo>
                    <a:pt x="410" y="137"/>
                  </a:lnTo>
                  <a:lnTo>
                    <a:pt x="316" y="188"/>
                  </a:lnTo>
                  <a:lnTo>
                    <a:pt x="231" y="239"/>
                  </a:lnTo>
                  <a:lnTo>
                    <a:pt x="154" y="290"/>
                  </a:lnTo>
                  <a:lnTo>
                    <a:pt x="86" y="342"/>
                  </a:lnTo>
                  <a:lnTo>
                    <a:pt x="34" y="401"/>
                  </a:lnTo>
                  <a:lnTo>
                    <a:pt x="9" y="453"/>
                  </a:lnTo>
                  <a:lnTo>
                    <a:pt x="0" y="512"/>
                  </a:lnTo>
                  <a:lnTo>
                    <a:pt x="0" y="589"/>
                  </a:lnTo>
                  <a:lnTo>
                    <a:pt x="17" y="675"/>
                  </a:lnTo>
                  <a:lnTo>
                    <a:pt x="43" y="777"/>
                  </a:lnTo>
                  <a:lnTo>
                    <a:pt x="77" y="888"/>
                  </a:lnTo>
                  <a:lnTo>
                    <a:pt x="120" y="1008"/>
                  </a:lnTo>
                  <a:lnTo>
                    <a:pt x="214" y="1255"/>
                  </a:lnTo>
                  <a:lnTo>
                    <a:pt x="333" y="1494"/>
                  </a:lnTo>
                  <a:lnTo>
                    <a:pt x="393" y="1605"/>
                  </a:lnTo>
                  <a:lnTo>
                    <a:pt x="453" y="1699"/>
                  </a:lnTo>
                  <a:lnTo>
                    <a:pt x="513" y="1793"/>
                  </a:lnTo>
                  <a:lnTo>
                    <a:pt x="572" y="1861"/>
                  </a:lnTo>
                  <a:lnTo>
                    <a:pt x="624" y="1912"/>
                  </a:lnTo>
                  <a:lnTo>
                    <a:pt x="675" y="1947"/>
                  </a:lnTo>
                  <a:lnTo>
                    <a:pt x="717" y="1955"/>
                  </a:lnTo>
                  <a:lnTo>
                    <a:pt x="743" y="1947"/>
                  </a:lnTo>
                  <a:lnTo>
                    <a:pt x="760" y="1938"/>
                  </a:lnTo>
                  <a:lnTo>
                    <a:pt x="777" y="1921"/>
                  </a:lnTo>
                  <a:lnTo>
                    <a:pt x="794" y="1904"/>
                  </a:lnTo>
                  <a:lnTo>
                    <a:pt x="854" y="1793"/>
                  </a:lnTo>
                  <a:lnTo>
                    <a:pt x="897" y="1673"/>
                  </a:lnTo>
                  <a:lnTo>
                    <a:pt x="948" y="1545"/>
                  </a:lnTo>
                  <a:lnTo>
                    <a:pt x="991" y="1409"/>
                  </a:lnTo>
                  <a:lnTo>
                    <a:pt x="1033" y="1264"/>
                  </a:lnTo>
                  <a:lnTo>
                    <a:pt x="1067" y="1119"/>
                  </a:lnTo>
                  <a:lnTo>
                    <a:pt x="1093" y="973"/>
                  </a:lnTo>
                  <a:lnTo>
                    <a:pt x="1119" y="828"/>
                  </a:lnTo>
                  <a:lnTo>
                    <a:pt x="1136" y="692"/>
                  </a:lnTo>
                  <a:lnTo>
                    <a:pt x="1144" y="555"/>
                  </a:lnTo>
                  <a:lnTo>
                    <a:pt x="1153" y="436"/>
                  </a:lnTo>
                  <a:lnTo>
                    <a:pt x="1144" y="325"/>
                  </a:lnTo>
                  <a:lnTo>
                    <a:pt x="1136" y="222"/>
                  </a:lnTo>
                  <a:lnTo>
                    <a:pt x="1119" y="137"/>
                  </a:lnTo>
                  <a:lnTo>
                    <a:pt x="1085" y="77"/>
                  </a:lnTo>
                  <a:lnTo>
                    <a:pt x="1067" y="51"/>
                  </a:lnTo>
                  <a:lnTo>
                    <a:pt x="1050" y="34"/>
                  </a:lnTo>
                  <a:lnTo>
                    <a:pt x="999" y="17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6" name="Google Shape;10216;p44"/>
            <p:cNvSpPr/>
            <p:nvPr/>
          </p:nvSpPr>
          <p:spPr>
            <a:xfrm>
              <a:off x="5278238" y="2123525"/>
              <a:ext cx="176325" cy="511625"/>
            </a:xfrm>
            <a:custGeom>
              <a:avLst/>
              <a:gdLst/>
              <a:ahLst/>
              <a:cxnLst/>
              <a:rect l="l" t="t" r="r" b="b"/>
              <a:pathLst>
                <a:path w="7053" h="20465" extrusionOk="0">
                  <a:moveTo>
                    <a:pt x="615" y="103"/>
                  </a:moveTo>
                  <a:lnTo>
                    <a:pt x="820" y="120"/>
                  </a:lnTo>
                  <a:lnTo>
                    <a:pt x="1025" y="146"/>
                  </a:lnTo>
                  <a:lnTo>
                    <a:pt x="1221" y="189"/>
                  </a:lnTo>
                  <a:lnTo>
                    <a:pt x="1392" y="240"/>
                  </a:lnTo>
                  <a:lnTo>
                    <a:pt x="1512" y="291"/>
                  </a:lnTo>
                  <a:lnTo>
                    <a:pt x="1657" y="359"/>
                  </a:lnTo>
                  <a:lnTo>
                    <a:pt x="1793" y="445"/>
                  </a:lnTo>
                  <a:lnTo>
                    <a:pt x="1921" y="530"/>
                  </a:lnTo>
                  <a:lnTo>
                    <a:pt x="2049" y="624"/>
                  </a:lnTo>
                  <a:lnTo>
                    <a:pt x="2306" y="820"/>
                  </a:lnTo>
                  <a:lnTo>
                    <a:pt x="2545" y="1025"/>
                  </a:lnTo>
                  <a:lnTo>
                    <a:pt x="2878" y="1299"/>
                  </a:lnTo>
                  <a:lnTo>
                    <a:pt x="3117" y="1486"/>
                  </a:lnTo>
                  <a:lnTo>
                    <a:pt x="3364" y="1674"/>
                  </a:lnTo>
                  <a:lnTo>
                    <a:pt x="3603" y="1845"/>
                  </a:lnTo>
                  <a:lnTo>
                    <a:pt x="3834" y="2024"/>
                  </a:lnTo>
                  <a:lnTo>
                    <a:pt x="4056" y="2212"/>
                  </a:lnTo>
                  <a:lnTo>
                    <a:pt x="4269" y="2408"/>
                  </a:lnTo>
                  <a:lnTo>
                    <a:pt x="4363" y="2511"/>
                  </a:lnTo>
                  <a:lnTo>
                    <a:pt x="4465" y="2613"/>
                  </a:lnTo>
                  <a:lnTo>
                    <a:pt x="4551" y="2724"/>
                  </a:lnTo>
                  <a:lnTo>
                    <a:pt x="4636" y="2835"/>
                  </a:lnTo>
                  <a:lnTo>
                    <a:pt x="4713" y="2955"/>
                  </a:lnTo>
                  <a:lnTo>
                    <a:pt x="4781" y="3074"/>
                  </a:lnTo>
                  <a:lnTo>
                    <a:pt x="4850" y="3202"/>
                  </a:lnTo>
                  <a:lnTo>
                    <a:pt x="4901" y="3330"/>
                  </a:lnTo>
                  <a:lnTo>
                    <a:pt x="4935" y="3433"/>
                  </a:lnTo>
                  <a:lnTo>
                    <a:pt x="4969" y="3535"/>
                  </a:lnTo>
                  <a:lnTo>
                    <a:pt x="4995" y="3646"/>
                  </a:lnTo>
                  <a:lnTo>
                    <a:pt x="5012" y="3749"/>
                  </a:lnTo>
                  <a:lnTo>
                    <a:pt x="5037" y="3971"/>
                  </a:lnTo>
                  <a:lnTo>
                    <a:pt x="5054" y="4184"/>
                  </a:lnTo>
                  <a:lnTo>
                    <a:pt x="5054" y="4406"/>
                  </a:lnTo>
                  <a:lnTo>
                    <a:pt x="5046" y="4637"/>
                  </a:lnTo>
                  <a:lnTo>
                    <a:pt x="5012" y="5080"/>
                  </a:lnTo>
                  <a:lnTo>
                    <a:pt x="4978" y="5499"/>
                  </a:lnTo>
                  <a:lnTo>
                    <a:pt x="4969" y="5729"/>
                  </a:lnTo>
                  <a:lnTo>
                    <a:pt x="4969" y="5968"/>
                  </a:lnTo>
                  <a:lnTo>
                    <a:pt x="4969" y="6199"/>
                  </a:lnTo>
                  <a:lnTo>
                    <a:pt x="4978" y="6429"/>
                  </a:lnTo>
                  <a:lnTo>
                    <a:pt x="4995" y="6660"/>
                  </a:lnTo>
                  <a:lnTo>
                    <a:pt x="5020" y="6899"/>
                  </a:lnTo>
                  <a:lnTo>
                    <a:pt x="5046" y="7129"/>
                  </a:lnTo>
                  <a:lnTo>
                    <a:pt x="5080" y="7360"/>
                  </a:lnTo>
                  <a:lnTo>
                    <a:pt x="5123" y="7590"/>
                  </a:lnTo>
                  <a:lnTo>
                    <a:pt x="5165" y="7812"/>
                  </a:lnTo>
                  <a:lnTo>
                    <a:pt x="5225" y="8043"/>
                  </a:lnTo>
                  <a:lnTo>
                    <a:pt x="5285" y="8265"/>
                  </a:lnTo>
                  <a:lnTo>
                    <a:pt x="5345" y="8487"/>
                  </a:lnTo>
                  <a:lnTo>
                    <a:pt x="5422" y="8709"/>
                  </a:lnTo>
                  <a:lnTo>
                    <a:pt x="5498" y="8931"/>
                  </a:lnTo>
                  <a:lnTo>
                    <a:pt x="5584" y="9144"/>
                  </a:lnTo>
                  <a:lnTo>
                    <a:pt x="5703" y="9434"/>
                  </a:lnTo>
                  <a:lnTo>
                    <a:pt x="5840" y="9725"/>
                  </a:lnTo>
                  <a:lnTo>
                    <a:pt x="6113" y="10288"/>
                  </a:lnTo>
                  <a:lnTo>
                    <a:pt x="6267" y="10595"/>
                  </a:lnTo>
                  <a:lnTo>
                    <a:pt x="6412" y="10911"/>
                  </a:lnTo>
                  <a:lnTo>
                    <a:pt x="6557" y="11236"/>
                  </a:lnTo>
                  <a:lnTo>
                    <a:pt x="6694" y="11560"/>
                  </a:lnTo>
                  <a:lnTo>
                    <a:pt x="6745" y="11705"/>
                  </a:lnTo>
                  <a:lnTo>
                    <a:pt x="6796" y="11867"/>
                  </a:lnTo>
                  <a:lnTo>
                    <a:pt x="6847" y="12030"/>
                  </a:lnTo>
                  <a:lnTo>
                    <a:pt x="6890" y="12209"/>
                  </a:lnTo>
                  <a:lnTo>
                    <a:pt x="6924" y="12388"/>
                  </a:lnTo>
                  <a:lnTo>
                    <a:pt x="6941" y="12576"/>
                  </a:lnTo>
                  <a:lnTo>
                    <a:pt x="6941" y="12764"/>
                  </a:lnTo>
                  <a:lnTo>
                    <a:pt x="6933" y="12858"/>
                  </a:lnTo>
                  <a:lnTo>
                    <a:pt x="6924" y="12952"/>
                  </a:lnTo>
                  <a:lnTo>
                    <a:pt x="6898" y="13088"/>
                  </a:lnTo>
                  <a:lnTo>
                    <a:pt x="6864" y="13225"/>
                  </a:lnTo>
                  <a:lnTo>
                    <a:pt x="6813" y="13353"/>
                  </a:lnTo>
                  <a:lnTo>
                    <a:pt x="6770" y="13481"/>
                  </a:lnTo>
                  <a:lnTo>
                    <a:pt x="6651" y="13737"/>
                  </a:lnTo>
                  <a:lnTo>
                    <a:pt x="6523" y="13985"/>
                  </a:lnTo>
                  <a:lnTo>
                    <a:pt x="6420" y="14189"/>
                  </a:lnTo>
                  <a:lnTo>
                    <a:pt x="6326" y="14394"/>
                  </a:lnTo>
                  <a:lnTo>
                    <a:pt x="6267" y="14539"/>
                  </a:lnTo>
                  <a:lnTo>
                    <a:pt x="6207" y="14693"/>
                  </a:lnTo>
                  <a:lnTo>
                    <a:pt x="6105" y="14992"/>
                  </a:lnTo>
                  <a:lnTo>
                    <a:pt x="6019" y="15308"/>
                  </a:lnTo>
                  <a:lnTo>
                    <a:pt x="5942" y="15624"/>
                  </a:lnTo>
                  <a:lnTo>
                    <a:pt x="5883" y="15940"/>
                  </a:lnTo>
                  <a:lnTo>
                    <a:pt x="5831" y="16255"/>
                  </a:lnTo>
                  <a:lnTo>
                    <a:pt x="5737" y="16896"/>
                  </a:lnTo>
                  <a:lnTo>
                    <a:pt x="5678" y="17314"/>
                  </a:lnTo>
                  <a:lnTo>
                    <a:pt x="5618" y="17732"/>
                  </a:lnTo>
                  <a:lnTo>
                    <a:pt x="5541" y="18142"/>
                  </a:lnTo>
                  <a:lnTo>
                    <a:pt x="5498" y="18338"/>
                  </a:lnTo>
                  <a:lnTo>
                    <a:pt x="5447" y="18535"/>
                  </a:lnTo>
                  <a:lnTo>
                    <a:pt x="5396" y="18731"/>
                  </a:lnTo>
                  <a:lnTo>
                    <a:pt x="5328" y="18919"/>
                  </a:lnTo>
                  <a:lnTo>
                    <a:pt x="5259" y="19107"/>
                  </a:lnTo>
                  <a:lnTo>
                    <a:pt x="5183" y="19286"/>
                  </a:lnTo>
                  <a:lnTo>
                    <a:pt x="5106" y="19465"/>
                  </a:lnTo>
                  <a:lnTo>
                    <a:pt x="5003" y="19645"/>
                  </a:lnTo>
                  <a:lnTo>
                    <a:pt x="4901" y="19815"/>
                  </a:lnTo>
                  <a:lnTo>
                    <a:pt x="4790" y="19978"/>
                  </a:lnTo>
                  <a:lnTo>
                    <a:pt x="4687" y="20097"/>
                  </a:lnTo>
                  <a:lnTo>
                    <a:pt x="4619" y="20165"/>
                  </a:lnTo>
                  <a:lnTo>
                    <a:pt x="4534" y="20242"/>
                  </a:lnTo>
                  <a:lnTo>
                    <a:pt x="4440" y="20302"/>
                  </a:lnTo>
                  <a:lnTo>
                    <a:pt x="4389" y="20319"/>
                  </a:lnTo>
                  <a:lnTo>
                    <a:pt x="4337" y="20345"/>
                  </a:lnTo>
                  <a:lnTo>
                    <a:pt x="4286" y="20353"/>
                  </a:lnTo>
                  <a:lnTo>
                    <a:pt x="4175" y="20353"/>
                  </a:lnTo>
                  <a:lnTo>
                    <a:pt x="4115" y="20336"/>
                  </a:lnTo>
                  <a:lnTo>
                    <a:pt x="4064" y="20311"/>
                  </a:lnTo>
                  <a:lnTo>
                    <a:pt x="4013" y="20276"/>
                  </a:lnTo>
                  <a:lnTo>
                    <a:pt x="3970" y="20242"/>
                  </a:lnTo>
                  <a:lnTo>
                    <a:pt x="3936" y="20191"/>
                  </a:lnTo>
                  <a:lnTo>
                    <a:pt x="3902" y="20140"/>
                  </a:lnTo>
                  <a:lnTo>
                    <a:pt x="3876" y="20080"/>
                  </a:lnTo>
                  <a:lnTo>
                    <a:pt x="3859" y="20020"/>
                  </a:lnTo>
                  <a:lnTo>
                    <a:pt x="3851" y="19952"/>
                  </a:lnTo>
                  <a:lnTo>
                    <a:pt x="3842" y="19807"/>
                  </a:lnTo>
                  <a:lnTo>
                    <a:pt x="3842" y="19653"/>
                  </a:lnTo>
                  <a:lnTo>
                    <a:pt x="3868" y="19499"/>
                  </a:lnTo>
                  <a:lnTo>
                    <a:pt x="3893" y="19346"/>
                  </a:lnTo>
                  <a:lnTo>
                    <a:pt x="3953" y="19013"/>
                  </a:lnTo>
                  <a:lnTo>
                    <a:pt x="3996" y="18671"/>
                  </a:lnTo>
                  <a:lnTo>
                    <a:pt x="4021" y="18321"/>
                  </a:lnTo>
                  <a:lnTo>
                    <a:pt x="4039" y="17980"/>
                  </a:lnTo>
                  <a:lnTo>
                    <a:pt x="4039" y="17630"/>
                  </a:lnTo>
                  <a:lnTo>
                    <a:pt x="4021" y="17288"/>
                  </a:lnTo>
                  <a:lnTo>
                    <a:pt x="3987" y="16938"/>
                  </a:lnTo>
                  <a:lnTo>
                    <a:pt x="3945" y="16597"/>
                  </a:lnTo>
                  <a:lnTo>
                    <a:pt x="3876" y="16255"/>
                  </a:lnTo>
                  <a:lnTo>
                    <a:pt x="3800" y="15922"/>
                  </a:lnTo>
                  <a:lnTo>
                    <a:pt x="3714" y="15590"/>
                  </a:lnTo>
                  <a:lnTo>
                    <a:pt x="3603" y="15257"/>
                  </a:lnTo>
                  <a:lnTo>
                    <a:pt x="3484" y="14932"/>
                  </a:lnTo>
                  <a:lnTo>
                    <a:pt x="3347" y="14616"/>
                  </a:lnTo>
                  <a:lnTo>
                    <a:pt x="3202" y="14300"/>
                  </a:lnTo>
                  <a:lnTo>
                    <a:pt x="3031" y="14002"/>
                  </a:lnTo>
                  <a:lnTo>
                    <a:pt x="2835" y="13669"/>
                  </a:lnTo>
                  <a:lnTo>
                    <a:pt x="2621" y="13336"/>
                  </a:lnTo>
                  <a:lnTo>
                    <a:pt x="2399" y="13020"/>
                  </a:lnTo>
                  <a:lnTo>
                    <a:pt x="2177" y="12704"/>
                  </a:lnTo>
                  <a:lnTo>
                    <a:pt x="1870" y="12277"/>
                  </a:lnTo>
                  <a:lnTo>
                    <a:pt x="1725" y="12055"/>
                  </a:lnTo>
                  <a:lnTo>
                    <a:pt x="1571" y="11833"/>
                  </a:lnTo>
                  <a:lnTo>
                    <a:pt x="1375" y="11500"/>
                  </a:lnTo>
                  <a:lnTo>
                    <a:pt x="1196" y="11184"/>
                  </a:lnTo>
                  <a:lnTo>
                    <a:pt x="1051" y="10877"/>
                  </a:lnTo>
                  <a:lnTo>
                    <a:pt x="923" y="10578"/>
                  </a:lnTo>
                  <a:lnTo>
                    <a:pt x="871" y="10433"/>
                  </a:lnTo>
                  <a:lnTo>
                    <a:pt x="820" y="10288"/>
                  </a:lnTo>
                  <a:lnTo>
                    <a:pt x="786" y="10143"/>
                  </a:lnTo>
                  <a:lnTo>
                    <a:pt x="752" y="9998"/>
                  </a:lnTo>
                  <a:lnTo>
                    <a:pt x="718" y="9861"/>
                  </a:lnTo>
                  <a:lnTo>
                    <a:pt x="701" y="9716"/>
                  </a:lnTo>
                  <a:lnTo>
                    <a:pt x="684" y="9579"/>
                  </a:lnTo>
                  <a:lnTo>
                    <a:pt x="675" y="9443"/>
                  </a:lnTo>
                  <a:lnTo>
                    <a:pt x="666" y="9306"/>
                  </a:lnTo>
                  <a:lnTo>
                    <a:pt x="675" y="9170"/>
                  </a:lnTo>
                  <a:lnTo>
                    <a:pt x="692" y="8888"/>
                  </a:lnTo>
                  <a:lnTo>
                    <a:pt x="726" y="8615"/>
                  </a:lnTo>
                  <a:lnTo>
                    <a:pt x="777" y="8342"/>
                  </a:lnTo>
                  <a:lnTo>
                    <a:pt x="846" y="8068"/>
                  </a:lnTo>
                  <a:lnTo>
                    <a:pt x="914" y="7795"/>
                  </a:lnTo>
                  <a:lnTo>
                    <a:pt x="1076" y="7257"/>
                  </a:lnTo>
                  <a:lnTo>
                    <a:pt x="1221" y="6762"/>
                  </a:lnTo>
                  <a:lnTo>
                    <a:pt x="1290" y="6506"/>
                  </a:lnTo>
                  <a:lnTo>
                    <a:pt x="1358" y="6250"/>
                  </a:lnTo>
                  <a:lnTo>
                    <a:pt x="1409" y="6002"/>
                  </a:lnTo>
                  <a:lnTo>
                    <a:pt x="1452" y="5755"/>
                  </a:lnTo>
                  <a:lnTo>
                    <a:pt x="1477" y="5507"/>
                  </a:lnTo>
                  <a:lnTo>
                    <a:pt x="1503" y="5251"/>
                  </a:lnTo>
                  <a:lnTo>
                    <a:pt x="1520" y="5004"/>
                  </a:lnTo>
                  <a:lnTo>
                    <a:pt x="1520" y="4748"/>
                  </a:lnTo>
                  <a:lnTo>
                    <a:pt x="1520" y="4491"/>
                  </a:lnTo>
                  <a:lnTo>
                    <a:pt x="1503" y="4235"/>
                  </a:lnTo>
                  <a:lnTo>
                    <a:pt x="1486" y="3979"/>
                  </a:lnTo>
                  <a:lnTo>
                    <a:pt x="1452" y="3723"/>
                  </a:lnTo>
                  <a:lnTo>
                    <a:pt x="1418" y="3467"/>
                  </a:lnTo>
                  <a:lnTo>
                    <a:pt x="1366" y="3211"/>
                  </a:lnTo>
                  <a:lnTo>
                    <a:pt x="1307" y="2963"/>
                  </a:lnTo>
                  <a:lnTo>
                    <a:pt x="1238" y="2716"/>
                  </a:lnTo>
                  <a:lnTo>
                    <a:pt x="1162" y="2468"/>
                  </a:lnTo>
                  <a:lnTo>
                    <a:pt x="1085" y="2221"/>
                  </a:lnTo>
                  <a:lnTo>
                    <a:pt x="1034" y="2092"/>
                  </a:lnTo>
                  <a:lnTo>
                    <a:pt x="974" y="1964"/>
                  </a:lnTo>
                  <a:lnTo>
                    <a:pt x="854" y="1725"/>
                  </a:lnTo>
                  <a:lnTo>
                    <a:pt x="718" y="1486"/>
                  </a:lnTo>
                  <a:lnTo>
                    <a:pt x="573" y="1264"/>
                  </a:lnTo>
                  <a:lnTo>
                    <a:pt x="462" y="1068"/>
                  </a:lnTo>
                  <a:lnTo>
                    <a:pt x="342" y="872"/>
                  </a:lnTo>
                  <a:lnTo>
                    <a:pt x="240" y="675"/>
                  </a:lnTo>
                  <a:lnTo>
                    <a:pt x="137" y="470"/>
                  </a:lnTo>
                  <a:lnTo>
                    <a:pt x="112" y="385"/>
                  </a:lnTo>
                  <a:lnTo>
                    <a:pt x="112" y="317"/>
                  </a:lnTo>
                  <a:lnTo>
                    <a:pt x="112" y="291"/>
                  </a:lnTo>
                  <a:lnTo>
                    <a:pt x="120" y="257"/>
                  </a:lnTo>
                  <a:lnTo>
                    <a:pt x="137" y="231"/>
                  </a:lnTo>
                  <a:lnTo>
                    <a:pt x="163" y="214"/>
                  </a:lnTo>
                  <a:lnTo>
                    <a:pt x="205" y="180"/>
                  </a:lnTo>
                  <a:lnTo>
                    <a:pt x="274" y="146"/>
                  </a:lnTo>
                  <a:lnTo>
                    <a:pt x="342" y="129"/>
                  </a:lnTo>
                  <a:lnTo>
                    <a:pt x="427" y="112"/>
                  </a:lnTo>
                  <a:lnTo>
                    <a:pt x="521" y="112"/>
                  </a:lnTo>
                  <a:lnTo>
                    <a:pt x="615" y="103"/>
                  </a:lnTo>
                  <a:close/>
                  <a:moveTo>
                    <a:pt x="487" y="1"/>
                  </a:moveTo>
                  <a:lnTo>
                    <a:pt x="393" y="9"/>
                  </a:lnTo>
                  <a:lnTo>
                    <a:pt x="299" y="27"/>
                  </a:lnTo>
                  <a:lnTo>
                    <a:pt x="214" y="52"/>
                  </a:lnTo>
                  <a:lnTo>
                    <a:pt x="146" y="86"/>
                  </a:lnTo>
                  <a:lnTo>
                    <a:pt x="86" y="138"/>
                  </a:lnTo>
                  <a:lnTo>
                    <a:pt x="60" y="163"/>
                  </a:lnTo>
                  <a:lnTo>
                    <a:pt x="35" y="189"/>
                  </a:lnTo>
                  <a:lnTo>
                    <a:pt x="18" y="231"/>
                  </a:lnTo>
                  <a:lnTo>
                    <a:pt x="9" y="274"/>
                  </a:lnTo>
                  <a:lnTo>
                    <a:pt x="1" y="317"/>
                  </a:lnTo>
                  <a:lnTo>
                    <a:pt x="1" y="377"/>
                  </a:lnTo>
                  <a:lnTo>
                    <a:pt x="18" y="436"/>
                  </a:lnTo>
                  <a:lnTo>
                    <a:pt x="43" y="505"/>
                  </a:lnTo>
                  <a:lnTo>
                    <a:pt x="137" y="718"/>
                  </a:lnTo>
                  <a:lnTo>
                    <a:pt x="248" y="923"/>
                  </a:lnTo>
                  <a:lnTo>
                    <a:pt x="368" y="1119"/>
                  </a:lnTo>
                  <a:lnTo>
                    <a:pt x="487" y="1316"/>
                  </a:lnTo>
                  <a:lnTo>
                    <a:pt x="624" y="1546"/>
                  </a:lnTo>
                  <a:lnTo>
                    <a:pt x="752" y="1777"/>
                  </a:lnTo>
                  <a:lnTo>
                    <a:pt x="871" y="2016"/>
                  </a:lnTo>
                  <a:lnTo>
                    <a:pt x="931" y="2135"/>
                  </a:lnTo>
                  <a:lnTo>
                    <a:pt x="982" y="2263"/>
                  </a:lnTo>
                  <a:lnTo>
                    <a:pt x="1059" y="2502"/>
                  </a:lnTo>
                  <a:lnTo>
                    <a:pt x="1136" y="2741"/>
                  </a:lnTo>
                  <a:lnTo>
                    <a:pt x="1204" y="2989"/>
                  </a:lnTo>
                  <a:lnTo>
                    <a:pt x="1255" y="3236"/>
                  </a:lnTo>
                  <a:lnTo>
                    <a:pt x="1307" y="3484"/>
                  </a:lnTo>
                  <a:lnTo>
                    <a:pt x="1349" y="3740"/>
                  </a:lnTo>
                  <a:lnTo>
                    <a:pt x="1375" y="3988"/>
                  </a:lnTo>
                  <a:lnTo>
                    <a:pt x="1401" y="4244"/>
                  </a:lnTo>
                  <a:lnTo>
                    <a:pt x="1409" y="4491"/>
                  </a:lnTo>
                  <a:lnTo>
                    <a:pt x="1418" y="4748"/>
                  </a:lnTo>
                  <a:lnTo>
                    <a:pt x="1409" y="4995"/>
                  </a:lnTo>
                  <a:lnTo>
                    <a:pt x="1392" y="5243"/>
                  </a:lnTo>
                  <a:lnTo>
                    <a:pt x="1375" y="5490"/>
                  </a:lnTo>
                  <a:lnTo>
                    <a:pt x="1341" y="5738"/>
                  </a:lnTo>
                  <a:lnTo>
                    <a:pt x="1298" y="5985"/>
                  </a:lnTo>
                  <a:lnTo>
                    <a:pt x="1247" y="6224"/>
                  </a:lnTo>
                  <a:lnTo>
                    <a:pt x="1187" y="6481"/>
                  </a:lnTo>
                  <a:lnTo>
                    <a:pt x="1119" y="6728"/>
                  </a:lnTo>
                  <a:lnTo>
                    <a:pt x="974" y="7232"/>
                  </a:lnTo>
                  <a:lnTo>
                    <a:pt x="812" y="7770"/>
                  </a:lnTo>
                  <a:lnTo>
                    <a:pt x="735" y="8043"/>
                  </a:lnTo>
                  <a:lnTo>
                    <a:pt x="675" y="8325"/>
                  </a:lnTo>
                  <a:lnTo>
                    <a:pt x="615" y="8598"/>
                  </a:lnTo>
                  <a:lnTo>
                    <a:pt x="581" y="8879"/>
                  </a:lnTo>
                  <a:lnTo>
                    <a:pt x="573" y="9025"/>
                  </a:lnTo>
                  <a:lnTo>
                    <a:pt x="564" y="9161"/>
                  </a:lnTo>
                  <a:lnTo>
                    <a:pt x="564" y="9306"/>
                  </a:lnTo>
                  <a:lnTo>
                    <a:pt x="564" y="9451"/>
                  </a:lnTo>
                  <a:lnTo>
                    <a:pt x="573" y="9588"/>
                  </a:lnTo>
                  <a:lnTo>
                    <a:pt x="590" y="9733"/>
                  </a:lnTo>
                  <a:lnTo>
                    <a:pt x="615" y="9878"/>
                  </a:lnTo>
                  <a:lnTo>
                    <a:pt x="641" y="10023"/>
                  </a:lnTo>
                  <a:lnTo>
                    <a:pt x="675" y="10169"/>
                  </a:lnTo>
                  <a:lnTo>
                    <a:pt x="718" y="10314"/>
                  </a:lnTo>
                  <a:lnTo>
                    <a:pt x="769" y="10459"/>
                  </a:lnTo>
                  <a:lnTo>
                    <a:pt x="820" y="10612"/>
                  </a:lnTo>
                  <a:lnTo>
                    <a:pt x="880" y="10766"/>
                  </a:lnTo>
                  <a:lnTo>
                    <a:pt x="948" y="10920"/>
                  </a:lnTo>
                  <a:lnTo>
                    <a:pt x="1102" y="11227"/>
                  </a:lnTo>
                  <a:lnTo>
                    <a:pt x="1281" y="11552"/>
                  </a:lnTo>
                  <a:lnTo>
                    <a:pt x="1486" y="11893"/>
                  </a:lnTo>
                  <a:lnTo>
                    <a:pt x="1631" y="12115"/>
                  </a:lnTo>
                  <a:lnTo>
                    <a:pt x="1785" y="12337"/>
                  </a:lnTo>
                  <a:lnTo>
                    <a:pt x="2084" y="12764"/>
                  </a:lnTo>
                  <a:lnTo>
                    <a:pt x="2306" y="13080"/>
                  </a:lnTo>
                  <a:lnTo>
                    <a:pt x="2528" y="13396"/>
                  </a:lnTo>
                  <a:lnTo>
                    <a:pt x="2741" y="13720"/>
                  </a:lnTo>
                  <a:lnTo>
                    <a:pt x="2937" y="14053"/>
                  </a:lnTo>
                  <a:lnTo>
                    <a:pt x="3099" y="14352"/>
                  </a:lnTo>
                  <a:lnTo>
                    <a:pt x="3253" y="14659"/>
                  </a:lnTo>
                  <a:lnTo>
                    <a:pt x="3381" y="14975"/>
                  </a:lnTo>
                  <a:lnTo>
                    <a:pt x="3501" y="15291"/>
                  </a:lnTo>
                  <a:lnTo>
                    <a:pt x="3603" y="15615"/>
                  </a:lnTo>
                  <a:lnTo>
                    <a:pt x="3697" y="15948"/>
                  </a:lnTo>
                  <a:lnTo>
                    <a:pt x="3774" y="16281"/>
                  </a:lnTo>
                  <a:lnTo>
                    <a:pt x="3834" y="16614"/>
                  </a:lnTo>
                  <a:lnTo>
                    <a:pt x="3885" y="16955"/>
                  </a:lnTo>
                  <a:lnTo>
                    <a:pt x="3911" y="17297"/>
                  </a:lnTo>
                  <a:lnTo>
                    <a:pt x="3928" y="17638"/>
                  </a:lnTo>
                  <a:lnTo>
                    <a:pt x="3928" y="17980"/>
                  </a:lnTo>
                  <a:lnTo>
                    <a:pt x="3919" y="18313"/>
                  </a:lnTo>
                  <a:lnTo>
                    <a:pt x="3885" y="18654"/>
                  </a:lnTo>
                  <a:lnTo>
                    <a:pt x="3842" y="18996"/>
                  </a:lnTo>
                  <a:lnTo>
                    <a:pt x="3782" y="19329"/>
                  </a:lnTo>
                  <a:lnTo>
                    <a:pt x="3748" y="19551"/>
                  </a:lnTo>
                  <a:lnTo>
                    <a:pt x="3731" y="19747"/>
                  </a:lnTo>
                  <a:lnTo>
                    <a:pt x="3731" y="19841"/>
                  </a:lnTo>
                  <a:lnTo>
                    <a:pt x="3740" y="19926"/>
                  </a:lnTo>
                  <a:lnTo>
                    <a:pt x="3748" y="20003"/>
                  </a:lnTo>
                  <a:lnTo>
                    <a:pt x="3765" y="20080"/>
                  </a:lnTo>
                  <a:lnTo>
                    <a:pt x="3791" y="20148"/>
                  </a:lnTo>
                  <a:lnTo>
                    <a:pt x="3817" y="20208"/>
                  </a:lnTo>
                  <a:lnTo>
                    <a:pt x="3851" y="20259"/>
                  </a:lnTo>
                  <a:lnTo>
                    <a:pt x="3885" y="20311"/>
                  </a:lnTo>
                  <a:lnTo>
                    <a:pt x="3928" y="20353"/>
                  </a:lnTo>
                  <a:lnTo>
                    <a:pt x="3970" y="20387"/>
                  </a:lnTo>
                  <a:lnTo>
                    <a:pt x="4030" y="20421"/>
                  </a:lnTo>
                  <a:lnTo>
                    <a:pt x="4081" y="20439"/>
                  </a:lnTo>
                  <a:lnTo>
                    <a:pt x="4158" y="20456"/>
                  </a:lnTo>
                  <a:lnTo>
                    <a:pt x="4226" y="20464"/>
                  </a:lnTo>
                  <a:lnTo>
                    <a:pt x="4312" y="20456"/>
                  </a:lnTo>
                  <a:lnTo>
                    <a:pt x="4389" y="20439"/>
                  </a:lnTo>
                  <a:lnTo>
                    <a:pt x="4474" y="20404"/>
                  </a:lnTo>
                  <a:lnTo>
                    <a:pt x="4559" y="20353"/>
                  </a:lnTo>
                  <a:lnTo>
                    <a:pt x="4636" y="20293"/>
                  </a:lnTo>
                  <a:lnTo>
                    <a:pt x="4722" y="20225"/>
                  </a:lnTo>
                  <a:lnTo>
                    <a:pt x="4798" y="20140"/>
                  </a:lnTo>
                  <a:lnTo>
                    <a:pt x="4875" y="20046"/>
                  </a:lnTo>
                  <a:lnTo>
                    <a:pt x="4995" y="19875"/>
                  </a:lnTo>
                  <a:lnTo>
                    <a:pt x="5097" y="19696"/>
                  </a:lnTo>
                  <a:lnTo>
                    <a:pt x="5200" y="19517"/>
                  </a:lnTo>
                  <a:lnTo>
                    <a:pt x="5285" y="19329"/>
                  </a:lnTo>
                  <a:lnTo>
                    <a:pt x="5362" y="19141"/>
                  </a:lnTo>
                  <a:lnTo>
                    <a:pt x="5430" y="18945"/>
                  </a:lnTo>
                  <a:lnTo>
                    <a:pt x="5498" y="18748"/>
                  </a:lnTo>
                  <a:lnTo>
                    <a:pt x="5550" y="18552"/>
                  </a:lnTo>
                  <a:lnTo>
                    <a:pt x="5601" y="18347"/>
                  </a:lnTo>
                  <a:lnTo>
                    <a:pt x="5644" y="18151"/>
                  </a:lnTo>
                  <a:lnTo>
                    <a:pt x="5720" y="17741"/>
                  </a:lnTo>
                  <a:lnTo>
                    <a:pt x="5789" y="17323"/>
                  </a:lnTo>
                  <a:lnTo>
                    <a:pt x="5848" y="16913"/>
                  </a:lnTo>
                  <a:lnTo>
                    <a:pt x="5934" y="16281"/>
                  </a:lnTo>
                  <a:lnTo>
                    <a:pt x="5994" y="15965"/>
                  </a:lnTo>
                  <a:lnTo>
                    <a:pt x="6053" y="15649"/>
                  </a:lnTo>
                  <a:lnTo>
                    <a:pt x="6122" y="15333"/>
                  </a:lnTo>
                  <a:lnTo>
                    <a:pt x="6207" y="15026"/>
                  </a:lnTo>
                  <a:lnTo>
                    <a:pt x="6309" y="14727"/>
                  </a:lnTo>
                  <a:lnTo>
                    <a:pt x="6361" y="14582"/>
                  </a:lnTo>
                  <a:lnTo>
                    <a:pt x="6429" y="14437"/>
                  </a:lnTo>
                  <a:lnTo>
                    <a:pt x="6523" y="14232"/>
                  </a:lnTo>
                  <a:lnTo>
                    <a:pt x="6625" y="14036"/>
                  </a:lnTo>
                  <a:lnTo>
                    <a:pt x="6753" y="13780"/>
                  </a:lnTo>
                  <a:lnTo>
                    <a:pt x="6873" y="13524"/>
                  </a:lnTo>
                  <a:lnTo>
                    <a:pt x="6924" y="13387"/>
                  </a:lnTo>
                  <a:lnTo>
                    <a:pt x="6967" y="13250"/>
                  </a:lnTo>
                  <a:lnTo>
                    <a:pt x="7001" y="13114"/>
                  </a:lnTo>
                  <a:lnTo>
                    <a:pt x="7027" y="12969"/>
                  </a:lnTo>
                  <a:lnTo>
                    <a:pt x="7044" y="12875"/>
                  </a:lnTo>
                  <a:lnTo>
                    <a:pt x="7052" y="12772"/>
                  </a:lnTo>
                  <a:lnTo>
                    <a:pt x="7044" y="12576"/>
                  </a:lnTo>
                  <a:lnTo>
                    <a:pt x="7027" y="12380"/>
                  </a:lnTo>
                  <a:lnTo>
                    <a:pt x="7001" y="12192"/>
                  </a:lnTo>
                  <a:lnTo>
                    <a:pt x="6958" y="12013"/>
                  </a:lnTo>
                  <a:lnTo>
                    <a:pt x="6907" y="11833"/>
                  </a:lnTo>
                  <a:lnTo>
                    <a:pt x="6847" y="11671"/>
                  </a:lnTo>
                  <a:lnTo>
                    <a:pt x="6796" y="11517"/>
                  </a:lnTo>
                  <a:lnTo>
                    <a:pt x="6659" y="11193"/>
                  </a:lnTo>
                  <a:lnTo>
                    <a:pt x="6514" y="10869"/>
                  </a:lnTo>
                  <a:lnTo>
                    <a:pt x="6361" y="10553"/>
                  </a:lnTo>
                  <a:lnTo>
                    <a:pt x="6207" y="10237"/>
                  </a:lnTo>
                  <a:lnTo>
                    <a:pt x="5934" y="9682"/>
                  </a:lnTo>
                  <a:lnTo>
                    <a:pt x="5806" y="9392"/>
                  </a:lnTo>
                  <a:lnTo>
                    <a:pt x="5686" y="9110"/>
                  </a:lnTo>
                  <a:lnTo>
                    <a:pt x="5601" y="8897"/>
                  </a:lnTo>
                  <a:lnTo>
                    <a:pt x="5524" y="8675"/>
                  </a:lnTo>
                  <a:lnTo>
                    <a:pt x="5447" y="8461"/>
                  </a:lnTo>
                  <a:lnTo>
                    <a:pt x="5387" y="8239"/>
                  </a:lnTo>
                  <a:lnTo>
                    <a:pt x="5328" y="8017"/>
                  </a:lnTo>
                  <a:lnTo>
                    <a:pt x="5276" y="7795"/>
                  </a:lnTo>
                  <a:lnTo>
                    <a:pt x="5225" y="7565"/>
                  </a:lnTo>
                  <a:lnTo>
                    <a:pt x="5183" y="7343"/>
                  </a:lnTo>
                  <a:lnTo>
                    <a:pt x="5148" y="7112"/>
                  </a:lnTo>
                  <a:lnTo>
                    <a:pt x="5123" y="6882"/>
                  </a:lnTo>
                  <a:lnTo>
                    <a:pt x="5106" y="6651"/>
                  </a:lnTo>
                  <a:lnTo>
                    <a:pt x="5089" y="6421"/>
                  </a:lnTo>
                  <a:lnTo>
                    <a:pt x="5080" y="6199"/>
                  </a:lnTo>
                  <a:lnTo>
                    <a:pt x="5072" y="5968"/>
                  </a:lnTo>
                  <a:lnTo>
                    <a:pt x="5080" y="5738"/>
                  </a:lnTo>
                  <a:lnTo>
                    <a:pt x="5089" y="5507"/>
                  </a:lnTo>
                  <a:lnTo>
                    <a:pt x="5123" y="5089"/>
                  </a:lnTo>
                  <a:lnTo>
                    <a:pt x="5148" y="4637"/>
                  </a:lnTo>
                  <a:lnTo>
                    <a:pt x="5165" y="4406"/>
                  </a:lnTo>
                  <a:lnTo>
                    <a:pt x="5157" y="4176"/>
                  </a:lnTo>
                  <a:lnTo>
                    <a:pt x="5148" y="3954"/>
                  </a:lnTo>
                  <a:lnTo>
                    <a:pt x="5123" y="3732"/>
                  </a:lnTo>
                  <a:lnTo>
                    <a:pt x="5097" y="3621"/>
                  </a:lnTo>
                  <a:lnTo>
                    <a:pt x="5072" y="3510"/>
                  </a:lnTo>
                  <a:lnTo>
                    <a:pt x="5037" y="3399"/>
                  </a:lnTo>
                  <a:lnTo>
                    <a:pt x="5003" y="3288"/>
                  </a:lnTo>
                  <a:lnTo>
                    <a:pt x="4943" y="3151"/>
                  </a:lnTo>
                  <a:lnTo>
                    <a:pt x="4884" y="3023"/>
                  </a:lnTo>
                  <a:lnTo>
                    <a:pt x="4807" y="2895"/>
                  </a:lnTo>
                  <a:lnTo>
                    <a:pt x="4730" y="2775"/>
                  </a:lnTo>
                  <a:lnTo>
                    <a:pt x="4645" y="2664"/>
                  </a:lnTo>
                  <a:lnTo>
                    <a:pt x="4551" y="2553"/>
                  </a:lnTo>
                  <a:lnTo>
                    <a:pt x="4457" y="2443"/>
                  </a:lnTo>
                  <a:lnTo>
                    <a:pt x="4354" y="2340"/>
                  </a:lnTo>
                  <a:lnTo>
                    <a:pt x="4132" y="2135"/>
                  </a:lnTo>
                  <a:lnTo>
                    <a:pt x="3902" y="1947"/>
                  </a:lnTo>
                  <a:lnTo>
                    <a:pt x="3671" y="1768"/>
                  </a:lnTo>
                  <a:lnTo>
                    <a:pt x="3432" y="1589"/>
                  </a:lnTo>
                  <a:lnTo>
                    <a:pt x="3185" y="1401"/>
                  </a:lnTo>
                  <a:lnTo>
                    <a:pt x="2946" y="1213"/>
                  </a:lnTo>
                  <a:lnTo>
                    <a:pt x="2613" y="940"/>
                  </a:lnTo>
                  <a:lnTo>
                    <a:pt x="2365" y="735"/>
                  </a:lnTo>
                  <a:lnTo>
                    <a:pt x="2118" y="530"/>
                  </a:lnTo>
                  <a:lnTo>
                    <a:pt x="1981" y="436"/>
                  </a:lnTo>
                  <a:lnTo>
                    <a:pt x="1845" y="351"/>
                  </a:lnTo>
                  <a:lnTo>
                    <a:pt x="1708" y="266"/>
                  </a:lnTo>
                  <a:lnTo>
                    <a:pt x="1563" y="189"/>
                  </a:lnTo>
                  <a:lnTo>
                    <a:pt x="1426" y="138"/>
                  </a:lnTo>
                  <a:lnTo>
                    <a:pt x="1247" y="86"/>
                  </a:lnTo>
                  <a:lnTo>
                    <a:pt x="1042" y="44"/>
                  </a:lnTo>
                  <a:lnTo>
                    <a:pt x="820" y="9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7" name="Google Shape;10217;p44"/>
            <p:cNvSpPr/>
            <p:nvPr/>
          </p:nvSpPr>
          <p:spPr>
            <a:xfrm>
              <a:off x="5345463" y="2323725"/>
              <a:ext cx="54025" cy="119750"/>
            </a:xfrm>
            <a:custGeom>
              <a:avLst/>
              <a:gdLst/>
              <a:ahLst/>
              <a:cxnLst/>
              <a:rect l="l" t="t" r="r" b="b"/>
              <a:pathLst>
                <a:path w="2161" h="4790" extrusionOk="0">
                  <a:moveTo>
                    <a:pt x="359" y="52"/>
                  </a:moveTo>
                  <a:lnTo>
                    <a:pt x="428" y="60"/>
                  </a:lnTo>
                  <a:lnTo>
                    <a:pt x="496" y="77"/>
                  </a:lnTo>
                  <a:lnTo>
                    <a:pt x="547" y="112"/>
                  </a:lnTo>
                  <a:lnTo>
                    <a:pt x="590" y="146"/>
                  </a:lnTo>
                  <a:lnTo>
                    <a:pt x="632" y="197"/>
                  </a:lnTo>
                  <a:lnTo>
                    <a:pt x="667" y="248"/>
                  </a:lnTo>
                  <a:lnTo>
                    <a:pt x="692" y="308"/>
                  </a:lnTo>
                  <a:lnTo>
                    <a:pt x="718" y="376"/>
                  </a:lnTo>
                  <a:lnTo>
                    <a:pt x="752" y="530"/>
                  </a:lnTo>
                  <a:lnTo>
                    <a:pt x="769" y="701"/>
                  </a:lnTo>
                  <a:lnTo>
                    <a:pt x="786" y="889"/>
                  </a:lnTo>
                  <a:lnTo>
                    <a:pt x="786" y="1085"/>
                  </a:lnTo>
                  <a:lnTo>
                    <a:pt x="803" y="1315"/>
                  </a:lnTo>
                  <a:lnTo>
                    <a:pt x="820" y="1546"/>
                  </a:lnTo>
                  <a:lnTo>
                    <a:pt x="829" y="1648"/>
                  </a:lnTo>
                  <a:lnTo>
                    <a:pt x="846" y="1751"/>
                  </a:lnTo>
                  <a:lnTo>
                    <a:pt x="871" y="1853"/>
                  </a:lnTo>
                  <a:lnTo>
                    <a:pt x="906" y="1947"/>
                  </a:lnTo>
                  <a:lnTo>
                    <a:pt x="1051" y="2280"/>
                  </a:lnTo>
                  <a:lnTo>
                    <a:pt x="1196" y="2613"/>
                  </a:lnTo>
                  <a:lnTo>
                    <a:pt x="1503" y="3236"/>
                  </a:lnTo>
                  <a:lnTo>
                    <a:pt x="1776" y="3791"/>
                  </a:lnTo>
                  <a:lnTo>
                    <a:pt x="1896" y="4056"/>
                  </a:lnTo>
                  <a:lnTo>
                    <a:pt x="1998" y="4312"/>
                  </a:lnTo>
                  <a:lnTo>
                    <a:pt x="2075" y="4525"/>
                  </a:lnTo>
                  <a:lnTo>
                    <a:pt x="2101" y="4594"/>
                  </a:lnTo>
                  <a:lnTo>
                    <a:pt x="2101" y="4645"/>
                  </a:lnTo>
                  <a:lnTo>
                    <a:pt x="2101" y="4653"/>
                  </a:lnTo>
                  <a:lnTo>
                    <a:pt x="2101" y="4705"/>
                  </a:lnTo>
                  <a:lnTo>
                    <a:pt x="2092" y="4722"/>
                  </a:lnTo>
                  <a:lnTo>
                    <a:pt x="2075" y="4739"/>
                  </a:lnTo>
                  <a:lnTo>
                    <a:pt x="2015" y="4730"/>
                  </a:lnTo>
                  <a:lnTo>
                    <a:pt x="1956" y="4722"/>
                  </a:lnTo>
                  <a:lnTo>
                    <a:pt x="1904" y="4705"/>
                  </a:lnTo>
                  <a:lnTo>
                    <a:pt x="1853" y="4679"/>
                  </a:lnTo>
                  <a:lnTo>
                    <a:pt x="1811" y="4645"/>
                  </a:lnTo>
                  <a:lnTo>
                    <a:pt x="1768" y="4602"/>
                  </a:lnTo>
                  <a:lnTo>
                    <a:pt x="1734" y="4559"/>
                  </a:lnTo>
                  <a:lnTo>
                    <a:pt x="1700" y="4508"/>
                  </a:lnTo>
                  <a:lnTo>
                    <a:pt x="1631" y="4397"/>
                  </a:lnTo>
                  <a:lnTo>
                    <a:pt x="1572" y="4269"/>
                  </a:lnTo>
                  <a:lnTo>
                    <a:pt x="1469" y="3996"/>
                  </a:lnTo>
                  <a:lnTo>
                    <a:pt x="1418" y="3842"/>
                  </a:lnTo>
                  <a:lnTo>
                    <a:pt x="1367" y="3697"/>
                  </a:lnTo>
                  <a:lnTo>
                    <a:pt x="1298" y="3569"/>
                  </a:lnTo>
                  <a:lnTo>
                    <a:pt x="1230" y="3450"/>
                  </a:lnTo>
                  <a:lnTo>
                    <a:pt x="948" y="3048"/>
                  </a:lnTo>
                  <a:lnTo>
                    <a:pt x="692" y="2664"/>
                  </a:lnTo>
                  <a:lnTo>
                    <a:pt x="564" y="2459"/>
                  </a:lnTo>
                  <a:lnTo>
                    <a:pt x="453" y="2272"/>
                  </a:lnTo>
                  <a:lnTo>
                    <a:pt x="359" y="2084"/>
                  </a:lnTo>
                  <a:lnTo>
                    <a:pt x="282" y="1913"/>
                  </a:lnTo>
                  <a:lnTo>
                    <a:pt x="214" y="1751"/>
                  </a:lnTo>
                  <a:lnTo>
                    <a:pt x="171" y="1597"/>
                  </a:lnTo>
                  <a:lnTo>
                    <a:pt x="137" y="1452"/>
                  </a:lnTo>
                  <a:lnTo>
                    <a:pt x="129" y="1324"/>
                  </a:lnTo>
                  <a:lnTo>
                    <a:pt x="103" y="1085"/>
                  </a:lnTo>
                  <a:lnTo>
                    <a:pt x="69" y="829"/>
                  </a:lnTo>
                  <a:lnTo>
                    <a:pt x="60" y="692"/>
                  </a:lnTo>
                  <a:lnTo>
                    <a:pt x="52" y="556"/>
                  </a:lnTo>
                  <a:lnTo>
                    <a:pt x="60" y="419"/>
                  </a:lnTo>
                  <a:lnTo>
                    <a:pt x="78" y="308"/>
                  </a:lnTo>
                  <a:lnTo>
                    <a:pt x="95" y="248"/>
                  </a:lnTo>
                  <a:lnTo>
                    <a:pt x="112" y="206"/>
                  </a:lnTo>
                  <a:lnTo>
                    <a:pt x="137" y="163"/>
                  </a:lnTo>
                  <a:lnTo>
                    <a:pt x="163" y="120"/>
                  </a:lnTo>
                  <a:lnTo>
                    <a:pt x="197" y="95"/>
                  </a:lnTo>
                  <a:lnTo>
                    <a:pt x="240" y="69"/>
                  </a:lnTo>
                  <a:lnTo>
                    <a:pt x="291" y="52"/>
                  </a:lnTo>
                  <a:close/>
                  <a:moveTo>
                    <a:pt x="291" y="1"/>
                  </a:moveTo>
                  <a:lnTo>
                    <a:pt x="231" y="18"/>
                  </a:lnTo>
                  <a:lnTo>
                    <a:pt x="171" y="43"/>
                  </a:lnTo>
                  <a:lnTo>
                    <a:pt x="129" y="86"/>
                  </a:lnTo>
                  <a:lnTo>
                    <a:pt x="95" y="129"/>
                  </a:lnTo>
                  <a:lnTo>
                    <a:pt x="69" y="171"/>
                  </a:lnTo>
                  <a:lnTo>
                    <a:pt x="43" y="223"/>
                  </a:lnTo>
                  <a:lnTo>
                    <a:pt x="26" y="282"/>
                  </a:lnTo>
                  <a:lnTo>
                    <a:pt x="9" y="402"/>
                  </a:lnTo>
                  <a:lnTo>
                    <a:pt x="1" y="538"/>
                  </a:lnTo>
                  <a:lnTo>
                    <a:pt x="1" y="675"/>
                  </a:lnTo>
                  <a:lnTo>
                    <a:pt x="18" y="820"/>
                  </a:lnTo>
                  <a:lnTo>
                    <a:pt x="43" y="1093"/>
                  </a:lnTo>
                  <a:lnTo>
                    <a:pt x="69" y="1324"/>
                  </a:lnTo>
                  <a:lnTo>
                    <a:pt x="86" y="1460"/>
                  </a:lnTo>
                  <a:lnTo>
                    <a:pt x="120" y="1606"/>
                  </a:lnTo>
                  <a:lnTo>
                    <a:pt x="163" y="1759"/>
                  </a:lnTo>
                  <a:lnTo>
                    <a:pt x="231" y="1930"/>
                  </a:lnTo>
                  <a:lnTo>
                    <a:pt x="308" y="2109"/>
                  </a:lnTo>
                  <a:lnTo>
                    <a:pt x="402" y="2289"/>
                  </a:lnTo>
                  <a:lnTo>
                    <a:pt x="513" y="2485"/>
                  </a:lnTo>
                  <a:lnTo>
                    <a:pt x="641" y="2690"/>
                  </a:lnTo>
                  <a:lnTo>
                    <a:pt x="906" y="3083"/>
                  </a:lnTo>
                  <a:lnTo>
                    <a:pt x="1187" y="3484"/>
                  </a:lnTo>
                  <a:lnTo>
                    <a:pt x="1256" y="3595"/>
                  </a:lnTo>
                  <a:lnTo>
                    <a:pt x="1315" y="3723"/>
                  </a:lnTo>
                  <a:lnTo>
                    <a:pt x="1367" y="3868"/>
                  </a:lnTo>
                  <a:lnTo>
                    <a:pt x="1418" y="4013"/>
                  </a:lnTo>
                  <a:lnTo>
                    <a:pt x="1469" y="4158"/>
                  </a:lnTo>
                  <a:lnTo>
                    <a:pt x="1529" y="4295"/>
                  </a:lnTo>
                  <a:lnTo>
                    <a:pt x="1589" y="4423"/>
                  </a:lnTo>
                  <a:lnTo>
                    <a:pt x="1657" y="4542"/>
                  </a:lnTo>
                  <a:lnTo>
                    <a:pt x="1691" y="4594"/>
                  </a:lnTo>
                  <a:lnTo>
                    <a:pt x="1734" y="4645"/>
                  </a:lnTo>
                  <a:lnTo>
                    <a:pt x="1776" y="4687"/>
                  </a:lnTo>
                  <a:lnTo>
                    <a:pt x="1819" y="4722"/>
                  </a:lnTo>
                  <a:lnTo>
                    <a:pt x="1870" y="4747"/>
                  </a:lnTo>
                  <a:lnTo>
                    <a:pt x="1930" y="4773"/>
                  </a:lnTo>
                  <a:lnTo>
                    <a:pt x="1990" y="4781"/>
                  </a:lnTo>
                  <a:lnTo>
                    <a:pt x="2058" y="4790"/>
                  </a:lnTo>
                  <a:lnTo>
                    <a:pt x="2084" y="4790"/>
                  </a:lnTo>
                  <a:lnTo>
                    <a:pt x="2101" y="4781"/>
                  </a:lnTo>
                  <a:lnTo>
                    <a:pt x="2118" y="4773"/>
                  </a:lnTo>
                  <a:lnTo>
                    <a:pt x="2135" y="4756"/>
                  </a:lnTo>
                  <a:lnTo>
                    <a:pt x="2144" y="4739"/>
                  </a:lnTo>
                  <a:lnTo>
                    <a:pt x="2152" y="4696"/>
                  </a:lnTo>
                  <a:lnTo>
                    <a:pt x="2161" y="4662"/>
                  </a:lnTo>
                  <a:lnTo>
                    <a:pt x="2161" y="4645"/>
                  </a:lnTo>
                  <a:lnTo>
                    <a:pt x="2152" y="4594"/>
                  </a:lnTo>
                  <a:lnTo>
                    <a:pt x="2135" y="4525"/>
                  </a:lnTo>
                  <a:lnTo>
                    <a:pt x="2050" y="4295"/>
                  </a:lnTo>
                  <a:lnTo>
                    <a:pt x="1947" y="4039"/>
                  </a:lnTo>
                  <a:lnTo>
                    <a:pt x="1828" y="3774"/>
                  </a:lnTo>
                  <a:lnTo>
                    <a:pt x="1554" y="3211"/>
                  </a:lnTo>
                  <a:lnTo>
                    <a:pt x="1247" y="2587"/>
                  </a:lnTo>
                  <a:lnTo>
                    <a:pt x="1102" y="2263"/>
                  </a:lnTo>
                  <a:lnTo>
                    <a:pt x="957" y="1921"/>
                  </a:lnTo>
                  <a:lnTo>
                    <a:pt x="923" y="1836"/>
                  </a:lnTo>
                  <a:lnTo>
                    <a:pt x="906" y="1742"/>
                  </a:lnTo>
                  <a:lnTo>
                    <a:pt x="880" y="1640"/>
                  </a:lnTo>
                  <a:lnTo>
                    <a:pt x="871" y="1529"/>
                  </a:lnTo>
                  <a:lnTo>
                    <a:pt x="854" y="1307"/>
                  </a:lnTo>
                  <a:lnTo>
                    <a:pt x="846" y="1076"/>
                  </a:lnTo>
                  <a:lnTo>
                    <a:pt x="837" y="889"/>
                  </a:lnTo>
                  <a:lnTo>
                    <a:pt x="820" y="692"/>
                  </a:lnTo>
                  <a:lnTo>
                    <a:pt x="803" y="513"/>
                  </a:lnTo>
                  <a:lnTo>
                    <a:pt x="786" y="428"/>
                  </a:lnTo>
                  <a:lnTo>
                    <a:pt x="761" y="351"/>
                  </a:lnTo>
                  <a:lnTo>
                    <a:pt x="735" y="282"/>
                  </a:lnTo>
                  <a:lnTo>
                    <a:pt x="709" y="214"/>
                  </a:lnTo>
                  <a:lnTo>
                    <a:pt x="667" y="154"/>
                  </a:lnTo>
                  <a:lnTo>
                    <a:pt x="624" y="103"/>
                  </a:lnTo>
                  <a:lnTo>
                    <a:pt x="573" y="60"/>
                  </a:lnTo>
                  <a:lnTo>
                    <a:pt x="513" y="26"/>
                  </a:lnTo>
                  <a:lnTo>
                    <a:pt x="445" y="9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8" name="Google Shape;10218;p44"/>
            <p:cNvSpPr/>
            <p:nvPr/>
          </p:nvSpPr>
          <p:spPr>
            <a:xfrm>
              <a:off x="5359338" y="2807775"/>
              <a:ext cx="133425" cy="169500"/>
            </a:xfrm>
            <a:custGeom>
              <a:avLst/>
              <a:gdLst/>
              <a:ahLst/>
              <a:cxnLst/>
              <a:rect l="l" t="t" r="r" b="b"/>
              <a:pathLst>
                <a:path w="5337" h="6780" extrusionOk="0">
                  <a:moveTo>
                    <a:pt x="615" y="52"/>
                  </a:moveTo>
                  <a:lnTo>
                    <a:pt x="709" y="69"/>
                  </a:lnTo>
                  <a:lnTo>
                    <a:pt x="812" y="95"/>
                  </a:lnTo>
                  <a:lnTo>
                    <a:pt x="931" y="120"/>
                  </a:lnTo>
                  <a:lnTo>
                    <a:pt x="1204" y="214"/>
                  </a:lnTo>
                  <a:lnTo>
                    <a:pt x="1537" y="351"/>
                  </a:lnTo>
                  <a:lnTo>
                    <a:pt x="1717" y="419"/>
                  </a:lnTo>
                  <a:lnTo>
                    <a:pt x="1887" y="487"/>
                  </a:lnTo>
                  <a:lnTo>
                    <a:pt x="2050" y="538"/>
                  </a:lnTo>
                  <a:lnTo>
                    <a:pt x="2212" y="590"/>
                  </a:lnTo>
                  <a:lnTo>
                    <a:pt x="2511" y="667"/>
                  </a:lnTo>
                  <a:lnTo>
                    <a:pt x="2784" y="718"/>
                  </a:lnTo>
                  <a:lnTo>
                    <a:pt x="3031" y="752"/>
                  </a:lnTo>
                  <a:lnTo>
                    <a:pt x="3262" y="769"/>
                  </a:lnTo>
                  <a:lnTo>
                    <a:pt x="3475" y="778"/>
                  </a:lnTo>
                  <a:lnTo>
                    <a:pt x="3680" y="778"/>
                  </a:lnTo>
                  <a:lnTo>
                    <a:pt x="3962" y="786"/>
                  </a:lnTo>
                  <a:lnTo>
                    <a:pt x="4090" y="795"/>
                  </a:lnTo>
                  <a:lnTo>
                    <a:pt x="4218" y="812"/>
                  </a:lnTo>
                  <a:lnTo>
                    <a:pt x="4337" y="829"/>
                  </a:lnTo>
                  <a:lnTo>
                    <a:pt x="4457" y="863"/>
                  </a:lnTo>
                  <a:lnTo>
                    <a:pt x="4576" y="914"/>
                  </a:lnTo>
                  <a:lnTo>
                    <a:pt x="4696" y="974"/>
                  </a:lnTo>
                  <a:lnTo>
                    <a:pt x="4773" y="1025"/>
                  </a:lnTo>
                  <a:lnTo>
                    <a:pt x="4841" y="1076"/>
                  </a:lnTo>
                  <a:lnTo>
                    <a:pt x="4909" y="1136"/>
                  </a:lnTo>
                  <a:lnTo>
                    <a:pt x="4961" y="1196"/>
                  </a:lnTo>
                  <a:lnTo>
                    <a:pt x="5020" y="1264"/>
                  </a:lnTo>
                  <a:lnTo>
                    <a:pt x="5063" y="1341"/>
                  </a:lnTo>
                  <a:lnTo>
                    <a:pt x="5106" y="1409"/>
                  </a:lnTo>
                  <a:lnTo>
                    <a:pt x="5148" y="1486"/>
                  </a:lnTo>
                  <a:lnTo>
                    <a:pt x="5174" y="1571"/>
                  </a:lnTo>
                  <a:lnTo>
                    <a:pt x="5208" y="1657"/>
                  </a:lnTo>
                  <a:lnTo>
                    <a:pt x="5251" y="1828"/>
                  </a:lnTo>
                  <a:lnTo>
                    <a:pt x="5268" y="2007"/>
                  </a:lnTo>
                  <a:lnTo>
                    <a:pt x="5285" y="2195"/>
                  </a:lnTo>
                  <a:lnTo>
                    <a:pt x="5277" y="2382"/>
                  </a:lnTo>
                  <a:lnTo>
                    <a:pt x="5259" y="2570"/>
                  </a:lnTo>
                  <a:lnTo>
                    <a:pt x="5234" y="2750"/>
                  </a:lnTo>
                  <a:lnTo>
                    <a:pt x="5200" y="2929"/>
                  </a:lnTo>
                  <a:lnTo>
                    <a:pt x="5148" y="3091"/>
                  </a:lnTo>
                  <a:lnTo>
                    <a:pt x="5097" y="3253"/>
                  </a:lnTo>
                  <a:lnTo>
                    <a:pt x="5046" y="3398"/>
                  </a:lnTo>
                  <a:lnTo>
                    <a:pt x="4986" y="3526"/>
                  </a:lnTo>
                  <a:lnTo>
                    <a:pt x="4935" y="3629"/>
                  </a:lnTo>
                  <a:lnTo>
                    <a:pt x="4884" y="3714"/>
                  </a:lnTo>
                  <a:lnTo>
                    <a:pt x="4824" y="3800"/>
                  </a:lnTo>
                  <a:lnTo>
                    <a:pt x="4764" y="3868"/>
                  </a:lnTo>
                  <a:lnTo>
                    <a:pt x="4645" y="4005"/>
                  </a:lnTo>
                  <a:lnTo>
                    <a:pt x="4517" y="4133"/>
                  </a:lnTo>
                  <a:lnTo>
                    <a:pt x="4414" y="4235"/>
                  </a:lnTo>
                  <a:lnTo>
                    <a:pt x="4312" y="4346"/>
                  </a:lnTo>
                  <a:lnTo>
                    <a:pt x="4201" y="4474"/>
                  </a:lnTo>
                  <a:lnTo>
                    <a:pt x="4081" y="4619"/>
                  </a:lnTo>
                  <a:lnTo>
                    <a:pt x="3970" y="4798"/>
                  </a:lnTo>
                  <a:lnTo>
                    <a:pt x="3851" y="5012"/>
                  </a:lnTo>
                  <a:lnTo>
                    <a:pt x="3723" y="5268"/>
                  </a:lnTo>
                  <a:lnTo>
                    <a:pt x="3595" y="5567"/>
                  </a:lnTo>
                  <a:lnTo>
                    <a:pt x="3561" y="5652"/>
                  </a:lnTo>
                  <a:lnTo>
                    <a:pt x="3509" y="5746"/>
                  </a:lnTo>
                  <a:lnTo>
                    <a:pt x="3458" y="5840"/>
                  </a:lnTo>
                  <a:lnTo>
                    <a:pt x="3398" y="5925"/>
                  </a:lnTo>
                  <a:lnTo>
                    <a:pt x="3330" y="6019"/>
                  </a:lnTo>
                  <a:lnTo>
                    <a:pt x="3253" y="6105"/>
                  </a:lnTo>
                  <a:lnTo>
                    <a:pt x="3176" y="6190"/>
                  </a:lnTo>
                  <a:lnTo>
                    <a:pt x="3091" y="6275"/>
                  </a:lnTo>
                  <a:lnTo>
                    <a:pt x="2997" y="6352"/>
                  </a:lnTo>
                  <a:lnTo>
                    <a:pt x="2903" y="6420"/>
                  </a:lnTo>
                  <a:lnTo>
                    <a:pt x="2809" y="6489"/>
                  </a:lnTo>
                  <a:lnTo>
                    <a:pt x="2707" y="6549"/>
                  </a:lnTo>
                  <a:lnTo>
                    <a:pt x="2613" y="6600"/>
                  </a:lnTo>
                  <a:lnTo>
                    <a:pt x="2502" y="6651"/>
                  </a:lnTo>
                  <a:lnTo>
                    <a:pt x="2400" y="6685"/>
                  </a:lnTo>
                  <a:lnTo>
                    <a:pt x="2297" y="6702"/>
                  </a:lnTo>
                  <a:lnTo>
                    <a:pt x="2169" y="6719"/>
                  </a:lnTo>
                  <a:lnTo>
                    <a:pt x="2058" y="6719"/>
                  </a:lnTo>
                  <a:lnTo>
                    <a:pt x="1939" y="6702"/>
                  </a:lnTo>
                  <a:lnTo>
                    <a:pt x="1836" y="6668"/>
                  </a:lnTo>
                  <a:lnTo>
                    <a:pt x="1734" y="6625"/>
                  </a:lnTo>
                  <a:lnTo>
                    <a:pt x="1631" y="6566"/>
                  </a:lnTo>
                  <a:lnTo>
                    <a:pt x="1537" y="6489"/>
                  </a:lnTo>
                  <a:lnTo>
                    <a:pt x="1452" y="6395"/>
                  </a:lnTo>
                  <a:lnTo>
                    <a:pt x="1443" y="6386"/>
                  </a:lnTo>
                  <a:lnTo>
                    <a:pt x="1102" y="6002"/>
                  </a:lnTo>
                  <a:lnTo>
                    <a:pt x="726" y="5558"/>
                  </a:lnTo>
                  <a:lnTo>
                    <a:pt x="547" y="5336"/>
                  </a:lnTo>
                  <a:lnTo>
                    <a:pt x="393" y="5131"/>
                  </a:lnTo>
                  <a:lnTo>
                    <a:pt x="265" y="4944"/>
                  </a:lnTo>
                  <a:lnTo>
                    <a:pt x="223" y="4867"/>
                  </a:lnTo>
                  <a:lnTo>
                    <a:pt x="188" y="4790"/>
                  </a:lnTo>
                  <a:lnTo>
                    <a:pt x="146" y="4687"/>
                  </a:lnTo>
                  <a:lnTo>
                    <a:pt x="112" y="4576"/>
                  </a:lnTo>
                  <a:lnTo>
                    <a:pt x="86" y="4474"/>
                  </a:lnTo>
                  <a:lnTo>
                    <a:pt x="69" y="4363"/>
                  </a:lnTo>
                  <a:lnTo>
                    <a:pt x="60" y="4252"/>
                  </a:lnTo>
                  <a:lnTo>
                    <a:pt x="60" y="4141"/>
                  </a:lnTo>
                  <a:lnTo>
                    <a:pt x="60" y="4030"/>
                  </a:lnTo>
                  <a:lnTo>
                    <a:pt x="69" y="3919"/>
                  </a:lnTo>
                  <a:lnTo>
                    <a:pt x="95" y="3697"/>
                  </a:lnTo>
                  <a:lnTo>
                    <a:pt x="129" y="3467"/>
                  </a:lnTo>
                  <a:lnTo>
                    <a:pt x="180" y="3253"/>
                  </a:lnTo>
                  <a:lnTo>
                    <a:pt x="231" y="3040"/>
                  </a:lnTo>
                  <a:lnTo>
                    <a:pt x="291" y="2775"/>
                  </a:lnTo>
                  <a:lnTo>
                    <a:pt x="342" y="2528"/>
                  </a:lnTo>
                  <a:lnTo>
                    <a:pt x="376" y="2297"/>
                  </a:lnTo>
                  <a:lnTo>
                    <a:pt x="393" y="2075"/>
                  </a:lnTo>
                  <a:lnTo>
                    <a:pt x="402" y="1862"/>
                  </a:lnTo>
                  <a:lnTo>
                    <a:pt x="393" y="1648"/>
                  </a:lnTo>
                  <a:lnTo>
                    <a:pt x="376" y="1452"/>
                  </a:lnTo>
                  <a:lnTo>
                    <a:pt x="359" y="1256"/>
                  </a:lnTo>
                  <a:lnTo>
                    <a:pt x="308" y="906"/>
                  </a:lnTo>
                  <a:lnTo>
                    <a:pt x="274" y="624"/>
                  </a:lnTo>
                  <a:lnTo>
                    <a:pt x="257" y="496"/>
                  </a:lnTo>
                  <a:lnTo>
                    <a:pt x="257" y="393"/>
                  </a:lnTo>
                  <a:lnTo>
                    <a:pt x="257" y="291"/>
                  </a:lnTo>
                  <a:lnTo>
                    <a:pt x="274" y="214"/>
                  </a:lnTo>
                  <a:lnTo>
                    <a:pt x="308" y="146"/>
                  </a:lnTo>
                  <a:lnTo>
                    <a:pt x="325" y="120"/>
                  </a:lnTo>
                  <a:lnTo>
                    <a:pt x="351" y="103"/>
                  </a:lnTo>
                  <a:lnTo>
                    <a:pt x="385" y="77"/>
                  </a:lnTo>
                  <a:lnTo>
                    <a:pt x="427" y="60"/>
                  </a:lnTo>
                  <a:lnTo>
                    <a:pt x="479" y="52"/>
                  </a:lnTo>
                  <a:close/>
                  <a:moveTo>
                    <a:pt x="436" y="1"/>
                  </a:moveTo>
                  <a:lnTo>
                    <a:pt x="393" y="18"/>
                  </a:lnTo>
                  <a:lnTo>
                    <a:pt x="351" y="35"/>
                  </a:lnTo>
                  <a:lnTo>
                    <a:pt x="316" y="52"/>
                  </a:lnTo>
                  <a:lnTo>
                    <a:pt x="291" y="86"/>
                  </a:lnTo>
                  <a:lnTo>
                    <a:pt x="265" y="112"/>
                  </a:lnTo>
                  <a:lnTo>
                    <a:pt x="248" y="146"/>
                  </a:lnTo>
                  <a:lnTo>
                    <a:pt x="231" y="180"/>
                  </a:lnTo>
                  <a:lnTo>
                    <a:pt x="206" y="274"/>
                  </a:lnTo>
                  <a:lnTo>
                    <a:pt x="206" y="376"/>
                  </a:lnTo>
                  <a:lnTo>
                    <a:pt x="206" y="487"/>
                  </a:lnTo>
                  <a:lnTo>
                    <a:pt x="214" y="615"/>
                  </a:lnTo>
                  <a:lnTo>
                    <a:pt x="257" y="906"/>
                  </a:lnTo>
                  <a:lnTo>
                    <a:pt x="308" y="1264"/>
                  </a:lnTo>
                  <a:lnTo>
                    <a:pt x="325" y="1452"/>
                  </a:lnTo>
                  <a:lnTo>
                    <a:pt x="342" y="1648"/>
                  </a:lnTo>
                  <a:lnTo>
                    <a:pt x="342" y="1853"/>
                  </a:lnTo>
                  <a:lnTo>
                    <a:pt x="342" y="2075"/>
                  </a:lnTo>
                  <a:lnTo>
                    <a:pt x="325" y="2289"/>
                  </a:lnTo>
                  <a:lnTo>
                    <a:pt x="291" y="2519"/>
                  </a:lnTo>
                  <a:lnTo>
                    <a:pt x="240" y="2767"/>
                  </a:lnTo>
                  <a:lnTo>
                    <a:pt x="180" y="3023"/>
                  </a:lnTo>
                  <a:lnTo>
                    <a:pt x="129" y="3245"/>
                  </a:lnTo>
                  <a:lnTo>
                    <a:pt x="77" y="3467"/>
                  </a:lnTo>
                  <a:lnTo>
                    <a:pt x="35" y="3689"/>
                  </a:lnTo>
                  <a:lnTo>
                    <a:pt x="9" y="3919"/>
                  </a:lnTo>
                  <a:lnTo>
                    <a:pt x="1" y="4030"/>
                  </a:lnTo>
                  <a:lnTo>
                    <a:pt x="1" y="4150"/>
                  </a:lnTo>
                  <a:lnTo>
                    <a:pt x="9" y="4261"/>
                  </a:lnTo>
                  <a:lnTo>
                    <a:pt x="18" y="4372"/>
                  </a:lnTo>
                  <a:lnTo>
                    <a:pt x="35" y="4483"/>
                  </a:lnTo>
                  <a:lnTo>
                    <a:pt x="60" y="4594"/>
                  </a:lnTo>
                  <a:lnTo>
                    <a:pt x="95" y="4705"/>
                  </a:lnTo>
                  <a:lnTo>
                    <a:pt x="137" y="4816"/>
                  </a:lnTo>
                  <a:lnTo>
                    <a:pt x="171" y="4884"/>
                  </a:lnTo>
                  <a:lnTo>
                    <a:pt x="223" y="4969"/>
                  </a:lnTo>
                  <a:lnTo>
                    <a:pt x="342" y="5157"/>
                  </a:lnTo>
                  <a:lnTo>
                    <a:pt x="504" y="5370"/>
                  </a:lnTo>
                  <a:lnTo>
                    <a:pt x="684" y="5592"/>
                  </a:lnTo>
                  <a:lnTo>
                    <a:pt x="1059" y="6036"/>
                  </a:lnTo>
                  <a:lnTo>
                    <a:pt x="1401" y="6429"/>
                  </a:lnTo>
                  <a:lnTo>
                    <a:pt x="1409" y="6429"/>
                  </a:lnTo>
                  <a:lnTo>
                    <a:pt x="1486" y="6514"/>
                  </a:lnTo>
                  <a:lnTo>
                    <a:pt x="1563" y="6583"/>
                  </a:lnTo>
                  <a:lnTo>
                    <a:pt x="1648" y="6642"/>
                  </a:lnTo>
                  <a:lnTo>
                    <a:pt x="1742" y="6685"/>
                  </a:lnTo>
                  <a:lnTo>
                    <a:pt x="1828" y="6728"/>
                  </a:lnTo>
                  <a:lnTo>
                    <a:pt x="1930" y="6753"/>
                  </a:lnTo>
                  <a:lnTo>
                    <a:pt x="2024" y="6771"/>
                  </a:lnTo>
                  <a:lnTo>
                    <a:pt x="2126" y="6779"/>
                  </a:lnTo>
                  <a:lnTo>
                    <a:pt x="2212" y="6771"/>
                  </a:lnTo>
                  <a:lnTo>
                    <a:pt x="2306" y="6762"/>
                  </a:lnTo>
                  <a:lnTo>
                    <a:pt x="2408" y="6736"/>
                  </a:lnTo>
                  <a:lnTo>
                    <a:pt x="2519" y="6702"/>
                  </a:lnTo>
                  <a:lnTo>
                    <a:pt x="2630" y="6651"/>
                  </a:lnTo>
                  <a:lnTo>
                    <a:pt x="2732" y="6600"/>
                  </a:lnTo>
                  <a:lnTo>
                    <a:pt x="2835" y="6540"/>
                  </a:lnTo>
                  <a:lnTo>
                    <a:pt x="2937" y="6472"/>
                  </a:lnTo>
                  <a:lnTo>
                    <a:pt x="3031" y="6395"/>
                  </a:lnTo>
                  <a:lnTo>
                    <a:pt x="3125" y="6318"/>
                  </a:lnTo>
                  <a:lnTo>
                    <a:pt x="3211" y="6233"/>
                  </a:lnTo>
                  <a:lnTo>
                    <a:pt x="3296" y="6139"/>
                  </a:lnTo>
                  <a:lnTo>
                    <a:pt x="3373" y="6053"/>
                  </a:lnTo>
                  <a:lnTo>
                    <a:pt x="3441" y="5959"/>
                  </a:lnTo>
                  <a:lnTo>
                    <a:pt x="3501" y="5866"/>
                  </a:lnTo>
                  <a:lnTo>
                    <a:pt x="3561" y="5772"/>
                  </a:lnTo>
                  <a:lnTo>
                    <a:pt x="3612" y="5678"/>
                  </a:lnTo>
                  <a:lnTo>
                    <a:pt x="3646" y="5584"/>
                  </a:lnTo>
                  <a:lnTo>
                    <a:pt x="3774" y="5285"/>
                  </a:lnTo>
                  <a:lnTo>
                    <a:pt x="3894" y="5037"/>
                  </a:lnTo>
                  <a:lnTo>
                    <a:pt x="4013" y="4833"/>
                  </a:lnTo>
                  <a:lnTo>
                    <a:pt x="4124" y="4653"/>
                  </a:lnTo>
                  <a:lnTo>
                    <a:pt x="4244" y="4508"/>
                  </a:lnTo>
                  <a:lnTo>
                    <a:pt x="4346" y="4380"/>
                  </a:lnTo>
                  <a:lnTo>
                    <a:pt x="4457" y="4269"/>
                  </a:lnTo>
                  <a:lnTo>
                    <a:pt x="4559" y="4167"/>
                  </a:lnTo>
                  <a:lnTo>
                    <a:pt x="4687" y="4039"/>
                  </a:lnTo>
                  <a:lnTo>
                    <a:pt x="4807" y="3902"/>
                  </a:lnTo>
                  <a:lnTo>
                    <a:pt x="4867" y="3825"/>
                  </a:lnTo>
                  <a:lnTo>
                    <a:pt x="4926" y="3748"/>
                  </a:lnTo>
                  <a:lnTo>
                    <a:pt x="4978" y="3654"/>
                  </a:lnTo>
                  <a:lnTo>
                    <a:pt x="5037" y="3552"/>
                  </a:lnTo>
                  <a:lnTo>
                    <a:pt x="5097" y="3415"/>
                  </a:lnTo>
                  <a:lnTo>
                    <a:pt x="5148" y="3270"/>
                  </a:lnTo>
                  <a:lnTo>
                    <a:pt x="5208" y="3108"/>
                  </a:lnTo>
                  <a:lnTo>
                    <a:pt x="5251" y="2937"/>
                  </a:lnTo>
                  <a:lnTo>
                    <a:pt x="5285" y="2750"/>
                  </a:lnTo>
                  <a:lnTo>
                    <a:pt x="5311" y="2562"/>
                  </a:lnTo>
                  <a:lnTo>
                    <a:pt x="5328" y="2374"/>
                  </a:lnTo>
                  <a:lnTo>
                    <a:pt x="5336" y="2186"/>
                  </a:lnTo>
                  <a:lnTo>
                    <a:pt x="5319" y="1990"/>
                  </a:lnTo>
                  <a:lnTo>
                    <a:pt x="5294" y="1810"/>
                  </a:lnTo>
                  <a:lnTo>
                    <a:pt x="5251" y="1631"/>
                  </a:lnTo>
                  <a:lnTo>
                    <a:pt x="5225" y="1546"/>
                  </a:lnTo>
                  <a:lnTo>
                    <a:pt x="5191" y="1460"/>
                  </a:lnTo>
                  <a:lnTo>
                    <a:pt x="5148" y="1375"/>
                  </a:lnTo>
                  <a:lnTo>
                    <a:pt x="5106" y="1298"/>
                  </a:lnTo>
                  <a:lnTo>
                    <a:pt x="5055" y="1230"/>
                  </a:lnTo>
                  <a:lnTo>
                    <a:pt x="5003" y="1162"/>
                  </a:lnTo>
                  <a:lnTo>
                    <a:pt x="4944" y="1093"/>
                  </a:lnTo>
                  <a:lnTo>
                    <a:pt x="4875" y="1034"/>
                  </a:lnTo>
                  <a:lnTo>
                    <a:pt x="4798" y="974"/>
                  </a:lnTo>
                  <a:lnTo>
                    <a:pt x="4722" y="923"/>
                  </a:lnTo>
                  <a:lnTo>
                    <a:pt x="4602" y="863"/>
                  </a:lnTo>
                  <a:lnTo>
                    <a:pt x="4474" y="812"/>
                  </a:lnTo>
                  <a:lnTo>
                    <a:pt x="4355" y="778"/>
                  </a:lnTo>
                  <a:lnTo>
                    <a:pt x="4226" y="752"/>
                  </a:lnTo>
                  <a:lnTo>
                    <a:pt x="4098" y="743"/>
                  </a:lnTo>
                  <a:lnTo>
                    <a:pt x="3962" y="735"/>
                  </a:lnTo>
                  <a:lnTo>
                    <a:pt x="3680" y="726"/>
                  </a:lnTo>
                  <a:lnTo>
                    <a:pt x="3484" y="718"/>
                  </a:lnTo>
                  <a:lnTo>
                    <a:pt x="3270" y="709"/>
                  </a:lnTo>
                  <a:lnTo>
                    <a:pt x="3040" y="692"/>
                  </a:lnTo>
                  <a:lnTo>
                    <a:pt x="2792" y="658"/>
                  </a:lnTo>
                  <a:lnTo>
                    <a:pt x="2519" y="607"/>
                  </a:lnTo>
                  <a:lnTo>
                    <a:pt x="2229" y="538"/>
                  </a:lnTo>
                  <a:lnTo>
                    <a:pt x="2067" y="487"/>
                  </a:lnTo>
                  <a:lnTo>
                    <a:pt x="1904" y="436"/>
                  </a:lnTo>
                  <a:lnTo>
                    <a:pt x="1734" y="368"/>
                  </a:lnTo>
                  <a:lnTo>
                    <a:pt x="1554" y="299"/>
                  </a:lnTo>
                  <a:lnTo>
                    <a:pt x="1307" y="197"/>
                  </a:lnTo>
                  <a:lnTo>
                    <a:pt x="1085" y="112"/>
                  </a:lnTo>
                  <a:lnTo>
                    <a:pt x="897" y="52"/>
                  </a:lnTo>
                  <a:lnTo>
                    <a:pt x="735" y="18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9" name="Google Shape;10219;p44"/>
            <p:cNvSpPr/>
            <p:nvPr/>
          </p:nvSpPr>
          <p:spPr>
            <a:xfrm>
              <a:off x="5725788" y="2781750"/>
              <a:ext cx="121675" cy="215800"/>
            </a:xfrm>
            <a:custGeom>
              <a:avLst/>
              <a:gdLst/>
              <a:ahLst/>
              <a:cxnLst/>
              <a:rect l="l" t="t" r="r" b="b"/>
              <a:pathLst>
                <a:path w="4867" h="8632" extrusionOk="0">
                  <a:moveTo>
                    <a:pt x="2118" y="51"/>
                  </a:moveTo>
                  <a:lnTo>
                    <a:pt x="2237" y="60"/>
                  </a:lnTo>
                  <a:lnTo>
                    <a:pt x="2348" y="77"/>
                  </a:lnTo>
                  <a:lnTo>
                    <a:pt x="2459" y="94"/>
                  </a:lnTo>
                  <a:lnTo>
                    <a:pt x="2579" y="128"/>
                  </a:lnTo>
                  <a:lnTo>
                    <a:pt x="2792" y="196"/>
                  </a:lnTo>
                  <a:lnTo>
                    <a:pt x="2997" y="282"/>
                  </a:lnTo>
                  <a:lnTo>
                    <a:pt x="3757" y="581"/>
                  </a:lnTo>
                  <a:lnTo>
                    <a:pt x="3911" y="632"/>
                  </a:lnTo>
                  <a:lnTo>
                    <a:pt x="4013" y="666"/>
                  </a:lnTo>
                  <a:lnTo>
                    <a:pt x="4116" y="709"/>
                  </a:lnTo>
                  <a:lnTo>
                    <a:pt x="4201" y="751"/>
                  </a:lnTo>
                  <a:lnTo>
                    <a:pt x="4244" y="777"/>
                  </a:lnTo>
                  <a:lnTo>
                    <a:pt x="4278" y="811"/>
                  </a:lnTo>
                  <a:lnTo>
                    <a:pt x="4312" y="854"/>
                  </a:lnTo>
                  <a:lnTo>
                    <a:pt x="4338" y="905"/>
                  </a:lnTo>
                  <a:lnTo>
                    <a:pt x="4372" y="956"/>
                  </a:lnTo>
                  <a:lnTo>
                    <a:pt x="4389" y="1007"/>
                  </a:lnTo>
                  <a:lnTo>
                    <a:pt x="4423" y="1136"/>
                  </a:lnTo>
                  <a:lnTo>
                    <a:pt x="4440" y="1264"/>
                  </a:lnTo>
                  <a:lnTo>
                    <a:pt x="4448" y="1400"/>
                  </a:lnTo>
                  <a:lnTo>
                    <a:pt x="4448" y="1537"/>
                  </a:lnTo>
                  <a:lnTo>
                    <a:pt x="4431" y="1810"/>
                  </a:lnTo>
                  <a:lnTo>
                    <a:pt x="4423" y="2066"/>
                  </a:lnTo>
                  <a:lnTo>
                    <a:pt x="4423" y="2211"/>
                  </a:lnTo>
                  <a:lnTo>
                    <a:pt x="4431" y="2356"/>
                  </a:lnTo>
                  <a:lnTo>
                    <a:pt x="4457" y="2647"/>
                  </a:lnTo>
                  <a:lnTo>
                    <a:pt x="4500" y="2937"/>
                  </a:lnTo>
                  <a:lnTo>
                    <a:pt x="4542" y="3219"/>
                  </a:lnTo>
                  <a:lnTo>
                    <a:pt x="4585" y="3475"/>
                  </a:lnTo>
                  <a:lnTo>
                    <a:pt x="4619" y="3731"/>
                  </a:lnTo>
                  <a:lnTo>
                    <a:pt x="4645" y="3995"/>
                  </a:lnTo>
                  <a:lnTo>
                    <a:pt x="4662" y="4260"/>
                  </a:lnTo>
                  <a:lnTo>
                    <a:pt x="4662" y="4439"/>
                  </a:lnTo>
                  <a:lnTo>
                    <a:pt x="4653" y="4627"/>
                  </a:lnTo>
                  <a:lnTo>
                    <a:pt x="4636" y="4986"/>
                  </a:lnTo>
                  <a:lnTo>
                    <a:pt x="4611" y="5430"/>
                  </a:lnTo>
                  <a:lnTo>
                    <a:pt x="4611" y="5660"/>
                  </a:lnTo>
                  <a:lnTo>
                    <a:pt x="4619" y="5882"/>
                  </a:lnTo>
                  <a:lnTo>
                    <a:pt x="4636" y="6053"/>
                  </a:lnTo>
                  <a:lnTo>
                    <a:pt x="4653" y="6224"/>
                  </a:lnTo>
                  <a:lnTo>
                    <a:pt x="4713" y="6565"/>
                  </a:lnTo>
                  <a:lnTo>
                    <a:pt x="4756" y="6855"/>
                  </a:lnTo>
                  <a:lnTo>
                    <a:pt x="4799" y="7146"/>
                  </a:lnTo>
                  <a:lnTo>
                    <a:pt x="4807" y="7333"/>
                  </a:lnTo>
                  <a:lnTo>
                    <a:pt x="4807" y="7504"/>
                  </a:lnTo>
                  <a:lnTo>
                    <a:pt x="4799" y="7675"/>
                  </a:lnTo>
                  <a:lnTo>
                    <a:pt x="4773" y="7829"/>
                  </a:lnTo>
                  <a:lnTo>
                    <a:pt x="4739" y="7974"/>
                  </a:lnTo>
                  <a:lnTo>
                    <a:pt x="4688" y="8110"/>
                  </a:lnTo>
                  <a:lnTo>
                    <a:pt x="4636" y="8238"/>
                  </a:lnTo>
                  <a:lnTo>
                    <a:pt x="4559" y="8358"/>
                  </a:lnTo>
                  <a:lnTo>
                    <a:pt x="4508" y="8418"/>
                  </a:lnTo>
                  <a:lnTo>
                    <a:pt x="4474" y="8460"/>
                  </a:lnTo>
                  <a:lnTo>
                    <a:pt x="4431" y="8494"/>
                  </a:lnTo>
                  <a:lnTo>
                    <a:pt x="4389" y="8529"/>
                  </a:lnTo>
                  <a:lnTo>
                    <a:pt x="4338" y="8554"/>
                  </a:lnTo>
                  <a:lnTo>
                    <a:pt x="4278" y="8571"/>
                  </a:lnTo>
                  <a:lnTo>
                    <a:pt x="4218" y="8580"/>
                  </a:lnTo>
                  <a:lnTo>
                    <a:pt x="4167" y="8563"/>
                  </a:lnTo>
                  <a:lnTo>
                    <a:pt x="4116" y="8546"/>
                  </a:lnTo>
                  <a:lnTo>
                    <a:pt x="4073" y="8520"/>
                  </a:lnTo>
                  <a:lnTo>
                    <a:pt x="4030" y="8494"/>
                  </a:lnTo>
                  <a:lnTo>
                    <a:pt x="3953" y="8409"/>
                  </a:lnTo>
                  <a:lnTo>
                    <a:pt x="3877" y="8324"/>
                  </a:lnTo>
                  <a:lnTo>
                    <a:pt x="3859" y="8307"/>
                  </a:lnTo>
                  <a:lnTo>
                    <a:pt x="3740" y="8170"/>
                  </a:lnTo>
                  <a:lnTo>
                    <a:pt x="3603" y="8042"/>
                  </a:lnTo>
                  <a:lnTo>
                    <a:pt x="3458" y="7922"/>
                  </a:lnTo>
                  <a:lnTo>
                    <a:pt x="3313" y="7812"/>
                  </a:lnTo>
                  <a:lnTo>
                    <a:pt x="3151" y="7718"/>
                  </a:lnTo>
                  <a:lnTo>
                    <a:pt x="2989" y="7632"/>
                  </a:lnTo>
                  <a:lnTo>
                    <a:pt x="2818" y="7555"/>
                  </a:lnTo>
                  <a:lnTo>
                    <a:pt x="2647" y="7496"/>
                  </a:lnTo>
                  <a:lnTo>
                    <a:pt x="2485" y="7453"/>
                  </a:lnTo>
                  <a:lnTo>
                    <a:pt x="2280" y="7385"/>
                  </a:lnTo>
                  <a:lnTo>
                    <a:pt x="2178" y="7351"/>
                  </a:lnTo>
                  <a:lnTo>
                    <a:pt x="2075" y="7299"/>
                  </a:lnTo>
                  <a:lnTo>
                    <a:pt x="1990" y="7248"/>
                  </a:lnTo>
                  <a:lnTo>
                    <a:pt x="1904" y="7180"/>
                  </a:lnTo>
                  <a:lnTo>
                    <a:pt x="1819" y="7103"/>
                  </a:lnTo>
                  <a:lnTo>
                    <a:pt x="1734" y="7018"/>
                  </a:lnTo>
                  <a:lnTo>
                    <a:pt x="1640" y="6898"/>
                  </a:lnTo>
                  <a:lnTo>
                    <a:pt x="1554" y="6779"/>
                  </a:lnTo>
                  <a:lnTo>
                    <a:pt x="1469" y="6659"/>
                  </a:lnTo>
                  <a:lnTo>
                    <a:pt x="1392" y="6531"/>
                  </a:lnTo>
                  <a:lnTo>
                    <a:pt x="1247" y="6275"/>
                  </a:lnTo>
                  <a:lnTo>
                    <a:pt x="1111" y="6010"/>
                  </a:lnTo>
                  <a:lnTo>
                    <a:pt x="1034" y="5857"/>
                  </a:lnTo>
                  <a:lnTo>
                    <a:pt x="957" y="5694"/>
                  </a:lnTo>
                  <a:lnTo>
                    <a:pt x="897" y="5532"/>
                  </a:lnTo>
                  <a:lnTo>
                    <a:pt x="871" y="5447"/>
                  </a:lnTo>
                  <a:lnTo>
                    <a:pt x="854" y="5361"/>
                  </a:lnTo>
                  <a:lnTo>
                    <a:pt x="837" y="5276"/>
                  </a:lnTo>
                  <a:lnTo>
                    <a:pt x="829" y="5191"/>
                  </a:lnTo>
                  <a:lnTo>
                    <a:pt x="829" y="5011"/>
                  </a:lnTo>
                  <a:lnTo>
                    <a:pt x="829" y="4841"/>
                  </a:lnTo>
                  <a:lnTo>
                    <a:pt x="846" y="4670"/>
                  </a:lnTo>
                  <a:lnTo>
                    <a:pt x="854" y="4550"/>
                  </a:lnTo>
                  <a:lnTo>
                    <a:pt x="863" y="4192"/>
                  </a:lnTo>
                  <a:lnTo>
                    <a:pt x="863" y="3850"/>
                  </a:lnTo>
                  <a:lnTo>
                    <a:pt x="837" y="3526"/>
                  </a:lnTo>
                  <a:lnTo>
                    <a:pt x="795" y="3210"/>
                  </a:lnTo>
                  <a:lnTo>
                    <a:pt x="769" y="3056"/>
                  </a:lnTo>
                  <a:lnTo>
                    <a:pt x="735" y="2903"/>
                  </a:lnTo>
                  <a:lnTo>
                    <a:pt x="701" y="2758"/>
                  </a:lnTo>
                  <a:lnTo>
                    <a:pt x="658" y="2612"/>
                  </a:lnTo>
                  <a:lnTo>
                    <a:pt x="615" y="2467"/>
                  </a:lnTo>
                  <a:lnTo>
                    <a:pt x="564" y="2331"/>
                  </a:lnTo>
                  <a:lnTo>
                    <a:pt x="504" y="2203"/>
                  </a:lnTo>
                  <a:lnTo>
                    <a:pt x="445" y="2066"/>
                  </a:lnTo>
                  <a:lnTo>
                    <a:pt x="334" y="1853"/>
                  </a:lnTo>
                  <a:lnTo>
                    <a:pt x="206" y="1588"/>
                  </a:lnTo>
                  <a:lnTo>
                    <a:pt x="146" y="1460"/>
                  </a:lnTo>
                  <a:lnTo>
                    <a:pt x="103" y="1323"/>
                  </a:lnTo>
                  <a:lnTo>
                    <a:pt x="78" y="1212"/>
                  </a:lnTo>
                  <a:lnTo>
                    <a:pt x="60" y="1101"/>
                  </a:lnTo>
                  <a:lnTo>
                    <a:pt x="52" y="999"/>
                  </a:lnTo>
                  <a:lnTo>
                    <a:pt x="52" y="897"/>
                  </a:lnTo>
                  <a:lnTo>
                    <a:pt x="69" y="803"/>
                  </a:lnTo>
                  <a:lnTo>
                    <a:pt x="103" y="709"/>
                  </a:lnTo>
                  <a:lnTo>
                    <a:pt x="137" y="623"/>
                  </a:lnTo>
                  <a:lnTo>
                    <a:pt x="189" y="555"/>
                  </a:lnTo>
                  <a:lnTo>
                    <a:pt x="223" y="504"/>
                  </a:lnTo>
                  <a:lnTo>
                    <a:pt x="274" y="461"/>
                  </a:lnTo>
                  <a:lnTo>
                    <a:pt x="317" y="418"/>
                  </a:lnTo>
                  <a:lnTo>
                    <a:pt x="368" y="384"/>
                  </a:lnTo>
                  <a:lnTo>
                    <a:pt x="479" y="325"/>
                  </a:lnTo>
                  <a:lnTo>
                    <a:pt x="598" y="282"/>
                  </a:lnTo>
                  <a:lnTo>
                    <a:pt x="726" y="256"/>
                  </a:lnTo>
                  <a:lnTo>
                    <a:pt x="863" y="231"/>
                  </a:lnTo>
                  <a:lnTo>
                    <a:pt x="1128" y="196"/>
                  </a:lnTo>
                  <a:lnTo>
                    <a:pt x="1401" y="162"/>
                  </a:lnTo>
                  <a:lnTo>
                    <a:pt x="1648" y="120"/>
                  </a:lnTo>
                  <a:lnTo>
                    <a:pt x="1879" y="77"/>
                  </a:lnTo>
                  <a:lnTo>
                    <a:pt x="1998" y="60"/>
                  </a:lnTo>
                  <a:lnTo>
                    <a:pt x="2118" y="51"/>
                  </a:lnTo>
                  <a:close/>
                  <a:moveTo>
                    <a:pt x="2118" y="0"/>
                  </a:moveTo>
                  <a:lnTo>
                    <a:pt x="1990" y="9"/>
                  </a:lnTo>
                  <a:lnTo>
                    <a:pt x="1870" y="17"/>
                  </a:lnTo>
                  <a:lnTo>
                    <a:pt x="1640" y="68"/>
                  </a:lnTo>
                  <a:lnTo>
                    <a:pt x="1392" y="111"/>
                  </a:lnTo>
                  <a:lnTo>
                    <a:pt x="1128" y="145"/>
                  </a:lnTo>
                  <a:lnTo>
                    <a:pt x="846" y="179"/>
                  </a:lnTo>
                  <a:lnTo>
                    <a:pt x="709" y="205"/>
                  </a:lnTo>
                  <a:lnTo>
                    <a:pt x="573" y="239"/>
                  </a:lnTo>
                  <a:lnTo>
                    <a:pt x="453" y="282"/>
                  </a:lnTo>
                  <a:lnTo>
                    <a:pt x="334" y="342"/>
                  </a:lnTo>
                  <a:lnTo>
                    <a:pt x="282" y="376"/>
                  </a:lnTo>
                  <a:lnTo>
                    <a:pt x="231" y="418"/>
                  </a:lnTo>
                  <a:lnTo>
                    <a:pt x="189" y="470"/>
                  </a:lnTo>
                  <a:lnTo>
                    <a:pt x="146" y="521"/>
                  </a:lnTo>
                  <a:lnTo>
                    <a:pt x="86" y="598"/>
                  </a:lnTo>
                  <a:lnTo>
                    <a:pt x="52" y="692"/>
                  </a:lnTo>
                  <a:lnTo>
                    <a:pt x="18" y="786"/>
                  </a:lnTo>
                  <a:lnTo>
                    <a:pt x="1" y="888"/>
                  </a:lnTo>
                  <a:lnTo>
                    <a:pt x="1" y="990"/>
                  </a:lnTo>
                  <a:lnTo>
                    <a:pt x="1" y="1101"/>
                  </a:lnTo>
                  <a:lnTo>
                    <a:pt x="18" y="1221"/>
                  </a:lnTo>
                  <a:lnTo>
                    <a:pt x="52" y="1340"/>
                  </a:lnTo>
                  <a:lnTo>
                    <a:pt x="95" y="1477"/>
                  </a:lnTo>
                  <a:lnTo>
                    <a:pt x="154" y="1614"/>
                  </a:lnTo>
                  <a:lnTo>
                    <a:pt x="291" y="1878"/>
                  </a:lnTo>
                  <a:lnTo>
                    <a:pt x="402" y="2092"/>
                  </a:lnTo>
                  <a:lnTo>
                    <a:pt x="462" y="2220"/>
                  </a:lnTo>
                  <a:lnTo>
                    <a:pt x="513" y="2356"/>
                  </a:lnTo>
                  <a:lnTo>
                    <a:pt x="564" y="2493"/>
                  </a:lnTo>
                  <a:lnTo>
                    <a:pt x="607" y="2630"/>
                  </a:lnTo>
                  <a:lnTo>
                    <a:pt x="650" y="2775"/>
                  </a:lnTo>
                  <a:lnTo>
                    <a:pt x="684" y="2920"/>
                  </a:lnTo>
                  <a:lnTo>
                    <a:pt x="743" y="3219"/>
                  </a:lnTo>
                  <a:lnTo>
                    <a:pt x="786" y="3534"/>
                  </a:lnTo>
                  <a:lnTo>
                    <a:pt x="812" y="3859"/>
                  </a:lnTo>
                  <a:lnTo>
                    <a:pt x="812" y="4192"/>
                  </a:lnTo>
                  <a:lnTo>
                    <a:pt x="795" y="4542"/>
                  </a:lnTo>
                  <a:lnTo>
                    <a:pt x="786" y="4661"/>
                  </a:lnTo>
                  <a:lnTo>
                    <a:pt x="778" y="4841"/>
                  </a:lnTo>
                  <a:lnTo>
                    <a:pt x="769" y="5020"/>
                  </a:lnTo>
                  <a:lnTo>
                    <a:pt x="778" y="5191"/>
                  </a:lnTo>
                  <a:lnTo>
                    <a:pt x="786" y="5285"/>
                  </a:lnTo>
                  <a:lnTo>
                    <a:pt x="803" y="5370"/>
                  </a:lnTo>
                  <a:lnTo>
                    <a:pt x="820" y="5455"/>
                  </a:lnTo>
                  <a:lnTo>
                    <a:pt x="846" y="5541"/>
                  </a:lnTo>
                  <a:lnTo>
                    <a:pt x="906" y="5711"/>
                  </a:lnTo>
                  <a:lnTo>
                    <a:pt x="982" y="5874"/>
                  </a:lnTo>
                  <a:lnTo>
                    <a:pt x="1059" y="6036"/>
                  </a:lnTo>
                  <a:lnTo>
                    <a:pt x="1196" y="6300"/>
                  </a:lnTo>
                  <a:lnTo>
                    <a:pt x="1341" y="6565"/>
                  </a:lnTo>
                  <a:lnTo>
                    <a:pt x="1426" y="6693"/>
                  </a:lnTo>
                  <a:lnTo>
                    <a:pt x="1503" y="6813"/>
                  </a:lnTo>
                  <a:lnTo>
                    <a:pt x="1597" y="6932"/>
                  </a:lnTo>
                  <a:lnTo>
                    <a:pt x="1691" y="7052"/>
                  </a:lnTo>
                  <a:lnTo>
                    <a:pt x="1785" y="7146"/>
                  </a:lnTo>
                  <a:lnTo>
                    <a:pt x="1870" y="7222"/>
                  </a:lnTo>
                  <a:lnTo>
                    <a:pt x="1964" y="7291"/>
                  </a:lnTo>
                  <a:lnTo>
                    <a:pt x="2050" y="7351"/>
                  </a:lnTo>
                  <a:lnTo>
                    <a:pt x="2152" y="7402"/>
                  </a:lnTo>
                  <a:lnTo>
                    <a:pt x="2254" y="7436"/>
                  </a:lnTo>
                  <a:lnTo>
                    <a:pt x="2476" y="7504"/>
                  </a:lnTo>
                  <a:lnTo>
                    <a:pt x="2630" y="7547"/>
                  </a:lnTo>
                  <a:lnTo>
                    <a:pt x="2801" y="7607"/>
                  </a:lnTo>
                  <a:lnTo>
                    <a:pt x="2972" y="7683"/>
                  </a:lnTo>
                  <a:lnTo>
                    <a:pt x="3125" y="7760"/>
                  </a:lnTo>
                  <a:lnTo>
                    <a:pt x="3279" y="7863"/>
                  </a:lnTo>
                  <a:lnTo>
                    <a:pt x="3433" y="7965"/>
                  </a:lnTo>
                  <a:lnTo>
                    <a:pt x="3569" y="8085"/>
                  </a:lnTo>
                  <a:lnTo>
                    <a:pt x="3697" y="8204"/>
                  </a:lnTo>
                  <a:lnTo>
                    <a:pt x="3817" y="8341"/>
                  </a:lnTo>
                  <a:lnTo>
                    <a:pt x="3834" y="8358"/>
                  </a:lnTo>
                  <a:lnTo>
                    <a:pt x="3911" y="8452"/>
                  </a:lnTo>
                  <a:lnTo>
                    <a:pt x="3996" y="8537"/>
                  </a:lnTo>
                  <a:lnTo>
                    <a:pt x="4047" y="8571"/>
                  </a:lnTo>
                  <a:lnTo>
                    <a:pt x="4098" y="8597"/>
                  </a:lnTo>
                  <a:lnTo>
                    <a:pt x="4150" y="8623"/>
                  </a:lnTo>
                  <a:lnTo>
                    <a:pt x="4209" y="8631"/>
                  </a:lnTo>
                  <a:lnTo>
                    <a:pt x="4235" y="8631"/>
                  </a:lnTo>
                  <a:lnTo>
                    <a:pt x="4295" y="8623"/>
                  </a:lnTo>
                  <a:lnTo>
                    <a:pt x="4355" y="8605"/>
                  </a:lnTo>
                  <a:lnTo>
                    <a:pt x="4414" y="8580"/>
                  </a:lnTo>
                  <a:lnTo>
                    <a:pt x="4466" y="8546"/>
                  </a:lnTo>
                  <a:lnTo>
                    <a:pt x="4508" y="8503"/>
                  </a:lnTo>
                  <a:lnTo>
                    <a:pt x="4542" y="8460"/>
                  </a:lnTo>
                  <a:lnTo>
                    <a:pt x="4611" y="8383"/>
                  </a:lnTo>
                  <a:lnTo>
                    <a:pt x="4679" y="8264"/>
                  </a:lnTo>
                  <a:lnTo>
                    <a:pt x="4739" y="8136"/>
                  </a:lnTo>
                  <a:lnTo>
                    <a:pt x="4790" y="7991"/>
                  </a:lnTo>
                  <a:lnTo>
                    <a:pt x="4824" y="7846"/>
                  </a:lnTo>
                  <a:lnTo>
                    <a:pt x="4850" y="7683"/>
                  </a:lnTo>
                  <a:lnTo>
                    <a:pt x="4867" y="7513"/>
                  </a:lnTo>
                  <a:lnTo>
                    <a:pt x="4867" y="7333"/>
                  </a:lnTo>
                  <a:lnTo>
                    <a:pt x="4850" y="7137"/>
                  </a:lnTo>
                  <a:lnTo>
                    <a:pt x="4816" y="6847"/>
                  </a:lnTo>
                  <a:lnTo>
                    <a:pt x="4764" y="6548"/>
                  </a:lnTo>
                  <a:lnTo>
                    <a:pt x="4705" y="6215"/>
                  </a:lnTo>
                  <a:lnTo>
                    <a:pt x="4688" y="6044"/>
                  </a:lnTo>
                  <a:lnTo>
                    <a:pt x="4670" y="5874"/>
                  </a:lnTo>
                  <a:lnTo>
                    <a:pt x="4662" y="5660"/>
                  </a:lnTo>
                  <a:lnTo>
                    <a:pt x="4662" y="5430"/>
                  </a:lnTo>
                  <a:lnTo>
                    <a:pt x="4688" y="4994"/>
                  </a:lnTo>
                  <a:lnTo>
                    <a:pt x="4713" y="4627"/>
                  </a:lnTo>
                  <a:lnTo>
                    <a:pt x="4713" y="4439"/>
                  </a:lnTo>
                  <a:lnTo>
                    <a:pt x="4713" y="4260"/>
                  </a:lnTo>
                  <a:lnTo>
                    <a:pt x="4696" y="3995"/>
                  </a:lnTo>
                  <a:lnTo>
                    <a:pt x="4670" y="3731"/>
                  </a:lnTo>
                  <a:lnTo>
                    <a:pt x="4636" y="3466"/>
                  </a:lnTo>
                  <a:lnTo>
                    <a:pt x="4594" y="3210"/>
                  </a:lnTo>
                  <a:lnTo>
                    <a:pt x="4551" y="2928"/>
                  </a:lnTo>
                  <a:lnTo>
                    <a:pt x="4517" y="2647"/>
                  </a:lnTo>
                  <a:lnTo>
                    <a:pt x="4483" y="2356"/>
                  </a:lnTo>
                  <a:lnTo>
                    <a:pt x="4483" y="2211"/>
                  </a:lnTo>
                  <a:lnTo>
                    <a:pt x="4474" y="2066"/>
                  </a:lnTo>
                  <a:lnTo>
                    <a:pt x="4491" y="1810"/>
                  </a:lnTo>
                  <a:lnTo>
                    <a:pt x="4500" y="1537"/>
                  </a:lnTo>
                  <a:lnTo>
                    <a:pt x="4500" y="1392"/>
                  </a:lnTo>
                  <a:lnTo>
                    <a:pt x="4491" y="1247"/>
                  </a:lnTo>
                  <a:lnTo>
                    <a:pt x="4474" y="1110"/>
                  </a:lnTo>
                  <a:lnTo>
                    <a:pt x="4440" y="982"/>
                  </a:lnTo>
                  <a:lnTo>
                    <a:pt x="4414" y="931"/>
                  </a:lnTo>
                  <a:lnTo>
                    <a:pt x="4389" y="871"/>
                  </a:lnTo>
                  <a:lnTo>
                    <a:pt x="4355" y="820"/>
                  </a:lnTo>
                  <a:lnTo>
                    <a:pt x="4312" y="777"/>
                  </a:lnTo>
                  <a:lnTo>
                    <a:pt x="4278" y="743"/>
                  </a:lnTo>
                  <a:lnTo>
                    <a:pt x="4235" y="709"/>
                  </a:lnTo>
                  <a:lnTo>
                    <a:pt x="4141" y="657"/>
                  </a:lnTo>
                  <a:lnTo>
                    <a:pt x="4030" y="623"/>
                  </a:lnTo>
                  <a:lnTo>
                    <a:pt x="3928" y="581"/>
                  </a:lnTo>
                  <a:lnTo>
                    <a:pt x="3783" y="538"/>
                  </a:lnTo>
                  <a:lnTo>
                    <a:pt x="3023" y="231"/>
                  </a:lnTo>
                  <a:lnTo>
                    <a:pt x="2809" y="145"/>
                  </a:lnTo>
                  <a:lnTo>
                    <a:pt x="2587" y="77"/>
                  </a:lnTo>
                  <a:lnTo>
                    <a:pt x="2476" y="43"/>
                  </a:lnTo>
                  <a:lnTo>
                    <a:pt x="2357" y="17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0" name="Google Shape;10220;p44"/>
            <p:cNvSpPr/>
            <p:nvPr/>
          </p:nvSpPr>
          <p:spPr>
            <a:xfrm>
              <a:off x="3155713" y="2282325"/>
              <a:ext cx="402775" cy="830025"/>
            </a:xfrm>
            <a:custGeom>
              <a:avLst/>
              <a:gdLst/>
              <a:ahLst/>
              <a:cxnLst/>
              <a:rect l="l" t="t" r="r" b="b"/>
              <a:pathLst>
                <a:path w="16111" h="33201" extrusionOk="0">
                  <a:moveTo>
                    <a:pt x="10971" y="60"/>
                  </a:moveTo>
                  <a:lnTo>
                    <a:pt x="11056" y="69"/>
                  </a:lnTo>
                  <a:lnTo>
                    <a:pt x="11133" y="77"/>
                  </a:lnTo>
                  <a:lnTo>
                    <a:pt x="11218" y="103"/>
                  </a:lnTo>
                  <a:lnTo>
                    <a:pt x="11312" y="120"/>
                  </a:lnTo>
                  <a:lnTo>
                    <a:pt x="11483" y="188"/>
                  </a:lnTo>
                  <a:lnTo>
                    <a:pt x="11645" y="265"/>
                  </a:lnTo>
                  <a:lnTo>
                    <a:pt x="11807" y="359"/>
                  </a:lnTo>
                  <a:lnTo>
                    <a:pt x="11961" y="461"/>
                  </a:lnTo>
                  <a:lnTo>
                    <a:pt x="12158" y="615"/>
                  </a:lnTo>
                  <a:lnTo>
                    <a:pt x="12362" y="777"/>
                  </a:lnTo>
                  <a:lnTo>
                    <a:pt x="12584" y="957"/>
                  </a:lnTo>
                  <a:lnTo>
                    <a:pt x="12815" y="1127"/>
                  </a:lnTo>
                  <a:lnTo>
                    <a:pt x="12934" y="1204"/>
                  </a:lnTo>
                  <a:lnTo>
                    <a:pt x="13062" y="1272"/>
                  </a:lnTo>
                  <a:lnTo>
                    <a:pt x="13190" y="1341"/>
                  </a:lnTo>
                  <a:lnTo>
                    <a:pt x="13319" y="1392"/>
                  </a:lnTo>
                  <a:lnTo>
                    <a:pt x="13438" y="1435"/>
                  </a:lnTo>
                  <a:lnTo>
                    <a:pt x="13558" y="1469"/>
                  </a:lnTo>
                  <a:lnTo>
                    <a:pt x="13686" y="1494"/>
                  </a:lnTo>
                  <a:lnTo>
                    <a:pt x="13814" y="1512"/>
                  </a:lnTo>
                  <a:lnTo>
                    <a:pt x="14070" y="1537"/>
                  </a:lnTo>
                  <a:lnTo>
                    <a:pt x="14326" y="1554"/>
                  </a:lnTo>
                  <a:lnTo>
                    <a:pt x="14702" y="1588"/>
                  </a:lnTo>
                  <a:lnTo>
                    <a:pt x="14889" y="1614"/>
                  </a:lnTo>
                  <a:lnTo>
                    <a:pt x="15069" y="1648"/>
                  </a:lnTo>
                  <a:lnTo>
                    <a:pt x="15239" y="1699"/>
                  </a:lnTo>
                  <a:lnTo>
                    <a:pt x="15316" y="1733"/>
                  </a:lnTo>
                  <a:lnTo>
                    <a:pt x="15402" y="1768"/>
                  </a:lnTo>
                  <a:lnTo>
                    <a:pt x="15478" y="1802"/>
                  </a:lnTo>
                  <a:lnTo>
                    <a:pt x="15547" y="1853"/>
                  </a:lnTo>
                  <a:lnTo>
                    <a:pt x="15624" y="1904"/>
                  </a:lnTo>
                  <a:lnTo>
                    <a:pt x="15692" y="1964"/>
                  </a:lnTo>
                  <a:lnTo>
                    <a:pt x="15786" y="2066"/>
                  </a:lnTo>
                  <a:lnTo>
                    <a:pt x="15871" y="2177"/>
                  </a:lnTo>
                  <a:lnTo>
                    <a:pt x="15939" y="2305"/>
                  </a:lnTo>
                  <a:lnTo>
                    <a:pt x="15991" y="2434"/>
                  </a:lnTo>
                  <a:lnTo>
                    <a:pt x="16025" y="2570"/>
                  </a:lnTo>
                  <a:lnTo>
                    <a:pt x="16050" y="2707"/>
                  </a:lnTo>
                  <a:lnTo>
                    <a:pt x="16059" y="2852"/>
                  </a:lnTo>
                  <a:lnTo>
                    <a:pt x="16059" y="3006"/>
                  </a:lnTo>
                  <a:lnTo>
                    <a:pt x="16042" y="3151"/>
                  </a:lnTo>
                  <a:lnTo>
                    <a:pt x="16016" y="3304"/>
                  </a:lnTo>
                  <a:lnTo>
                    <a:pt x="15982" y="3449"/>
                  </a:lnTo>
                  <a:lnTo>
                    <a:pt x="15939" y="3603"/>
                  </a:lnTo>
                  <a:lnTo>
                    <a:pt x="15888" y="3748"/>
                  </a:lnTo>
                  <a:lnTo>
                    <a:pt x="15828" y="3885"/>
                  </a:lnTo>
                  <a:lnTo>
                    <a:pt x="15769" y="4030"/>
                  </a:lnTo>
                  <a:lnTo>
                    <a:pt x="15692" y="4158"/>
                  </a:lnTo>
                  <a:lnTo>
                    <a:pt x="15538" y="4406"/>
                  </a:lnTo>
                  <a:lnTo>
                    <a:pt x="15367" y="4645"/>
                  </a:lnTo>
                  <a:lnTo>
                    <a:pt x="15188" y="4884"/>
                  </a:lnTo>
                  <a:lnTo>
                    <a:pt x="15000" y="5106"/>
                  </a:lnTo>
                  <a:lnTo>
                    <a:pt x="14804" y="5328"/>
                  </a:lnTo>
                  <a:lnTo>
                    <a:pt x="14599" y="5541"/>
                  </a:lnTo>
                  <a:lnTo>
                    <a:pt x="14189" y="5959"/>
                  </a:lnTo>
                  <a:lnTo>
                    <a:pt x="13916" y="6241"/>
                  </a:lnTo>
                  <a:lnTo>
                    <a:pt x="13643" y="6523"/>
                  </a:lnTo>
                  <a:lnTo>
                    <a:pt x="13421" y="6770"/>
                  </a:lnTo>
                  <a:lnTo>
                    <a:pt x="13182" y="7044"/>
                  </a:lnTo>
                  <a:lnTo>
                    <a:pt x="13071" y="7197"/>
                  </a:lnTo>
                  <a:lnTo>
                    <a:pt x="12951" y="7351"/>
                  </a:lnTo>
                  <a:lnTo>
                    <a:pt x="12840" y="7513"/>
                  </a:lnTo>
                  <a:lnTo>
                    <a:pt x="12729" y="7684"/>
                  </a:lnTo>
                  <a:lnTo>
                    <a:pt x="12627" y="7863"/>
                  </a:lnTo>
                  <a:lnTo>
                    <a:pt x="12533" y="8042"/>
                  </a:lnTo>
                  <a:lnTo>
                    <a:pt x="12448" y="8230"/>
                  </a:lnTo>
                  <a:lnTo>
                    <a:pt x="12362" y="8427"/>
                  </a:lnTo>
                  <a:lnTo>
                    <a:pt x="12294" y="8623"/>
                  </a:lnTo>
                  <a:lnTo>
                    <a:pt x="12243" y="8828"/>
                  </a:lnTo>
                  <a:lnTo>
                    <a:pt x="12200" y="9033"/>
                  </a:lnTo>
                  <a:lnTo>
                    <a:pt x="12175" y="9246"/>
                  </a:lnTo>
                  <a:lnTo>
                    <a:pt x="12166" y="9434"/>
                  </a:lnTo>
                  <a:lnTo>
                    <a:pt x="12166" y="9622"/>
                  </a:lnTo>
                  <a:lnTo>
                    <a:pt x="12175" y="9818"/>
                  </a:lnTo>
                  <a:lnTo>
                    <a:pt x="12192" y="10006"/>
                  </a:lnTo>
                  <a:lnTo>
                    <a:pt x="12217" y="10194"/>
                  </a:lnTo>
                  <a:lnTo>
                    <a:pt x="12243" y="10382"/>
                  </a:lnTo>
                  <a:lnTo>
                    <a:pt x="12303" y="10749"/>
                  </a:lnTo>
                  <a:lnTo>
                    <a:pt x="12371" y="11158"/>
                  </a:lnTo>
                  <a:lnTo>
                    <a:pt x="12405" y="11355"/>
                  </a:lnTo>
                  <a:lnTo>
                    <a:pt x="12431" y="11560"/>
                  </a:lnTo>
                  <a:lnTo>
                    <a:pt x="12439" y="11764"/>
                  </a:lnTo>
                  <a:lnTo>
                    <a:pt x="12448" y="11969"/>
                  </a:lnTo>
                  <a:lnTo>
                    <a:pt x="12439" y="12174"/>
                  </a:lnTo>
                  <a:lnTo>
                    <a:pt x="12422" y="12379"/>
                  </a:lnTo>
                  <a:lnTo>
                    <a:pt x="12388" y="12576"/>
                  </a:lnTo>
                  <a:lnTo>
                    <a:pt x="12337" y="12772"/>
                  </a:lnTo>
                  <a:lnTo>
                    <a:pt x="12277" y="12951"/>
                  </a:lnTo>
                  <a:lnTo>
                    <a:pt x="12200" y="13139"/>
                  </a:lnTo>
                  <a:lnTo>
                    <a:pt x="12115" y="13310"/>
                  </a:lnTo>
                  <a:lnTo>
                    <a:pt x="12021" y="13480"/>
                  </a:lnTo>
                  <a:lnTo>
                    <a:pt x="11918" y="13651"/>
                  </a:lnTo>
                  <a:lnTo>
                    <a:pt x="11807" y="13813"/>
                  </a:lnTo>
                  <a:lnTo>
                    <a:pt x="11688" y="13976"/>
                  </a:lnTo>
                  <a:lnTo>
                    <a:pt x="11560" y="14129"/>
                  </a:lnTo>
                  <a:lnTo>
                    <a:pt x="11423" y="14283"/>
                  </a:lnTo>
                  <a:lnTo>
                    <a:pt x="11287" y="14445"/>
                  </a:lnTo>
                  <a:lnTo>
                    <a:pt x="10996" y="14744"/>
                  </a:lnTo>
                  <a:lnTo>
                    <a:pt x="10698" y="15051"/>
                  </a:lnTo>
                  <a:lnTo>
                    <a:pt x="10279" y="15495"/>
                  </a:lnTo>
                  <a:lnTo>
                    <a:pt x="10066" y="15717"/>
                  </a:lnTo>
                  <a:lnTo>
                    <a:pt x="9870" y="15948"/>
                  </a:lnTo>
                  <a:lnTo>
                    <a:pt x="9673" y="16187"/>
                  </a:lnTo>
                  <a:lnTo>
                    <a:pt x="9502" y="16426"/>
                  </a:lnTo>
                  <a:lnTo>
                    <a:pt x="9340" y="16682"/>
                  </a:lnTo>
                  <a:lnTo>
                    <a:pt x="9263" y="16810"/>
                  </a:lnTo>
                  <a:lnTo>
                    <a:pt x="9195" y="16938"/>
                  </a:lnTo>
                  <a:lnTo>
                    <a:pt x="9101" y="17143"/>
                  </a:lnTo>
                  <a:lnTo>
                    <a:pt x="9016" y="17348"/>
                  </a:lnTo>
                  <a:lnTo>
                    <a:pt x="8948" y="17553"/>
                  </a:lnTo>
                  <a:lnTo>
                    <a:pt x="8888" y="17766"/>
                  </a:lnTo>
                  <a:lnTo>
                    <a:pt x="8837" y="17979"/>
                  </a:lnTo>
                  <a:lnTo>
                    <a:pt x="8802" y="18193"/>
                  </a:lnTo>
                  <a:lnTo>
                    <a:pt x="8768" y="18415"/>
                  </a:lnTo>
                  <a:lnTo>
                    <a:pt x="8743" y="18628"/>
                  </a:lnTo>
                  <a:lnTo>
                    <a:pt x="8726" y="18850"/>
                  </a:lnTo>
                  <a:lnTo>
                    <a:pt x="8709" y="19072"/>
                  </a:lnTo>
                  <a:lnTo>
                    <a:pt x="8700" y="19516"/>
                  </a:lnTo>
                  <a:lnTo>
                    <a:pt x="8700" y="19969"/>
                  </a:lnTo>
                  <a:lnTo>
                    <a:pt x="8700" y="20413"/>
                  </a:lnTo>
                  <a:lnTo>
                    <a:pt x="8709" y="20874"/>
                  </a:lnTo>
                  <a:lnTo>
                    <a:pt x="8709" y="21343"/>
                  </a:lnTo>
                  <a:lnTo>
                    <a:pt x="8700" y="21804"/>
                  </a:lnTo>
                  <a:lnTo>
                    <a:pt x="8683" y="22035"/>
                  </a:lnTo>
                  <a:lnTo>
                    <a:pt x="8666" y="22265"/>
                  </a:lnTo>
                  <a:lnTo>
                    <a:pt x="8623" y="22555"/>
                  </a:lnTo>
                  <a:lnTo>
                    <a:pt x="8580" y="22854"/>
                  </a:lnTo>
                  <a:lnTo>
                    <a:pt x="8470" y="23435"/>
                  </a:lnTo>
                  <a:lnTo>
                    <a:pt x="8384" y="23921"/>
                  </a:lnTo>
                  <a:lnTo>
                    <a:pt x="8341" y="24169"/>
                  </a:lnTo>
                  <a:lnTo>
                    <a:pt x="8307" y="24416"/>
                  </a:lnTo>
                  <a:lnTo>
                    <a:pt x="8273" y="24664"/>
                  </a:lnTo>
                  <a:lnTo>
                    <a:pt x="8256" y="24912"/>
                  </a:lnTo>
                  <a:lnTo>
                    <a:pt x="8248" y="25159"/>
                  </a:lnTo>
                  <a:lnTo>
                    <a:pt x="8248" y="25407"/>
                  </a:lnTo>
                  <a:lnTo>
                    <a:pt x="8265" y="25654"/>
                  </a:lnTo>
                  <a:lnTo>
                    <a:pt x="8299" y="25902"/>
                  </a:lnTo>
                  <a:lnTo>
                    <a:pt x="8341" y="26149"/>
                  </a:lnTo>
                  <a:lnTo>
                    <a:pt x="8393" y="26397"/>
                  </a:lnTo>
                  <a:lnTo>
                    <a:pt x="8444" y="26636"/>
                  </a:lnTo>
                  <a:lnTo>
                    <a:pt x="8512" y="26884"/>
                  </a:lnTo>
                  <a:lnTo>
                    <a:pt x="8640" y="27362"/>
                  </a:lnTo>
                  <a:lnTo>
                    <a:pt x="8794" y="27908"/>
                  </a:lnTo>
                  <a:lnTo>
                    <a:pt x="8862" y="28181"/>
                  </a:lnTo>
                  <a:lnTo>
                    <a:pt x="8922" y="28454"/>
                  </a:lnTo>
                  <a:lnTo>
                    <a:pt x="8973" y="28736"/>
                  </a:lnTo>
                  <a:lnTo>
                    <a:pt x="9016" y="29018"/>
                  </a:lnTo>
                  <a:lnTo>
                    <a:pt x="9033" y="29300"/>
                  </a:lnTo>
                  <a:lnTo>
                    <a:pt x="9033" y="29436"/>
                  </a:lnTo>
                  <a:lnTo>
                    <a:pt x="9033" y="29581"/>
                  </a:lnTo>
                  <a:lnTo>
                    <a:pt x="9016" y="29820"/>
                  </a:lnTo>
                  <a:lnTo>
                    <a:pt x="8990" y="30051"/>
                  </a:lnTo>
                  <a:lnTo>
                    <a:pt x="8939" y="30290"/>
                  </a:lnTo>
                  <a:lnTo>
                    <a:pt x="8879" y="30520"/>
                  </a:lnTo>
                  <a:lnTo>
                    <a:pt x="8802" y="30742"/>
                  </a:lnTo>
                  <a:lnTo>
                    <a:pt x="8709" y="30964"/>
                  </a:lnTo>
                  <a:lnTo>
                    <a:pt x="8606" y="31178"/>
                  </a:lnTo>
                  <a:lnTo>
                    <a:pt x="8487" y="31383"/>
                  </a:lnTo>
                  <a:lnTo>
                    <a:pt x="8359" y="31579"/>
                  </a:lnTo>
                  <a:lnTo>
                    <a:pt x="8222" y="31775"/>
                  </a:lnTo>
                  <a:lnTo>
                    <a:pt x="8068" y="31955"/>
                  </a:lnTo>
                  <a:lnTo>
                    <a:pt x="7898" y="32125"/>
                  </a:lnTo>
                  <a:lnTo>
                    <a:pt x="7727" y="32288"/>
                  </a:lnTo>
                  <a:lnTo>
                    <a:pt x="7539" y="32433"/>
                  </a:lnTo>
                  <a:lnTo>
                    <a:pt x="7343" y="32569"/>
                  </a:lnTo>
                  <a:lnTo>
                    <a:pt x="7138" y="32689"/>
                  </a:lnTo>
                  <a:lnTo>
                    <a:pt x="6924" y="32800"/>
                  </a:lnTo>
                  <a:lnTo>
                    <a:pt x="6711" y="32894"/>
                  </a:lnTo>
                  <a:lnTo>
                    <a:pt x="6480" y="32970"/>
                  </a:lnTo>
                  <a:lnTo>
                    <a:pt x="6250" y="33039"/>
                  </a:lnTo>
                  <a:lnTo>
                    <a:pt x="6019" y="33090"/>
                  </a:lnTo>
                  <a:lnTo>
                    <a:pt x="5789" y="33124"/>
                  </a:lnTo>
                  <a:lnTo>
                    <a:pt x="5550" y="33141"/>
                  </a:lnTo>
                  <a:lnTo>
                    <a:pt x="5311" y="33141"/>
                  </a:lnTo>
                  <a:lnTo>
                    <a:pt x="5072" y="33133"/>
                  </a:lnTo>
                  <a:lnTo>
                    <a:pt x="4841" y="33107"/>
                  </a:lnTo>
                  <a:lnTo>
                    <a:pt x="4602" y="33073"/>
                  </a:lnTo>
                  <a:lnTo>
                    <a:pt x="4372" y="33013"/>
                  </a:lnTo>
                  <a:lnTo>
                    <a:pt x="4141" y="32945"/>
                  </a:lnTo>
                  <a:lnTo>
                    <a:pt x="3919" y="32868"/>
                  </a:lnTo>
                  <a:lnTo>
                    <a:pt x="3706" y="32766"/>
                  </a:lnTo>
                  <a:lnTo>
                    <a:pt x="3492" y="32655"/>
                  </a:lnTo>
                  <a:lnTo>
                    <a:pt x="3330" y="32552"/>
                  </a:lnTo>
                  <a:lnTo>
                    <a:pt x="3177" y="32450"/>
                  </a:lnTo>
                  <a:lnTo>
                    <a:pt x="3023" y="32330"/>
                  </a:lnTo>
                  <a:lnTo>
                    <a:pt x="2878" y="32211"/>
                  </a:lnTo>
                  <a:lnTo>
                    <a:pt x="2741" y="32091"/>
                  </a:lnTo>
                  <a:lnTo>
                    <a:pt x="2605" y="31955"/>
                  </a:lnTo>
                  <a:lnTo>
                    <a:pt x="2468" y="31818"/>
                  </a:lnTo>
                  <a:lnTo>
                    <a:pt x="2340" y="31681"/>
                  </a:lnTo>
                  <a:lnTo>
                    <a:pt x="2092" y="31383"/>
                  </a:lnTo>
                  <a:lnTo>
                    <a:pt x="1853" y="31075"/>
                  </a:lnTo>
                  <a:lnTo>
                    <a:pt x="1623" y="30759"/>
                  </a:lnTo>
                  <a:lnTo>
                    <a:pt x="1392" y="30426"/>
                  </a:lnTo>
                  <a:lnTo>
                    <a:pt x="1213" y="30162"/>
                  </a:lnTo>
                  <a:lnTo>
                    <a:pt x="1034" y="29906"/>
                  </a:lnTo>
                  <a:lnTo>
                    <a:pt x="872" y="29641"/>
                  </a:lnTo>
                  <a:lnTo>
                    <a:pt x="709" y="29368"/>
                  </a:lnTo>
                  <a:lnTo>
                    <a:pt x="564" y="29095"/>
                  </a:lnTo>
                  <a:lnTo>
                    <a:pt x="436" y="28821"/>
                  </a:lnTo>
                  <a:lnTo>
                    <a:pt x="325" y="28540"/>
                  </a:lnTo>
                  <a:lnTo>
                    <a:pt x="274" y="28395"/>
                  </a:lnTo>
                  <a:lnTo>
                    <a:pt x="231" y="28250"/>
                  </a:lnTo>
                  <a:lnTo>
                    <a:pt x="172" y="28045"/>
                  </a:lnTo>
                  <a:lnTo>
                    <a:pt x="129" y="27831"/>
                  </a:lnTo>
                  <a:lnTo>
                    <a:pt x="103" y="27618"/>
                  </a:lnTo>
                  <a:lnTo>
                    <a:pt x="78" y="27404"/>
                  </a:lnTo>
                  <a:lnTo>
                    <a:pt x="61" y="27191"/>
                  </a:lnTo>
                  <a:lnTo>
                    <a:pt x="52" y="26977"/>
                  </a:lnTo>
                  <a:lnTo>
                    <a:pt x="52" y="26756"/>
                  </a:lnTo>
                  <a:lnTo>
                    <a:pt x="61" y="26542"/>
                  </a:lnTo>
                  <a:lnTo>
                    <a:pt x="78" y="26329"/>
                  </a:lnTo>
                  <a:lnTo>
                    <a:pt x="95" y="26115"/>
                  </a:lnTo>
                  <a:lnTo>
                    <a:pt x="137" y="25688"/>
                  </a:lnTo>
                  <a:lnTo>
                    <a:pt x="197" y="25270"/>
                  </a:lnTo>
                  <a:lnTo>
                    <a:pt x="257" y="24869"/>
                  </a:lnTo>
                  <a:lnTo>
                    <a:pt x="351" y="24229"/>
                  </a:lnTo>
                  <a:lnTo>
                    <a:pt x="462" y="23580"/>
                  </a:lnTo>
                  <a:lnTo>
                    <a:pt x="522" y="23247"/>
                  </a:lnTo>
                  <a:lnTo>
                    <a:pt x="590" y="22922"/>
                  </a:lnTo>
                  <a:lnTo>
                    <a:pt x="667" y="22589"/>
                  </a:lnTo>
                  <a:lnTo>
                    <a:pt x="752" y="22265"/>
                  </a:lnTo>
                  <a:lnTo>
                    <a:pt x="837" y="21941"/>
                  </a:lnTo>
                  <a:lnTo>
                    <a:pt x="940" y="21616"/>
                  </a:lnTo>
                  <a:lnTo>
                    <a:pt x="1059" y="21300"/>
                  </a:lnTo>
                  <a:lnTo>
                    <a:pt x="1187" y="20984"/>
                  </a:lnTo>
                  <a:lnTo>
                    <a:pt x="1324" y="20677"/>
                  </a:lnTo>
                  <a:lnTo>
                    <a:pt x="1478" y="20378"/>
                  </a:lnTo>
                  <a:lnTo>
                    <a:pt x="1648" y="20088"/>
                  </a:lnTo>
                  <a:lnTo>
                    <a:pt x="1836" y="19806"/>
                  </a:lnTo>
                  <a:lnTo>
                    <a:pt x="1964" y="19636"/>
                  </a:lnTo>
                  <a:lnTo>
                    <a:pt x="2092" y="19465"/>
                  </a:lnTo>
                  <a:lnTo>
                    <a:pt x="2229" y="19303"/>
                  </a:lnTo>
                  <a:lnTo>
                    <a:pt x="2366" y="19149"/>
                  </a:lnTo>
                  <a:lnTo>
                    <a:pt x="2511" y="18995"/>
                  </a:lnTo>
                  <a:lnTo>
                    <a:pt x="2664" y="18842"/>
                  </a:lnTo>
                  <a:lnTo>
                    <a:pt x="2972" y="18551"/>
                  </a:lnTo>
                  <a:lnTo>
                    <a:pt x="3288" y="18270"/>
                  </a:lnTo>
                  <a:lnTo>
                    <a:pt x="3612" y="18005"/>
                  </a:lnTo>
                  <a:lnTo>
                    <a:pt x="4269" y="17476"/>
                  </a:lnTo>
                  <a:lnTo>
                    <a:pt x="4773" y="17083"/>
                  </a:lnTo>
                  <a:lnTo>
                    <a:pt x="5021" y="16887"/>
                  </a:lnTo>
                  <a:lnTo>
                    <a:pt x="5260" y="16682"/>
                  </a:lnTo>
                  <a:lnTo>
                    <a:pt x="5644" y="16349"/>
                  </a:lnTo>
                  <a:lnTo>
                    <a:pt x="6011" y="15999"/>
                  </a:lnTo>
                  <a:lnTo>
                    <a:pt x="6361" y="15640"/>
                  </a:lnTo>
                  <a:lnTo>
                    <a:pt x="6711" y="15273"/>
                  </a:lnTo>
                  <a:lnTo>
                    <a:pt x="7035" y="14898"/>
                  </a:lnTo>
                  <a:lnTo>
                    <a:pt x="7360" y="14505"/>
                  </a:lnTo>
                  <a:lnTo>
                    <a:pt x="7667" y="14104"/>
                  </a:lnTo>
                  <a:lnTo>
                    <a:pt x="7957" y="13694"/>
                  </a:lnTo>
                  <a:lnTo>
                    <a:pt x="8213" y="13310"/>
                  </a:lnTo>
                  <a:lnTo>
                    <a:pt x="8444" y="12943"/>
                  </a:lnTo>
                  <a:lnTo>
                    <a:pt x="8649" y="12576"/>
                  </a:lnTo>
                  <a:lnTo>
                    <a:pt x="8820" y="12225"/>
                  </a:lnTo>
                  <a:lnTo>
                    <a:pt x="8973" y="11875"/>
                  </a:lnTo>
                  <a:lnTo>
                    <a:pt x="9101" y="11534"/>
                  </a:lnTo>
                  <a:lnTo>
                    <a:pt x="9161" y="11363"/>
                  </a:lnTo>
                  <a:lnTo>
                    <a:pt x="9212" y="11193"/>
                  </a:lnTo>
                  <a:lnTo>
                    <a:pt x="9255" y="11030"/>
                  </a:lnTo>
                  <a:lnTo>
                    <a:pt x="9298" y="10860"/>
                  </a:lnTo>
                  <a:lnTo>
                    <a:pt x="9340" y="10629"/>
                  </a:lnTo>
                  <a:lnTo>
                    <a:pt x="9374" y="10390"/>
                  </a:lnTo>
                  <a:lnTo>
                    <a:pt x="9400" y="10160"/>
                  </a:lnTo>
                  <a:lnTo>
                    <a:pt x="9417" y="9921"/>
                  </a:lnTo>
                  <a:lnTo>
                    <a:pt x="9434" y="9681"/>
                  </a:lnTo>
                  <a:lnTo>
                    <a:pt x="9434" y="9442"/>
                  </a:lnTo>
                  <a:lnTo>
                    <a:pt x="9434" y="9212"/>
                  </a:lnTo>
                  <a:lnTo>
                    <a:pt x="9417" y="8973"/>
                  </a:lnTo>
                  <a:lnTo>
                    <a:pt x="9392" y="8495"/>
                  </a:lnTo>
                  <a:lnTo>
                    <a:pt x="9340" y="8025"/>
                  </a:lnTo>
                  <a:lnTo>
                    <a:pt x="9281" y="7556"/>
                  </a:lnTo>
                  <a:lnTo>
                    <a:pt x="9221" y="7086"/>
                  </a:lnTo>
                  <a:lnTo>
                    <a:pt x="9127" y="6395"/>
                  </a:lnTo>
                  <a:lnTo>
                    <a:pt x="9084" y="6045"/>
                  </a:lnTo>
                  <a:lnTo>
                    <a:pt x="9050" y="5695"/>
                  </a:lnTo>
                  <a:lnTo>
                    <a:pt x="9024" y="5353"/>
                  </a:lnTo>
                  <a:lnTo>
                    <a:pt x="9007" y="5003"/>
                  </a:lnTo>
                  <a:lnTo>
                    <a:pt x="8999" y="4653"/>
                  </a:lnTo>
                  <a:lnTo>
                    <a:pt x="9007" y="4303"/>
                  </a:lnTo>
                  <a:lnTo>
                    <a:pt x="9016" y="4107"/>
                  </a:lnTo>
                  <a:lnTo>
                    <a:pt x="9041" y="3902"/>
                  </a:lnTo>
                  <a:lnTo>
                    <a:pt x="9059" y="3697"/>
                  </a:lnTo>
                  <a:lnTo>
                    <a:pt x="9093" y="3501"/>
                  </a:lnTo>
                  <a:lnTo>
                    <a:pt x="9127" y="3304"/>
                  </a:lnTo>
                  <a:lnTo>
                    <a:pt x="9170" y="3099"/>
                  </a:lnTo>
                  <a:lnTo>
                    <a:pt x="9212" y="2903"/>
                  </a:lnTo>
                  <a:lnTo>
                    <a:pt x="9263" y="2707"/>
                  </a:lnTo>
                  <a:lnTo>
                    <a:pt x="9323" y="2510"/>
                  </a:lnTo>
                  <a:lnTo>
                    <a:pt x="9383" y="2314"/>
                  </a:lnTo>
                  <a:lnTo>
                    <a:pt x="9451" y="2126"/>
                  </a:lnTo>
                  <a:lnTo>
                    <a:pt x="9520" y="1938"/>
                  </a:lnTo>
                  <a:lnTo>
                    <a:pt x="9596" y="1751"/>
                  </a:lnTo>
                  <a:lnTo>
                    <a:pt x="9682" y="1563"/>
                  </a:lnTo>
                  <a:lnTo>
                    <a:pt x="9767" y="1375"/>
                  </a:lnTo>
                  <a:lnTo>
                    <a:pt x="9861" y="1196"/>
                  </a:lnTo>
                  <a:lnTo>
                    <a:pt x="9946" y="1025"/>
                  </a:lnTo>
                  <a:lnTo>
                    <a:pt x="10092" y="752"/>
                  </a:lnTo>
                  <a:lnTo>
                    <a:pt x="10168" y="615"/>
                  </a:lnTo>
                  <a:lnTo>
                    <a:pt x="10254" y="487"/>
                  </a:lnTo>
                  <a:lnTo>
                    <a:pt x="10339" y="359"/>
                  </a:lnTo>
                  <a:lnTo>
                    <a:pt x="10442" y="257"/>
                  </a:lnTo>
                  <a:lnTo>
                    <a:pt x="10493" y="214"/>
                  </a:lnTo>
                  <a:lnTo>
                    <a:pt x="10544" y="171"/>
                  </a:lnTo>
                  <a:lnTo>
                    <a:pt x="10604" y="137"/>
                  </a:lnTo>
                  <a:lnTo>
                    <a:pt x="10664" y="111"/>
                  </a:lnTo>
                  <a:lnTo>
                    <a:pt x="10732" y="86"/>
                  </a:lnTo>
                  <a:lnTo>
                    <a:pt x="10809" y="69"/>
                  </a:lnTo>
                  <a:lnTo>
                    <a:pt x="10885" y="60"/>
                  </a:lnTo>
                  <a:close/>
                  <a:moveTo>
                    <a:pt x="10937" y="0"/>
                  </a:moveTo>
                  <a:lnTo>
                    <a:pt x="10834" y="9"/>
                  </a:lnTo>
                  <a:lnTo>
                    <a:pt x="10740" y="26"/>
                  </a:lnTo>
                  <a:lnTo>
                    <a:pt x="10638" y="60"/>
                  </a:lnTo>
                  <a:lnTo>
                    <a:pt x="10578" y="86"/>
                  </a:lnTo>
                  <a:lnTo>
                    <a:pt x="10518" y="120"/>
                  </a:lnTo>
                  <a:lnTo>
                    <a:pt x="10467" y="163"/>
                  </a:lnTo>
                  <a:lnTo>
                    <a:pt x="10407" y="214"/>
                  </a:lnTo>
                  <a:lnTo>
                    <a:pt x="10305" y="325"/>
                  </a:lnTo>
                  <a:lnTo>
                    <a:pt x="10211" y="444"/>
                  </a:lnTo>
                  <a:lnTo>
                    <a:pt x="10126" y="581"/>
                  </a:lnTo>
                  <a:lnTo>
                    <a:pt x="10040" y="726"/>
                  </a:lnTo>
                  <a:lnTo>
                    <a:pt x="9895" y="999"/>
                  </a:lnTo>
                  <a:lnTo>
                    <a:pt x="9810" y="1170"/>
                  </a:lnTo>
                  <a:lnTo>
                    <a:pt x="9716" y="1349"/>
                  </a:lnTo>
                  <a:lnTo>
                    <a:pt x="9631" y="1537"/>
                  </a:lnTo>
                  <a:lnTo>
                    <a:pt x="9545" y="1725"/>
                  </a:lnTo>
                  <a:lnTo>
                    <a:pt x="9468" y="1913"/>
                  </a:lnTo>
                  <a:lnTo>
                    <a:pt x="9400" y="2109"/>
                  </a:lnTo>
                  <a:lnTo>
                    <a:pt x="9332" y="2297"/>
                  </a:lnTo>
                  <a:lnTo>
                    <a:pt x="9272" y="2493"/>
                  </a:lnTo>
                  <a:lnTo>
                    <a:pt x="9212" y="2690"/>
                  </a:lnTo>
                  <a:lnTo>
                    <a:pt x="9161" y="2895"/>
                  </a:lnTo>
                  <a:lnTo>
                    <a:pt x="9110" y="3091"/>
                  </a:lnTo>
                  <a:lnTo>
                    <a:pt x="9076" y="3287"/>
                  </a:lnTo>
                  <a:lnTo>
                    <a:pt x="9041" y="3492"/>
                  </a:lnTo>
                  <a:lnTo>
                    <a:pt x="9007" y="3697"/>
                  </a:lnTo>
                  <a:lnTo>
                    <a:pt x="8982" y="3893"/>
                  </a:lnTo>
                  <a:lnTo>
                    <a:pt x="8965" y="4098"/>
                  </a:lnTo>
                  <a:lnTo>
                    <a:pt x="8956" y="4303"/>
                  </a:lnTo>
                  <a:lnTo>
                    <a:pt x="8948" y="4653"/>
                  </a:lnTo>
                  <a:lnTo>
                    <a:pt x="8948" y="5003"/>
                  </a:lnTo>
                  <a:lnTo>
                    <a:pt x="8965" y="5353"/>
                  </a:lnTo>
                  <a:lnTo>
                    <a:pt x="8990" y="5703"/>
                  </a:lnTo>
                  <a:lnTo>
                    <a:pt x="9033" y="6053"/>
                  </a:lnTo>
                  <a:lnTo>
                    <a:pt x="9067" y="6403"/>
                  </a:lnTo>
                  <a:lnTo>
                    <a:pt x="9161" y="7095"/>
                  </a:lnTo>
                  <a:lnTo>
                    <a:pt x="9229" y="7556"/>
                  </a:lnTo>
                  <a:lnTo>
                    <a:pt x="9289" y="8025"/>
                  </a:lnTo>
                  <a:lnTo>
                    <a:pt x="9332" y="8503"/>
                  </a:lnTo>
                  <a:lnTo>
                    <a:pt x="9366" y="8973"/>
                  </a:lnTo>
                  <a:lnTo>
                    <a:pt x="9374" y="9212"/>
                  </a:lnTo>
                  <a:lnTo>
                    <a:pt x="9383" y="9442"/>
                  </a:lnTo>
                  <a:lnTo>
                    <a:pt x="9374" y="9681"/>
                  </a:lnTo>
                  <a:lnTo>
                    <a:pt x="9366" y="9912"/>
                  </a:lnTo>
                  <a:lnTo>
                    <a:pt x="9349" y="10151"/>
                  </a:lnTo>
                  <a:lnTo>
                    <a:pt x="9323" y="10382"/>
                  </a:lnTo>
                  <a:lnTo>
                    <a:pt x="9289" y="10612"/>
                  </a:lnTo>
                  <a:lnTo>
                    <a:pt x="9246" y="10851"/>
                  </a:lnTo>
                  <a:lnTo>
                    <a:pt x="9204" y="11013"/>
                  </a:lnTo>
                  <a:lnTo>
                    <a:pt x="9161" y="11184"/>
                  </a:lnTo>
                  <a:lnTo>
                    <a:pt x="9110" y="11346"/>
                  </a:lnTo>
                  <a:lnTo>
                    <a:pt x="9050" y="11517"/>
                  </a:lnTo>
                  <a:lnTo>
                    <a:pt x="8922" y="11858"/>
                  </a:lnTo>
                  <a:lnTo>
                    <a:pt x="8777" y="12200"/>
                  </a:lnTo>
                  <a:lnTo>
                    <a:pt x="8598" y="12558"/>
                  </a:lnTo>
                  <a:lnTo>
                    <a:pt x="8393" y="12917"/>
                  </a:lnTo>
                  <a:lnTo>
                    <a:pt x="8171" y="13284"/>
                  </a:lnTo>
                  <a:lnTo>
                    <a:pt x="7915" y="13668"/>
                  </a:lnTo>
                  <a:lnTo>
                    <a:pt x="7624" y="14069"/>
                  </a:lnTo>
                  <a:lnTo>
                    <a:pt x="7317" y="14471"/>
                  </a:lnTo>
                  <a:lnTo>
                    <a:pt x="7001" y="14863"/>
                  </a:lnTo>
                  <a:lnTo>
                    <a:pt x="6668" y="15239"/>
                  </a:lnTo>
                  <a:lnTo>
                    <a:pt x="6327" y="15606"/>
                  </a:lnTo>
                  <a:lnTo>
                    <a:pt x="5968" y="15965"/>
                  </a:lnTo>
                  <a:lnTo>
                    <a:pt x="5601" y="16306"/>
                  </a:lnTo>
                  <a:lnTo>
                    <a:pt x="5225" y="16639"/>
                  </a:lnTo>
                  <a:lnTo>
                    <a:pt x="4986" y="16844"/>
                  </a:lnTo>
                  <a:lnTo>
                    <a:pt x="4739" y="17040"/>
                  </a:lnTo>
                  <a:lnTo>
                    <a:pt x="4244" y="17433"/>
                  </a:lnTo>
                  <a:lnTo>
                    <a:pt x="3578" y="17962"/>
                  </a:lnTo>
                  <a:lnTo>
                    <a:pt x="3253" y="18236"/>
                  </a:lnTo>
                  <a:lnTo>
                    <a:pt x="2929" y="18517"/>
                  </a:lnTo>
                  <a:lnTo>
                    <a:pt x="2622" y="18808"/>
                  </a:lnTo>
                  <a:lnTo>
                    <a:pt x="2477" y="18961"/>
                  </a:lnTo>
                  <a:lnTo>
                    <a:pt x="2323" y="19115"/>
                  </a:lnTo>
                  <a:lnTo>
                    <a:pt x="2186" y="19269"/>
                  </a:lnTo>
                  <a:lnTo>
                    <a:pt x="2050" y="19431"/>
                  </a:lnTo>
                  <a:lnTo>
                    <a:pt x="1922" y="19601"/>
                  </a:lnTo>
                  <a:lnTo>
                    <a:pt x="1794" y="19772"/>
                  </a:lnTo>
                  <a:lnTo>
                    <a:pt x="1606" y="20062"/>
                  </a:lnTo>
                  <a:lnTo>
                    <a:pt x="1435" y="20353"/>
                  </a:lnTo>
                  <a:lnTo>
                    <a:pt x="1273" y="20652"/>
                  </a:lnTo>
                  <a:lnTo>
                    <a:pt x="1136" y="20967"/>
                  </a:lnTo>
                  <a:lnTo>
                    <a:pt x="1008" y="21275"/>
                  </a:lnTo>
                  <a:lnTo>
                    <a:pt x="889" y="21599"/>
                  </a:lnTo>
                  <a:lnTo>
                    <a:pt x="786" y="21924"/>
                  </a:lnTo>
                  <a:lnTo>
                    <a:pt x="692" y="22248"/>
                  </a:lnTo>
                  <a:lnTo>
                    <a:pt x="615" y="22572"/>
                  </a:lnTo>
                  <a:lnTo>
                    <a:pt x="539" y="22905"/>
                  </a:lnTo>
                  <a:lnTo>
                    <a:pt x="470" y="23238"/>
                  </a:lnTo>
                  <a:lnTo>
                    <a:pt x="411" y="23563"/>
                  </a:lnTo>
                  <a:lnTo>
                    <a:pt x="300" y="24220"/>
                  </a:lnTo>
                  <a:lnTo>
                    <a:pt x="197" y="24860"/>
                  </a:lnTo>
                  <a:lnTo>
                    <a:pt x="137" y="25270"/>
                  </a:lnTo>
                  <a:lnTo>
                    <a:pt x="86" y="25688"/>
                  </a:lnTo>
                  <a:lnTo>
                    <a:pt x="35" y="26115"/>
                  </a:lnTo>
                  <a:lnTo>
                    <a:pt x="18" y="26329"/>
                  </a:lnTo>
                  <a:lnTo>
                    <a:pt x="9" y="26542"/>
                  </a:lnTo>
                  <a:lnTo>
                    <a:pt x="1" y="26764"/>
                  </a:lnTo>
                  <a:lnTo>
                    <a:pt x="1" y="26977"/>
                  </a:lnTo>
                  <a:lnTo>
                    <a:pt x="9" y="27199"/>
                  </a:lnTo>
                  <a:lnTo>
                    <a:pt x="26" y="27413"/>
                  </a:lnTo>
                  <a:lnTo>
                    <a:pt x="43" y="27626"/>
                  </a:lnTo>
                  <a:lnTo>
                    <a:pt x="78" y="27840"/>
                  </a:lnTo>
                  <a:lnTo>
                    <a:pt x="120" y="28053"/>
                  </a:lnTo>
                  <a:lnTo>
                    <a:pt x="180" y="28267"/>
                  </a:lnTo>
                  <a:lnTo>
                    <a:pt x="223" y="28412"/>
                  </a:lnTo>
                  <a:lnTo>
                    <a:pt x="274" y="28557"/>
                  </a:lnTo>
                  <a:lnTo>
                    <a:pt x="385" y="28847"/>
                  </a:lnTo>
                  <a:lnTo>
                    <a:pt x="513" y="29120"/>
                  </a:lnTo>
                  <a:lnTo>
                    <a:pt x="667" y="29393"/>
                  </a:lnTo>
                  <a:lnTo>
                    <a:pt x="820" y="29667"/>
                  </a:lnTo>
                  <a:lnTo>
                    <a:pt x="991" y="29931"/>
                  </a:lnTo>
                  <a:lnTo>
                    <a:pt x="1162" y="30196"/>
                  </a:lnTo>
                  <a:lnTo>
                    <a:pt x="1350" y="30461"/>
                  </a:lnTo>
                  <a:lnTo>
                    <a:pt x="1580" y="30785"/>
                  </a:lnTo>
                  <a:lnTo>
                    <a:pt x="1811" y="31109"/>
                  </a:lnTo>
                  <a:lnTo>
                    <a:pt x="2050" y="31425"/>
                  </a:lnTo>
                  <a:lnTo>
                    <a:pt x="2306" y="31716"/>
                  </a:lnTo>
                  <a:lnTo>
                    <a:pt x="2434" y="31861"/>
                  </a:lnTo>
                  <a:lnTo>
                    <a:pt x="2570" y="31997"/>
                  </a:lnTo>
                  <a:lnTo>
                    <a:pt x="2707" y="32134"/>
                  </a:lnTo>
                  <a:lnTo>
                    <a:pt x="2852" y="32253"/>
                  </a:lnTo>
                  <a:lnTo>
                    <a:pt x="2997" y="32381"/>
                  </a:lnTo>
                  <a:lnTo>
                    <a:pt x="3142" y="32492"/>
                  </a:lnTo>
                  <a:lnTo>
                    <a:pt x="3305" y="32603"/>
                  </a:lnTo>
                  <a:lnTo>
                    <a:pt x="3467" y="32697"/>
                  </a:lnTo>
                  <a:lnTo>
                    <a:pt x="3680" y="32817"/>
                  </a:lnTo>
                  <a:lnTo>
                    <a:pt x="3911" y="32919"/>
                  </a:lnTo>
                  <a:lnTo>
                    <a:pt x="4141" y="33005"/>
                  </a:lnTo>
                  <a:lnTo>
                    <a:pt x="4380" y="33073"/>
                  </a:lnTo>
                  <a:lnTo>
                    <a:pt x="4619" y="33133"/>
                  </a:lnTo>
                  <a:lnTo>
                    <a:pt x="4858" y="33167"/>
                  </a:lnTo>
                  <a:lnTo>
                    <a:pt x="5106" y="33192"/>
                  </a:lnTo>
                  <a:lnTo>
                    <a:pt x="5353" y="33201"/>
                  </a:lnTo>
                  <a:lnTo>
                    <a:pt x="5584" y="33192"/>
                  </a:lnTo>
                  <a:lnTo>
                    <a:pt x="5823" y="33167"/>
                  </a:lnTo>
                  <a:lnTo>
                    <a:pt x="6054" y="33133"/>
                  </a:lnTo>
                  <a:lnTo>
                    <a:pt x="6284" y="33081"/>
                  </a:lnTo>
                  <a:lnTo>
                    <a:pt x="6515" y="33022"/>
                  </a:lnTo>
                  <a:lnTo>
                    <a:pt x="6736" y="32945"/>
                  </a:lnTo>
                  <a:lnTo>
                    <a:pt x="6950" y="32851"/>
                  </a:lnTo>
                  <a:lnTo>
                    <a:pt x="7163" y="32740"/>
                  </a:lnTo>
                  <a:lnTo>
                    <a:pt x="7368" y="32612"/>
                  </a:lnTo>
                  <a:lnTo>
                    <a:pt x="7573" y="32475"/>
                  </a:lnTo>
                  <a:lnTo>
                    <a:pt x="7761" y="32330"/>
                  </a:lnTo>
                  <a:lnTo>
                    <a:pt x="7940" y="32159"/>
                  </a:lnTo>
                  <a:lnTo>
                    <a:pt x="8102" y="31989"/>
                  </a:lnTo>
                  <a:lnTo>
                    <a:pt x="8256" y="31809"/>
                  </a:lnTo>
                  <a:lnTo>
                    <a:pt x="8401" y="31613"/>
                  </a:lnTo>
                  <a:lnTo>
                    <a:pt x="8538" y="31408"/>
                  </a:lnTo>
                  <a:lnTo>
                    <a:pt x="8657" y="31203"/>
                  </a:lnTo>
                  <a:lnTo>
                    <a:pt x="8760" y="30981"/>
                  </a:lnTo>
                  <a:lnTo>
                    <a:pt x="8854" y="30759"/>
                  </a:lnTo>
                  <a:lnTo>
                    <a:pt x="8931" y="30529"/>
                  </a:lnTo>
                  <a:lnTo>
                    <a:pt x="8990" y="30298"/>
                  </a:lnTo>
                  <a:lnTo>
                    <a:pt x="9041" y="30059"/>
                  </a:lnTo>
                  <a:lnTo>
                    <a:pt x="9076" y="29820"/>
                  </a:lnTo>
                  <a:lnTo>
                    <a:pt x="9093" y="29581"/>
                  </a:lnTo>
                  <a:lnTo>
                    <a:pt x="9093" y="29436"/>
                  </a:lnTo>
                  <a:lnTo>
                    <a:pt x="9084" y="29300"/>
                  </a:lnTo>
                  <a:lnTo>
                    <a:pt x="9067" y="29009"/>
                  </a:lnTo>
                  <a:lnTo>
                    <a:pt x="9033" y="28728"/>
                  </a:lnTo>
                  <a:lnTo>
                    <a:pt x="8982" y="28446"/>
                  </a:lnTo>
                  <a:lnTo>
                    <a:pt x="8913" y="28173"/>
                  </a:lnTo>
                  <a:lnTo>
                    <a:pt x="8845" y="27891"/>
                  </a:lnTo>
                  <a:lnTo>
                    <a:pt x="8700" y="27345"/>
                  </a:lnTo>
                  <a:lnTo>
                    <a:pt x="8563" y="26867"/>
                  </a:lnTo>
                  <a:lnTo>
                    <a:pt x="8504" y="26627"/>
                  </a:lnTo>
                  <a:lnTo>
                    <a:pt x="8444" y="26388"/>
                  </a:lnTo>
                  <a:lnTo>
                    <a:pt x="8393" y="26141"/>
                  </a:lnTo>
                  <a:lnTo>
                    <a:pt x="8350" y="25893"/>
                  </a:lnTo>
                  <a:lnTo>
                    <a:pt x="8324" y="25654"/>
                  </a:lnTo>
                  <a:lnTo>
                    <a:pt x="8307" y="25407"/>
                  </a:lnTo>
                  <a:lnTo>
                    <a:pt x="8299" y="25159"/>
                  </a:lnTo>
                  <a:lnTo>
                    <a:pt x="8307" y="24912"/>
                  </a:lnTo>
                  <a:lnTo>
                    <a:pt x="8333" y="24664"/>
                  </a:lnTo>
                  <a:lnTo>
                    <a:pt x="8359" y="24416"/>
                  </a:lnTo>
                  <a:lnTo>
                    <a:pt x="8393" y="24169"/>
                  </a:lnTo>
                  <a:lnTo>
                    <a:pt x="8435" y="23930"/>
                  </a:lnTo>
                  <a:lnTo>
                    <a:pt x="8521" y="23443"/>
                  </a:lnTo>
                  <a:lnTo>
                    <a:pt x="8632" y="22863"/>
                  </a:lnTo>
                  <a:lnTo>
                    <a:pt x="8674" y="22564"/>
                  </a:lnTo>
                  <a:lnTo>
                    <a:pt x="8717" y="22274"/>
                  </a:lnTo>
                  <a:lnTo>
                    <a:pt x="8734" y="22043"/>
                  </a:lnTo>
                  <a:lnTo>
                    <a:pt x="8751" y="21804"/>
                  </a:lnTo>
                  <a:lnTo>
                    <a:pt x="8768" y="21343"/>
                  </a:lnTo>
                  <a:lnTo>
                    <a:pt x="8768" y="20874"/>
                  </a:lnTo>
                  <a:lnTo>
                    <a:pt x="8760" y="20413"/>
                  </a:lnTo>
                  <a:lnTo>
                    <a:pt x="8751" y="19969"/>
                  </a:lnTo>
                  <a:lnTo>
                    <a:pt x="8751" y="19525"/>
                  </a:lnTo>
                  <a:lnTo>
                    <a:pt x="8760" y="19081"/>
                  </a:lnTo>
                  <a:lnTo>
                    <a:pt x="8777" y="18859"/>
                  </a:lnTo>
                  <a:lnTo>
                    <a:pt x="8794" y="18645"/>
                  </a:lnTo>
                  <a:lnTo>
                    <a:pt x="8820" y="18423"/>
                  </a:lnTo>
                  <a:lnTo>
                    <a:pt x="8854" y="18210"/>
                  </a:lnTo>
                  <a:lnTo>
                    <a:pt x="8896" y="17997"/>
                  </a:lnTo>
                  <a:lnTo>
                    <a:pt x="8939" y="17783"/>
                  </a:lnTo>
                  <a:lnTo>
                    <a:pt x="8999" y="17570"/>
                  </a:lnTo>
                  <a:lnTo>
                    <a:pt x="9067" y="17365"/>
                  </a:lnTo>
                  <a:lnTo>
                    <a:pt x="9152" y="17168"/>
                  </a:lnTo>
                  <a:lnTo>
                    <a:pt x="9238" y="16964"/>
                  </a:lnTo>
                  <a:lnTo>
                    <a:pt x="9306" y="16835"/>
                  </a:lnTo>
                  <a:lnTo>
                    <a:pt x="9383" y="16707"/>
                  </a:lnTo>
                  <a:lnTo>
                    <a:pt x="9545" y="16460"/>
                  </a:lnTo>
                  <a:lnTo>
                    <a:pt x="9724" y="16212"/>
                  </a:lnTo>
                  <a:lnTo>
                    <a:pt x="9912" y="15982"/>
                  </a:lnTo>
                  <a:lnTo>
                    <a:pt x="10109" y="15751"/>
                  </a:lnTo>
                  <a:lnTo>
                    <a:pt x="10314" y="15529"/>
                  </a:lnTo>
                  <a:lnTo>
                    <a:pt x="10740" y="15094"/>
                  </a:lnTo>
                  <a:lnTo>
                    <a:pt x="11031" y="14795"/>
                  </a:lnTo>
                  <a:lnTo>
                    <a:pt x="11312" y="14488"/>
                  </a:lnTo>
                  <a:lnTo>
                    <a:pt x="11449" y="14334"/>
                  </a:lnTo>
                  <a:lnTo>
                    <a:pt x="11586" y="14180"/>
                  </a:lnTo>
                  <a:lnTo>
                    <a:pt x="11714" y="14018"/>
                  </a:lnTo>
                  <a:lnTo>
                    <a:pt x="11842" y="13856"/>
                  </a:lnTo>
                  <a:lnTo>
                    <a:pt x="11953" y="13685"/>
                  </a:lnTo>
                  <a:lnTo>
                    <a:pt x="12064" y="13515"/>
                  </a:lnTo>
                  <a:lnTo>
                    <a:pt x="12158" y="13335"/>
                  </a:lnTo>
                  <a:lnTo>
                    <a:pt x="12243" y="13156"/>
                  </a:lnTo>
                  <a:lnTo>
                    <a:pt x="12320" y="12977"/>
                  </a:lnTo>
                  <a:lnTo>
                    <a:pt x="12388" y="12780"/>
                  </a:lnTo>
                  <a:lnTo>
                    <a:pt x="12439" y="12584"/>
                  </a:lnTo>
                  <a:lnTo>
                    <a:pt x="12473" y="12388"/>
                  </a:lnTo>
                  <a:lnTo>
                    <a:pt x="12499" y="12183"/>
                  </a:lnTo>
                  <a:lnTo>
                    <a:pt x="12499" y="11969"/>
                  </a:lnTo>
                  <a:lnTo>
                    <a:pt x="12499" y="11764"/>
                  </a:lnTo>
                  <a:lnTo>
                    <a:pt x="12482" y="11560"/>
                  </a:lnTo>
                  <a:lnTo>
                    <a:pt x="12456" y="11355"/>
                  </a:lnTo>
                  <a:lnTo>
                    <a:pt x="12431" y="11150"/>
                  </a:lnTo>
                  <a:lnTo>
                    <a:pt x="12362" y="10740"/>
                  </a:lnTo>
                  <a:lnTo>
                    <a:pt x="12294" y="10373"/>
                  </a:lnTo>
                  <a:lnTo>
                    <a:pt x="12243" y="9997"/>
                  </a:lnTo>
                  <a:lnTo>
                    <a:pt x="12226" y="9810"/>
                  </a:lnTo>
                  <a:lnTo>
                    <a:pt x="12217" y="9622"/>
                  </a:lnTo>
                  <a:lnTo>
                    <a:pt x="12217" y="9434"/>
                  </a:lnTo>
                  <a:lnTo>
                    <a:pt x="12226" y="9255"/>
                  </a:lnTo>
                  <a:lnTo>
                    <a:pt x="12251" y="9041"/>
                  </a:lnTo>
                  <a:lnTo>
                    <a:pt x="12294" y="8836"/>
                  </a:lnTo>
                  <a:lnTo>
                    <a:pt x="12354" y="8640"/>
                  </a:lnTo>
                  <a:lnTo>
                    <a:pt x="12414" y="8444"/>
                  </a:lnTo>
                  <a:lnTo>
                    <a:pt x="12499" y="8247"/>
                  </a:lnTo>
                  <a:lnTo>
                    <a:pt x="12584" y="8068"/>
                  </a:lnTo>
                  <a:lnTo>
                    <a:pt x="12678" y="7889"/>
                  </a:lnTo>
                  <a:lnTo>
                    <a:pt x="12781" y="7709"/>
                  </a:lnTo>
                  <a:lnTo>
                    <a:pt x="12883" y="7547"/>
                  </a:lnTo>
                  <a:lnTo>
                    <a:pt x="12994" y="7385"/>
                  </a:lnTo>
                  <a:lnTo>
                    <a:pt x="13114" y="7231"/>
                  </a:lnTo>
                  <a:lnTo>
                    <a:pt x="13225" y="7078"/>
                  </a:lnTo>
                  <a:lnTo>
                    <a:pt x="13464" y="6804"/>
                  </a:lnTo>
                  <a:lnTo>
                    <a:pt x="13686" y="6557"/>
                  </a:lnTo>
                  <a:lnTo>
                    <a:pt x="13959" y="6275"/>
                  </a:lnTo>
                  <a:lnTo>
                    <a:pt x="14223" y="6002"/>
                  </a:lnTo>
                  <a:lnTo>
                    <a:pt x="14642" y="5575"/>
                  </a:lnTo>
                  <a:lnTo>
                    <a:pt x="14838" y="5362"/>
                  </a:lnTo>
                  <a:lnTo>
                    <a:pt x="15043" y="5140"/>
                  </a:lnTo>
                  <a:lnTo>
                    <a:pt x="15231" y="4909"/>
                  </a:lnTo>
                  <a:lnTo>
                    <a:pt x="15410" y="4679"/>
                  </a:lnTo>
                  <a:lnTo>
                    <a:pt x="15581" y="4440"/>
                  </a:lnTo>
                  <a:lnTo>
                    <a:pt x="15743" y="4184"/>
                  </a:lnTo>
                  <a:lnTo>
                    <a:pt x="15811" y="4047"/>
                  </a:lnTo>
                  <a:lnTo>
                    <a:pt x="15880" y="3910"/>
                  </a:lnTo>
                  <a:lnTo>
                    <a:pt x="15939" y="3765"/>
                  </a:lnTo>
                  <a:lnTo>
                    <a:pt x="15999" y="3612"/>
                  </a:lnTo>
                  <a:lnTo>
                    <a:pt x="16042" y="3458"/>
                  </a:lnTo>
                  <a:lnTo>
                    <a:pt x="16076" y="3304"/>
                  </a:lnTo>
                  <a:lnTo>
                    <a:pt x="16102" y="3151"/>
                  </a:lnTo>
                  <a:lnTo>
                    <a:pt x="16110" y="2997"/>
                  </a:lnTo>
                  <a:lnTo>
                    <a:pt x="16110" y="2843"/>
                  </a:lnTo>
                  <a:lnTo>
                    <a:pt x="16102" y="2698"/>
                  </a:lnTo>
                  <a:lnTo>
                    <a:pt x="16076" y="2553"/>
                  </a:lnTo>
                  <a:lnTo>
                    <a:pt x="16042" y="2408"/>
                  </a:lnTo>
                  <a:lnTo>
                    <a:pt x="15982" y="2280"/>
                  </a:lnTo>
                  <a:lnTo>
                    <a:pt x="15914" y="2152"/>
                  </a:lnTo>
                  <a:lnTo>
                    <a:pt x="15828" y="2032"/>
                  </a:lnTo>
                  <a:lnTo>
                    <a:pt x="15726" y="1921"/>
                  </a:lnTo>
                  <a:lnTo>
                    <a:pt x="15658" y="1862"/>
                  </a:lnTo>
                  <a:lnTo>
                    <a:pt x="15581" y="1810"/>
                  </a:lnTo>
                  <a:lnTo>
                    <a:pt x="15504" y="1759"/>
                  </a:lnTo>
                  <a:lnTo>
                    <a:pt x="15419" y="1716"/>
                  </a:lnTo>
                  <a:lnTo>
                    <a:pt x="15342" y="1682"/>
                  </a:lnTo>
                  <a:lnTo>
                    <a:pt x="15256" y="1648"/>
                  </a:lnTo>
                  <a:lnTo>
                    <a:pt x="15077" y="1597"/>
                  </a:lnTo>
                  <a:lnTo>
                    <a:pt x="14898" y="1563"/>
                  </a:lnTo>
                  <a:lnTo>
                    <a:pt x="14710" y="1537"/>
                  </a:lnTo>
                  <a:lnTo>
                    <a:pt x="14326" y="1503"/>
                  </a:lnTo>
                  <a:lnTo>
                    <a:pt x="14078" y="1486"/>
                  </a:lnTo>
                  <a:lnTo>
                    <a:pt x="13822" y="1460"/>
                  </a:lnTo>
                  <a:lnTo>
                    <a:pt x="13694" y="1435"/>
                  </a:lnTo>
                  <a:lnTo>
                    <a:pt x="13575" y="1409"/>
                  </a:lnTo>
                  <a:lnTo>
                    <a:pt x="13455" y="1383"/>
                  </a:lnTo>
                  <a:lnTo>
                    <a:pt x="13336" y="1341"/>
                  </a:lnTo>
                  <a:lnTo>
                    <a:pt x="13208" y="1290"/>
                  </a:lnTo>
                  <a:lnTo>
                    <a:pt x="13080" y="1230"/>
                  </a:lnTo>
                  <a:lnTo>
                    <a:pt x="12960" y="1153"/>
                  </a:lnTo>
                  <a:lnTo>
                    <a:pt x="12840" y="1076"/>
                  </a:lnTo>
                  <a:lnTo>
                    <a:pt x="12619" y="905"/>
                  </a:lnTo>
                  <a:lnTo>
                    <a:pt x="12397" y="735"/>
                  </a:lnTo>
                  <a:lnTo>
                    <a:pt x="12192" y="572"/>
                  </a:lnTo>
                  <a:lnTo>
                    <a:pt x="11987" y="419"/>
                  </a:lnTo>
                  <a:lnTo>
                    <a:pt x="11893" y="350"/>
                  </a:lnTo>
                  <a:lnTo>
                    <a:pt x="11765" y="274"/>
                  </a:lnTo>
                  <a:lnTo>
                    <a:pt x="11611" y="188"/>
                  </a:lnTo>
                  <a:lnTo>
                    <a:pt x="11432" y="111"/>
                  </a:lnTo>
                  <a:lnTo>
                    <a:pt x="11338" y="77"/>
                  </a:lnTo>
                  <a:lnTo>
                    <a:pt x="11236" y="43"/>
                  </a:lnTo>
                  <a:lnTo>
                    <a:pt x="11133" y="26"/>
                  </a:lnTo>
                  <a:lnTo>
                    <a:pt x="11039" y="9"/>
                  </a:lnTo>
                  <a:lnTo>
                    <a:pt x="109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1" name="Google Shape;10221;p44"/>
            <p:cNvSpPr/>
            <p:nvPr/>
          </p:nvSpPr>
          <p:spPr>
            <a:xfrm>
              <a:off x="3210563" y="2351475"/>
              <a:ext cx="283900" cy="707100"/>
            </a:xfrm>
            <a:custGeom>
              <a:avLst/>
              <a:gdLst/>
              <a:ahLst/>
              <a:cxnLst/>
              <a:rect l="l" t="t" r="r" b="b"/>
              <a:pathLst>
                <a:path w="11356" h="28284" extrusionOk="0">
                  <a:moveTo>
                    <a:pt x="9366" y="52"/>
                  </a:moveTo>
                  <a:lnTo>
                    <a:pt x="9443" y="60"/>
                  </a:lnTo>
                  <a:lnTo>
                    <a:pt x="9511" y="77"/>
                  </a:lnTo>
                  <a:lnTo>
                    <a:pt x="9579" y="111"/>
                  </a:lnTo>
                  <a:lnTo>
                    <a:pt x="9656" y="163"/>
                  </a:lnTo>
                  <a:lnTo>
                    <a:pt x="9724" y="214"/>
                  </a:lnTo>
                  <a:lnTo>
                    <a:pt x="9878" y="333"/>
                  </a:lnTo>
                  <a:lnTo>
                    <a:pt x="9998" y="436"/>
                  </a:lnTo>
                  <a:lnTo>
                    <a:pt x="10117" y="521"/>
                  </a:lnTo>
                  <a:lnTo>
                    <a:pt x="10245" y="607"/>
                  </a:lnTo>
                  <a:lnTo>
                    <a:pt x="10314" y="641"/>
                  </a:lnTo>
                  <a:lnTo>
                    <a:pt x="10382" y="666"/>
                  </a:lnTo>
                  <a:lnTo>
                    <a:pt x="10476" y="692"/>
                  </a:lnTo>
                  <a:lnTo>
                    <a:pt x="10578" y="709"/>
                  </a:lnTo>
                  <a:lnTo>
                    <a:pt x="10681" y="718"/>
                  </a:lnTo>
                  <a:lnTo>
                    <a:pt x="10783" y="718"/>
                  </a:lnTo>
                  <a:lnTo>
                    <a:pt x="10937" y="726"/>
                  </a:lnTo>
                  <a:lnTo>
                    <a:pt x="11005" y="735"/>
                  </a:lnTo>
                  <a:lnTo>
                    <a:pt x="11065" y="743"/>
                  </a:lnTo>
                  <a:lnTo>
                    <a:pt x="11116" y="760"/>
                  </a:lnTo>
                  <a:lnTo>
                    <a:pt x="11167" y="786"/>
                  </a:lnTo>
                  <a:lnTo>
                    <a:pt x="11201" y="820"/>
                  </a:lnTo>
                  <a:lnTo>
                    <a:pt x="11227" y="863"/>
                  </a:lnTo>
                  <a:lnTo>
                    <a:pt x="11270" y="1008"/>
                  </a:lnTo>
                  <a:lnTo>
                    <a:pt x="11295" y="1153"/>
                  </a:lnTo>
                  <a:lnTo>
                    <a:pt x="11304" y="1290"/>
                  </a:lnTo>
                  <a:lnTo>
                    <a:pt x="11295" y="1418"/>
                  </a:lnTo>
                  <a:lnTo>
                    <a:pt x="11270" y="1546"/>
                  </a:lnTo>
                  <a:lnTo>
                    <a:pt x="11218" y="1665"/>
                  </a:lnTo>
                  <a:lnTo>
                    <a:pt x="11159" y="1768"/>
                  </a:lnTo>
                  <a:lnTo>
                    <a:pt x="11116" y="1819"/>
                  </a:lnTo>
                  <a:lnTo>
                    <a:pt x="11073" y="1862"/>
                  </a:lnTo>
                  <a:lnTo>
                    <a:pt x="10988" y="1930"/>
                  </a:lnTo>
                  <a:lnTo>
                    <a:pt x="10877" y="2007"/>
                  </a:lnTo>
                  <a:lnTo>
                    <a:pt x="10612" y="2152"/>
                  </a:lnTo>
                  <a:lnTo>
                    <a:pt x="10450" y="2229"/>
                  </a:lnTo>
                  <a:lnTo>
                    <a:pt x="10305" y="2314"/>
                  </a:lnTo>
                  <a:lnTo>
                    <a:pt x="10177" y="2399"/>
                  </a:lnTo>
                  <a:lnTo>
                    <a:pt x="10126" y="2442"/>
                  </a:lnTo>
                  <a:lnTo>
                    <a:pt x="10074" y="2485"/>
                  </a:lnTo>
                  <a:lnTo>
                    <a:pt x="9835" y="2732"/>
                  </a:lnTo>
                  <a:lnTo>
                    <a:pt x="9622" y="2929"/>
                  </a:lnTo>
                  <a:lnTo>
                    <a:pt x="9451" y="3065"/>
                  </a:lnTo>
                  <a:lnTo>
                    <a:pt x="9298" y="3168"/>
                  </a:lnTo>
                  <a:lnTo>
                    <a:pt x="9178" y="3227"/>
                  </a:lnTo>
                  <a:lnTo>
                    <a:pt x="9127" y="3245"/>
                  </a:lnTo>
                  <a:lnTo>
                    <a:pt x="9084" y="3262"/>
                  </a:lnTo>
                  <a:lnTo>
                    <a:pt x="9007" y="3262"/>
                  </a:lnTo>
                  <a:lnTo>
                    <a:pt x="8982" y="3253"/>
                  </a:lnTo>
                  <a:lnTo>
                    <a:pt x="8956" y="3245"/>
                  </a:lnTo>
                  <a:lnTo>
                    <a:pt x="8913" y="3210"/>
                  </a:lnTo>
                  <a:lnTo>
                    <a:pt x="8879" y="3168"/>
                  </a:lnTo>
                  <a:lnTo>
                    <a:pt x="8854" y="3116"/>
                  </a:lnTo>
                  <a:lnTo>
                    <a:pt x="8837" y="3048"/>
                  </a:lnTo>
                  <a:lnTo>
                    <a:pt x="8828" y="2971"/>
                  </a:lnTo>
                  <a:lnTo>
                    <a:pt x="8820" y="2886"/>
                  </a:lnTo>
                  <a:lnTo>
                    <a:pt x="8820" y="2698"/>
                  </a:lnTo>
                  <a:lnTo>
                    <a:pt x="8837" y="2502"/>
                  </a:lnTo>
                  <a:lnTo>
                    <a:pt x="8871" y="2297"/>
                  </a:lnTo>
                  <a:lnTo>
                    <a:pt x="8931" y="1938"/>
                  </a:lnTo>
                  <a:lnTo>
                    <a:pt x="8965" y="1759"/>
                  </a:lnTo>
                  <a:lnTo>
                    <a:pt x="8982" y="1640"/>
                  </a:lnTo>
                  <a:lnTo>
                    <a:pt x="8982" y="1435"/>
                  </a:lnTo>
                  <a:lnTo>
                    <a:pt x="8973" y="1196"/>
                  </a:lnTo>
                  <a:lnTo>
                    <a:pt x="8965" y="1016"/>
                  </a:lnTo>
                  <a:lnTo>
                    <a:pt x="8956" y="837"/>
                  </a:lnTo>
                  <a:lnTo>
                    <a:pt x="8965" y="658"/>
                  </a:lnTo>
                  <a:lnTo>
                    <a:pt x="8982" y="496"/>
                  </a:lnTo>
                  <a:lnTo>
                    <a:pt x="8999" y="419"/>
                  </a:lnTo>
                  <a:lnTo>
                    <a:pt x="9024" y="350"/>
                  </a:lnTo>
                  <a:lnTo>
                    <a:pt x="9050" y="282"/>
                  </a:lnTo>
                  <a:lnTo>
                    <a:pt x="9084" y="222"/>
                  </a:lnTo>
                  <a:lnTo>
                    <a:pt x="9127" y="171"/>
                  </a:lnTo>
                  <a:lnTo>
                    <a:pt x="9170" y="129"/>
                  </a:lnTo>
                  <a:lnTo>
                    <a:pt x="9229" y="94"/>
                  </a:lnTo>
                  <a:lnTo>
                    <a:pt x="9298" y="69"/>
                  </a:lnTo>
                  <a:lnTo>
                    <a:pt x="9366" y="52"/>
                  </a:lnTo>
                  <a:close/>
                  <a:moveTo>
                    <a:pt x="9366" y="0"/>
                  </a:moveTo>
                  <a:lnTo>
                    <a:pt x="9281" y="18"/>
                  </a:lnTo>
                  <a:lnTo>
                    <a:pt x="9204" y="43"/>
                  </a:lnTo>
                  <a:lnTo>
                    <a:pt x="9144" y="86"/>
                  </a:lnTo>
                  <a:lnTo>
                    <a:pt x="9093" y="129"/>
                  </a:lnTo>
                  <a:lnTo>
                    <a:pt x="9042" y="188"/>
                  </a:lnTo>
                  <a:lnTo>
                    <a:pt x="9007" y="248"/>
                  </a:lnTo>
                  <a:lnTo>
                    <a:pt x="8973" y="316"/>
                  </a:lnTo>
                  <a:lnTo>
                    <a:pt x="8948" y="393"/>
                  </a:lnTo>
                  <a:lnTo>
                    <a:pt x="8931" y="470"/>
                  </a:lnTo>
                  <a:lnTo>
                    <a:pt x="8922" y="555"/>
                  </a:lnTo>
                  <a:lnTo>
                    <a:pt x="8913" y="641"/>
                  </a:lnTo>
                  <a:lnTo>
                    <a:pt x="8905" y="820"/>
                  </a:lnTo>
                  <a:lnTo>
                    <a:pt x="8905" y="1016"/>
                  </a:lnTo>
                  <a:lnTo>
                    <a:pt x="8913" y="1204"/>
                  </a:lnTo>
                  <a:lnTo>
                    <a:pt x="8931" y="1435"/>
                  </a:lnTo>
                  <a:lnTo>
                    <a:pt x="8931" y="1640"/>
                  </a:lnTo>
                  <a:lnTo>
                    <a:pt x="8913" y="1751"/>
                  </a:lnTo>
                  <a:lnTo>
                    <a:pt x="8879" y="1930"/>
                  </a:lnTo>
                  <a:lnTo>
                    <a:pt x="8811" y="2331"/>
                  </a:lnTo>
                  <a:lnTo>
                    <a:pt x="8777" y="2536"/>
                  </a:lnTo>
                  <a:lnTo>
                    <a:pt x="8768" y="2741"/>
                  </a:lnTo>
                  <a:lnTo>
                    <a:pt x="8760" y="2835"/>
                  </a:lnTo>
                  <a:lnTo>
                    <a:pt x="8768" y="2929"/>
                  </a:lnTo>
                  <a:lnTo>
                    <a:pt x="8777" y="3014"/>
                  </a:lnTo>
                  <a:lnTo>
                    <a:pt x="8794" y="3091"/>
                  </a:lnTo>
                  <a:lnTo>
                    <a:pt x="8811" y="3159"/>
                  </a:lnTo>
                  <a:lnTo>
                    <a:pt x="8845" y="3210"/>
                  </a:lnTo>
                  <a:lnTo>
                    <a:pt x="8879" y="3262"/>
                  </a:lnTo>
                  <a:lnTo>
                    <a:pt x="8931" y="3296"/>
                  </a:lnTo>
                  <a:lnTo>
                    <a:pt x="8982" y="3313"/>
                  </a:lnTo>
                  <a:lnTo>
                    <a:pt x="9033" y="3321"/>
                  </a:lnTo>
                  <a:lnTo>
                    <a:pt x="9076" y="3313"/>
                  </a:lnTo>
                  <a:lnTo>
                    <a:pt x="9127" y="3304"/>
                  </a:lnTo>
                  <a:lnTo>
                    <a:pt x="9229" y="3270"/>
                  </a:lnTo>
                  <a:lnTo>
                    <a:pt x="9340" y="3202"/>
                  </a:lnTo>
                  <a:lnTo>
                    <a:pt x="9477" y="3116"/>
                  </a:lnTo>
                  <a:lnTo>
                    <a:pt x="9613" y="3006"/>
                  </a:lnTo>
                  <a:lnTo>
                    <a:pt x="9767" y="2869"/>
                  </a:lnTo>
                  <a:lnTo>
                    <a:pt x="9938" y="2707"/>
                  </a:lnTo>
                  <a:lnTo>
                    <a:pt x="10117" y="2519"/>
                  </a:lnTo>
                  <a:lnTo>
                    <a:pt x="10160" y="2476"/>
                  </a:lnTo>
                  <a:lnTo>
                    <a:pt x="10211" y="2442"/>
                  </a:lnTo>
                  <a:lnTo>
                    <a:pt x="10339" y="2357"/>
                  </a:lnTo>
                  <a:lnTo>
                    <a:pt x="10484" y="2280"/>
                  </a:lnTo>
                  <a:lnTo>
                    <a:pt x="10629" y="2194"/>
                  </a:lnTo>
                  <a:lnTo>
                    <a:pt x="10783" y="2118"/>
                  </a:lnTo>
                  <a:lnTo>
                    <a:pt x="10911" y="2049"/>
                  </a:lnTo>
                  <a:lnTo>
                    <a:pt x="11031" y="1973"/>
                  </a:lnTo>
                  <a:lnTo>
                    <a:pt x="11116" y="1904"/>
                  </a:lnTo>
                  <a:lnTo>
                    <a:pt x="11159" y="1853"/>
                  </a:lnTo>
                  <a:lnTo>
                    <a:pt x="11201" y="1802"/>
                  </a:lnTo>
                  <a:lnTo>
                    <a:pt x="11236" y="1742"/>
                  </a:lnTo>
                  <a:lnTo>
                    <a:pt x="11270" y="1691"/>
                  </a:lnTo>
                  <a:lnTo>
                    <a:pt x="11295" y="1623"/>
                  </a:lnTo>
                  <a:lnTo>
                    <a:pt x="11321" y="1563"/>
                  </a:lnTo>
                  <a:lnTo>
                    <a:pt x="11347" y="1435"/>
                  </a:lnTo>
                  <a:lnTo>
                    <a:pt x="11355" y="1290"/>
                  </a:lnTo>
                  <a:lnTo>
                    <a:pt x="11355" y="1144"/>
                  </a:lnTo>
                  <a:lnTo>
                    <a:pt x="11321" y="999"/>
                  </a:lnTo>
                  <a:lnTo>
                    <a:pt x="11278" y="846"/>
                  </a:lnTo>
                  <a:lnTo>
                    <a:pt x="11244" y="786"/>
                  </a:lnTo>
                  <a:lnTo>
                    <a:pt x="11201" y="743"/>
                  </a:lnTo>
                  <a:lnTo>
                    <a:pt x="11150" y="718"/>
                  </a:lnTo>
                  <a:lnTo>
                    <a:pt x="11090" y="692"/>
                  </a:lnTo>
                  <a:lnTo>
                    <a:pt x="11022" y="675"/>
                  </a:lnTo>
                  <a:lnTo>
                    <a:pt x="10945" y="666"/>
                  </a:lnTo>
                  <a:lnTo>
                    <a:pt x="10783" y="666"/>
                  </a:lnTo>
                  <a:lnTo>
                    <a:pt x="10587" y="658"/>
                  </a:lnTo>
                  <a:lnTo>
                    <a:pt x="10493" y="641"/>
                  </a:lnTo>
                  <a:lnTo>
                    <a:pt x="10399" y="615"/>
                  </a:lnTo>
                  <a:lnTo>
                    <a:pt x="10331" y="590"/>
                  </a:lnTo>
                  <a:lnTo>
                    <a:pt x="10271" y="555"/>
                  </a:lnTo>
                  <a:lnTo>
                    <a:pt x="10151" y="479"/>
                  </a:lnTo>
                  <a:lnTo>
                    <a:pt x="10032" y="393"/>
                  </a:lnTo>
                  <a:lnTo>
                    <a:pt x="9912" y="291"/>
                  </a:lnTo>
                  <a:lnTo>
                    <a:pt x="9759" y="163"/>
                  </a:lnTo>
                  <a:lnTo>
                    <a:pt x="9682" y="111"/>
                  </a:lnTo>
                  <a:lnTo>
                    <a:pt x="9605" y="60"/>
                  </a:lnTo>
                  <a:lnTo>
                    <a:pt x="9520" y="26"/>
                  </a:lnTo>
                  <a:lnTo>
                    <a:pt x="9443" y="9"/>
                  </a:lnTo>
                  <a:lnTo>
                    <a:pt x="9366" y="0"/>
                  </a:lnTo>
                  <a:close/>
                  <a:moveTo>
                    <a:pt x="4329" y="15572"/>
                  </a:moveTo>
                  <a:lnTo>
                    <a:pt x="4372" y="15589"/>
                  </a:lnTo>
                  <a:lnTo>
                    <a:pt x="4406" y="15598"/>
                  </a:lnTo>
                  <a:lnTo>
                    <a:pt x="4483" y="15649"/>
                  </a:lnTo>
                  <a:lnTo>
                    <a:pt x="4551" y="15709"/>
                  </a:lnTo>
                  <a:lnTo>
                    <a:pt x="4602" y="15777"/>
                  </a:lnTo>
                  <a:lnTo>
                    <a:pt x="4636" y="15854"/>
                  </a:lnTo>
                  <a:lnTo>
                    <a:pt x="4671" y="15939"/>
                  </a:lnTo>
                  <a:lnTo>
                    <a:pt x="4679" y="16024"/>
                  </a:lnTo>
                  <a:lnTo>
                    <a:pt x="4688" y="16118"/>
                  </a:lnTo>
                  <a:lnTo>
                    <a:pt x="4688" y="16221"/>
                  </a:lnTo>
                  <a:lnTo>
                    <a:pt x="4679" y="16323"/>
                  </a:lnTo>
                  <a:lnTo>
                    <a:pt x="4662" y="16426"/>
                  </a:lnTo>
                  <a:lnTo>
                    <a:pt x="4619" y="16648"/>
                  </a:lnTo>
                  <a:lnTo>
                    <a:pt x="4560" y="16870"/>
                  </a:lnTo>
                  <a:lnTo>
                    <a:pt x="4491" y="17092"/>
                  </a:lnTo>
                  <a:lnTo>
                    <a:pt x="4406" y="17399"/>
                  </a:lnTo>
                  <a:lnTo>
                    <a:pt x="4363" y="17544"/>
                  </a:lnTo>
                  <a:lnTo>
                    <a:pt x="4338" y="17681"/>
                  </a:lnTo>
                  <a:lnTo>
                    <a:pt x="4303" y="17954"/>
                  </a:lnTo>
                  <a:lnTo>
                    <a:pt x="4295" y="18167"/>
                  </a:lnTo>
                  <a:lnTo>
                    <a:pt x="4295" y="18338"/>
                  </a:lnTo>
                  <a:lnTo>
                    <a:pt x="4303" y="18500"/>
                  </a:lnTo>
                  <a:lnTo>
                    <a:pt x="4321" y="18748"/>
                  </a:lnTo>
                  <a:lnTo>
                    <a:pt x="4321" y="18901"/>
                  </a:lnTo>
                  <a:lnTo>
                    <a:pt x="4312" y="19081"/>
                  </a:lnTo>
                  <a:lnTo>
                    <a:pt x="4295" y="19303"/>
                  </a:lnTo>
                  <a:lnTo>
                    <a:pt x="4261" y="19567"/>
                  </a:lnTo>
                  <a:lnTo>
                    <a:pt x="4210" y="19883"/>
                  </a:lnTo>
                  <a:lnTo>
                    <a:pt x="4141" y="20259"/>
                  </a:lnTo>
                  <a:lnTo>
                    <a:pt x="4039" y="20831"/>
                  </a:lnTo>
                  <a:lnTo>
                    <a:pt x="3988" y="21121"/>
                  </a:lnTo>
                  <a:lnTo>
                    <a:pt x="3945" y="21428"/>
                  </a:lnTo>
                  <a:lnTo>
                    <a:pt x="3911" y="21744"/>
                  </a:lnTo>
                  <a:lnTo>
                    <a:pt x="3894" y="22060"/>
                  </a:lnTo>
                  <a:lnTo>
                    <a:pt x="3885" y="22393"/>
                  </a:lnTo>
                  <a:lnTo>
                    <a:pt x="3885" y="22735"/>
                  </a:lnTo>
                  <a:lnTo>
                    <a:pt x="3911" y="23076"/>
                  </a:lnTo>
                  <a:lnTo>
                    <a:pt x="3953" y="23409"/>
                  </a:lnTo>
                  <a:lnTo>
                    <a:pt x="4005" y="23725"/>
                  </a:lnTo>
                  <a:lnTo>
                    <a:pt x="4064" y="24041"/>
                  </a:lnTo>
                  <a:lnTo>
                    <a:pt x="4133" y="24348"/>
                  </a:lnTo>
                  <a:lnTo>
                    <a:pt x="4210" y="24638"/>
                  </a:lnTo>
                  <a:lnTo>
                    <a:pt x="4363" y="25202"/>
                  </a:lnTo>
                  <a:lnTo>
                    <a:pt x="4491" y="25646"/>
                  </a:lnTo>
                  <a:lnTo>
                    <a:pt x="4542" y="25851"/>
                  </a:lnTo>
                  <a:lnTo>
                    <a:pt x="4585" y="26047"/>
                  </a:lnTo>
                  <a:lnTo>
                    <a:pt x="4628" y="26235"/>
                  </a:lnTo>
                  <a:lnTo>
                    <a:pt x="4653" y="26414"/>
                  </a:lnTo>
                  <a:lnTo>
                    <a:pt x="4671" y="26585"/>
                  </a:lnTo>
                  <a:lnTo>
                    <a:pt x="4671" y="26747"/>
                  </a:lnTo>
                  <a:lnTo>
                    <a:pt x="4662" y="26867"/>
                  </a:lnTo>
                  <a:lnTo>
                    <a:pt x="4645" y="26986"/>
                  </a:lnTo>
                  <a:lnTo>
                    <a:pt x="4611" y="27106"/>
                  </a:lnTo>
                  <a:lnTo>
                    <a:pt x="4568" y="27234"/>
                  </a:lnTo>
                  <a:lnTo>
                    <a:pt x="4517" y="27353"/>
                  </a:lnTo>
                  <a:lnTo>
                    <a:pt x="4449" y="27473"/>
                  </a:lnTo>
                  <a:lnTo>
                    <a:pt x="4372" y="27592"/>
                  </a:lnTo>
                  <a:lnTo>
                    <a:pt x="4286" y="27703"/>
                  </a:lnTo>
                  <a:lnTo>
                    <a:pt x="4192" y="27806"/>
                  </a:lnTo>
                  <a:lnTo>
                    <a:pt x="4081" y="27908"/>
                  </a:lnTo>
                  <a:lnTo>
                    <a:pt x="3953" y="27993"/>
                  </a:lnTo>
                  <a:lnTo>
                    <a:pt x="3817" y="28062"/>
                  </a:lnTo>
                  <a:lnTo>
                    <a:pt x="3672" y="28121"/>
                  </a:lnTo>
                  <a:lnTo>
                    <a:pt x="3510" y="28173"/>
                  </a:lnTo>
                  <a:lnTo>
                    <a:pt x="3339" y="28198"/>
                  </a:lnTo>
                  <a:lnTo>
                    <a:pt x="3159" y="28207"/>
                  </a:lnTo>
                  <a:lnTo>
                    <a:pt x="3142" y="28207"/>
                  </a:lnTo>
                  <a:lnTo>
                    <a:pt x="3108" y="28224"/>
                  </a:lnTo>
                  <a:lnTo>
                    <a:pt x="3006" y="28224"/>
                  </a:lnTo>
                  <a:lnTo>
                    <a:pt x="2929" y="28215"/>
                  </a:lnTo>
                  <a:lnTo>
                    <a:pt x="2835" y="28198"/>
                  </a:lnTo>
                  <a:lnTo>
                    <a:pt x="2733" y="28164"/>
                  </a:lnTo>
                  <a:lnTo>
                    <a:pt x="2605" y="28104"/>
                  </a:lnTo>
                  <a:lnTo>
                    <a:pt x="2459" y="28019"/>
                  </a:lnTo>
                  <a:lnTo>
                    <a:pt x="2297" y="27908"/>
                  </a:lnTo>
                  <a:lnTo>
                    <a:pt x="2118" y="27771"/>
                  </a:lnTo>
                  <a:lnTo>
                    <a:pt x="1930" y="27592"/>
                  </a:lnTo>
                  <a:lnTo>
                    <a:pt x="1717" y="27370"/>
                  </a:lnTo>
                  <a:lnTo>
                    <a:pt x="1486" y="27106"/>
                  </a:lnTo>
                  <a:lnTo>
                    <a:pt x="1247" y="26790"/>
                  </a:lnTo>
                  <a:lnTo>
                    <a:pt x="983" y="26431"/>
                  </a:lnTo>
                  <a:lnTo>
                    <a:pt x="701" y="26013"/>
                  </a:lnTo>
                  <a:lnTo>
                    <a:pt x="573" y="25816"/>
                  </a:lnTo>
                  <a:lnTo>
                    <a:pt x="453" y="25620"/>
                  </a:lnTo>
                  <a:lnTo>
                    <a:pt x="351" y="25432"/>
                  </a:lnTo>
                  <a:lnTo>
                    <a:pt x="257" y="25244"/>
                  </a:lnTo>
                  <a:lnTo>
                    <a:pt x="180" y="25065"/>
                  </a:lnTo>
                  <a:lnTo>
                    <a:pt x="120" y="24894"/>
                  </a:lnTo>
                  <a:lnTo>
                    <a:pt x="103" y="24792"/>
                  </a:lnTo>
                  <a:lnTo>
                    <a:pt x="78" y="24672"/>
                  </a:lnTo>
                  <a:lnTo>
                    <a:pt x="69" y="24544"/>
                  </a:lnTo>
                  <a:lnTo>
                    <a:pt x="61" y="24391"/>
                  </a:lnTo>
                  <a:lnTo>
                    <a:pt x="52" y="24049"/>
                  </a:lnTo>
                  <a:lnTo>
                    <a:pt x="69" y="23665"/>
                  </a:lnTo>
                  <a:lnTo>
                    <a:pt x="95" y="23230"/>
                  </a:lnTo>
                  <a:lnTo>
                    <a:pt x="146" y="22769"/>
                  </a:lnTo>
                  <a:lnTo>
                    <a:pt x="206" y="22282"/>
                  </a:lnTo>
                  <a:lnTo>
                    <a:pt x="283" y="21778"/>
                  </a:lnTo>
                  <a:lnTo>
                    <a:pt x="376" y="21275"/>
                  </a:lnTo>
                  <a:lnTo>
                    <a:pt x="487" y="20771"/>
                  </a:lnTo>
                  <a:lnTo>
                    <a:pt x="607" y="20276"/>
                  </a:lnTo>
                  <a:lnTo>
                    <a:pt x="744" y="19806"/>
                  </a:lnTo>
                  <a:lnTo>
                    <a:pt x="820" y="19576"/>
                  </a:lnTo>
                  <a:lnTo>
                    <a:pt x="897" y="19362"/>
                  </a:lnTo>
                  <a:lnTo>
                    <a:pt x="974" y="19149"/>
                  </a:lnTo>
                  <a:lnTo>
                    <a:pt x="1059" y="18953"/>
                  </a:lnTo>
                  <a:lnTo>
                    <a:pt x="1145" y="18765"/>
                  </a:lnTo>
                  <a:lnTo>
                    <a:pt x="1230" y="18594"/>
                  </a:lnTo>
                  <a:lnTo>
                    <a:pt x="1324" y="18432"/>
                  </a:lnTo>
                  <a:lnTo>
                    <a:pt x="1418" y="18287"/>
                  </a:lnTo>
                  <a:lnTo>
                    <a:pt x="1486" y="18193"/>
                  </a:lnTo>
                  <a:lnTo>
                    <a:pt x="1537" y="18099"/>
                  </a:lnTo>
                  <a:lnTo>
                    <a:pt x="1640" y="17911"/>
                  </a:lnTo>
                  <a:lnTo>
                    <a:pt x="1717" y="17732"/>
                  </a:lnTo>
                  <a:lnTo>
                    <a:pt x="1785" y="17553"/>
                  </a:lnTo>
                  <a:lnTo>
                    <a:pt x="1905" y="17262"/>
                  </a:lnTo>
                  <a:lnTo>
                    <a:pt x="1973" y="17126"/>
                  </a:lnTo>
                  <a:lnTo>
                    <a:pt x="2050" y="16981"/>
                  </a:lnTo>
                  <a:lnTo>
                    <a:pt x="2144" y="16844"/>
                  </a:lnTo>
                  <a:lnTo>
                    <a:pt x="2263" y="16699"/>
                  </a:lnTo>
                  <a:lnTo>
                    <a:pt x="2400" y="16562"/>
                  </a:lnTo>
                  <a:lnTo>
                    <a:pt x="2562" y="16417"/>
                  </a:lnTo>
                  <a:lnTo>
                    <a:pt x="2733" y="16289"/>
                  </a:lnTo>
                  <a:lnTo>
                    <a:pt x="2955" y="16144"/>
                  </a:lnTo>
                  <a:lnTo>
                    <a:pt x="3211" y="15982"/>
                  </a:lnTo>
                  <a:lnTo>
                    <a:pt x="3484" y="15828"/>
                  </a:lnTo>
                  <a:lnTo>
                    <a:pt x="3620" y="15760"/>
                  </a:lnTo>
                  <a:lnTo>
                    <a:pt x="3757" y="15700"/>
                  </a:lnTo>
                  <a:lnTo>
                    <a:pt x="3894" y="15649"/>
                  </a:lnTo>
                  <a:lnTo>
                    <a:pt x="4013" y="15606"/>
                  </a:lnTo>
                  <a:lnTo>
                    <a:pt x="4133" y="15581"/>
                  </a:lnTo>
                  <a:lnTo>
                    <a:pt x="4235" y="15572"/>
                  </a:lnTo>
                  <a:close/>
                  <a:moveTo>
                    <a:pt x="4244" y="15512"/>
                  </a:moveTo>
                  <a:lnTo>
                    <a:pt x="4124" y="15529"/>
                  </a:lnTo>
                  <a:lnTo>
                    <a:pt x="3996" y="15555"/>
                  </a:lnTo>
                  <a:lnTo>
                    <a:pt x="3860" y="15598"/>
                  </a:lnTo>
                  <a:lnTo>
                    <a:pt x="3723" y="15657"/>
                  </a:lnTo>
                  <a:lnTo>
                    <a:pt x="3578" y="15717"/>
                  </a:lnTo>
                  <a:lnTo>
                    <a:pt x="3433" y="15794"/>
                  </a:lnTo>
                  <a:lnTo>
                    <a:pt x="3151" y="15956"/>
                  </a:lnTo>
                  <a:lnTo>
                    <a:pt x="2895" y="16118"/>
                  </a:lnTo>
                  <a:lnTo>
                    <a:pt x="2681" y="16264"/>
                  </a:lnTo>
                  <a:lnTo>
                    <a:pt x="2528" y="16374"/>
                  </a:lnTo>
                  <a:lnTo>
                    <a:pt x="2357" y="16520"/>
                  </a:lnTo>
                  <a:lnTo>
                    <a:pt x="2220" y="16665"/>
                  </a:lnTo>
                  <a:lnTo>
                    <a:pt x="2101" y="16810"/>
                  </a:lnTo>
                  <a:lnTo>
                    <a:pt x="2007" y="16955"/>
                  </a:lnTo>
                  <a:lnTo>
                    <a:pt x="1922" y="17092"/>
                  </a:lnTo>
                  <a:lnTo>
                    <a:pt x="1853" y="17237"/>
                  </a:lnTo>
                  <a:lnTo>
                    <a:pt x="1734" y="17527"/>
                  </a:lnTo>
                  <a:lnTo>
                    <a:pt x="1666" y="17706"/>
                  </a:lnTo>
                  <a:lnTo>
                    <a:pt x="1589" y="17886"/>
                  </a:lnTo>
                  <a:lnTo>
                    <a:pt x="1495" y="18065"/>
                  </a:lnTo>
                  <a:lnTo>
                    <a:pt x="1435" y="18159"/>
                  </a:lnTo>
                  <a:lnTo>
                    <a:pt x="1375" y="18253"/>
                  </a:lnTo>
                  <a:lnTo>
                    <a:pt x="1281" y="18398"/>
                  </a:lnTo>
                  <a:lnTo>
                    <a:pt x="1187" y="18560"/>
                  </a:lnTo>
                  <a:lnTo>
                    <a:pt x="1094" y="18739"/>
                  </a:lnTo>
                  <a:lnTo>
                    <a:pt x="1008" y="18927"/>
                  </a:lnTo>
                  <a:lnTo>
                    <a:pt x="923" y="19123"/>
                  </a:lnTo>
                  <a:lnTo>
                    <a:pt x="846" y="19337"/>
                  </a:lnTo>
                  <a:lnTo>
                    <a:pt x="769" y="19550"/>
                  </a:lnTo>
                  <a:lnTo>
                    <a:pt x="692" y="19781"/>
                  </a:lnTo>
                  <a:lnTo>
                    <a:pt x="556" y="20259"/>
                  </a:lnTo>
                  <a:lnTo>
                    <a:pt x="436" y="20754"/>
                  </a:lnTo>
                  <a:lnTo>
                    <a:pt x="325" y="21266"/>
                  </a:lnTo>
                  <a:lnTo>
                    <a:pt x="231" y="21770"/>
                  </a:lnTo>
                  <a:lnTo>
                    <a:pt x="154" y="22282"/>
                  </a:lnTo>
                  <a:lnTo>
                    <a:pt x="86" y="22769"/>
                  </a:lnTo>
                  <a:lnTo>
                    <a:pt x="43" y="23238"/>
                  </a:lnTo>
                  <a:lnTo>
                    <a:pt x="9" y="23665"/>
                  </a:lnTo>
                  <a:lnTo>
                    <a:pt x="1" y="24058"/>
                  </a:lnTo>
                  <a:lnTo>
                    <a:pt x="9" y="24408"/>
                  </a:lnTo>
                  <a:lnTo>
                    <a:pt x="18" y="24553"/>
                  </a:lnTo>
                  <a:lnTo>
                    <a:pt x="26" y="24690"/>
                  </a:lnTo>
                  <a:lnTo>
                    <a:pt x="43" y="24809"/>
                  </a:lnTo>
                  <a:lnTo>
                    <a:pt x="69" y="24903"/>
                  </a:lnTo>
                  <a:lnTo>
                    <a:pt x="129" y="25082"/>
                  </a:lnTo>
                  <a:lnTo>
                    <a:pt x="206" y="25270"/>
                  </a:lnTo>
                  <a:lnTo>
                    <a:pt x="300" y="25449"/>
                  </a:lnTo>
                  <a:lnTo>
                    <a:pt x="402" y="25646"/>
                  </a:lnTo>
                  <a:lnTo>
                    <a:pt x="522" y="25842"/>
                  </a:lnTo>
                  <a:lnTo>
                    <a:pt x="658" y="26038"/>
                  </a:lnTo>
                  <a:lnTo>
                    <a:pt x="940" y="26457"/>
                  </a:lnTo>
                  <a:lnTo>
                    <a:pt x="1145" y="26747"/>
                  </a:lnTo>
                  <a:lnTo>
                    <a:pt x="1333" y="27003"/>
                  </a:lnTo>
                  <a:lnTo>
                    <a:pt x="1520" y="27225"/>
                  </a:lnTo>
                  <a:lnTo>
                    <a:pt x="1691" y="27430"/>
                  </a:lnTo>
                  <a:lnTo>
                    <a:pt x="1862" y="27601"/>
                  </a:lnTo>
                  <a:lnTo>
                    <a:pt x="2016" y="27746"/>
                  </a:lnTo>
                  <a:lnTo>
                    <a:pt x="2161" y="27874"/>
                  </a:lnTo>
                  <a:lnTo>
                    <a:pt x="2289" y="27976"/>
                  </a:lnTo>
                  <a:lnTo>
                    <a:pt x="2417" y="28062"/>
                  </a:lnTo>
                  <a:lnTo>
                    <a:pt x="2536" y="28130"/>
                  </a:lnTo>
                  <a:lnTo>
                    <a:pt x="2639" y="28190"/>
                  </a:lnTo>
                  <a:lnTo>
                    <a:pt x="2733" y="28224"/>
                  </a:lnTo>
                  <a:lnTo>
                    <a:pt x="2818" y="28258"/>
                  </a:lnTo>
                  <a:lnTo>
                    <a:pt x="2895" y="28275"/>
                  </a:lnTo>
                  <a:lnTo>
                    <a:pt x="2963" y="28284"/>
                  </a:lnTo>
                  <a:lnTo>
                    <a:pt x="3074" y="28284"/>
                  </a:lnTo>
                  <a:lnTo>
                    <a:pt x="3117" y="28275"/>
                  </a:lnTo>
                  <a:lnTo>
                    <a:pt x="3168" y="28258"/>
                  </a:lnTo>
                  <a:lnTo>
                    <a:pt x="3262" y="28258"/>
                  </a:lnTo>
                  <a:lnTo>
                    <a:pt x="3356" y="28250"/>
                  </a:lnTo>
                  <a:lnTo>
                    <a:pt x="3527" y="28224"/>
                  </a:lnTo>
                  <a:lnTo>
                    <a:pt x="3697" y="28173"/>
                  </a:lnTo>
                  <a:lnTo>
                    <a:pt x="3842" y="28113"/>
                  </a:lnTo>
                  <a:lnTo>
                    <a:pt x="3988" y="28036"/>
                  </a:lnTo>
                  <a:lnTo>
                    <a:pt x="4116" y="27951"/>
                  </a:lnTo>
                  <a:lnTo>
                    <a:pt x="4227" y="27848"/>
                  </a:lnTo>
                  <a:lnTo>
                    <a:pt x="4329" y="27737"/>
                  </a:lnTo>
                  <a:lnTo>
                    <a:pt x="4423" y="27626"/>
                  </a:lnTo>
                  <a:lnTo>
                    <a:pt x="4500" y="27507"/>
                  </a:lnTo>
                  <a:lnTo>
                    <a:pt x="4568" y="27379"/>
                  </a:lnTo>
                  <a:lnTo>
                    <a:pt x="4619" y="27251"/>
                  </a:lnTo>
                  <a:lnTo>
                    <a:pt x="4662" y="27123"/>
                  </a:lnTo>
                  <a:lnTo>
                    <a:pt x="4696" y="26995"/>
                  </a:lnTo>
                  <a:lnTo>
                    <a:pt x="4713" y="26867"/>
                  </a:lnTo>
                  <a:lnTo>
                    <a:pt x="4722" y="26747"/>
                  </a:lnTo>
                  <a:lnTo>
                    <a:pt x="4722" y="26585"/>
                  </a:lnTo>
                  <a:lnTo>
                    <a:pt x="4705" y="26414"/>
                  </a:lnTo>
                  <a:lnTo>
                    <a:pt x="4679" y="26226"/>
                  </a:lnTo>
                  <a:lnTo>
                    <a:pt x="4645" y="26038"/>
                  </a:lnTo>
                  <a:lnTo>
                    <a:pt x="4594" y="25842"/>
                  </a:lnTo>
                  <a:lnTo>
                    <a:pt x="4542" y="25629"/>
                  </a:lnTo>
                  <a:lnTo>
                    <a:pt x="4414" y="25193"/>
                  </a:lnTo>
                  <a:lnTo>
                    <a:pt x="4261" y="24630"/>
                  </a:lnTo>
                  <a:lnTo>
                    <a:pt x="4184" y="24331"/>
                  </a:lnTo>
                  <a:lnTo>
                    <a:pt x="4116" y="24032"/>
                  </a:lnTo>
                  <a:lnTo>
                    <a:pt x="4056" y="23716"/>
                  </a:lnTo>
                  <a:lnTo>
                    <a:pt x="4005" y="23400"/>
                  </a:lnTo>
                  <a:lnTo>
                    <a:pt x="3962" y="23068"/>
                  </a:lnTo>
                  <a:lnTo>
                    <a:pt x="3945" y="22735"/>
                  </a:lnTo>
                  <a:lnTo>
                    <a:pt x="3936" y="22393"/>
                  </a:lnTo>
                  <a:lnTo>
                    <a:pt x="3945" y="22069"/>
                  </a:lnTo>
                  <a:lnTo>
                    <a:pt x="3971" y="21744"/>
                  </a:lnTo>
                  <a:lnTo>
                    <a:pt x="4005" y="21437"/>
                  </a:lnTo>
                  <a:lnTo>
                    <a:pt x="4047" y="21130"/>
                  </a:lnTo>
                  <a:lnTo>
                    <a:pt x="4090" y="20831"/>
                  </a:lnTo>
                  <a:lnTo>
                    <a:pt x="4201" y="20276"/>
                  </a:lnTo>
                  <a:lnTo>
                    <a:pt x="4269" y="19892"/>
                  </a:lnTo>
                  <a:lnTo>
                    <a:pt x="4312" y="19567"/>
                  </a:lnTo>
                  <a:lnTo>
                    <a:pt x="4346" y="19303"/>
                  </a:lnTo>
                  <a:lnTo>
                    <a:pt x="4363" y="19089"/>
                  </a:lnTo>
                  <a:lnTo>
                    <a:pt x="4372" y="18901"/>
                  </a:lnTo>
                  <a:lnTo>
                    <a:pt x="4372" y="18748"/>
                  </a:lnTo>
                  <a:lnTo>
                    <a:pt x="4363" y="18500"/>
                  </a:lnTo>
                  <a:lnTo>
                    <a:pt x="4346" y="18338"/>
                  </a:lnTo>
                  <a:lnTo>
                    <a:pt x="4346" y="18159"/>
                  </a:lnTo>
                  <a:lnTo>
                    <a:pt x="4355" y="17954"/>
                  </a:lnTo>
                  <a:lnTo>
                    <a:pt x="4397" y="17689"/>
                  </a:lnTo>
                  <a:lnTo>
                    <a:pt x="4423" y="17553"/>
                  </a:lnTo>
                  <a:lnTo>
                    <a:pt x="4457" y="17416"/>
                  </a:lnTo>
                  <a:lnTo>
                    <a:pt x="4542" y="17109"/>
                  </a:lnTo>
                  <a:lnTo>
                    <a:pt x="4611" y="16878"/>
                  </a:lnTo>
                  <a:lnTo>
                    <a:pt x="4671" y="16648"/>
                  </a:lnTo>
                  <a:lnTo>
                    <a:pt x="4722" y="16417"/>
                  </a:lnTo>
                  <a:lnTo>
                    <a:pt x="4739" y="16315"/>
                  </a:lnTo>
                  <a:lnTo>
                    <a:pt x="4747" y="16204"/>
                  </a:lnTo>
                  <a:lnTo>
                    <a:pt x="4747" y="16101"/>
                  </a:lnTo>
                  <a:lnTo>
                    <a:pt x="4739" y="15999"/>
                  </a:lnTo>
                  <a:lnTo>
                    <a:pt x="4713" y="15913"/>
                  </a:lnTo>
                  <a:lnTo>
                    <a:pt x="4688" y="15820"/>
                  </a:lnTo>
                  <a:lnTo>
                    <a:pt x="4645" y="15743"/>
                  </a:lnTo>
                  <a:lnTo>
                    <a:pt x="4585" y="15674"/>
                  </a:lnTo>
                  <a:lnTo>
                    <a:pt x="4517" y="15606"/>
                  </a:lnTo>
                  <a:lnTo>
                    <a:pt x="4432" y="15555"/>
                  </a:lnTo>
                  <a:lnTo>
                    <a:pt x="4389" y="15538"/>
                  </a:lnTo>
                  <a:lnTo>
                    <a:pt x="4346" y="15521"/>
                  </a:lnTo>
                  <a:lnTo>
                    <a:pt x="4295" y="15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2" name="Google Shape;10222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Outlines</a:t>
            </a:r>
            <a:endParaRPr dirty="0"/>
          </a:p>
        </p:txBody>
      </p:sp>
      <p:sp>
        <p:nvSpPr>
          <p:cNvPr id="10223" name="Google Shape;10223;p44"/>
          <p:cNvSpPr/>
          <p:nvPr/>
        </p:nvSpPr>
        <p:spPr>
          <a:xfrm>
            <a:off x="3619642" y="2000031"/>
            <a:ext cx="627300" cy="62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4" name="Google Shape;10224;p44"/>
          <p:cNvSpPr/>
          <p:nvPr/>
        </p:nvSpPr>
        <p:spPr>
          <a:xfrm>
            <a:off x="5725642" y="1805456"/>
            <a:ext cx="627300" cy="62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5" name="Google Shape;10225;p44"/>
          <p:cNvSpPr/>
          <p:nvPr/>
        </p:nvSpPr>
        <p:spPr>
          <a:xfrm>
            <a:off x="2836879" y="2129131"/>
            <a:ext cx="627300" cy="62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6" name="Google Shape;10226;p44"/>
          <p:cNvSpPr/>
          <p:nvPr/>
        </p:nvSpPr>
        <p:spPr>
          <a:xfrm>
            <a:off x="5074992" y="2571931"/>
            <a:ext cx="627300" cy="62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7" name="Google Shape;10227;p44"/>
          <p:cNvSpPr/>
          <p:nvPr/>
        </p:nvSpPr>
        <p:spPr>
          <a:xfrm>
            <a:off x="3822542" y="2943931"/>
            <a:ext cx="627300" cy="62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228" name="Google Shape;10228;p44"/>
          <p:cNvSpPr/>
          <p:nvPr/>
        </p:nvSpPr>
        <p:spPr>
          <a:xfrm>
            <a:off x="4657904" y="3254631"/>
            <a:ext cx="627300" cy="62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229" name="Google Shape;10229;p44"/>
          <p:cNvGrpSpPr/>
          <p:nvPr/>
        </p:nvGrpSpPr>
        <p:grpSpPr>
          <a:xfrm>
            <a:off x="3782861" y="2163299"/>
            <a:ext cx="300887" cy="300754"/>
            <a:chOff x="2766050" y="-563975"/>
            <a:chExt cx="451850" cy="451650"/>
          </a:xfrm>
        </p:grpSpPr>
        <p:sp>
          <p:nvSpPr>
            <p:cNvPr id="10230" name="Google Shape;10230;p44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1" name="Google Shape;10231;p44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2" name="Google Shape;10232;p44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3" name="Google Shape;10233;p44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4" name="Google Shape;10234;p44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5" name="Google Shape;10235;p44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6" name="Google Shape;10236;p44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7" name="Google Shape;10237;p44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8" name="Google Shape;10238;p44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9" name="Google Shape;10239;p44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0" name="Google Shape;10240;p44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1" name="Google Shape;10241;p44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2" name="Google Shape;10242;p44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3" name="Google Shape;10243;p44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4" name="Google Shape;10244;p44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5" name="Google Shape;10245;p44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6" name="Google Shape;10246;p44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7" name="Google Shape;10247;p44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8" name="Google Shape;10248;p44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9" name="Google Shape;10249;p44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0" name="Google Shape;10250;p44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1" name="Google Shape;10251;p44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2" name="Google Shape;10252;p44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3" name="Google Shape;10253;p44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4" name="Google Shape;10254;p44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5" name="Google Shape;10255;p44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6" name="Google Shape;10256;p44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7" name="Google Shape;10257;p44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8" name="Google Shape;10258;p44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9" name="Google Shape;10259;p44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0" name="Google Shape;10260;p44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1" name="Google Shape;10261;p44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2" name="Google Shape;10262;p44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3" name="Google Shape;10263;p44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4" name="Google Shape;10264;p44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5" name="Google Shape;10265;p44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6" name="Google Shape;10266;p44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7" name="Google Shape;10267;p44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8" name="Google Shape;10268;p44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9" name="Google Shape;10269;p44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0" name="Google Shape;10270;p44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1" name="Google Shape;10271;p44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2" name="Google Shape;10272;p44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3" name="Google Shape;10273;p44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4" name="Google Shape;10274;p44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5" name="Google Shape;10275;p44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6" name="Google Shape;10276;p44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7" name="Google Shape;10277;p44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8" name="Google Shape;10278;p44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9" name="Google Shape;10279;p44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0" name="Google Shape;10280;p44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1" name="Google Shape;10281;p44"/>
          <p:cNvGrpSpPr/>
          <p:nvPr/>
        </p:nvGrpSpPr>
        <p:grpSpPr>
          <a:xfrm>
            <a:off x="3000111" y="2292420"/>
            <a:ext cx="300858" cy="300709"/>
            <a:chOff x="4495900" y="-563975"/>
            <a:chExt cx="451875" cy="451650"/>
          </a:xfrm>
        </p:grpSpPr>
        <p:sp>
          <p:nvSpPr>
            <p:cNvPr id="10282" name="Google Shape;10282;p44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3" name="Google Shape;10283;p44"/>
            <p:cNvSpPr/>
            <p:nvPr/>
          </p:nvSpPr>
          <p:spPr>
            <a:xfrm>
              <a:off x="4682250" y="-2182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4" name="Google Shape;10284;p44"/>
            <p:cNvSpPr/>
            <p:nvPr/>
          </p:nvSpPr>
          <p:spPr>
            <a:xfrm>
              <a:off x="4738125" y="-2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5" name="Google Shape;10285;p44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6" name="Google Shape;10286;p44"/>
            <p:cNvSpPr/>
            <p:nvPr/>
          </p:nvSpPr>
          <p:spPr>
            <a:xfrm>
              <a:off x="454630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7" name="Google Shape;10287;p44"/>
            <p:cNvSpPr/>
            <p:nvPr/>
          </p:nvSpPr>
          <p:spPr>
            <a:xfrm>
              <a:off x="460220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8" name="Google Shape;10288;p44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9" name="Google Shape;10289;p44"/>
            <p:cNvSpPr/>
            <p:nvPr/>
          </p:nvSpPr>
          <p:spPr>
            <a:xfrm>
              <a:off x="4817950" y="-2984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0" name="Google Shape;10290;p44"/>
            <p:cNvSpPr/>
            <p:nvPr/>
          </p:nvSpPr>
          <p:spPr>
            <a:xfrm>
              <a:off x="4873850" y="-286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1" name="Google Shape;10291;p44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2" name="Google Shape;10292;p44"/>
            <p:cNvSpPr/>
            <p:nvPr/>
          </p:nvSpPr>
          <p:spPr>
            <a:xfrm>
              <a:off x="4495900" y="-56397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3" name="Google Shape;10293;p44"/>
            <p:cNvSpPr/>
            <p:nvPr/>
          </p:nvSpPr>
          <p:spPr>
            <a:xfrm>
              <a:off x="4925950" y="-471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4" name="Google Shape;10294;p44"/>
          <p:cNvGrpSpPr/>
          <p:nvPr/>
        </p:nvGrpSpPr>
        <p:grpSpPr>
          <a:xfrm>
            <a:off x="3985763" y="3120193"/>
            <a:ext cx="300858" cy="274776"/>
            <a:chOff x="2138250" y="-544500"/>
            <a:chExt cx="451875" cy="412700"/>
          </a:xfrm>
        </p:grpSpPr>
        <p:sp>
          <p:nvSpPr>
            <p:cNvPr id="10295" name="Google Shape;10295;p44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6" name="Google Shape;10296;p44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7" name="Google Shape;10297;p44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8" name="Google Shape;10298;p44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9" name="Google Shape;10299;p44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0" name="Google Shape;10300;p44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1" name="Google Shape;10301;p44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2" name="Google Shape;10302;p44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3" name="Google Shape;10303;p44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4" name="Google Shape;10304;p44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5" name="Google Shape;10305;p44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6" name="Google Shape;10306;p44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7" name="Google Shape;10307;p44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8" name="Google Shape;10308;p44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9" name="Google Shape;10309;p44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0" name="Google Shape;10310;p44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1" name="Google Shape;10311;p44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2" name="Google Shape;10312;p44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3" name="Google Shape;10313;p44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4" name="Google Shape;10314;p44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5" name="Google Shape;10315;p44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6" name="Google Shape;10316;p44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7" name="Google Shape;10317;p44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8" name="Google Shape;10318;p44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9" name="Google Shape;10319;p44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0" name="Google Shape;10320;p44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1" name="Google Shape;10321;p44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2" name="Google Shape;10322;p44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3" name="Google Shape;10323;p44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4" name="Google Shape;10324;p44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5" name="Google Shape;10325;p44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6" name="Google Shape;10326;p44"/>
          <p:cNvGrpSpPr/>
          <p:nvPr/>
        </p:nvGrpSpPr>
        <p:grpSpPr>
          <a:xfrm>
            <a:off x="4779581" y="3430863"/>
            <a:ext cx="384003" cy="274783"/>
            <a:chOff x="887325" y="-499825"/>
            <a:chExt cx="451875" cy="323350"/>
          </a:xfrm>
        </p:grpSpPr>
        <p:sp>
          <p:nvSpPr>
            <p:cNvPr id="10327" name="Google Shape;10327;p44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extrusionOk="0">
                  <a:moveTo>
                    <a:pt x="5150" y="0"/>
                  </a:move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8" name="Google Shape;10328;p44"/>
            <p:cNvSpPr/>
            <p:nvPr/>
          </p:nvSpPr>
          <p:spPr>
            <a:xfrm>
              <a:off x="1052900" y="-499825"/>
              <a:ext cx="286300" cy="229125"/>
            </a:xfrm>
            <a:custGeom>
              <a:avLst/>
              <a:gdLst/>
              <a:ahLst/>
              <a:cxnLst/>
              <a:rect l="l" t="t" r="r" b="b"/>
              <a:pathLst>
                <a:path w="11452" h="9165" fill="none" extrusionOk="0">
                  <a:moveTo>
                    <a:pt x="10206" y="4413"/>
                  </a:moveTo>
                  <a:lnTo>
                    <a:pt x="10206" y="4413"/>
                  </a:lnTo>
                  <a:lnTo>
                    <a:pt x="10223" y="4294"/>
                  </a:lnTo>
                  <a:lnTo>
                    <a:pt x="10240" y="4167"/>
                  </a:lnTo>
                  <a:lnTo>
                    <a:pt x="10248" y="4040"/>
                  </a:lnTo>
                  <a:lnTo>
                    <a:pt x="10257" y="3913"/>
                  </a:lnTo>
                  <a:lnTo>
                    <a:pt x="10257" y="3913"/>
                  </a:lnTo>
                  <a:lnTo>
                    <a:pt x="10248" y="3778"/>
                  </a:lnTo>
                  <a:lnTo>
                    <a:pt x="10240" y="3651"/>
                  </a:lnTo>
                  <a:lnTo>
                    <a:pt x="10223" y="3515"/>
                  </a:lnTo>
                  <a:lnTo>
                    <a:pt x="10198" y="3388"/>
                  </a:lnTo>
                  <a:lnTo>
                    <a:pt x="10172" y="3261"/>
                  </a:lnTo>
                  <a:lnTo>
                    <a:pt x="10138" y="3134"/>
                  </a:lnTo>
                  <a:lnTo>
                    <a:pt x="10096" y="3015"/>
                  </a:lnTo>
                  <a:lnTo>
                    <a:pt x="10045" y="2897"/>
                  </a:lnTo>
                  <a:lnTo>
                    <a:pt x="9994" y="2778"/>
                  </a:lnTo>
                  <a:lnTo>
                    <a:pt x="9935" y="2668"/>
                  </a:lnTo>
                  <a:lnTo>
                    <a:pt x="9876" y="2558"/>
                  </a:lnTo>
                  <a:lnTo>
                    <a:pt x="9808" y="2456"/>
                  </a:lnTo>
                  <a:lnTo>
                    <a:pt x="9732" y="2355"/>
                  </a:lnTo>
                  <a:lnTo>
                    <a:pt x="9656" y="2253"/>
                  </a:lnTo>
                  <a:lnTo>
                    <a:pt x="9571" y="2160"/>
                  </a:lnTo>
                  <a:lnTo>
                    <a:pt x="9486" y="2067"/>
                  </a:lnTo>
                  <a:lnTo>
                    <a:pt x="9402" y="1982"/>
                  </a:lnTo>
                  <a:lnTo>
                    <a:pt x="9300" y="1897"/>
                  </a:lnTo>
                  <a:lnTo>
                    <a:pt x="9207" y="1821"/>
                  </a:lnTo>
                  <a:lnTo>
                    <a:pt x="9105" y="1745"/>
                  </a:lnTo>
                  <a:lnTo>
                    <a:pt x="8995" y="1677"/>
                  </a:lnTo>
                  <a:lnTo>
                    <a:pt x="8885" y="1618"/>
                  </a:lnTo>
                  <a:lnTo>
                    <a:pt x="8775" y="1559"/>
                  </a:lnTo>
                  <a:lnTo>
                    <a:pt x="8656" y="1508"/>
                  </a:lnTo>
                  <a:lnTo>
                    <a:pt x="8538" y="1457"/>
                  </a:lnTo>
                  <a:lnTo>
                    <a:pt x="8419" y="1415"/>
                  </a:lnTo>
                  <a:lnTo>
                    <a:pt x="8292" y="1381"/>
                  </a:lnTo>
                  <a:lnTo>
                    <a:pt x="8165" y="1355"/>
                  </a:lnTo>
                  <a:lnTo>
                    <a:pt x="8038" y="1330"/>
                  </a:lnTo>
                  <a:lnTo>
                    <a:pt x="7911" y="1313"/>
                  </a:lnTo>
                  <a:lnTo>
                    <a:pt x="7775" y="1305"/>
                  </a:lnTo>
                  <a:lnTo>
                    <a:pt x="7640" y="1305"/>
                  </a:lnTo>
                  <a:lnTo>
                    <a:pt x="7640" y="1305"/>
                  </a:lnTo>
                  <a:lnTo>
                    <a:pt x="7420" y="1313"/>
                  </a:lnTo>
                  <a:lnTo>
                    <a:pt x="7420" y="1313"/>
                  </a:lnTo>
                  <a:lnTo>
                    <a:pt x="7327" y="1161"/>
                  </a:lnTo>
                  <a:lnTo>
                    <a:pt x="7233" y="1025"/>
                  </a:lnTo>
                  <a:lnTo>
                    <a:pt x="7123" y="890"/>
                  </a:lnTo>
                  <a:lnTo>
                    <a:pt x="7005" y="771"/>
                  </a:lnTo>
                  <a:lnTo>
                    <a:pt x="6878" y="652"/>
                  </a:lnTo>
                  <a:lnTo>
                    <a:pt x="6751" y="542"/>
                  </a:lnTo>
                  <a:lnTo>
                    <a:pt x="6615" y="441"/>
                  </a:lnTo>
                  <a:lnTo>
                    <a:pt x="6471" y="356"/>
                  </a:lnTo>
                  <a:lnTo>
                    <a:pt x="6319" y="271"/>
                  </a:lnTo>
                  <a:lnTo>
                    <a:pt x="6166" y="203"/>
                  </a:lnTo>
                  <a:lnTo>
                    <a:pt x="6005" y="144"/>
                  </a:lnTo>
                  <a:lnTo>
                    <a:pt x="5844" y="93"/>
                  </a:lnTo>
                  <a:lnTo>
                    <a:pt x="5675" y="51"/>
                  </a:lnTo>
                  <a:lnTo>
                    <a:pt x="5506" y="17"/>
                  </a:lnTo>
                  <a:lnTo>
                    <a:pt x="5328" y="0"/>
                  </a:lnTo>
                  <a:lnTo>
                    <a:pt x="5150" y="0"/>
                  </a:lnTo>
                  <a:lnTo>
                    <a:pt x="5150" y="0"/>
                  </a:lnTo>
                  <a:lnTo>
                    <a:pt x="4938" y="9"/>
                  </a:lnTo>
                  <a:lnTo>
                    <a:pt x="4735" y="34"/>
                  </a:lnTo>
                  <a:lnTo>
                    <a:pt x="4532" y="68"/>
                  </a:lnTo>
                  <a:lnTo>
                    <a:pt x="4337" y="127"/>
                  </a:lnTo>
                  <a:lnTo>
                    <a:pt x="4142" y="195"/>
                  </a:lnTo>
                  <a:lnTo>
                    <a:pt x="3964" y="280"/>
                  </a:lnTo>
                  <a:lnTo>
                    <a:pt x="3786" y="381"/>
                  </a:lnTo>
                  <a:lnTo>
                    <a:pt x="3625" y="491"/>
                  </a:lnTo>
                  <a:lnTo>
                    <a:pt x="3465" y="610"/>
                  </a:lnTo>
                  <a:lnTo>
                    <a:pt x="3321" y="746"/>
                  </a:lnTo>
                  <a:lnTo>
                    <a:pt x="3185" y="890"/>
                  </a:lnTo>
                  <a:lnTo>
                    <a:pt x="3058" y="1050"/>
                  </a:lnTo>
                  <a:lnTo>
                    <a:pt x="2948" y="1211"/>
                  </a:lnTo>
                  <a:lnTo>
                    <a:pt x="2846" y="1389"/>
                  </a:lnTo>
                  <a:lnTo>
                    <a:pt x="2753" y="1567"/>
                  </a:lnTo>
                  <a:lnTo>
                    <a:pt x="2685" y="1753"/>
                  </a:lnTo>
                  <a:lnTo>
                    <a:pt x="2685" y="1753"/>
                  </a:lnTo>
                  <a:lnTo>
                    <a:pt x="2507" y="1711"/>
                  </a:lnTo>
                  <a:lnTo>
                    <a:pt x="2330" y="1677"/>
                  </a:lnTo>
                  <a:lnTo>
                    <a:pt x="2143" y="1660"/>
                  </a:lnTo>
                  <a:lnTo>
                    <a:pt x="1957" y="1652"/>
                  </a:lnTo>
                  <a:lnTo>
                    <a:pt x="1957" y="1652"/>
                  </a:lnTo>
                  <a:lnTo>
                    <a:pt x="1813" y="1660"/>
                  </a:lnTo>
                  <a:lnTo>
                    <a:pt x="1669" y="1669"/>
                  </a:lnTo>
                  <a:lnTo>
                    <a:pt x="1525" y="1686"/>
                  </a:lnTo>
                  <a:lnTo>
                    <a:pt x="1390" y="1720"/>
                  </a:lnTo>
                  <a:lnTo>
                    <a:pt x="1254" y="1753"/>
                  </a:lnTo>
                  <a:lnTo>
                    <a:pt x="1118" y="1796"/>
                  </a:lnTo>
                  <a:lnTo>
                    <a:pt x="991" y="1838"/>
                  </a:lnTo>
                  <a:lnTo>
                    <a:pt x="864" y="1897"/>
                  </a:lnTo>
                  <a:lnTo>
                    <a:pt x="746" y="1957"/>
                  </a:lnTo>
                  <a:lnTo>
                    <a:pt x="619" y="2024"/>
                  </a:lnTo>
                  <a:lnTo>
                    <a:pt x="509" y="2092"/>
                  </a:lnTo>
                  <a:lnTo>
                    <a:pt x="399" y="2177"/>
                  </a:lnTo>
                  <a:lnTo>
                    <a:pt x="288" y="2262"/>
                  </a:lnTo>
                  <a:lnTo>
                    <a:pt x="187" y="2346"/>
                  </a:lnTo>
                  <a:lnTo>
                    <a:pt x="94" y="2448"/>
                  </a:lnTo>
                  <a:lnTo>
                    <a:pt x="1" y="2541"/>
                  </a:lnTo>
                  <a:lnTo>
                    <a:pt x="1" y="2541"/>
                  </a:lnTo>
                  <a:lnTo>
                    <a:pt x="221" y="2499"/>
                  </a:lnTo>
                  <a:lnTo>
                    <a:pt x="449" y="2456"/>
                  </a:lnTo>
                  <a:lnTo>
                    <a:pt x="678" y="2439"/>
                  </a:lnTo>
                  <a:lnTo>
                    <a:pt x="907" y="2431"/>
                  </a:lnTo>
                  <a:lnTo>
                    <a:pt x="907" y="2431"/>
                  </a:lnTo>
                  <a:lnTo>
                    <a:pt x="1068" y="2431"/>
                  </a:lnTo>
                  <a:lnTo>
                    <a:pt x="1220" y="2448"/>
                  </a:lnTo>
                  <a:lnTo>
                    <a:pt x="1381" y="2465"/>
                  </a:lnTo>
                  <a:lnTo>
                    <a:pt x="1533" y="2482"/>
                  </a:lnTo>
                  <a:lnTo>
                    <a:pt x="1694" y="2516"/>
                  </a:lnTo>
                  <a:lnTo>
                    <a:pt x="1847" y="2550"/>
                  </a:lnTo>
                  <a:lnTo>
                    <a:pt x="1999" y="2592"/>
                  </a:lnTo>
                  <a:lnTo>
                    <a:pt x="2143" y="2643"/>
                  </a:lnTo>
                  <a:lnTo>
                    <a:pt x="2296" y="2702"/>
                  </a:lnTo>
                  <a:lnTo>
                    <a:pt x="2440" y="2761"/>
                  </a:lnTo>
                  <a:lnTo>
                    <a:pt x="2584" y="2829"/>
                  </a:lnTo>
                  <a:lnTo>
                    <a:pt x="2719" y="2905"/>
                  </a:lnTo>
                  <a:lnTo>
                    <a:pt x="2855" y="2981"/>
                  </a:lnTo>
                  <a:lnTo>
                    <a:pt x="2990" y="3075"/>
                  </a:lnTo>
                  <a:lnTo>
                    <a:pt x="3117" y="3159"/>
                  </a:lnTo>
                  <a:lnTo>
                    <a:pt x="3244" y="3261"/>
                  </a:lnTo>
                  <a:lnTo>
                    <a:pt x="3244" y="3261"/>
                  </a:lnTo>
                  <a:lnTo>
                    <a:pt x="3388" y="3380"/>
                  </a:lnTo>
                  <a:lnTo>
                    <a:pt x="3524" y="3507"/>
                  </a:lnTo>
                  <a:lnTo>
                    <a:pt x="3524" y="3507"/>
                  </a:lnTo>
                  <a:lnTo>
                    <a:pt x="3719" y="3464"/>
                  </a:lnTo>
                  <a:lnTo>
                    <a:pt x="3922" y="3439"/>
                  </a:lnTo>
                  <a:lnTo>
                    <a:pt x="4125" y="3413"/>
                  </a:lnTo>
                  <a:lnTo>
                    <a:pt x="4328" y="3405"/>
                  </a:lnTo>
                  <a:lnTo>
                    <a:pt x="4328" y="3405"/>
                  </a:lnTo>
                  <a:lnTo>
                    <a:pt x="4481" y="3413"/>
                  </a:lnTo>
                  <a:lnTo>
                    <a:pt x="4633" y="3422"/>
                  </a:lnTo>
                  <a:lnTo>
                    <a:pt x="4786" y="3439"/>
                  </a:lnTo>
                  <a:lnTo>
                    <a:pt x="4938" y="3464"/>
                  </a:lnTo>
                  <a:lnTo>
                    <a:pt x="5091" y="3498"/>
                  </a:lnTo>
                  <a:lnTo>
                    <a:pt x="5235" y="3540"/>
                  </a:lnTo>
                  <a:lnTo>
                    <a:pt x="5379" y="3583"/>
                  </a:lnTo>
                  <a:lnTo>
                    <a:pt x="5523" y="3634"/>
                  </a:lnTo>
                  <a:lnTo>
                    <a:pt x="5658" y="3693"/>
                  </a:lnTo>
                  <a:lnTo>
                    <a:pt x="5794" y="3761"/>
                  </a:lnTo>
                  <a:lnTo>
                    <a:pt x="5929" y="3828"/>
                  </a:lnTo>
                  <a:lnTo>
                    <a:pt x="6065" y="3905"/>
                  </a:lnTo>
                  <a:lnTo>
                    <a:pt x="6192" y="3989"/>
                  </a:lnTo>
                  <a:lnTo>
                    <a:pt x="6310" y="4082"/>
                  </a:lnTo>
                  <a:lnTo>
                    <a:pt x="6437" y="4176"/>
                  </a:lnTo>
                  <a:lnTo>
                    <a:pt x="6547" y="4277"/>
                  </a:lnTo>
                  <a:lnTo>
                    <a:pt x="6547" y="4277"/>
                  </a:lnTo>
                  <a:lnTo>
                    <a:pt x="6641" y="4370"/>
                  </a:lnTo>
                  <a:lnTo>
                    <a:pt x="6734" y="4464"/>
                  </a:lnTo>
                  <a:lnTo>
                    <a:pt x="6903" y="4658"/>
                  </a:lnTo>
                  <a:lnTo>
                    <a:pt x="7047" y="4870"/>
                  </a:lnTo>
                  <a:lnTo>
                    <a:pt x="7183" y="5090"/>
                  </a:lnTo>
                  <a:lnTo>
                    <a:pt x="7183" y="5090"/>
                  </a:lnTo>
                  <a:lnTo>
                    <a:pt x="7343" y="5141"/>
                  </a:lnTo>
                  <a:lnTo>
                    <a:pt x="7504" y="5209"/>
                  </a:lnTo>
                  <a:lnTo>
                    <a:pt x="7665" y="5277"/>
                  </a:lnTo>
                  <a:lnTo>
                    <a:pt x="7818" y="5361"/>
                  </a:lnTo>
                  <a:lnTo>
                    <a:pt x="7962" y="5446"/>
                  </a:lnTo>
                  <a:lnTo>
                    <a:pt x="8106" y="5539"/>
                  </a:lnTo>
                  <a:lnTo>
                    <a:pt x="8250" y="5649"/>
                  </a:lnTo>
                  <a:lnTo>
                    <a:pt x="8377" y="5759"/>
                  </a:lnTo>
                  <a:lnTo>
                    <a:pt x="8377" y="5759"/>
                  </a:lnTo>
                  <a:lnTo>
                    <a:pt x="8512" y="5878"/>
                  </a:lnTo>
                  <a:lnTo>
                    <a:pt x="8631" y="6005"/>
                  </a:lnTo>
                  <a:lnTo>
                    <a:pt x="8741" y="6141"/>
                  </a:lnTo>
                  <a:lnTo>
                    <a:pt x="8851" y="6276"/>
                  </a:lnTo>
                  <a:lnTo>
                    <a:pt x="8953" y="6412"/>
                  </a:lnTo>
                  <a:lnTo>
                    <a:pt x="9037" y="6564"/>
                  </a:lnTo>
                  <a:lnTo>
                    <a:pt x="9122" y="6708"/>
                  </a:lnTo>
                  <a:lnTo>
                    <a:pt x="9198" y="6869"/>
                  </a:lnTo>
                  <a:lnTo>
                    <a:pt x="9266" y="7030"/>
                  </a:lnTo>
                  <a:lnTo>
                    <a:pt x="9325" y="7191"/>
                  </a:lnTo>
                  <a:lnTo>
                    <a:pt x="9376" y="7352"/>
                  </a:lnTo>
                  <a:lnTo>
                    <a:pt x="9410" y="7521"/>
                  </a:lnTo>
                  <a:lnTo>
                    <a:pt x="9444" y="7690"/>
                  </a:lnTo>
                  <a:lnTo>
                    <a:pt x="9469" y="7860"/>
                  </a:lnTo>
                  <a:lnTo>
                    <a:pt x="9486" y="8038"/>
                  </a:lnTo>
                  <a:lnTo>
                    <a:pt x="9486" y="8216"/>
                  </a:lnTo>
                  <a:lnTo>
                    <a:pt x="9486" y="8216"/>
                  </a:lnTo>
                  <a:lnTo>
                    <a:pt x="9478" y="8453"/>
                  </a:lnTo>
                  <a:lnTo>
                    <a:pt x="9452" y="8698"/>
                  </a:lnTo>
                  <a:lnTo>
                    <a:pt x="9410" y="8935"/>
                  </a:lnTo>
                  <a:lnTo>
                    <a:pt x="9342" y="9164"/>
                  </a:lnTo>
                  <a:lnTo>
                    <a:pt x="9342" y="9164"/>
                  </a:lnTo>
                  <a:lnTo>
                    <a:pt x="9537" y="9113"/>
                  </a:lnTo>
                  <a:lnTo>
                    <a:pt x="9715" y="9046"/>
                  </a:lnTo>
                  <a:lnTo>
                    <a:pt x="9893" y="8969"/>
                  </a:lnTo>
                  <a:lnTo>
                    <a:pt x="10071" y="8885"/>
                  </a:lnTo>
                  <a:lnTo>
                    <a:pt x="10232" y="8791"/>
                  </a:lnTo>
                  <a:lnTo>
                    <a:pt x="10392" y="8681"/>
                  </a:lnTo>
                  <a:lnTo>
                    <a:pt x="10536" y="8571"/>
                  </a:lnTo>
                  <a:lnTo>
                    <a:pt x="10680" y="8444"/>
                  </a:lnTo>
                  <a:lnTo>
                    <a:pt x="10680" y="8444"/>
                  </a:lnTo>
                  <a:lnTo>
                    <a:pt x="10765" y="8351"/>
                  </a:lnTo>
                  <a:lnTo>
                    <a:pt x="10858" y="8258"/>
                  </a:lnTo>
                  <a:lnTo>
                    <a:pt x="10934" y="8156"/>
                  </a:lnTo>
                  <a:lnTo>
                    <a:pt x="11011" y="8055"/>
                  </a:lnTo>
                  <a:lnTo>
                    <a:pt x="11078" y="7953"/>
                  </a:lnTo>
                  <a:lnTo>
                    <a:pt x="11146" y="7843"/>
                  </a:lnTo>
                  <a:lnTo>
                    <a:pt x="11206" y="7733"/>
                  </a:lnTo>
                  <a:lnTo>
                    <a:pt x="11256" y="7623"/>
                  </a:lnTo>
                  <a:lnTo>
                    <a:pt x="11299" y="7504"/>
                  </a:lnTo>
                  <a:lnTo>
                    <a:pt x="11341" y="7386"/>
                  </a:lnTo>
                  <a:lnTo>
                    <a:pt x="11375" y="7267"/>
                  </a:lnTo>
                  <a:lnTo>
                    <a:pt x="11400" y="7148"/>
                  </a:lnTo>
                  <a:lnTo>
                    <a:pt x="11426" y="7021"/>
                  </a:lnTo>
                  <a:lnTo>
                    <a:pt x="11443" y="6894"/>
                  </a:lnTo>
                  <a:lnTo>
                    <a:pt x="11451" y="6767"/>
                  </a:lnTo>
                  <a:lnTo>
                    <a:pt x="11451" y="6640"/>
                  </a:lnTo>
                  <a:lnTo>
                    <a:pt x="11451" y="6640"/>
                  </a:lnTo>
                  <a:lnTo>
                    <a:pt x="11451" y="6471"/>
                  </a:lnTo>
                  <a:lnTo>
                    <a:pt x="11434" y="6301"/>
                  </a:lnTo>
                  <a:lnTo>
                    <a:pt x="11400" y="6132"/>
                  </a:lnTo>
                  <a:lnTo>
                    <a:pt x="11366" y="5971"/>
                  </a:lnTo>
                  <a:lnTo>
                    <a:pt x="11316" y="5810"/>
                  </a:lnTo>
                  <a:lnTo>
                    <a:pt x="11256" y="5658"/>
                  </a:lnTo>
                  <a:lnTo>
                    <a:pt x="11197" y="5505"/>
                  </a:lnTo>
                  <a:lnTo>
                    <a:pt x="11112" y="5361"/>
                  </a:lnTo>
                  <a:lnTo>
                    <a:pt x="11028" y="5217"/>
                  </a:lnTo>
                  <a:lnTo>
                    <a:pt x="10934" y="5082"/>
                  </a:lnTo>
                  <a:lnTo>
                    <a:pt x="10833" y="4955"/>
                  </a:lnTo>
                  <a:lnTo>
                    <a:pt x="10723" y="4828"/>
                  </a:lnTo>
                  <a:lnTo>
                    <a:pt x="10604" y="4718"/>
                  </a:lnTo>
                  <a:lnTo>
                    <a:pt x="10477" y="4608"/>
                  </a:lnTo>
                  <a:lnTo>
                    <a:pt x="10342" y="4506"/>
                  </a:lnTo>
                  <a:lnTo>
                    <a:pt x="10206" y="4413"/>
                  </a:lnTo>
                  <a:lnTo>
                    <a:pt x="10206" y="441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9" name="Google Shape;10329;p44"/>
            <p:cNvSpPr/>
            <p:nvPr/>
          </p:nvSpPr>
          <p:spPr>
            <a:xfrm>
              <a:off x="1308050" y="-389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0" name="Google Shape;10330;p44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extrusionOk="0">
                  <a:moveTo>
                    <a:pt x="7530" y="1"/>
                  </a:move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1" name="Google Shape;10331;p44"/>
            <p:cNvSpPr/>
            <p:nvPr/>
          </p:nvSpPr>
          <p:spPr>
            <a:xfrm>
              <a:off x="887325" y="-412600"/>
              <a:ext cx="376275" cy="236125"/>
            </a:xfrm>
            <a:custGeom>
              <a:avLst/>
              <a:gdLst/>
              <a:ahLst/>
              <a:cxnLst/>
              <a:rect l="l" t="t" r="r" b="b"/>
              <a:pathLst>
                <a:path w="15051" h="9445" fill="none" extrusionOk="0">
                  <a:moveTo>
                    <a:pt x="14305" y="3067"/>
                  </a:moveTo>
                  <a:lnTo>
                    <a:pt x="14305" y="3067"/>
                  </a:lnTo>
                  <a:lnTo>
                    <a:pt x="14170" y="2956"/>
                  </a:lnTo>
                  <a:lnTo>
                    <a:pt x="14026" y="2855"/>
                  </a:lnTo>
                  <a:lnTo>
                    <a:pt x="13873" y="2770"/>
                  </a:lnTo>
                  <a:lnTo>
                    <a:pt x="13721" y="2694"/>
                  </a:lnTo>
                  <a:lnTo>
                    <a:pt x="13560" y="2635"/>
                  </a:lnTo>
                  <a:lnTo>
                    <a:pt x="13399" y="2584"/>
                  </a:lnTo>
                  <a:lnTo>
                    <a:pt x="13230" y="2550"/>
                  </a:lnTo>
                  <a:lnTo>
                    <a:pt x="13060" y="2525"/>
                  </a:lnTo>
                  <a:lnTo>
                    <a:pt x="13060" y="2525"/>
                  </a:lnTo>
                  <a:lnTo>
                    <a:pt x="13009" y="2389"/>
                  </a:lnTo>
                  <a:lnTo>
                    <a:pt x="12959" y="2253"/>
                  </a:lnTo>
                  <a:lnTo>
                    <a:pt x="12891" y="2126"/>
                  </a:lnTo>
                  <a:lnTo>
                    <a:pt x="12823" y="2008"/>
                  </a:lnTo>
                  <a:lnTo>
                    <a:pt x="12738" y="1889"/>
                  </a:lnTo>
                  <a:lnTo>
                    <a:pt x="12654" y="1779"/>
                  </a:lnTo>
                  <a:lnTo>
                    <a:pt x="12552" y="1669"/>
                  </a:lnTo>
                  <a:lnTo>
                    <a:pt x="12450" y="1567"/>
                  </a:lnTo>
                  <a:lnTo>
                    <a:pt x="12450" y="1567"/>
                  </a:lnTo>
                  <a:lnTo>
                    <a:pt x="12290" y="1432"/>
                  </a:lnTo>
                  <a:lnTo>
                    <a:pt x="12120" y="1313"/>
                  </a:lnTo>
                  <a:lnTo>
                    <a:pt x="11942" y="1212"/>
                  </a:lnTo>
                  <a:lnTo>
                    <a:pt x="11756" y="1127"/>
                  </a:lnTo>
                  <a:lnTo>
                    <a:pt x="11561" y="1068"/>
                  </a:lnTo>
                  <a:lnTo>
                    <a:pt x="11366" y="1017"/>
                  </a:lnTo>
                  <a:lnTo>
                    <a:pt x="11155" y="992"/>
                  </a:lnTo>
                  <a:lnTo>
                    <a:pt x="10951" y="983"/>
                  </a:lnTo>
                  <a:lnTo>
                    <a:pt x="10951" y="983"/>
                  </a:lnTo>
                  <a:lnTo>
                    <a:pt x="10799" y="983"/>
                  </a:lnTo>
                  <a:lnTo>
                    <a:pt x="10646" y="1000"/>
                  </a:lnTo>
                  <a:lnTo>
                    <a:pt x="10503" y="1025"/>
                  </a:lnTo>
                  <a:lnTo>
                    <a:pt x="10350" y="1059"/>
                  </a:lnTo>
                  <a:lnTo>
                    <a:pt x="10215" y="1110"/>
                  </a:lnTo>
                  <a:lnTo>
                    <a:pt x="10071" y="1161"/>
                  </a:lnTo>
                  <a:lnTo>
                    <a:pt x="9935" y="1229"/>
                  </a:lnTo>
                  <a:lnTo>
                    <a:pt x="9808" y="1296"/>
                  </a:lnTo>
                  <a:lnTo>
                    <a:pt x="9808" y="1296"/>
                  </a:lnTo>
                  <a:lnTo>
                    <a:pt x="9740" y="1203"/>
                  </a:lnTo>
                  <a:lnTo>
                    <a:pt x="9681" y="1102"/>
                  </a:lnTo>
                  <a:lnTo>
                    <a:pt x="9605" y="1008"/>
                  </a:lnTo>
                  <a:lnTo>
                    <a:pt x="9537" y="924"/>
                  </a:lnTo>
                  <a:lnTo>
                    <a:pt x="9452" y="831"/>
                  </a:lnTo>
                  <a:lnTo>
                    <a:pt x="9376" y="746"/>
                  </a:lnTo>
                  <a:lnTo>
                    <a:pt x="9283" y="670"/>
                  </a:lnTo>
                  <a:lnTo>
                    <a:pt x="9198" y="593"/>
                  </a:lnTo>
                  <a:lnTo>
                    <a:pt x="9198" y="593"/>
                  </a:lnTo>
                  <a:lnTo>
                    <a:pt x="9012" y="458"/>
                  </a:lnTo>
                  <a:lnTo>
                    <a:pt x="8826" y="339"/>
                  </a:lnTo>
                  <a:lnTo>
                    <a:pt x="8622" y="238"/>
                  </a:lnTo>
                  <a:lnTo>
                    <a:pt x="8411" y="153"/>
                  </a:lnTo>
                  <a:lnTo>
                    <a:pt x="8199" y="85"/>
                  </a:lnTo>
                  <a:lnTo>
                    <a:pt x="7979" y="43"/>
                  </a:lnTo>
                  <a:lnTo>
                    <a:pt x="7758" y="9"/>
                  </a:lnTo>
                  <a:lnTo>
                    <a:pt x="7530" y="1"/>
                  </a:lnTo>
                  <a:lnTo>
                    <a:pt x="7530" y="1"/>
                  </a:lnTo>
                  <a:lnTo>
                    <a:pt x="7301" y="9"/>
                  </a:lnTo>
                  <a:lnTo>
                    <a:pt x="7081" y="43"/>
                  </a:lnTo>
                  <a:lnTo>
                    <a:pt x="6861" y="85"/>
                  </a:lnTo>
                  <a:lnTo>
                    <a:pt x="6640" y="153"/>
                  </a:lnTo>
                  <a:lnTo>
                    <a:pt x="6429" y="238"/>
                  </a:lnTo>
                  <a:lnTo>
                    <a:pt x="6234" y="339"/>
                  </a:lnTo>
                  <a:lnTo>
                    <a:pt x="6039" y="458"/>
                  </a:lnTo>
                  <a:lnTo>
                    <a:pt x="5861" y="593"/>
                  </a:lnTo>
                  <a:lnTo>
                    <a:pt x="5861" y="593"/>
                  </a:lnTo>
                  <a:lnTo>
                    <a:pt x="5768" y="670"/>
                  </a:lnTo>
                  <a:lnTo>
                    <a:pt x="5683" y="746"/>
                  </a:lnTo>
                  <a:lnTo>
                    <a:pt x="5599" y="831"/>
                  </a:lnTo>
                  <a:lnTo>
                    <a:pt x="5523" y="924"/>
                  </a:lnTo>
                  <a:lnTo>
                    <a:pt x="5446" y="1008"/>
                  </a:lnTo>
                  <a:lnTo>
                    <a:pt x="5379" y="1102"/>
                  </a:lnTo>
                  <a:lnTo>
                    <a:pt x="5311" y="1203"/>
                  </a:lnTo>
                  <a:lnTo>
                    <a:pt x="5251" y="1296"/>
                  </a:lnTo>
                  <a:lnTo>
                    <a:pt x="5251" y="1296"/>
                  </a:lnTo>
                  <a:lnTo>
                    <a:pt x="5116" y="1229"/>
                  </a:lnTo>
                  <a:lnTo>
                    <a:pt x="4980" y="1161"/>
                  </a:lnTo>
                  <a:lnTo>
                    <a:pt x="4845" y="1110"/>
                  </a:lnTo>
                  <a:lnTo>
                    <a:pt x="4701" y="1059"/>
                  </a:lnTo>
                  <a:lnTo>
                    <a:pt x="4557" y="1025"/>
                  </a:lnTo>
                  <a:lnTo>
                    <a:pt x="4405" y="1000"/>
                  </a:lnTo>
                  <a:lnTo>
                    <a:pt x="4261" y="983"/>
                  </a:lnTo>
                  <a:lnTo>
                    <a:pt x="4108" y="983"/>
                  </a:lnTo>
                  <a:lnTo>
                    <a:pt x="4108" y="983"/>
                  </a:lnTo>
                  <a:lnTo>
                    <a:pt x="3896" y="992"/>
                  </a:lnTo>
                  <a:lnTo>
                    <a:pt x="3693" y="1017"/>
                  </a:lnTo>
                  <a:lnTo>
                    <a:pt x="3490" y="1068"/>
                  </a:lnTo>
                  <a:lnTo>
                    <a:pt x="3295" y="1127"/>
                  </a:lnTo>
                  <a:lnTo>
                    <a:pt x="3109" y="1212"/>
                  </a:lnTo>
                  <a:lnTo>
                    <a:pt x="2931" y="1313"/>
                  </a:lnTo>
                  <a:lnTo>
                    <a:pt x="2761" y="1432"/>
                  </a:lnTo>
                  <a:lnTo>
                    <a:pt x="2601" y="1567"/>
                  </a:lnTo>
                  <a:lnTo>
                    <a:pt x="2601" y="1567"/>
                  </a:lnTo>
                  <a:lnTo>
                    <a:pt x="2499" y="1669"/>
                  </a:lnTo>
                  <a:lnTo>
                    <a:pt x="2406" y="1779"/>
                  </a:lnTo>
                  <a:lnTo>
                    <a:pt x="2313" y="1889"/>
                  </a:lnTo>
                  <a:lnTo>
                    <a:pt x="2236" y="2008"/>
                  </a:lnTo>
                  <a:lnTo>
                    <a:pt x="2160" y="2126"/>
                  </a:lnTo>
                  <a:lnTo>
                    <a:pt x="2101" y="2253"/>
                  </a:lnTo>
                  <a:lnTo>
                    <a:pt x="2042" y="2389"/>
                  </a:lnTo>
                  <a:lnTo>
                    <a:pt x="1999" y="2525"/>
                  </a:lnTo>
                  <a:lnTo>
                    <a:pt x="1999" y="2525"/>
                  </a:lnTo>
                  <a:lnTo>
                    <a:pt x="1788" y="2550"/>
                  </a:lnTo>
                  <a:lnTo>
                    <a:pt x="1593" y="2601"/>
                  </a:lnTo>
                  <a:lnTo>
                    <a:pt x="1398" y="2668"/>
                  </a:lnTo>
                  <a:lnTo>
                    <a:pt x="1212" y="2753"/>
                  </a:lnTo>
                  <a:lnTo>
                    <a:pt x="1042" y="2855"/>
                  </a:lnTo>
                  <a:lnTo>
                    <a:pt x="873" y="2965"/>
                  </a:lnTo>
                  <a:lnTo>
                    <a:pt x="720" y="3092"/>
                  </a:lnTo>
                  <a:lnTo>
                    <a:pt x="585" y="3236"/>
                  </a:lnTo>
                  <a:lnTo>
                    <a:pt x="458" y="3388"/>
                  </a:lnTo>
                  <a:lnTo>
                    <a:pt x="339" y="3549"/>
                  </a:lnTo>
                  <a:lnTo>
                    <a:pt x="238" y="3727"/>
                  </a:lnTo>
                  <a:lnTo>
                    <a:pt x="161" y="3913"/>
                  </a:lnTo>
                  <a:lnTo>
                    <a:pt x="94" y="4108"/>
                  </a:lnTo>
                  <a:lnTo>
                    <a:pt x="43" y="4303"/>
                  </a:lnTo>
                  <a:lnTo>
                    <a:pt x="17" y="4515"/>
                  </a:lnTo>
                  <a:lnTo>
                    <a:pt x="9" y="4616"/>
                  </a:lnTo>
                  <a:lnTo>
                    <a:pt x="0" y="4727"/>
                  </a:lnTo>
                  <a:lnTo>
                    <a:pt x="0" y="4727"/>
                  </a:lnTo>
                  <a:lnTo>
                    <a:pt x="9" y="4845"/>
                  </a:lnTo>
                  <a:lnTo>
                    <a:pt x="17" y="4964"/>
                  </a:lnTo>
                  <a:lnTo>
                    <a:pt x="34" y="5074"/>
                  </a:lnTo>
                  <a:lnTo>
                    <a:pt x="51" y="5192"/>
                  </a:lnTo>
                  <a:lnTo>
                    <a:pt x="85" y="5302"/>
                  </a:lnTo>
                  <a:lnTo>
                    <a:pt x="119" y="5413"/>
                  </a:lnTo>
                  <a:lnTo>
                    <a:pt x="153" y="5523"/>
                  </a:lnTo>
                  <a:lnTo>
                    <a:pt x="204" y="5633"/>
                  </a:lnTo>
                  <a:lnTo>
                    <a:pt x="255" y="5734"/>
                  </a:lnTo>
                  <a:lnTo>
                    <a:pt x="305" y="5836"/>
                  </a:lnTo>
                  <a:lnTo>
                    <a:pt x="365" y="5938"/>
                  </a:lnTo>
                  <a:lnTo>
                    <a:pt x="432" y="6031"/>
                  </a:lnTo>
                  <a:lnTo>
                    <a:pt x="509" y="6124"/>
                  </a:lnTo>
                  <a:lnTo>
                    <a:pt x="585" y="6217"/>
                  </a:lnTo>
                  <a:lnTo>
                    <a:pt x="670" y="6302"/>
                  </a:lnTo>
                  <a:lnTo>
                    <a:pt x="754" y="6378"/>
                  </a:lnTo>
                  <a:lnTo>
                    <a:pt x="754" y="6378"/>
                  </a:lnTo>
                  <a:lnTo>
                    <a:pt x="890" y="6488"/>
                  </a:lnTo>
                  <a:lnTo>
                    <a:pt x="1025" y="6590"/>
                  </a:lnTo>
                  <a:lnTo>
                    <a:pt x="1178" y="6675"/>
                  </a:lnTo>
                  <a:lnTo>
                    <a:pt x="1330" y="6751"/>
                  </a:lnTo>
                  <a:lnTo>
                    <a:pt x="1491" y="6810"/>
                  </a:lnTo>
                  <a:lnTo>
                    <a:pt x="1652" y="6861"/>
                  </a:lnTo>
                  <a:lnTo>
                    <a:pt x="1821" y="6903"/>
                  </a:lnTo>
                  <a:lnTo>
                    <a:pt x="1991" y="6920"/>
                  </a:lnTo>
                  <a:lnTo>
                    <a:pt x="1991" y="6920"/>
                  </a:lnTo>
                  <a:lnTo>
                    <a:pt x="2050" y="7090"/>
                  </a:lnTo>
                  <a:lnTo>
                    <a:pt x="2118" y="7250"/>
                  </a:lnTo>
                  <a:lnTo>
                    <a:pt x="2203" y="7403"/>
                  </a:lnTo>
                  <a:lnTo>
                    <a:pt x="2304" y="7555"/>
                  </a:lnTo>
                  <a:lnTo>
                    <a:pt x="2406" y="7691"/>
                  </a:lnTo>
                  <a:lnTo>
                    <a:pt x="2524" y="7818"/>
                  </a:lnTo>
                  <a:lnTo>
                    <a:pt x="2651" y="7936"/>
                  </a:lnTo>
                  <a:lnTo>
                    <a:pt x="2787" y="8047"/>
                  </a:lnTo>
                  <a:lnTo>
                    <a:pt x="2922" y="8148"/>
                  </a:lnTo>
                  <a:lnTo>
                    <a:pt x="3075" y="8233"/>
                  </a:lnTo>
                  <a:lnTo>
                    <a:pt x="3236" y="8309"/>
                  </a:lnTo>
                  <a:lnTo>
                    <a:pt x="3397" y="8368"/>
                  </a:lnTo>
                  <a:lnTo>
                    <a:pt x="3566" y="8419"/>
                  </a:lnTo>
                  <a:lnTo>
                    <a:pt x="3744" y="8462"/>
                  </a:lnTo>
                  <a:lnTo>
                    <a:pt x="3922" y="8478"/>
                  </a:lnTo>
                  <a:lnTo>
                    <a:pt x="4108" y="8487"/>
                  </a:lnTo>
                  <a:lnTo>
                    <a:pt x="4108" y="8487"/>
                  </a:lnTo>
                  <a:lnTo>
                    <a:pt x="4261" y="8487"/>
                  </a:lnTo>
                  <a:lnTo>
                    <a:pt x="4413" y="8470"/>
                  </a:lnTo>
                  <a:lnTo>
                    <a:pt x="4557" y="8445"/>
                  </a:lnTo>
                  <a:lnTo>
                    <a:pt x="4709" y="8402"/>
                  </a:lnTo>
                  <a:lnTo>
                    <a:pt x="4853" y="8360"/>
                  </a:lnTo>
                  <a:lnTo>
                    <a:pt x="4989" y="8301"/>
                  </a:lnTo>
                  <a:lnTo>
                    <a:pt x="5124" y="8241"/>
                  </a:lnTo>
                  <a:lnTo>
                    <a:pt x="5260" y="8165"/>
                  </a:lnTo>
                  <a:lnTo>
                    <a:pt x="5260" y="8165"/>
                  </a:lnTo>
                  <a:lnTo>
                    <a:pt x="5387" y="8360"/>
                  </a:lnTo>
                  <a:lnTo>
                    <a:pt x="5531" y="8538"/>
                  </a:lnTo>
                  <a:lnTo>
                    <a:pt x="5607" y="8622"/>
                  </a:lnTo>
                  <a:lnTo>
                    <a:pt x="5692" y="8707"/>
                  </a:lnTo>
                  <a:lnTo>
                    <a:pt x="5777" y="8783"/>
                  </a:lnTo>
                  <a:lnTo>
                    <a:pt x="5870" y="8860"/>
                  </a:lnTo>
                  <a:lnTo>
                    <a:pt x="5870" y="8860"/>
                  </a:lnTo>
                  <a:lnTo>
                    <a:pt x="6048" y="8995"/>
                  </a:lnTo>
                  <a:lnTo>
                    <a:pt x="6242" y="9114"/>
                  </a:lnTo>
                  <a:lnTo>
                    <a:pt x="6437" y="9215"/>
                  </a:lnTo>
                  <a:lnTo>
                    <a:pt x="6649" y="9292"/>
                  </a:lnTo>
                  <a:lnTo>
                    <a:pt x="6861" y="9359"/>
                  </a:lnTo>
                  <a:lnTo>
                    <a:pt x="7081" y="9410"/>
                  </a:lnTo>
                  <a:lnTo>
                    <a:pt x="7301" y="9436"/>
                  </a:lnTo>
                  <a:lnTo>
                    <a:pt x="7530" y="9444"/>
                  </a:lnTo>
                  <a:lnTo>
                    <a:pt x="7530" y="9444"/>
                  </a:lnTo>
                  <a:lnTo>
                    <a:pt x="7750" y="9436"/>
                  </a:lnTo>
                  <a:lnTo>
                    <a:pt x="7979" y="9410"/>
                  </a:lnTo>
                  <a:lnTo>
                    <a:pt x="8199" y="9359"/>
                  </a:lnTo>
                  <a:lnTo>
                    <a:pt x="8411" y="9292"/>
                  </a:lnTo>
                  <a:lnTo>
                    <a:pt x="8614" y="9215"/>
                  </a:lnTo>
                  <a:lnTo>
                    <a:pt x="8817" y="9114"/>
                  </a:lnTo>
                  <a:lnTo>
                    <a:pt x="9012" y="8995"/>
                  </a:lnTo>
                  <a:lnTo>
                    <a:pt x="9190" y="8860"/>
                  </a:lnTo>
                  <a:lnTo>
                    <a:pt x="9190" y="8860"/>
                  </a:lnTo>
                  <a:lnTo>
                    <a:pt x="9283" y="8783"/>
                  </a:lnTo>
                  <a:lnTo>
                    <a:pt x="9368" y="8707"/>
                  </a:lnTo>
                  <a:lnTo>
                    <a:pt x="9444" y="8622"/>
                  </a:lnTo>
                  <a:lnTo>
                    <a:pt x="9529" y="8538"/>
                  </a:lnTo>
                  <a:lnTo>
                    <a:pt x="9673" y="8360"/>
                  </a:lnTo>
                  <a:lnTo>
                    <a:pt x="9800" y="8165"/>
                  </a:lnTo>
                  <a:lnTo>
                    <a:pt x="9800" y="8165"/>
                  </a:lnTo>
                  <a:lnTo>
                    <a:pt x="9927" y="8241"/>
                  </a:lnTo>
                  <a:lnTo>
                    <a:pt x="10062" y="8301"/>
                  </a:lnTo>
                  <a:lnTo>
                    <a:pt x="10206" y="8360"/>
                  </a:lnTo>
                  <a:lnTo>
                    <a:pt x="10350" y="8402"/>
                  </a:lnTo>
                  <a:lnTo>
                    <a:pt x="10494" y="8445"/>
                  </a:lnTo>
                  <a:lnTo>
                    <a:pt x="10646" y="8470"/>
                  </a:lnTo>
                  <a:lnTo>
                    <a:pt x="10799" y="8487"/>
                  </a:lnTo>
                  <a:lnTo>
                    <a:pt x="10951" y="8487"/>
                  </a:lnTo>
                  <a:lnTo>
                    <a:pt x="10951" y="8487"/>
                  </a:lnTo>
                  <a:lnTo>
                    <a:pt x="11129" y="8478"/>
                  </a:lnTo>
                  <a:lnTo>
                    <a:pt x="11316" y="8462"/>
                  </a:lnTo>
                  <a:lnTo>
                    <a:pt x="11485" y="8419"/>
                  </a:lnTo>
                  <a:lnTo>
                    <a:pt x="11654" y="8368"/>
                  </a:lnTo>
                  <a:lnTo>
                    <a:pt x="11824" y="8309"/>
                  </a:lnTo>
                  <a:lnTo>
                    <a:pt x="11976" y="8233"/>
                  </a:lnTo>
                  <a:lnTo>
                    <a:pt x="12129" y="8148"/>
                  </a:lnTo>
                  <a:lnTo>
                    <a:pt x="12273" y="8047"/>
                  </a:lnTo>
                  <a:lnTo>
                    <a:pt x="12408" y="7936"/>
                  </a:lnTo>
                  <a:lnTo>
                    <a:pt x="12535" y="7818"/>
                  </a:lnTo>
                  <a:lnTo>
                    <a:pt x="12654" y="7691"/>
                  </a:lnTo>
                  <a:lnTo>
                    <a:pt x="12755" y="7555"/>
                  </a:lnTo>
                  <a:lnTo>
                    <a:pt x="12849" y="7403"/>
                  </a:lnTo>
                  <a:lnTo>
                    <a:pt x="12933" y="7250"/>
                  </a:lnTo>
                  <a:lnTo>
                    <a:pt x="13009" y="7090"/>
                  </a:lnTo>
                  <a:lnTo>
                    <a:pt x="13069" y="6920"/>
                  </a:lnTo>
                  <a:lnTo>
                    <a:pt x="13069" y="6920"/>
                  </a:lnTo>
                  <a:lnTo>
                    <a:pt x="13238" y="6903"/>
                  </a:lnTo>
                  <a:lnTo>
                    <a:pt x="13399" y="6861"/>
                  </a:lnTo>
                  <a:lnTo>
                    <a:pt x="13568" y="6810"/>
                  </a:lnTo>
                  <a:lnTo>
                    <a:pt x="13721" y="6751"/>
                  </a:lnTo>
                  <a:lnTo>
                    <a:pt x="13882" y="6675"/>
                  </a:lnTo>
                  <a:lnTo>
                    <a:pt x="14026" y="6590"/>
                  </a:lnTo>
                  <a:lnTo>
                    <a:pt x="14170" y="6488"/>
                  </a:lnTo>
                  <a:lnTo>
                    <a:pt x="14305" y="6378"/>
                  </a:lnTo>
                  <a:lnTo>
                    <a:pt x="14305" y="6378"/>
                  </a:lnTo>
                  <a:lnTo>
                    <a:pt x="14390" y="6302"/>
                  </a:lnTo>
                  <a:lnTo>
                    <a:pt x="14475" y="6217"/>
                  </a:lnTo>
                  <a:lnTo>
                    <a:pt x="14551" y="6124"/>
                  </a:lnTo>
                  <a:lnTo>
                    <a:pt x="14619" y="6031"/>
                  </a:lnTo>
                  <a:lnTo>
                    <a:pt x="14686" y="5938"/>
                  </a:lnTo>
                  <a:lnTo>
                    <a:pt x="14746" y="5836"/>
                  </a:lnTo>
                  <a:lnTo>
                    <a:pt x="14805" y="5734"/>
                  </a:lnTo>
                  <a:lnTo>
                    <a:pt x="14856" y="5633"/>
                  </a:lnTo>
                  <a:lnTo>
                    <a:pt x="14898" y="5523"/>
                  </a:lnTo>
                  <a:lnTo>
                    <a:pt x="14940" y="5413"/>
                  </a:lnTo>
                  <a:lnTo>
                    <a:pt x="14974" y="5302"/>
                  </a:lnTo>
                  <a:lnTo>
                    <a:pt x="15000" y="5192"/>
                  </a:lnTo>
                  <a:lnTo>
                    <a:pt x="15025" y="5074"/>
                  </a:lnTo>
                  <a:lnTo>
                    <a:pt x="15042" y="4964"/>
                  </a:lnTo>
                  <a:lnTo>
                    <a:pt x="15051" y="4845"/>
                  </a:lnTo>
                  <a:lnTo>
                    <a:pt x="15051" y="4727"/>
                  </a:lnTo>
                  <a:lnTo>
                    <a:pt x="15051" y="4727"/>
                  </a:lnTo>
                  <a:lnTo>
                    <a:pt x="15051" y="4608"/>
                  </a:lnTo>
                  <a:lnTo>
                    <a:pt x="15042" y="4489"/>
                  </a:lnTo>
                  <a:lnTo>
                    <a:pt x="15025" y="4371"/>
                  </a:lnTo>
                  <a:lnTo>
                    <a:pt x="15000" y="4252"/>
                  </a:lnTo>
                  <a:lnTo>
                    <a:pt x="14974" y="4142"/>
                  </a:lnTo>
                  <a:lnTo>
                    <a:pt x="14940" y="4032"/>
                  </a:lnTo>
                  <a:lnTo>
                    <a:pt x="14898" y="3922"/>
                  </a:lnTo>
                  <a:lnTo>
                    <a:pt x="14856" y="3812"/>
                  </a:lnTo>
                  <a:lnTo>
                    <a:pt x="14805" y="3710"/>
                  </a:lnTo>
                  <a:lnTo>
                    <a:pt x="14746" y="3609"/>
                  </a:lnTo>
                  <a:lnTo>
                    <a:pt x="14686" y="3507"/>
                  </a:lnTo>
                  <a:lnTo>
                    <a:pt x="14619" y="3414"/>
                  </a:lnTo>
                  <a:lnTo>
                    <a:pt x="14551" y="3321"/>
                  </a:lnTo>
                  <a:lnTo>
                    <a:pt x="14475" y="3227"/>
                  </a:lnTo>
                  <a:lnTo>
                    <a:pt x="14390" y="3143"/>
                  </a:lnTo>
                  <a:lnTo>
                    <a:pt x="14305" y="3067"/>
                  </a:lnTo>
                  <a:lnTo>
                    <a:pt x="14305" y="30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2" name="Google Shape;10332;p44"/>
            <p:cNvSpPr/>
            <p:nvPr/>
          </p:nvSpPr>
          <p:spPr>
            <a:xfrm>
              <a:off x="1244950" y="-33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3" name="Google Shape;10333;p44"/>
          <p:cNvGrpSpPr/>
          <p:nvPr/>
        </p:nvGrpSpPr>
        <p:grpSpPr>
          <a:xfrm>
            <a:off x="5238211" y="2735133"/>
            <a:ext cx="300887" cy="300887"/>
            <a:chOff x="1773750" y="1019000"/>
            <a:chExt cx="451850" cy="451850"/>
          </a:xfrm>
        </p:grpSpPr>
        <p:sp>
          <p:nvSpPr>
            <p:cNvPr id="10334" name="Google Shape;10334;p44"/>
            <p:cNvSpPr/>
            <p:nvPr/>
          </p:nvSpPr>
          <p:spPr>
            <a:xfrm>
              <a:off x="1773750" y="1019000"/>
              <a:ext cx="451850" cy="451850"/>
            </a:xfrm>
            <a:custGeom>
              <a:avLst/>
              <a:gdLst/>
              <a:ahLst/>
              <a:cxnLst/>
              <a:rect l="l" t="t" r="r" b="b"/>
              <a:pathLst>
                <a:path w="18074" h="18074" extrusionOk="0">
                  <a:moveTo>
                    <a:pt x="7495" y="5327"/>
                  </a:moveTo>
                  <a:lnTo>
                    <a:pt x="8503" y="5768"/>
                  </a:lnTo>
                  <a:lnTo>
                    <a:pt x="8503" y="7758"/>
                  </a:lnTo>
                  <a:lnTo>
                    <a:pt x="7097" y="6344"/>
                  </a:lnTo>
                  <a:lnTo>
                    <a:pt x="7495" y="5327"/>
                  </a:lnTo>
                  <a:close/>
                  <a:moveTo>
                    <a:pt x="10570" y="5319"/>
                  </a:moveTo>
                  <a:lnTo>
                    <a:pt x="10968" y="6352"/>
                  </a:lnTo>
                  <a:lnTo>
                    <a:pt x="9562" y="7758"/>
                  </a:lnTo>
                  <a:lnTo>
                    <a:pt x="9562" y="5759"/>
                  </a:lnTo>
                  <a:lnTo>
                    <a:pt x="10570" y="5319"/>
                  </a:lnTo>
                  <a:close/>
                  <a:moveTo>
                    <a:pt x="6352" y="7098"/>
                  </a:moveTo>
                  <a:lnTo>
                    <a:pt x="7758" y="8503"/>
                  </a:lnTo>
                  <a:lnTo>
                    <a:pt x="5768" y="8503"/>
                  </a:lnTo>
                  <a:lnTo>
                    <a:pt x="5327" y="7504"/>
                  </a:lnTo>
                  <a:lnTo>
                    <a:pt x="6352" y="7098"/>
                  </a:lnTo>
                  <a:close/>
                  <a:moveTo>
                    <a:pt x="11722" y="7098"/>
                  </a:moveTo>
                  <a:lnTo>
                    <a:pt x="12746" y="7496"/>
                  </a:lnTo>
                  <a:lnTo>
                    <a:pt x="12306" y="8503"/>
                  </a:lnTo>
                  <a:lnTo>
                    <a:pt x="10316" y="8503"/>
                  </a:lnTo>
                  <a:lnTo>
                    <a:pt x="11722" y="7098"/>
                  </a:lnTo>
                  <a:close/>
                  <a:moveTo>
                    <a:pt x="7758" y="9562"/>
                  </a:moveTo>
                  <a:lnTo>
                    <a:pt x="6352" y="10968"/>
                  </a:lnTo>
                  <a:lnTo>
                    <a:pt x="5327" y="10578"/>
                  </a:lnTo>
                  <a:lnTo>
                    <a:pt x="5768" y="9562"/>
                  </a:lnTo>
                  <a:close/>
                  <a:moveTo>
                    <a:pt x="12306" y="9562"/>
                  </a:moveTo>
                  <a:lnTo>
                    <a:pt x="12746" y="10562"/>
                  </a:lnTo>
                  <a:lnTo>
                    <a:pt x="11722" y="10968"/>
                  </a:lnTo>
                  <a:lnTo>
                    <a:pt x="10316" y="9562"/>
                  </a:lnTo>
                  <a:close/>
                  <a:moveTo>
                    <a:pt x="9562" y="10316"/>
                  </a:moveTo>
                  <a:lnTo>
                    <a:pt x="10976" y="11722"/>
                  </a:lnTo>
                  <a:lnTo>
                    <a:pt x="10578" y="12738"/>
                  </a:lnTo>
                  <a:lnTo>
                    <a:pt x="9562" y="12298"/>
                  </a:lnTo>
                  <a:lnTo>
                    <a:pt x="9562" y="10316"/>
                  </a:lnTo>
                  <a:close/>
                  <a:moveTo>
                    <a:pt x="8503" y="10316"/>
                  </a:moveTo>
                  <a:lnTo>
                    <a:pt x="8503" y="12306"/>
                  </a:lnTo>
                  <a:lnTo>
                    <a:pt x="7504" y="12747"/>
                  </a:lnTo>
                  <a:lnTo>
                    <a:pt x="7097" y="11722"/>
                  </a:lnTo>
                  <a:lnTo>
                    <a:pt x="8503" y="10316"/>
                  </a:lnTo>
                  <a:close/>
                  <a:moveTo>
                    <a:pt x="8978" y="0"/>
                  </a:moveTo>
                  <a:lnTo>
                    <a:pt x="8927" y="9"/>
                  </a:lnTo>
                  <a:lnTo>
                    <a:pt x="8876" y="17"/>
                  </a:lnTo>
                  <a:lnTo>
                    <a:pt x="8825" y="43"/>
                  </a:lnTo>
                  <a:lnTo>
                    <a:pt x="8740" y="85"/>
                  </a:lnTo>
                  <a:lnTo>
                    <a:pt x="8664" y="153"/>
                  </a:lnTo>
                  <a:lnTo>
                    <a:pt x="8596" y="229"/>
                  </a:lnTo>
                  <a:lnTo>
                    <a:pt x="8546" y="322"/>
                  </a:lnTo>
                  <a:lnTo>
                    <a:pt x="8529" y="373"/>
                  </a:lnTo>
                  <a:lnTo>
                    <a:pt x="8520" y="424"/>
                  </a:lnTo>
                  <a:lnTo>
                    <a:pt x="8512" y="474"/>
                  </a:lnTo>
                  <a:lnTo>
                    <a:pt x="8503" y="525"/>
                  </a:lnTo>
                  <a:lnTo>
                    <a:pt x="8503" y="1296"/>
                  </a:lnTo>
                  <a:lnTo>
                    <a:pt x="7792" y="881"/>
                  </a:lnTo>
                  <a:lnTo>
                    <a:pt x="7750" y="856"/>
                  </a:lnTo>
                  <a:lnTo>
                    <a:pt x="7699" y="839"/>
                  </a:lnTo>
                  <a:lnTo>
                    <a:pt x="7648" y="822"/>
                  </a:lnTo>
                  <a:lnTo>
                    <a:pt x="7597" y="813"/>
                  </a:lnTo>
                  <a:lnTo>
                    <a:pt x="7495" y="813"/>
                  </a:lnTo>
                  <a:lnTo>
                    <a:pt x="7394" y="830"/>
                  </a:lnTo>
                  <a:lnTo>
                    <a:pt x="7301" y="864"/>
                  </a:lnTo>
                  <a:lnTo>
                    <a:pt x="7207" y="915"/>
                  </a:lnTo>
                  <a:lnTo>
                    <a:pt x="7174" y="949"/>
                  </a:lnTo>
                  <a:lnTo>
                    <a:pt x="7131" y="991"/>
                  </a:lnTo>
                  <a:lnTo>
                    <a:pt x="7097" y="1033"/>
                  </a:lnTo>
                  <a:lnTo>
                    <a:pt x="7072" y="1076"/>
                  </a:lnTo>
                  <a:lnTo>
                    <a:pt x="7047" y="1127"/>
                  </a:lnTo>
                  <a:lnTo>
                    <a:pt x="7030" y="1177"/>
                  </a:lnTo>
                  <a:lnTo>
                    <a:pt x="7013" y="1228"/>
                  </a:lnTo>
                  <a:lnTo>
                    <a:pt x="7004" y="1279"/>
                  </a:lnTo>
                  <a:lnTo>
                    <a:pt x="7004" y="1381"/>
                  </a:lnTo>
                  <a:lnTo>
                    <a:pt x="7021" y="1474"/>
                  </a:lnTo>
                  <a:lnTo>
                    <a:pt x="7055" y="1575"/>
                  </a:lnTo>
                  <a:lnTo>
                    <a:pt x="7106" y="1660"/>
                  </a:lnTo>
                  <a:lnTo>
                    <a:pt x="7140" y="1703"/>
                  </a:lnTo>
                  <a:lnTo>
                    <a:pt x="7182" y="1736"/>
                  </a:lnTo>
                  <a:lnTo>
                    <a:pt x="7216" y="1770"/>
                  </a:lnTo>
                  <a:lnTo>
                    <a:pt x="7267" y="1796"/>
                  </a:lnTo>
                  <a:lnTo>
                    <a:pt x="8503" y="2516"/>
                  </a:lnTo>
                  <a:lnTo>
                    <a:pt x="8503" y="4608"/>
                  </a:lnTo>
                  <a:lnTo>
                    <a:pt x="7411" y="4133"/>
                  </a:lnTo>
                  <a:lnTo>
                    <a:pt x="7360" y="4116"/>
                  </a:lnTo>
                  <a:lnTo>
                    <a:pt x="7309" y="4099"/>
                  </a:lnTo>
                  <a:lnTo>
                    <a:pt x="7258" y="4091"/>
                  </a:lnTo>
                  <a:lnTo>
                    <a:pt x="7148" y="4091"/>
                  </a:lnTo>
                  <a:lnTo>
                    <a:pt x="7097" y="4099"/>
                  </a:lnTo>
                  <a:lnTo>
                    <a:pt x="7047" y="4116"/>
                  </a:lnTo>
                  <a:lnTo>
                    <a:pt x="6996" y="4133"/>
                  </a:lnTo>
                  <a:lnTo>
                    <a:pt x="6945" y="4159"/>
                  </a:lnTo>
                  <a:lnTo>
                    <a:pt x="6903" y="4184"/>
                  </a:lnTo>
                  <a:lnTo>
                    <a:pt x="6860" y="4218"/>
                  </a:lnTo>
                  <a:lnTo>
                    <a:pt x="6818" y="4252"/>
                  </a:lnTo>
                  <a:lnTo>
                    <a:pt x="6784" y="4294"/>
                  </a:lnTo>
                  <a:lnTo>
                    <a:pt x="6759" y="4336"/>
                  </a:lnTo>
                  <a:lnTo>
                    <a:pt x="6725" y="4379"/>
                  </a:lnTo>
                  <a:lnTo>
                    <a:pt x="6708" y="4430"/>
                  </a:lnTo>
                  <a:lnTo>
                    <a:pt x="6276" y="5531"/>
                  </a:lnTo>
                  <a:lnTo>
                    <a:pt x="4802" y="4049"/>
                  </a:lnTo>
                  <a:lnTo>
                    <a:pt x="5175" y="2668"/>
                  </a:lnTo>
                  <a:lnTo>
                    <a:pt x="5183" y="2617"/>
                  </a:lnTo>
                  <a:lnTo>
                    <a:pt x="5192" y="2558"/>
                  </a:lnTo>
                  <a:lnTo>
                    <a:pt x="5192" y="2507"/>
                  </a:lnTo>
                  <a:lnTo>
                    <a:pt x="5183" y="2456"/>
                  </a:lnTo>
                  <a:lnTo>
                    <a:pt x="5158" y="2355"/>
                  </a:lnTo>
                  <a:lnTo>
                    <a:pt x="5116" y="2261"/>
                  </a:lnTo>
                  <a:lnTo>
                    <a:pt x="5056" y="2185"/>
                  </a:lnTo>
                  <a:lnTo>
                    <a:pt x="4989" y="2109"/>
                  </a:lnTo>
                  <a:lnTo>
                    <a:pt x="4946" y="2084"/>
                  </a:lnTo>
                  <a:lnTo>
                    <a:pt x="4895" y="2058"/>
                  </a:lnTo>
                  <a:lnTo>
                    <a:pt x="4845" y="2033"/>
                  </a:lnTo>
                  <a:lnTo>
                    <a:pt x="4794" y="2016"/>
                  </a:lnTo>
                  <a:lnTo>
                    <a:pt x="4743" y="2007"/>
                  </a:lnTo>
                  <a:lnTo>
                    <a:pt x="4692" y="1999"/>
                  </a:lnTo>
                  <a:lnTo>
                    <a:pt x="4641" y="1999"/>
                  </a:lnTo>
                  <a:lnTo>
                    <a:pt x="4590" y="2007"/>
                  </a:lnTo>
                  <a:lnTo>
                    <a:pt x="4489" y="2033"/>
                  </a:lnTo>
                  <a:lnTo>
                    <a:pt x="4396" y="2067"/>
                  </a:lnTo>
                  <a:lnTo>
                    <a:pt x="4311" y="2126"/>
                  </a:lnTo>
                  <a:lnTo>
                    <a:pt x="4243" y="2202"/>
                  </a:lnTo>
                  <a:lnTo>
                    <a:pt x="4209" y="2245"/>
                  </a:lnTo>
                  <a:lnTo>
                    <a:pt x="4184" y="2295"/>
                  </a:lnTo>
                  <a:lnTo>
                    <a:pt x="4167" y="2338"/>
                  </a:lnTo>
                  <a:lnTo>
                    <a:pt x="4150" y="2389"/>
                  </a:lnTo>
                  <a:lnTo>
                    <a:pt x="3938" y="3185"/>
                  </a:lnTo>
                  <a:lnTo>
                    <a:pt x="3396" y="2643"/>
                  </a:lnTo>
                  <a:lnTo>
                    <a:pt x="3354" y="2609"/>
                  </a:lnTo>
                  <a:lnTo>
                    <a:pt x="3312" y="2575"/>
                  </a:lnTo>
                  <a:lnTo>
                    <a:pt x="3269" y="2549"/>
                  </a:lnTo>
                  <a:lnTo>
                    <a:pt x="3218" y="2524"/>
                  </a:lnTo>
                  <a:lnTo>
                    <a:pt x="3125" y="2499"/>
                  </a:lnTo>
                  <a:lnTo>
                    <a:pt x="3024" y="2490"/>
                  </a:lnTo>
                  <a:lnTo>
                    <a:pt x="2922" y="2499"/>
                  </a:lnTo>
                  <a:lnTo>
                    <a:pt x="2820" y="2524"/>
                  </a:lnTo>
                  <a:lnTo>
                    <a:pt x="2770" y="2549"/>
                  </a:lnTo>
                  <a:lnTo>
                    <a:pt x="2727" y="2575"/>
                  </a:lnTo>
                  <a:lnTo>
                    <a:pt x="2685" y="2609"/>
                  </a:lnTo>
                  <a:lnTo>
                    <a:pt x="2643" y="2643"/>
                  </a:lnTo>
                  <a:lnTo>
                    <a:pt x="2609" y="2685"/>
                  </a:lnTo>
                  <a:lnTo>
                    <a:pt x="2575" y="2727"/>
                  </a:lnTo>
                  <a:lnTo>
                    <a:pt x="2549" y="2770"/>
                  </a:lnTo>
                  <a:lnTo>
                    <a:pt x="2532" y="2820"/>
                  </a:lnTo>
                  <a:lnTo>
                    <a:pt x="2499" y="2914"/>
                  </a:lnTo>
                  <a:lnTo>
                    <a:pt x="2490" y="3015"/>
                  </a:lnTo>
                  <a:lnTo>
                    <a:pt x="2499" y="3117"/>
                  </a:lnTo>
                  <a:lnTo>
                    <a:pt x="2532" y="3219"/>
                  </a:lnTo>
                  <a:lnTo>
                    <a:pt x="2549" y="3261"/>
                  </a:lnTo>
                  <a:lnTo>
                    <a:pt x="2575" y="3312"/>
                  </a:lnTo>
                  <a:lnTo>
                    <a:pt x="2609" y="3354"/>
                  </a:lnTo>
                  <a:lnTo>
                    <a:pt x="2643" y="3396"/>
                  </a:lnTo>
                  <a:lnTo>
                    <a:pt x="3185" y="3938"/>
                  </a:lnTo>
                  <a:lnTo>
                    <a:pt x="2397" y="4150"/>
                  </a:lnTo>
                  <a:lnTo>
                    <a:pt x="2346" y="4167"/>
                  </a:lnTo>
                  <a:lnTo>
                    <a:pt x="2295" y="4184"/>
                  </a:lnTo>
                  <a:lnTo>
                    <a:pt x="2244" y="4209"/>
                  </a:lnTo>
                  <a:lnTo>
                    <a:pt x="2202" y="4243"/>
                  </a:lnTo>
                  <a:lnTo>
                    <a:pt x="2134" y="4311"/>
                  </a:lnTo>
                  <a:lnTo>
                    <a:pt x="2075" y="4396"/>
                  </a:lnTo>
                  <a:lnTo>
                    <a:pt x="2033" y="4489"/>
                  </a:lnTo>
                  <a:lnTo>
                    <a:pt x="2007" y="4582"/>
                  </a:lnTo>
                  <a:lnTo>
                    <a:pt x="1999" y="4641"/>
                  </a:lnTo>
                  <a:lnTo>
                    <a:pt x="1999" y="4692"/>
                  </a:lnTo>
                  <a:lnTo>
                    <a:pt x="2007" y="4743"/>
                  </a:lnTo>
                  <a:lnTo>
                    <a:pt x="2016" y="4794"/>
                  </a:lnTo>
                  <a:lnTo>
                    <a:pt x="2050" y="4879"/>
                  </a:lnTo>
                  <a:lnTo>
                    <a:pt x="2092" y="4955"/>
                  </a:lnTo>
                  <a:lnTo>
                    <a:pt x="2151" y="5023"/>
                  </a:lnTo>
                  <a:lnTo>
                    <a:pt x="2211" y="5082"/>
                  </a:lnTo>
                  <a:lnTo>
                    <a:pt x="2287" y="5124"/>
                  </a:lnTo>
                  <a:lnTo>
                    <a:pt x="2363" y="5158"/>
                  </a:lnTo>
                  <a:lnTo>
                    <a:pt x="2448" y="5183"/>
                  </a:lnTo>
                  <a:lnTo>
                    <a:pt x="2532" y="5192"/>
                  </a:lnTo>
                  <a:lnTo>
                    <a:pt x="2600" y="5183"/>
                  </a:lnTo>
                  <a:lnTo>
                    <a:pt x="2668" y="5167"/>
                  </a:lnTo>
                  <a:lnTo>
                    <a:pt x="4048" y="4802"/>
                  </a:lnTo>
                  <a:lnTo>
                    <a:pt x="5531" y="6284"/>
                  </a:lnTo>
                  <a:lnTo>
                    <a:pt x="4421" y="6716"/>
                  </a:lnTo>
                  <a:lnTo>
                    <a:pt x="4370" y="6742"/>
                  </a:lnTo>
                  <a:lnTo>
                    <a:pt x="4328" y="6767"/>
                  </a:lnTo>
                  <a:lnTo>
                    <a:pt x="4286" y="6801"/>
                  </a:lnTo>
                  <a:lnTo>
                    <a:pt x="4243" y="6835"/>
                  </a:lnTo>
                  <a:lnTo>
                    <a:pt x="4209" y="6877"/>
                  </a:lnTo>
                  <a:lnTo>
                    <a:pt x="4175" y="6920"/>
                  </a:lnTo>
                  <a:lnTo>
                    <a:pt x="4150" y="6962"/>
                  </a:lnTo>
                  <a:lnTo>
                    <a:pt x="4125" y="7013"/>
                  </a:lnTo>
                  <a:lnTo>
                    <a:pt x="4108" y="7064"/>
                  </a:lnTo>
                  <a:lnTo>
                    <a:pt x="4099" y="7114"/>
                  </a:lnTo>
                  <a:lnTo>
                    <a:pt x="4091" y="7165"/>
                  </a:lnTo>
                  <a:lnTo>
                    <a:pt x="4091" y="7216"/>
                  </a:lnTo>
                  <a:lnTo>
                    <a:pt x="4091" y="7267"/>
                  </a:lnTo>
                  <a:lnTo>
                    <a:pt x="4099" y="7326"/>
                  </a:lnTo>
                  <a:lnTo>
                    <a:pt x="4116" y="7377"/>
                  </a:lnTo>
                  <a:lnTo>
                    <a:pt x="4133" y="7428"/>
                  </a:lnTo>
                  <a:lnTo>
                    <a:pt x="4607" y="8503"/>
                  </a:lnTo>
                  <a:lnTo>
                    <a:pt x="2515" y="8503"/>
                  </a:lnTo>
                  <a:lnTo>
                    <a:pt x="1804" y="7267"/>
                  </a:lnTo>
                  <a:lnTo>
                    <a:pt x="1770" y="7216"/>
                  </a:lnTo>
                  <a:lnTo>
                    <a:pt x="1736" y="7174"/>
                  </a:lnTo>
                  <a:lnTo>
                    <a:pt x="1702" y="7140"/>
                  </a:lnTo>
                  <a:lnTo>
                    <a:pt x="1660" y="7106"/>
                  </a:lnTo>
                  <a:lnTo>
                    <a:pt x="1575" y="7055"/>
                  </a:lnTo>
                  <a:lnTo>
                    <a:pt x="1482" y="7013"/>
                  </a:lnTo>
                  <a:lnTo>
                    <a:pt x="1381" y="6996"/>
                  </a:lnTo>
                  <a:lnTo>
                    <a:pt x="1279" y="7004"/>
                  </a:lnTo>
                  <a:lnTo>
                    <a:pt x="1228" y="7013"/>
                  </a:lnTo>
                  <a:lnTo>
                    <a:pt x="1177" y="7021"/>
                  </a:lnTo>
                  <a:lnTo>
                    <a:pt x="1126" y="7047"/>
                  </a:lnTo>
                  <a:lnTo>
                    <a:pt x="1076" y="7072"/>
                  </a:lnTo>
                  <a:lnTo>
                    <a:pt x="1033" y="7098"/>
                  </a:lnTo>
                  <a:lnTo>
                    <a:pt x="991" y="7131"/>
                  </a:lnTo>
                  <a:lnTo>
                    <a:pt x="957" y="7165"/>
                  </a:lnTo>
                  <a:lnTo>
                    <a:pt x="923" y="7208"/>
                  </a:lnTo>
                  <a:lnTo>
                    <a:pt x="864" y="7292"/>
                  </a:lnTo>
                  <a:lnTo>
                    <a:pt x="830" y="7394"/>
                  </a:lnTo>
                  <a:lnTo>
                    <a:pt x="813" y="7487"/>
                  </a:lnTo>
                  <a:lnTo>
                    <a:pt x="813" y="7597"/>
                  </a:lnTo>
                  <a:lnTo>
                    <a:pt x="830" y="7648"/>
                  </a:lnTo>
                  <a:lnTo>
                    <a:pt x="839" y="7699"/>
                  </a:lnTo>
                  <a:lnTo>
                    <a:pt x="855" y="7741"/>
                  </a:lnTo>
                  <a:lnTo>
                    <a:pt x="881" y="7792"/>
                  </a:lnTo>
                  <a:lnTo>
                    <a:pt x="1296" y="8503"/>
                  </a:lnTo>
                  <a:lnTo>
                    <a:pt x="474" y="8503"/>
                  </a:lnTo>
                  <a:lnTo>
                    <a:pt x="424" y="8512"/>
                  </a:lnTo>
                  <a:lnTo>
                    <a:pt x="373" y="8529"/>
                  </a:lnTo>
                  <a:lnTo>
                    <a:pt x="322" y="8546"/>
                  </a:lnTo>
                  <a:lnTo>
                    <a:pt x="229" y="8597"/>
                  </a:lnTo>
                  <a:lnTo>
                    <a:pt x="153" y="8656"/>
                  </a:lnTo>
                  <a:lnTo>
                    <a:pt x="93" y="8741"/>
                  </a:lnTo>
                  <a:lnTo>
                    <a:pt x="42" y="8825"/>
                  </a:lnTo>
                  <a:lnTo>
                    <a:pt x="25" y="8876"/>
                  </a:lnTo>
                  <a:lnTo>
                    <a:pt x="9" y="8927"/>
                  </a:lnTo>
                  <a:lnTo>
                    <a:pt x="0" y="8978"/>
                  </a:lnTo>
                  <a:lnTo>
                    <a:pt x="0" y="9037"/>
                  </a:lnTo>
                  <a:lnTo>
                    <a:pt x="0" y="9088"/>
                  </a:lnTo>
                  <a:lnTo>
                    <a:pt x="9" y="9139"/>
                  </a:lnTo>
                  <a:lnTo>
                    <a:pt x="25" y="9189"/>
                  </a:lnTo>
                  <a:lnTo>
                    <a:pt x="42" y="9240"/>
                  </a:lnTo>
                  <a:lnTo>
                    <a:pt x="93" y="9333"/>
                  </a:lnTo>
                  <a:lnTo>
                    <a:pt x="153" y="9410"/>
                  </a:lnTo>
                  <a:lnTo>
                    <a:pt x="229" y="9469"/>
                  </a:lnTo>
                  <a:lnTo>
                    <a:pt x="322" y="9520"/>
                  </a:lnTo>
                  <a:lnTo>
                    <a:pt x="373" y="9537"/>
                  </a:lnTo>
                  <a:lnTo>
                    <a:pt x="424" y="9554"/>
                  </a:lnTo>
                  <a:lnTo>
                    <a:pt x="474" y="9562"/>
                  </a:lnTo>
                  <a:lnTo>
                    <a:pt x="1296" y="9562"/>
                  </a:lnTo>
                  <a:lnTo>
                    <a:pt x="881" y="10274"/>
                  </a:lnTo>
                  <a:lnTo>
                    <a:pt x="855" y="10324"/>
                  </a:lnTo>
                  <a:lnTo>
                    <a:pt x="839" y="10375"/>
                  </a:lnTo>
                  <a:lnTo>
                    <a:pt x="830" y="10426"/>
                  </a:lnTo>
                  <a:lnTo>
                    <a:pt x="813" y="10477"/>
                  </a:lnTo>
                  <a:lnTo>
                    <a:pt x="813" y="10578"/>
                  </a:lnTo>
                  <a:lnTo>
                    <a:pt x="830" y="10680"/>
                  </a:lnTo>
                  <a:lnTo>
                    <a:pt x="864" y="10773"/>
                  </a:lnTo>
                  <a:lnTo>
                    <a:pt x="923" y="10858"/>
                  </a:lnTo>
                  <a:lnTo>
                    <a:pt x="957" y="10900"/>
                  </a:lnTo>
                  <a:lnTo>
                    <a:pt x="991" y="10934"/>
                  </a:lnTo>
                  <a:lnTo>
                    <a:pt x="1033" y="10968"/>
                  </a:lnTo>
                  <a:lnTo>
                    <a:pt x="1076" y="10993"/>
                  </a:lnTo>
                  <a:lnTo>
                    <a:pt x="1143" y="11027"/>
                  </a:lnTo>
                  <a:lnTo>
                    <a:pt x="1211" y="11053"/>
                  </a:lnTo>
                  <a:lnTo>
                    <a:pt x="1270" y="11061"/>
                  </a:lnTo>
                  <a:lnTo>
                    <a:pt x="1338" y="11070"/>
                  </a:lnTo>
                  <a:lnTo>
                    <a:pt x="1414" y="11061"/>
                  </a:lnTo>
                  <a:lnTo>
                    <a:pt x="1474" y="11053"/>
                  </a:lnTo>
                  <a:lnTo>
                    <a:pt x="1541" y="11027"/>
                  </a:lnTo>
                  <a:lnTo>
                    <a:pt x="1601" y="11002"/>
                  </a:lnTo>
                  <a:lnTo>
                    <a:pt x="1660" y="10960"/>
                  </a:lnTo>
                  <a:lnTo>
                    <a:pt x="1711" y="10917"/>
                  </a:lnTo>
                  <a:lnTo>
                    <a:pt x="1762" y="10866"/>
                  </a:lnTo>
                  <a:lnTo>
                    <a:pt x="1804" y="10807"/>
                  </a:lnTo>
                  <a:lnTo>
                    <a:pt x="2515" y="9562"/>
                  </a:lnTo>
                  <a:lnTo>
                    <a:pt x="4616" y="9562"/>
                  </a:lnTo>
                  <a:lnTo>
                    <a:pt x="4133" y="10655"/>
                  </a:lnTo>
                  <a:lnTo>
                    <a:pt x="4116" y="10705"/>
                  </a:lnTo>
                  <a:lnTo>
                    <a:pt x="4108" y="10756"/>
                  </a:lnTo>
                  <a:lnTo>
                    <a:pt x="4099" y="10816"/>
                  </a:lnTo>
                  <a:lnTo>
                    <a:pt x="4091" y="10866"/>
                  </a:lnTo>
                  <a:lnTo>
                    <a:pt x="4099" y="10917"/>
                  </a:lnTo>
                  <a:lnTo>
                    <a:pt x="4099" y="10968"/>
                  </a:lnTo>
                  <a:lnTo>
                    <a:pt x="4116" y="11019"/>
                  </a:lnTo>
                  <a:lnTo>
                    <a:pt x="4133" y="11070"/>
                  </a:lnTo>
                  <a:lnTo>
                    <a:pt x="4159" y="11120"/>
                  </a:lnTo>
                  <a:lnTo>
                    <a:pt x="4184" y="11163"/>
                  </a:lnTo>
                  <a:lnTo>
                    <a:pt x="4218" y="11205"/>
                  </a:lnTo>
                  <a:lnTo>
                    <a:pt x="4252" y="11248"/>
                  </a:lnTo>
                  <a:lnTo>
                    <a:pt x="4294" y="11281"/>
                  </a:lnTo>
                  <a:lnTo>
                    <a:pt x="4336" y="11315"/>
                  </a:lnTo>
                  <a:lnTo>
                    <a:pt x="4379" y="11341"/>
                  </a:lnTo>
                  <a:lnTo>
                    <a:pt x="4430" y="11366"/>
                  </a:lnTo>
                  <a:lnTo>
                    <a:pt x="5531" y="11790"/>
                  </a:lnTo>
                  <a:lnTo>
                    <a:pt x="4048" y="13272"/>
                  </a:lnTo>
                  <a:lnTo>
                    <a:pt x="2668" y="12899"/>
                  </a:lnTo>
                  <a:lnTo>
                    <a:pt x="2617" y="12882"/>
                  </a:lnTo>
                  <a:lnTo>
                    <a:pt x="2456" y="12882"/>
                  </a:lnTo>
                  <a:lnTo>
                    <a:pt x="2363" y="12908"/>
                  </a:lnTo>
                  <a:lnTo>
                    <a:pt x="2270" y="12950"/>
                  </a:lnTo>
                  <a:lnTo>
                    <a:pt x="2185" y="13009"/>
                  </a:lnTo>
                  <a:lnTo>
                    <a:pt x="2117" y="13085"/>
                  </a:lnTo>
                  <a:lnTo>
                    <a:pt x="2084" y="13128"/>
                  </a:lnTo>
                  <a:lnTo>
                    <a:pt x="2058" y="13170"/>
                  </a:lnTo>
                  <a:lnTo>
                    <a:pt x="2033" y="13221"/>
                  </a:lnTo>
                  <a:lnTo>
                    <a:pt x="2016" y="13272"/>
                  </a:lnTo>
                  <a:lnTo>
                    <a:pt x="2007" y="13323"/>
                  </a:lnTo>
                  <a:lnTo>
                    <a:pt x="1999" y="13373"/>
                  </a:lnTo>
                  <a:lnTo>
                    <a:pt x="1999" y="13433"/>
                  </a:lnTo>
                  <a:lnTo>
                    <a:pt x="2007" y="13483"/>
                  </a:lnTo>
                  <a:lnTo>
                    <a:pt x="2033" y="13577"/>
                  </a:lnTo>
                  <a:lnTo>
                    <a:pt x="2075" y="13670"/>
                  </a:lnTo>
                  <a:lnTo>
                    <a:pt x="2134" y="13754"/>
                  </a:lnTo>
                  <a:lnTo>
                    <a:pt x="2202" y="13822"/>
                  </a:lnTo>
                  <a:lnTo>
                    <a:pt x="2244" y="13856"/>
                  </a:lnTo>
                  <a:lnTo>
                    <a:pt x="2295" y="13882"/>
                  </a:lnTo>
                  <a:lnTo>
                    <a:pt x="2346" y="13907"/>
                  </a:lnTo>
                  <a:lnTo>
                    <a:pt x="2397" y="13924"/>
                  </a:lnTo>
                  <a:lnTo>
                    <a:pt x="3185" y="14136"/>
                  </a:lnTo>
                  <a:lnTo>
                    <a:pt x="2643" y="14678"/>
                  </a:lnTo>
                  <a:lnTo>
                    <a:pt x="2609" y="14712"/>
                  </a:lnTo>
                  <a:lnTo>
                    <a:pt x="2575" y="14754"/>
                  </a:lnTo>
                  <a:lnTo>
                    <a:pt x="2549" y="14805"/>
                  </a:lnTo>
                  <a:lnTo>
                    <a:pt x="2532" y="14847"/>
                  </a:lnTo>
                  <a:lnTo>
                    <a:pt x="2499" y="14949"/>
                  </a:lnTo>
                  <a:lnTo>
                    <a:pt x="2490" y="15050"/>
                  </a:lnTo>
                  <a:lnTo>
                    <a:pt x="2499" y="15152"/>
                  </a:lnTo>
                  <a:lnTo>
                    <a:pt x="2532" y="15245"/>
                  </a:lnTo>
                  <a:lnTo>
                    <a:pt x="2549" y="15296"/>
                  </a:lnTo>
                  <a:lnTo>
                    <a:pt x="2575" y="15338"/>
                  </a:lnTo>
                  <a:lnTo>
                    <a:pt x="2609" y="15381"/>
                  </a:lnTo>
                  <a:lnTo>
                    <a:pt x="2643" y="15423"/>
                  </a:lnTo>
                  <a:lnTo>
                    <a:pt x="2685" y="15457"/>
                  </a:lnTo>
                  <a:lnTo>
                    <a:pt x="2727" y="15491"/>
                  </a:lnTo>
                  <a:lnTo>
                    <a:pt x="2770" y="15516"/>
                  </a:lnTo>
                  <a:lnTo>
                    <a:pt x="2820" y="15542"/>
                  </a:lnTo>
                  <a:lnTo>
                    <a:pt x="2922" y="15567"/>
                  </a:lnTo>
                  <a:lnTo>
                    <a:pt x="3024" y="15575"/>
                  </a:lnTo>
                  <a:lnTo>
                    <a:pt x="3125" y="15567"/>
                  </a:lnTo>
                  <a:lnTo>
                    <a:pt x="3218" y="15542"/>
                  </a:lnTo>
                  <a:lnTo>
                    <a:pt x="3269" y="15516"/>
                  </a:lnTo>
                  <a:lnTo>
                    <a:pt x="3312" y="15491"/>
                  </a:lnTo>
                  <a:lnTo>
                    <a:pt x="3354" y="15457"/>
                  </a:lnTo>
                  <a:lnTo>
                    <a:pt x="3396" y="15423"/>
                  </a:lnTo>
                  <a:lnTo>
                    <a:pt x="3938" y="14881"/>
                  </a:lnTo>
                  <a:lnTo>
                    <a:pt x="4150" y="15677"/>
                  </a:lnTo>
                  <a:lnTo>
                    <a:pt x="4175" y="15762"/>
                  </a:lnTo>
                  <a:lnTo>
                    <a:pt x="4226" y="15838"/>
                  </a:lnTo>
                  <a:lnTo>
                    <a:pt x="4277" y="15906"/>
                  </a:lnTo>
                  <a:lnTo>
                    <a:pt x="4336" y="15957"/>
                  </a:lnTo>
                  <a:lnTo>
                    <a:pt x="4413" y="16007"/>
                  </a:lnTo>
                  <a:lnTo>
                    <a:pt x="4489" y="16041"/>
                  </a:lnTo>
                  <a:lnTo>
                    <a:pt x="4574" y="16058"/>
                  </a:lnTo>
                  <a:lnTo>
                    <a:pt x="4658" y="16067"/>
                  </a:lnTo>
                  <a:lnTo>
                    <a:pt x="4726" y="16067"/>
                  </a:lnTo>
                  <a:lnTo>
                    <a:pt x="4794" y="16050"/>
                  </a:lnTo>
                  <a:lnTo>
                    <a:pt x="4845" y="16033"/>
                  </a:lnTo>
                  <a:lnTo>
                    <a:pt x="4895" y="16007"/>
                  </a:lnTo>
                  <a:lnTo>
                    <a:pt x="4946" y="15982"/>
                  </a:lnTo>
                  <a:lnTo>
                    <a:pt x="4989" y="15957"/>
                  </a:lnTo>
                  <a:lnTo>
                    <a:pt x="5056" y="15889"/>
                  </a:lnTo>
                  <a:lnTo>
                    <a:pt x="5116" y="15804"/>
                  </a:lnTo>
                  <a:lnTo>
                    <a:pt x="5158" y="15711"/>
                  </a:lnTo>
                  <a:lnTo>
                    <a:pt x="5183" y="15609"/>
                  </a:lnTo>
                  <a:lnTo>
                    <a:pt x="5192" y="15558"/>
                  </a:lnTo>
                  <a:lnTo>
                    <a:pt x="5192" y="15508"/>
                  </a:lnTo>
                  <a:lnTo>
                    <a:pt x="5183" y="15457"/>
                  </a:lnTo>
                  <a:lnTo>
                    <a:pt x="5175" y="15398"/>
                  </a:lnTo>
                  <a:lnTo>
                    <a:pt x="4802" y="14017"/>
                  </a:lnTo>
                  <a:lnTo>
                    <a:pt x="6284" y="12535"/>
                  </a:lnTo>
                  <a:lnTo>
                    <a:pt x="6725" y="13644"/>
                  </a:lnTo>
                  <a:lnTo>
                    <a:pt x="6742" y="13695"/>
                  </a:lnTo>
                  <a:lnTo>
                    <a:pt x="6767" y="13738"/>
                  </a:lnTo>
                  <a:lnTo>
                    <a:pt x="6801" y="13780"/>
                  </a:lnTo>
                  <a:lnTo>
                    <a:pt x="6835" y="13822"/>
                  </a:lnTo>
                  <a:lnTo>
                    <a:pt x="6877" y="13856"/>
                  </a:lnTo>
                  <a:lnTo>
                    <a:pt x="6920" y="13890"/>
                  </a:lnTo>
                  <a:lnTo>
                    <a:pt x="6962" y="13915"/>
                  </a:lnTo>
                  <a:lnTo>
                    <a:pt x="7013" y="13941"/>
                  </a:lnTo>
                  <a:lnTo>
                    <a:pt x="7064" y="13958"/>
                  </a:lnTo>
                  <a:lnTo>
                    <a:pt x="7114" y="13975"/>
                  </a:lnTo>
                  <a:lnTo>
                    <a:pt x="7216" y="13983"/>
                  </a:lnTo>
                  <a:lnTo>
                    <a:pt x="7267" y="13975"/>
                  </a:lnTo>
                  <a:lnTo>
                    <a:pt x="7318" y="13966"/>
                  </a:lnTo>
                  <a:lnTo>
                    <a:pt x="7377" y="13958"/>
                  </a:lnTo>
                  <a:lnTo>
                    <a:pt x="7428" y="13932"/>
                  </a:lnTo>
                  <a:lnTo>
                    <a:pt x="8503" y="13458"/>
                  </a:lnTo>
                  <a:lnTo>
                    <a:pt x="8503" y="15550"/>
                  </a:lnTo>
                  <a:lnTo>
                    <a:pt x="7267" y="16270"/>
                  </a:lnTo>
                  <a:lnTo>
                    <a:pt x="7216" y="16295"/>
                  </a:lnTo>
                  <a:lnTo>
                    <a:pt x="7182" y="16329"/>
                  </a:lnTo>
                  <a:lnTo>
                    <a:pt x="7140" y="16363"/>
                  </a:lnTo>
                  <a:lnTo>
                    <a:pt x="7106" y="16405"/>
                  </a:lnTo>
                  <a:lnTo>
                    <a:pt x="7055" y="16490"/>
                  </a:lnTo>
                  <a:lnTo>
                    <a:pt x="7021" y="16592"/>
                  </a:lnTo>
                  <a:lnTo>
                    <a:pt x="7004" y="16693"/>
                  </a:lnTo>
                  <a:lnTo>
                    <a:pt x="7004" y="16795"/>
                  </a:lnTo>
                  <a:lnTo>
                    <a:pt x="7013" y="16846"/>
                  </a:lnTo>
                  <a:lnTo>
                    <a:pt x="7030" y="16897"/>
                  </a:lnTo>
                  <a:lnTo>
                    <a:pt x="7047" y="16939"/>
                  </a:lnTo>
                  <a:lnTo>
                    <a:pt x="7072" y="16990"/>
                  </a:lnTo>
                  <a:lnTo>
                    <a:pt x="7114" y="17049"/>
                  </a:lnTo>
                  <a:lnTo>
                    <a:pt x="7157" y="17100"/>
                  </a:lnTo>
                  <a:lnTo>
                    <a:pt x="7207" y="17151"/>
                  </a:lnTo>
                  <a:lnTo>
                    <a:pt x="7267" y="17185"/>
                  </a:lnTo>
                  <a:lnTo>
                    <a:pt x="7335" y="17218"/>
                  </a:lnTo>
                  <a:lnTo>
                    <a:pt x="7394" y="17235"/>
                  </a:lnTo>
                  <a:lnTo>
                    <a:pt x="7462" y="17252"/>
                  </a:lnTo>
                  <a:lnTo>
                    <a:pt x="7597" y="17252"/>
                  </a:lnTo>
                  <a:lnTo>
                    <a:pt x="7665" y="17235"/>
                  </a:lnTo>
                  <a:lnTo>
                    <a:pt x="7733" y="17218"/>
                  </a:lnTo>
                  <a:lnTo>
                    <a:pt x="7792" y="17185"/>
                  </a:lnTo>
                  <a:lnTo>
                    <a:pt x="8503" y="16778"/>
                  </a:lnTo>
                  <a:lnTo>
                    <a:pt x="8503" y="17540"/>
                  </a:lnTo>
                  <a:lnTo>
                    <a:pt x="8512" y="17591"/>
                  </a:lnTo>
                  <a:lnTo>
                    <a:pt x="8520" y="17650"/>
                  </a:lnTo>
                  <a:lnTo>
                    <a:pt x="8529" y="17701"/>
                  </a:lnTo>
                  <a:lnTo>
                    <a:pt x="8546" y="17744"/>
                  </a:lnTo>
                  <a:lnTo>
                    <a:pt x="8596" y="17837"/>
                  </a:lnTo>
                  <a:lnTo>
                    <a:pt x="8664" y="17913"/>
                  </a:lnTo>
                  <a:lnTo>
                    <a:pt x="8740" y="17981"/>
                  </a:lnTo>
                  <a:lnTo>
                    <a:pt x="8825" y="18032"/>
                  </a:lnTo>
                  <a:lnTo>
                    <a:pt x="8876" y="18048"/>
                  </a:lnTo>
                  <a:lnTo>
                    <a:pt x="8927" y="18057"/>
                  </a:lnTo>
                  <a:lnTo>
                    <a:pt x="8978" y="18065"/>
                  </a:lnTo>
                  <a:lnTo>
                    <a:pt x="9037" y="18074"/>
                  </a:lnTo>
                  <a:lnTo>
                    <a:pt x="9088" y="18065"/>
                  </a:lnTo>
                  <a:lnTo>
                    <a:pt x="9139" y="18057"/>
                  </a:lnTo>
                  <a:lnTo>
                    <a:pt x="9189" y="18048"/>
                  </a:lnTo>
                  <a:lnTo>
                    <a:pt x="9240" y="18032"/>
                  </a:lnTo>
                  <a:lnTo>
                    <a:pt x="9333" y="17981"/>
                  </a:lnTo>
                  <a:lnTo>
                    <a:pt x="9410" y="17913"/>
                  </a:lnTo>
                  <a:lnTo>
                    <a:pt x="9477" y="17837"/>
                  </a:lnTo>
                  <a:lnTo>
                    <a:pt x="9520" y="17744"/>
                  </a:lnTo>
                  <a:lnTo>
                    <a:pt x="9545" y="17701"/>
                  </a:lnTo>
                  <a:lnTo>
                    <a:pt x="9554" y="17650"/>
                  </a:lnTo>
                  <a:lnTo>
                    <a:pt x="9562" y="17591"/>
                  </a:lnTo>
                  <a:lnTo>
                    <a:pt x="9562" y="17540"/>
                  </a:lnTo>
                  <a:lnTo>
                    <a:pt x="9562" y="16778"/>
                  </a:lnTo>
                  <a:lnTo>
                    <a:pt x="10273" y="17185"/>
                  </a:lnTo>
                  <a:lnTo>
                    <a:pt x="10341" y="17218"/>
                  </a:lnTo>
                  <a:lnTo>
                    <a:pt x="10409" y="17235"/>
                  </a:lnTo>
                  <a:lnTo>
                    <a:pt x="10477" y="17252"/>
                  </a:lnTo>
                  <a:lnTo>
                    <a:pt x="10612" y="17252"/>
                  </a:lnTo>
                  <a:lnTo>
                    <a:pt x="10671" y="17235"/>
                  </a:lnTo>
                  <a:lnTo>
                    <a:pt x="10739" y="17218"/>
                  </a:lnTo>
                  <a:lnTo>
                    <a:pt x="10799" y="17185"/>
                  </a:lnTo>
                  <a:lnTo>
                    <a:pt x="10858" y="17151"/>
                  </a:lnTo>
                  <a:lnTo>
                    <a:pt x="10909" y="17100"/>
                  </a:lnTo>
                  <a:lnTo>
                    <a:pt x="10959" y="17049"/>
                  </a:lnTo>
                  <a:lnTo>
                    <a:pt x="11002" y="16990"/>
                  </a:lnTo>
                  <a:lnTo>
                    <a:pt x="11027" y="16939"/>
                  </a:lnTo>
                  <a:lnTo>
                    <a:pt x="11044" y="16897"/>
                  </a:lnTo>
                  <a:lnTo>
                    <a:pt x="11061" y="16846"/>
                  </a:lnTo>
                  <a:lnTo>
                    <a:pt x="11070" y="16795"/>
                  </a:lnTo>
                  <a:lnTo>
                    <a:pt x="11070" y="16693"/>
                  </a:lnTo>
                  <a:lnTo>
                    <a:pt x="11053" y="16592"/>
                  </a:lnTo>
                  <a:lnTo>
                    <a:pt x="11019" y="16490"/>
                  </a:lnTo>
                  <a:lnTo>
                    <a:pt x="10959" y="16405"/>
                  </a:lnTo>
                  <a:lnTo>
                    <a:pt x="10934" y="16363"/>
                  </a:lnTo>
                  <a:lnTo>
                    <a:pt x="10892" y="16329"/>
                  </a:lnTo>
                  <a:lnTo>
                    <a:pt x="10849" y="16295"/>
                  </a:lnTo>
                  <a:lnTo>
                    <a:pt x="10807" y="16270"/>
                  </a:lnTo>
                  <a:lnTo>
                    <a:pt x="9562" y="15550"/>
                  </a:lnTo>
                  <a:lnTo>
                    <a:pt x="9562" y="13458"/>
                  </a:lnTo>
                  <a:lnTo>
                    <a:pt x="10663" y="13932"/>
                  </a:lnTo>
                  <a:lnTo>
                    <a:pt x="10714" y="13949"/>
                  </a:lnTo>
                  <a:lnTo>
                    <a:pt x="10765" y="13966"/>
                  </a:lnTo>
                  <a:lnTo>
                    <a:pt x="10815" y="13975"/>
                  </a:lnTo>
                  <a:lnTo>
                    <a:pt x="10917" y="13975"/>
                  </a:lnTo>
                  <a:lnTo>
                    <a:pt x="10976" y="13966"/>
                  </a:lnTo>
                  <a:lnTo>
                    <a:pt x="11027" y="13949"/>
                  </a:lnTo>
                  <a:lnTo>
                    <a:pt x="11078" y="13932"/>
                  </a:lnTo>
                  <a:lnTo>
                    <a:pt x="11120" y="13915"/>
                  </a:lnTo>
                  <a:lnTo>
                    <a:pt x="11171" y="13882"/>
                  </a:lnTo>
                  <a:lnTo>
                    <a:pt x="11214" y="13848"/>
                  </a:lnTo>
                  <a:lnTo>
                    <a:pt x="11247" y="13814"/>
                  </a:lnTo>
                  <a:lnTo>
                    <a:pt x="11281" y="13780"/>
                  </a:lnTo>
                  <a:lnTo>
                    <a:pt x="11315" y="13729"/>
                  </a:lnTo>
                  <a:lnTo>
                    <a:pt x="11341" y="13687"/>
                  </a:lnTo>
                  <a:lnTo>
                    <a:pt x="11366" y="13636"/>
                  </a:lnTo>
                  <a:lnTo>
                    <a:pt x="11789" y="12535"/>
                  </a:lnTo>
                  <a:lnTo>
                    <a:pt x="13272" y="14017"/>
                  </a:lnTo>
                  <a:lnTo>
                    <a:pt x="12899" y="15398"/>
                  </a:lnTo>
                  <a:lnTo>
                    <a:pt x="12890" y="15457"/>
                  </a:lnTo>
                  <a:lnTo>
                    <a:pt x="12882" y="15508"/>
                  </a:lnTo>
                  <a:lnTo>
                    <a:pt x="12882" y="15558"/>
                  </a:lnTo>
                  <a:lnTo>
                    <a:pt x="12882" y="15609"/>
                  </a:lnTo>
                  <a:lnTo>
                    <a:pt x="12907" y="15711"/>
                  </a:lnTo>
                  <a:lnTo>
                    <a:pt x="12950" y="15804"/>
                  </a:lnTo>
                  <a:lnTo>
                    <a:pt x="13009" y="15889"/>
                  </a:lnTo>
                  <a:lnTo>
                    <a:pt x="13085" y="15957"/>
                  </a:lnTo>
                  <a:lnTo>
                    <a:pt x="13128" y="15982"/>
                  </a:lnTo>
                  <a:lnTo>
                    <a:pt x="13170" y="16007"/>
                  </a:lnTo>
                  <a:lnTo>
                    <a:pt x="13221" y="16033"/>
                  </a:lnTo>
                  <a:lnTo>
                    <a:pt x="13272" y="16050"/>
                  </a:lnTo>
                  <a:lnTo>
                    <a:pt x="13339" y="16067"/>
                  </a:lnTo>
                  <a:lnTo>
                    <a:pt x="13407" y="16067"/>
                  </a:lnTo>
                  <a:lnTo>
                    <a:pt x="13500" y="16058"/>
                  </a:lnTo>
                  <a:lnTo>
                    <a:pt x="13576" y="16041"/>
                  </a:lnTo>
                  <a:lnTo>
                    <a:pt x="13661" y="16007"/>
                  </a:lnTo>
                  <a:lnTo>
                    <a:pt x="13729" y="15957"/>
                  </a:lnTo>
                  <a:lnTo>
                    <a:pt x="13797" y="15906"/>
                  </a:lnTo>
                  <a:lnTo>
                    <a:pt x="13847" y="15838"/>
                  </a:lnTo>
                  <a:lnTo>
                    <a:pt x="13890" y="15762"/>
                  </a:lnTo>
                  <a:lnTo>
                    <a:pt x="13924" y="15677"/>
                  </a:lnTo>
                  <a:lnTo>
                    <a:pt x="14135" y="14881"/>
                  </a:lnTo>
                  <a:lnTo>
                    <a:pt x="14677" y="15423"/>
                  </a:lnTo>
                  <a:lnTo>
                    <a:pt x="14720" y="15457"/>
                  </a:lnTo>
                  <a:lnTo>
                    <a:pt x="14762" y="15491"/>
                  </a:lnTo>
                  <a:lnTo>
                    <a:pt x="14805" y="15516"/>
                  </a:lnTo>
                  <a:lnTo>
                    <a:pt x="14855" y="15542"/>
                  </a:lnTo>
                  <a:lnTo>
                    <a:pt x="14949" y="15567"/>
                  </a:lnTo>
                  <a:lnTo>
                    <a:pt x="15050" y="15575"/>
                  </a:lnTo>
                  <a:lnTo>
                    <a:pt x="15152" y="15567"/>
                  </a:lnTo>
                  <a:lnTo>
                    <a:pt x="15253" y="15542"/>
                  </a:lnTo>
                  <a:lnTo>
                    <a:pt x="15296" y="15516"/>
                  </a:lnTo>
                  <a:lnTo>
                    <a:pt x="15338" y="15491"/>
                  </a:lnTo>
                  <a:lnTo>
                    <a:pt x="15389" y="15457"/>
                  </a:lnTo>
                  <a:lnTo>
                    <a:pt x="15423" y="15423"/>
                  </a:lnTo>
                  <a:lnTo>
                    <a:pt x="15465" y="15381"/>
                  </a:lnTo>
                  <a:lnTo>
                    <a:pt x="15491" y="15338"/>
                  </a:lnTo>
                  <a:lnTo>
                    <a:pt x="15516" y="15296"/>
                  </a:lnTo>
                  <a:lnTo>
                    <a:pt x="15541" y="15245"/>
                  </a:lnTo>
                  <a:lnTo>
                    <a:pt x="15567" y="15152"/>
                  </a:lnTo>
                  <a:lnTo>
                    <a:pt x="15584" y="15050"/>
                  </a:lnTo>
                  <a:lnTo>
                    <a:pt x="15567" y="14949"/>
                  </a:lnTo>
                  <a:lnTo>
                    <a:pt x="15541" y="14847"/>
                  </a:lnTo>
                  <a:lnTo>
                    <a:pt x="15516" y="14805"/>
                  </a:lnTo>
                  <a:lnTo>
                    <a:pt x="15491" y="14754"/>
                  </a:lnTo>
                  <a:lnTo>
                    <a:pt x="15465" y="14712"/>
                  </a:lnTo>
                  <a:lnTo>
                    <a:pt x="15423" y="14678"/>
                  </a:lnTo>
                  <a:lnTo>
                    <a:pt x="14881" y="14136"/>
                  </a:lnTo>
                  <a:lnTo>
                    <a:pt x="15677" y="13924"/>
                  </a:lnTo>
                  <a:lnTo>
                    <a:pt x="15728" y="13907"/>
                  </a:lnTo>
                  <a:lnTo>
                    <a:pt x="15779" y="13882"/>
                  </a:lnTo>
                  <a:lnTo>
                    <a:pt x="15821" y="13856"/>
                  </a:lnTo>
                  <a:lnTo>
                    <a:pt x="15863" y="13822"/>
                  </a:lnTo>
                  <a:lnTo>
                    <a:pt x="15939" y="13754"/>
                  </a:lnTo>
                  <a:lnTo>
                    <a:pt x="15999" y="13670"/>
                  </a:lnTo>
                  <a:lnTo>
                    <a:pt x="16041" y="13577"/>
                  </a:lnTo>
                  <a:lnTo>
                    <a:pt x="16066" y="13483"/>
                  </a:lnTo>
                  <a:lnTo>
                    <a:pt x="16066" y="13433"/>
                  </a:lnTo>
                  <a:lnTo>
                    <a:pt x="16066" y="13373"/>
                  </a:lnTo>
                  <a:lnTo>
                    <a:pt x="16058" y="13323"/>
                  </a:lnTo>
                  <a:lnTo>
                    <a:pt x="16050" y="13272"/>
                  </a:lnTo>
                  <a:lnTo>
                    <a:pt x="16033" y="13221"/>
                  </a:lnTo>
                  <a:lnTo>
                    <a:pt x="16016" y="13170"/>
                  </a:lnTo>
                  <a:lnTo>
                    <a:pt x="15990" y="13128"/>
                  </a:lnTo>
                  <a:lnTo>
                    <a:pt x="15956" y="13085"/>
                  </a:lnTo>
                  <a:lnTo>
                    <a:pt x="15889" y="13009"/>
                  </a:lnTo>
                  <a:lnTo>
                    <a:pt x="15804" y="12950"/>
                  </a:lnTo>
                  <a:lnTo>
                    <a:pt x="15711" y="12908"/>
                  </a:lnTo>
                  <a:lnTo>
                    <a:pt x="15609" y="12882"/>
                  </a:lnTo>
                  <a:lnTo>
                    <a:pt x="15457" y="12882"/>
                  </a:lnTo>
                  <a:lnTo>
                    <a:pt x="15406" y="12899"/>
                  </a:lnTo>
                  <a:lnTo>
                    <a:pt x="14017" y="13272"/>
                  </a:lnTo>
                  <a:lnTo>
                    <a:pt x="12535" y="11790"/>
                  </a:lnTo>
                  <a:lnTo>
                    <a:pt x="13644" y="11349"/>
                  </a:lnTo>
                  <a:lnTo>
                    <a:pt x="13695" y="11324"/>
                  </a:lnTo>
                  <a:lnTo>
                    <a:pt x="13746" y="11298"/>
                  </a:lnTo>
                  <a:lnTo>
                    <a:pt x="13788" y="11264"/>
                  </a:lnTo>
                  <a:lnTo>
                    <a:pt x="13822" y="11231"/>
                  </a:lnTo>
                  <a:lnTo>
                    <a:pt x="13864" y="11197"/>
                  </a:lnTo>
                  <a:lnTo>
                    <a:pt x="13890" y="11154"/>
                  </a:lnTo>
                  <a:lnTo>
                    <a:pt x="13924" y="11104"/>
                  </a:lnTo>
                  <a:lnTo>
                    <a:pt x="13941" y="11053"/>
                  </a:lnTo>
                  <a:lnTo>
                    <a:pt x="13958" y="11002"/>
                  </a:lnTo>
                  <a:lnTo>
                    <a:pt x="13975" y="10951"/>
                  </a:lnTo>
                  <a:lnTo>
                    <a:pt x="13983" y="10900"/>
                  </a:lnTo>
                  <a:lnTo>
                    <a:pt x="13983" y="10849"/>
                  </a:lnTo>
                  <a:lnTo>
                    <a:pt x="13983" y="10799"/>
                  </a:lnTo>
                  <a:lnTo>
                    <a:pt x="13975" y="10748"/>
                  </a:lnTo>
                  <a:lnTo>
                    <a:pt x="13958" y="10689"/>
                  </a:lnTo>
                  <a:lnTo>
                    <a:pt x="13941" y="10646"/>
                  </a:lnTo>
                  <a:lnTo>
                    <a:pt x="13466" y="9562"/>
                  </a:lnTo>
                  <a:lnTo>
                    <a:pt x="15550" y="9562"/>
                  </a:lnTo>
                  <a:lnTo>
                    <a:pt x="16270" y="10807"/>
                  </a:lnTo>
                  <a:lnTo>
                    <a:pt x="16312" y="10866"/>
                  </a:lnTo>
                  <a:lnTo>
                    <a:pt x="16354" y="10917"/>
                  </a:lnTo>
                  <a:lnTo>
                    <a:pt x="16405" y="10960"/>
                  </a:lnTo>
                  <a:lnTo>
                    <a:pt x="16465" y="11002"/>
                  </a:lnTo>
                  <a:lnTo>
                    <a:pt x="16532" y="11027"/>
                  </a:lnTo>
                  <a:lnTo>
                    <a:pt x="16592" y="11053"/>
                  </a:lnTo>
                  <a:lnTo>
                    <a:pt x="16659" y="11061"/>
                  </a:lnTo>
                  <a:lnTo>
                    <a:pt x="16727" y="11070"/>
                  </a:lnTo>
                  <a:lnTo>
                    <a:pt x="16795" y="11061"/>
                  </a:lnTo>
                  <a:lnTo>
                    <a:pt x="16863" y="11053"/>
                  </a:lnTo>
                  <a:lnTo>
                    <a:pt x="16930" y="11027"/>
                  </a:lnTo>
                  <a:lnTo>
                    <a:pt x="16990" y="10993"/>
                  </a:lnTo>
                  <a:lnTo>
                    <a:pt x="17040" y="10968"/>
                  </a:lnTo>
                  <a:lnTo>
                    <a:pt x="17083" y="10934"/>
                  </a:lnTo>
                  <a:lnTo>
                    <a:pt x="17117" y="10900"/>
                  </a:lnTo>
                  <a:lnTo>
                    <a:pt x="17151" y="10858"/>
                  </a:lnTo>
                  <a:lnTo>
                    <a:pt x="17201" y="10773"/>
                  </a:lnTo>
                  <a:lnTo>
                    <a:pt x="17235" y="10680"/>
                  </a:lnTo>
                  <a:lnTo>
                    <a:pt x="17252" y="10578"/>
                  </a:lnTo>
                  <a:lnTo>
                    <a:pt x="17252" y="10477"/>
                  </a:lnTo>
                  <a:lnTo>
                    <a:pt x="17244" y="10426"/>
                  </a:lnTo>
                  <a:lnTo>
                    <a:pt x="17227" y="10375"/>
                  </a:lnTo>
                  <a:lnTo>
                    <a:pt x="17210" y="10324"/>
                  </a:lnTo>
                  <a:lnTo>
                    <a:pt x="17184" y="10274"/>
                  </a:lnTo>
                  <a:lnTo>
                    <a:pt x="16778" y="9562"/>
                  </a:lnTo>
                  <a:lnTo>
                    <a:pt x="17599" y="9562"/>
                  </a:lnTo>
                  <a:lnTo>
                    <a:pt x="17650" y="9554"/>
                  </a:lnTo>
                  <a:lnTo>
                    <a:pt x="17701" y="9537"/>
                  </a:lnTo>
                  <a:lnTo>
                    <a:pt x="17752" y="9520"/>
                  </a:lnTo>
                  <a:lnTo>
                    <a:pt x="17837" y="9469"/>
                  </a:lnTo>
                  <a:lnTo>
                    <a:pt x="17913" y="9410"/>
                  </a:lnTo>
                  <a:lnTo>
                    <a:pt x="17981" y="9333"/>
                  </a:lnTo>
                  <a:lnTo>
                    <a:pt x="18031" y="9240"/>
                  </a:lnTo>
                  <a:lnTo>
                    <a:pt x="18048" y="9189"/>
                  </a:lnTo>
                  <a:lnTo>
                    <a:pt x="18057" y="9139"/>
                  </a:lnTo>
                  <a:lnTo>
                    <a:pt x="18065" y="9088"/>
                  </a:lnTo>
                  <a:lnTo>
                    <a:pt x="18074" y="9037"/>
                  </a:lnTo>
                  <a:lnTo>
                    <a:pt x="18065" y="8978"/>
                  </a:lnTo>
                  <a:lnTo>
                    <a:pt x="18057" y="8927"/>
                  </a:lnTo>
                  <a:lnTo>
                    <a:pt x="18048" y="8876"/>
                  </a:lnTo>
                  <a:lnTo>
                    <a:pt x="18031" y="8825"/>
                  </a:lnTo>
                  <a:lnTo>
                    <a:pt x="17981" y="8741"/>
                  </a:lnTo>
                  <a:lnTo>
                    <a:pt x="17913" y="8656"/>
                  </a:lnTo>
                  <a:lnTo>
                    <a:pt x="17837" y="8597"/>
                  </a:lnTo>
                  <a:lnTo>
                    <a:pt x="17752" y="8546"/>
                  </a:lnTo>
                  <a:lnTo>
                    <a:pt x="17701" y="8529"/>
                  </a:lnTo>
                  <a:lnTo>
                    <a:pt x="17650" y="8512"/>
                  </a:lnTo>
                  <a:lnTo>
                    <a:pt x="17599" y="8503"/>
                  </a:lnTo>
                  <a:lnTo>
                    <a:pt x="16778" y="8503"/>
                  </a:lnTo>
                  <a:lnTo>
                    <a:pt x="17184" y="7792"/>
                  </a:lnTo>
                  <a:lnTo>
                    <a:pt x="17210" y="7741"/>
                  </a:lnTo>
                  <a:lnTo>
                    <a:pt x="17227" y="7699"/>
                  </a:lnTo>
                  <a:lnTo>
                    <a:pt x="17244" y="7648"/>
                  </a:lnTo>
                  <a:lnTo>
                    <a:pt x="17252" y="7597"/>
                  </a:lnTo>
                  <a:lnTo>
                    <a:pt x="17252" y="7487"/>
                  </a:lnTo>
                  <a:lnTo>
                    <a:pt x="17235" y="7394"/>
                  </a:lnTo>
                  <a:lnTo>
                    <a:pt x="17201" y="7292"/>
                  </a:lnTo>
                  <a:lnTo>
                    <a:pt x="17151" y="7208"/>
                  </a:lnTo>
                  <a:lnTo>
                    <a:pt x="17117" y="7165"/>
                  </a:lnTo>
                  <a:lnTo>
                    <a:pt x="17083" y="7131"/>
                  </a:lnTo>
                  <a:lnTo>
                    <a:pt x="17040" y="7098"/>
                  </a:lnTo>
                  <a:lnTo>
                    <a:pt x="16990" y="7072"/>
                  </a:lnTo>
                  <a:lnTo>
                    <a:pt x="16947" y="7047"/>
                  </a:lnTo>
                  <a:lnTo>
                    <a:pt x="16896" y="7021"/>
                  </a:lnTo>
                  <a:lnTo>
                    <a:pt x="16846" y="7013"/>
                  </a:lnTo>
                  <a:lnTo>
                    <a:pt x="16795" y="7004"/>
                  </a:lnTo>
                  <a:lnTo>
                    <a:pt x="16693" y="6996"/>
                  </a:lnTo>
                  <a:lnTo>
                    <a:pt x="16592" y="7013"/>
                  </a:lnTo>
                  <a:lnTo>
                    <a:pt x="16498" y="7055"/>
                  </a:lnTo>
                  <a:lnTo>
                    <a:pt x="16405" y="7106"/>
                  </a:lnTo>
                  <a:lnTo>
                    <a:pt x="16371" y="7140"/>
                  </a:lnTo>
                  <a:lnTo>
                    <a:pt x="16329" y="7174"/>
                  </a:lnTo>
                  <a:lnTo>
                    <a:pt x="16295" y="7216"/>
                  </a:lnTo>
                  <a:lnTo>
                    <a:pt x="16270" y="7267"/>
                  </a:lnTo>
                  <a:lnTo>
                    <a:pt x="15550" y="8503"/>
                  </a:lnTo>
                  <a:lnTo>
                    <a:pt x="13458" y="8503"/>
                  </a:lnTo>
                  <a:lnTo>
                    <a:pt x="13932" y="7411"/>
                  </a:lnTo>
                  <a:lnTo>
                    <a:pt x="13949" y="7360"/>
                  </a:lnTo>
                  <a:lnTo>
                    <a:pt x="13966" y="7309"/>
                  </a:lnTo>
                  <a:lnTo>
                    <a:pt x="13975" y="7258"/>
                  </a:lnTo>
                  <a:lnTo>
                    <a:pt x="13975" y="7199"/>
                  </a:lnTo>
                  <a:lnTo>
                    <a:pt x="13975" y="7148"/>
                  </a:lnTo>
                  <a:lnTo>
                    <a:pt x="13966" y="7098"/>
                  </a:lnTo>
                  <a:lnTo>
                    <a:pt x="13958" y="7047"/>
                  </a:lnTo>
                  <a:lnTo>
                    <a:pt x="13932" y="6996"/>
                  </a:lnTo>
                  <a:lnTo>
                    <a:pt x="13915" y="6945"/>
                  </a:lnTo>
                  <a:lnTo>
                    <a:pt x="13881" y="6903"/>
                  </a:lnTo>
                  <a:lnTo>
                    <a:pt x="13856" y="6860"/>
                  </a:lnTo>
                  <a:lnTo>
                    <a:pt x="13814" y="6818"/>
                  </a:lnTo>
                  <a:lnTo>
                    <a:pt x="13780" y="6784"/>
                  </a:lnTo>
                  <a:lnTo>
                    <a:pt x="13737" y="6750"/>
                  </a:lnTo>
                  <a:lnTo>
                    <a:pt x="13687" y="6725"/>
                  </a:lnTo>
                  <a:lnTo>
                    <a:pt x="13636" y="6708"/>
                  </a:lnTo>
                  <a:lnTo>
                    <a:pt x="12543" y="6276"/>
                  </a:lnTo>
                  <a:lnTo>
                    <a:pt x="14017" y="4802"/>
                  </a:lnTo>
                  <a:lnTo>
                    <a:pt x="15406" y="5167"/>
                  </a:lnTo>
                  <a:lnTo>
                    <a:pt x="15474" y="5183"/>
                  </a:lnTo>
                  <a:lnTo>
                    <a:pt x="15541" y="5192"/>
                  </a:lnTo>
                  <a:lnTo>
                    <a:pt x="15626" y="5183"/>
                  </a:lnTo>
                  <a:lnTo>
                    <a:pt x="15711" y="5158"/>
                  </a:lnTo>
                  <a:lnTo>
                    <a:pt x="15787" y="5124"/>
                  </a:lnTo>
                  <a:lnTo>
                    <a:pt x="15855" y="5082"/>
                  </a:lnTo>
                  <a:lnTo>
                    <a:pt x="15922" y="5023"/>
                  </a:lnTo>
                  <a:lnTo>
                    <a:pt x="15973" y="4955"/>
                  </a:lnTo>
                  <a:lnTo>
                    <a:pt x="16024" y="4879"/>
                  </a:lnTo>
                  <a:lnTo>
                    <a:pt x="16050" y="4794"/>
                  </a:lnTo>
                  <a:lnTo>
                    <a:pt x="16058" y="4743"/>
                  </a:lnTo>
                  <a:lnTo>
                    <a:pt x="16066" y="4692"/>
                  </a:lnTo>
                  <a:lnTo>
                    <a:pt x="16066" y="4633"/>
                  </a:lnTo>
                  <a:lnTo>
                    <a:pt x="16066" y="4582"/>
                  </a:lnTo>
                  <a:lnTo>
                    <a:pt x="16041" y="4489"/>
                  </a:lnTo>
                  <a:lnTo>
                    <a:pt x="15999" y="4396"/>
                  </a:lnTo>
                  <a:lnTo>
                    <a:pt x="15939" y="4311"/>
                  </a:lnTo>
                  <a:lnTo>
                    <a:pt x="15863" y="4243"/>
                  </a:lnTo>
                  <a:lnTo>
                    <a:pt x="15821" y="4209"/>
                  </a:lnTo>
                  <a:lnTo>
                    <a:pt x="15779" y="4184"/>
                  </a:lnTo>
                  <a:lnTo>
                    <a:pt x="15728" y="4167"/>
                  </a:lnTo>
                  <a:lnTo>
                    <a:pt x="15677" y="4150"/>
                  </a:lnTo>
                  <a:lnTo>
                    <a:pt x="14881" y="3938"/>
                  </a:lnTo>
                  <a:lnTo>
                    <a:pt x="15423" y="3396"/>
                  </a:lnTo>
                  <a:lnTo>
                    <a:pt x="15465" y="3354"/>
                  </a:lnTo>
                  <a:lnTo>
                    <a:pt x="15491" y="3312"/>
                  </a:lnTo>
                  <a:lnTo>
                    <a:pt x="15516" y="3261"/>
                  </a:lnTo>
                  <a:lnTo>
                    <a:pt x="15541" y="3219"/>
                  </a:lnTo>
                  <a:lnTo>
                    <a:pt x="15567" y="3117"/>
                  </a:lnTo>
                  <a:lnTo>
                    <a:pt x="15584" y="3015"/>
                  </a:lnTo>
                  <a:lnTo>
                    <a:pt x="15567" y="2914"/>
                  </a:lnTo>
                  <a:lnTo>
                    <a:pt x="15541" y="2820"/>
                  </a:lnTo>
                  <a:lnTo>
                    <a:pt x="15516" y="2770"/>
                  </a:lnTo>
                  <a:lnTo>
                    <a:pt x="15491" y="2727"/>
                  </a:lnTo>
                  <a:lnTo>
                    <a:pt x="15465" y="2685"/>
                  </a:lnTo>
                  <a:lnTo>
                    <a:pt x="15423" y="2643"/>
                  </a:lnTo>
                  <a:lnTo>
                    <a:pt x="15380" y="2609"/>
                  </a:lnTo>
                  <a:lnTo>
                    <a:pt x="15338" y="2575"/>
                  </a:lnTo>
                  <a:lnTo>
                    <a:pt x="15296" y="2549"/>
                  </a:lnTo>
                  <a:lnTo>
                    <a:pt x="15253" y="2524"/>
                  </a:lnTo>
                  <a:lnTo>
                    <a:pt x="15152" y="2499"/>
                  </a:lnTo>
                  <a:lnTo>
                    <a:pt x="15050" y="2490"/>
                  </a:lnTo>
                  <a:lnTo>
                    <a:pt x="14949" y="2499"/>
                  </a:lnTo>
                  <a:lnTo>
                    <a:pt x="14855" y="2524"/>
                  </a:lnTo>
                  <a:lnTo>
                    <a:pt x="14805" y="2549"/>
                  </a:lnTo>
                  <a:lnTo>
                    <a:pt x="14762" y="2575"/>
                  </a:lnTo>
                  <a:lnTo>
                    <a:pt x="14720" y="2609"/>
                  </a:lnTo>
                  <a:lnTo>
                    <a:pt x="14677" y="2643"/>
                  </a:lnTo>
                  <a:lnTo>
                    <a:pt x="14135" y="3185"/>
                  </a:lnTo>
                  <a:lnTo>
                    <a:pt x="13924" y="2389"/>
                  </a:lnTo>
                  <a:lnTo>
                    <a:pt x="13907" y="2338"/>
                  </a:lnTo>
                  <a:lnTo>
                    <a:pt x="13881" y="2295"/>
                  </a:lnTo>
                  <a:lnTo>
                    <a:pt x="13856" y="2245"/>
                  </a:lnTo>
                  <a:lnTo>
                    <a:pt x="13831" y="2202"/>
                  </a:lnTo>
                  <a:lnTo>
                    <a:pt x="13754" y="2126"/>
                  </a:lnTo>
                  <a:lnTo>
                    <a:pt x="13678" y="2067"/>
                  </a:lnTo>
                  <a:lnTo>
                    <a:pt x="13585" y="2033"/>
                  </a:lnTo>
                  <a:lnTo>
                    <a:pt x="13483" y="2007"/>
                  </a:lnTo>
                  <a:lnTo>
                    <a:pt x="13432" y="1999"/>
                  </a:lnTo>
                  <a:lnTo>
                    <a:pt x="13382" y="1999"/>
                  </a:lnTo>
                  <a:lnTo>
                    <a:pt x="13322" y="2007"/>
                  </a:lnTo>
                  <a:lnTo>
                    <a:pt x="13272" y="2016"/>
                  </a:lnTo>
                  <a:lnTo>
                    <a:pt x="13221" y="2033"/>
                  </a:lnTo>
                  <a:lnTo>
                    <a:pt x="13170" y="2058"/>
                  </a:lnTo>
                  <a:lnTo>
                    <a:pt x="13128" y="2084"/>
                  </a:lnTo>
                  <a:lnTo>
                    <a:pt x="13085" y="2109"/>
                  </a:lnTo>
                  <a:lnTo>
                    <a:pt x="13009" y="2185"/>
                  </a:lnTo>
                  <a:lnTo>
                    <a:pt x="12950" y="2261"/>
                  </a:lnTo>
                  <a:lnTo>
                    <a:pt x="12907" y="2355"/>
                  </a:lnTo>
                  <a:lnTo>
                    <a:pt x="12882" y="2456"/>
                  </a:lnTo>
                  <a:lnTo>
                    <a:pt x="12882" y="2507"/>
                  </a:lnTo>
                  <a:lnTo>
                    <a:pt x="12882" y="2558"/>
                  </a:lnTo>
                  <a:lnTo>
                    <a:pt x="12890" y="2617"/>
                  </a:lnTo>
                  <a:lnTo>
                    <a:pt x="12899" y="2668"/>
                  </a:lnTo>
                  <a:lnTo>
                    <a:pt x="13272" y="4049"/>
                  </a:lnTo>
                  <a:lnTo>
                    <a:pt x="11789" y="5531"/>
                  </a:lnTo>
                  <a:lnTo>
                    <a:pt x="11349" y="4421"/>
                  </a:lnTo>
                  <a:lnTo>
                    <a:pt x="11324" y="4370"/>
                  </a:lnTo>
                  <a:lnTo>
                    <a:pt x="11298" y="4328"/>
                  </a:lnTo>
                  <a:lnTo>
                    <a:pt x="11273" y="4286"/>
                  </a:lnTo>
                  <a:lnTo>
                    <a:pt x="11230" y="4243"/>
                  </a:lnTo>
                  <a:lnTo>
                    <a:pt x="11197" y="4209"/>
                  </a:lnTo>
                  <a:lnTo>
                    <a:pt x="11154" y="4176"/>
                  </a:lnTo>
                  <a:lnTo>
                    <a:pt x="11103" y="4150"/>
                  </a:lnTo>
                  <a:lnTo>
                    <a:pt x="11061" y="4125"/>
                  </a:lnTo>
                  <a:lnTo>
                    <a:pt x="11010" y="4108"/>
                  </a:lnTo>
                  <a:lnTo>
                    <a:pt x="10959" y="4099"/>
                  </a:lnTo>
                  <a:lnTo>
                    <a:pt x="10900" y="4091"/>
                  </a:lnTo>
                  <a:lnTo>
                    <a:pt x="10849" y="4082"/>
                  </a:lnTo>
                  <a:lnTo>
                    <a:pt x="10799" y="4091"/>
                  </a:lnTo>
                  <a:lnTo>
                    <a:pt x="10748" y="4099"/>
                  </a:lnTo>
                  <a:lnTo>
                    <a:pt x="10697" y="4108"/>
                  </a:lnTo>
                  <a:lnTo>
                    <a:pt x="10646" y="4133"/>
                  </a:lnTo>
                  <a:lnTo>
                    <a:pt x="9562" y="4608"/>
                  </a:lnTo>
                  <a:lnTo>
                    <a:pt x="9562" y="2516"/>
                  </a:lnTo>
                  <a:lnTo>
                    <a:pt x="10807" y="1796"/>
                  </a:lnTo>
                  <a:lnTo>
                    <a:pt x="10849" y="1770"/>
                  </a:lnTo>
                  <a:lnTo>
                    <a:pt x="10892" y="1736"/>
                  </a:lnTo>
                  <a:lnTo>
                    <a:pt x="10934" y="1703"/>
                  </a:lnTo>
                  <a:lnTo>
                    <a:pt x="10959" y="1660"/>
                  </a:lnTo>
                  <a:lnTo>
                    <a:pt x="11019" y="1575"/>
                  </a:lnTo>
                  <a:lnTo>
                    <a:pt x="11053" y="1474"/>
                  </a:lnTo>
                  <a:lnTo>
                    <a:pt x="11070" y="1381"/>
                  </a:lnTo>
                  <a:lnTo>
                    <a:pt x="11070" y="1279"/>
                  </a:lnTo>
                  <a:lnTo>
                    <a:pt x="11061" y="1228"/>
                  </a:lnTo>
                  <a:lnTo>
                    <a:pt x="11044" y="1177"/>
                  </a:lnTo>
                  <a:lnTo>
                    <a:pt x="11027" y="1127"/>
                  </a:lnTo>
                  <a:lnTo>
                    <a:pt x="11002" y="1076"/>
                  </a:lnTo>
                  <a:lnTo>
                    <a:pt x="10968" y="1033"/>
                  </a:lnTo>
                  <a:lnTo>
                    <a:pt x="10934" y="991"/>
                  </a:lnTo>
                  <a:lnTo>
                    <a:pt x="10900" y="949"/>
                  </a:lnTo>
                  <a:lnTo>
                    <a:pt x="10858" y="915"/>
                  </a:lnTo>
                  <a:lnTo>
                    <a:pt x="10773" y="864"/>
                  </a:lnTo>
                  <a:lnTo>
                    <a:pt x="10680" y="830"/>
                  </a:lnTo>
                  <a:lnTo>
                    <a:pt x="10578" y="813"/>
                  </a:lnTo>
                  <a:lnTo>
                    <a:pt x="10477" y="813"/>
                  </a:lnTo>
                  <a:lnTo>
                    <a:pt x="10426" y="822"/>
                  </a:lnTo>
                  <a:lnTo>
                    <a:pt x="10375" y="839"/>
                  </a:lnTo>
                  <a:lnTo>
                    <a:pt x="10324" y="856"/>
                  </a:lnTo>
                  <a:lnTo>
                    <a:pt x="10273" y="881"/>
                  </a:lnTo>
                  <a:lnTo>
                    <a:pt x="9562" y="1296"/>
                  </a:lnTo>
                  <a:lnTo>
                    <a:pt x="9562" y="525"/>
                  </a:lnTo>
                  <a:lnTo>
                    <a:pt x="9562" y="474"/>
                  </a:lnTo>
                  <a:lnTo>
                    <a:pt x="9554" y="424"/>
                  </a:lnTo>
                  <a:lnTo>
                    <a:pt x="9545" y="373"/>
                  </a:lnTo>
                  <a:lnTo>
                    <a:pt x="9520" y="322"/>
                  </a:lnTo>
                  <a:lnTo>
                    <a:pt x="9477" y="229"/>
                  </a:lnTo>
                  <a:lnTo>
                    <a:pt x="9410" y="153"/>
                  </a:lnTo>
                  <a:lnTo>
                    <a:pt x="9333" y="85"/>
                  </a:lnTo>
                  <a:lnTo>
                    <a:pt x="9240" y="43"/>
                  </a:lnTo>
                  <a:lnTo>
                    <a:pt x="9189" y="17"/>
                  </a:lnTo>
                  <a:lnTo>
                    <a:pt x="9139" y="9"/>
                  </a:lnTo>
                  <a:lnTo>
                    <a:pt x="9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5" name="Google Shape;10335;p44"/>
            <p:cNvSpPr/>
            <p:nvPr/>
          </p:nvSpPr>
          <p:spPr>
            <a:xfrm>
              <a:off x="1773750" y="1019000"/>
              <a:ext cx="451850" cy="451850"/>
            </a:xfrm>
            <a:custGeom>
              <a:avLst/>
              <a:gdLst/>
              <a:ahLst/>
              <a:cxnLst/>
              <a:rect l="l" t="t" r="r" b="b"/>
              <a:pathLst>
                <a:path w="18074" h="18074" fill="none" extrusionOk="0">
                  <a:moveTo>
                    <a:pt x="17540" y="8503"/>
                  </a:moveTo>
                  <a:lnTo>
                    <a:pt x="16778" y="8503"/>
                  </a:lnTo>
                  <a:lnTo>
                    <a:pt x="17184" y="7792"/>
                  </a:lnTo>
                  <a:lnTo>
                    <a:pt x="17184" y="7792"/>
                  </a:lnTo>
                  <a:lnTo>
                    <a:pt x="17210" y="7741"/>
                  </a:lnTo>
                  <a:lnTo>
                    <a:pt x="17227" y="7699"/>
                  </a:lnTo>
                  <a:lnTo>
                    <a:pt x="17244" y="7648"/>
                  </a:lnTo>
                  <a:lnTo>
                    <a:pt x="17252" y="7597"/>
                  </a:lnTo>
                  <a:lnTo>
                    <a:pt x="17252" y="7487"/>
                  </a:lnTo>
                  <a:lnTo>
                    <a:pt x="17235" y="7394"/>
                  </a:lnTo>
                  <a:lnTo>
                    <a:pt x="17201" y="7292"/>
                  </a:lnTo>
                  <a:lnTo>
                    <a:pt x="17151" y="7208"/>
                  </a:lnTo>
                  <a:lnTo>
                    <a:pt x="17117" y="7165"/>
                  </a:lnTo>
                  <a:lnTo>
                    <a:pt x="17083" y="7131"/>
                  </a:lnTo>
                  <a:lnTo>
                    <a:pt x="17040" y="7098"/>
                  </a:lnTo>
                  <a:lnTo>
                    <a:pt x="16990" y="7072"/>
                  </a:lnTo>
                  <a:lnTo>
                    <a:pt x="16990" y="7072"/>
                  </a:lnTo>
                  <a:lnTo>
                    <a:pt x="16947" y="7047"/>
                  </a:lnTo>
                  <a:lnTo>
                    <a:pt x="16896" y="7021"/>
                  </a:lnTo>
                  <a:lnTo>
                    <a:pt x="16846" y="7013"/>
                  </a:lnTo>
                  <a:lnTo>
                    <a:pt x="16795" y="7004"/>
                  </a:lnTo>
                  <a:lnTo>
                    <a:pt x="16693" y="6996"/>
                  </a:lnTo>
                  <a:lnTo>
                    <a:pt x="16592" y="7013"/>
                  </a:lnTo>
                  <a:lnTo>
                    <a:pt x="16498" y="7055"/>
                  </a:lnTo>
                  <a:lnTo>
                    <a:pt x="16405" y="7106"/>
                  </a:lnTo>
                  <a:lnTo>
                    <a:pt x="16371" y="7140"/>
                  </a:lnTo>
                  <a:lnTo>
                    <a:pt x="16329" y="7174"/>
                  </a:lnTo>
                  <a:lnTo>
                    <a:pt x="16295" y="7216"/>
                  </a:lnTo>
                  <a:lnTo>
                    <a:pt x="16270" y="7267"/>
                  </a:lnTo>
                  <a:lnTo>
                    <a:pt x="15550" y="8503"/>
                  </a:lnTo>
                  <a:lnTo>
                    <a:pt x="13458" y="8503"/>
                  </a:lnTo>
                  <a:lnTo>
                    <a:pt x="13932" y="7411"/>
                  </a:lnTo>
                  <a:lnTo>
                    <a:pt x="13932" y="7411"/>
                  </a:lnTo>
                  <a:lnTo>
                    <a:pt x="13949" y="7360"/>
                  </a:lnTo>
                  <a:lnTo>
                    <a:pt x="13966" y="7309"/>
                  </a:lnTo>
                  <a:lnTo>
                    <a:pt x="13975" y="7258"/>
                  </a:lnTo>
                  <a:lnTo>
                    <a:pt x="13975" y="7199"/>
                  </a:lnTo>
                  <a:lnTo>
                    <a:pt x="13975" y="7148"/>
                  </a:lnTo>
                  <a:lnTo>
                    <a:pt x="13966" y="7098"/>
                  </a:lnTo>
                  <a:lnTo>
                    <a:pt x="13958" y="7047"/>
                  </a:lnTo>
                  <a:lnTo>
                    <a:pt x="13932" y="6996"/>
                  </a:lnTo>
                  <a:lnTo>
                    <a:pt x="13932" y="6996"/>
                  </a:lnTo>
                  <a:lnTo>
                    <a:pt x="13915" y="6945"/>
                  </a:lnTo>
                  <a:lnTo>
                    <a:pt x="13881" y="6903"/>
                  </a:lnTo>
                  <a:lnTo>
                    <a:pt x="13856" y="6860"/>
                  </a:lnTo>
                  <a:lnTo>
                    <a:pt x="13814" y="6818"/>
                  </a:lnTo>
                  <a:lnTo>
                    <a:pt x="13780" y="6784"/>
                  </a:lnTo>
                  <a:lnTo>
                    <a:pt x="13737" y="6750"/>
                  </a:lnTo>
                  <a:lnTo>
                    <a:pt x="13687" y="6725"/>
                  </a:lnTo>
                  <a:lnTo>
                    <a:pt x="13636" y="6708"/>
                  </a:lnTo>
                  <a:lnTo>
                    <a:pt x="12543" y="6276"/>
                  </a:lnTo>
                  <a:lnTo>
                    <a:pt x="14017" y="4802"/>
                  </a:lnTo>
                  <a:lnTo>
                    <a:pt x="15406" y="5167"/>
                  </a:lnTo>
                  <a:lnTo>
                    <a:pt x="15406" y="5167"/>
                  </a:lnTo>
                  <a:lnTo>
                    <a:pt x="15474" y="5183"/>
                  </a:lnTo>
                  <a:lnTo>
                    <a:pt x="15541" y="5192"/>
                  </a:lnTo>
                  <a:lnTo>
                    <a:pt x="15541" y="5192"/>
                  </a:lnTo>
                  <a:lnTo>
                    <a:pt x="15626" y="5183"/>
                  </a:lnTo>
                  <a:lnTo>
                    <a:pt x="15711" y="5158"/>
                  </a:lnTo>
                  <a:lnTo>
                    <a:pt x="15787" y="5124"/>
                  </a:lnTo>
                  <a:lnTo>
                    <a:pt x="15855" y="5082"/>
                  </a:lnTo>
                  <a:lnTo>
                    <a:pt x="15922" y="5023"/>
                  </a:lnTo>
                  <a:lnTo>
                    <a:pt x="15973" y="4955"/>
                  </a:lnTo>
                  <a:lnTo>
                    <a:pt x="16024" y="4879"/>
                  </a:lnTo>
                  <a:lnTo>
                    <a:pt x="16050" y="4794"/>
                  </a:lnTo>
                  <a:lnTo>
                    <a:pt x="16050" y="4794"/>
                  </a:lnTo>
                  <a:lnTo>
                    <a:pt x="16058" y="4743"/>
                  </a:lnTo>
                  <a:lnTo>
                    <a:pt x="16066" y="4692"/>
                  </a:lnTo>
                  <a:lnTo>
                    <a:pt x="16066" y="4633"/>
                  </a:lnTo>
                  <a:lnTo>
                    <a:pt x="16066" y="4582"/>
                  </a:lnTo>
                  <a:lnTo>
                    <a:pt x="16041" y="4489"/>
                  </a:lnTo>
                  <a:lnTo>
                    <a:pt x="15999" y="4396"/>
                  </a:lnTo>
                  <a:lnTo>
                    <a:pt x="15939" y="4311"/>
                  </a:lnTo>
                  <a:lnTo>
                    <a:pt x="15863" y="4243"/>
                  </a:lnTo>
                  <a:lnTo>
                    <a:pt x="15821" y="4209"/>
                  </a:lnTo>
                  <a:lnTo>
                    <a:pt x="15779" y="4184"/>
                  </a:lnTo>
                  <a:lnTo>
                    <a:pt x="15728" y="4167"/>
                  </a:lnTo>
                  <a:lnTo>
                    <a:pt x="15677" y="4150"/>
                  </a:lnTo>
                  <a:lnTo>
                    <a:pt x="14881" y="3938"/>
                  </a:lnTo>
                  <a:lnTo>
                    <a:pt x="15423" y="3396"/>
                  </a:lnTo>
                  <a:lnTo>
                    <a:pt x="15423" y="3396"/>
                  </a:lnTo>
                  <a:lnTo>
                    <a:pt x="15465" y="3354"/>
                  </a:lnTo>
                  <a:lnTo>
                    <a:pt x="15491" y="3312"/>
                  </a:lnTo>
                  <a:lnTo>
                    <a:pt x="15516" y="3261"/>
                  </a:lnTo>
                  <a:lnTo>
                    <a:pt x="15541" y="3219"/>
                  </a:lnTo>
                  <a:lnTo>
                    <a:pt x="15567" y="3117"/>
                  </a:lnTo>
                  <a:lnTo>
                    <a:pt x="15584" y="3015"/>
                  </a:lnTo>
                  <a:lnTo>
                    <a:pt x="15567" y="2914"/>
                  </a:lnTo>
                  <a:lnTo>
                    <a:pt x="15541" y="2820"/>
                  </a:lnTo>
                  <a:lnTo>
                    <a:pt x="15516" y="2770"/>
                  </a:lnTo>
                  <a:lnTo>
                    <a:pt x="15491" y="2727"/>
                  </a:lnTo>
                  <a:lnTo>
                    <a:pt x="15465" y="2685"/>
                  </a:lnTo>
                  <a:lnTo>
                    <a:pt x="15423" y="2643"/>
                  </a:lnTo>
                  <a:lnTo>
                    <a:pt x="15423" y="2643"/>
                  </a:lnTo>
                  <a:lnTo>
                    <a:pt x="15380" y="2609"/>
                  </a:lnTo>
                  <a:lnTo>
                    <a:pt x="15338" y="2575"/>
                  </a:lnTo>
                  <a:lnTo>
                    <a:pt x="15296" y="2549"/>
                  </a:lnTo>
                  <a:lnTo>
                    <a:pt x="15253" y="2524"/>
                  </a:lnTo>
                  <a:lnTo>
                    <a:pt x="15152" y="2499"/>
                  </a:lnTo>
                  <a:lnTo>
                    <a:pt x="15050" y="2490"/>
                  </a:lnTo>
                  <a:lnTo>
                    <a:pt x="14949" y="2499"/>
                  </a:lnTo>
                  <a:lnTo>
                    <a:pt x="14855" y="2524"/>
                  </a:lnTo>
                  <a:lnTo>
                    <a:pt x="14805" y="2549"/>
                  </a:lnTo>
                  <a:lnTo>
                    <a:pt x="14762" y="2575"/>
                  </a:lnTo>
                  <a:lnTo>
                    <a:pt x="14720" y="2609"/>
                  </a:lnTo>
                  <a:lnTo>
                    <a:pt x="14677" y="2643"/>
                  </a:lnTo>
                  <a:lnTo>
                    <a:pt x="14135" y="3185"/>
                  </a:lnTo>
                  <a:lnTo>
                    <a:pt x="13924" y="2389"/>
                  </a:lnTo>
                  <a:lnTo>
                    <a:pt x="13924" y="2389"/>
                  </a:lnTo>
                  <a:lnTo>
                    <a:pt x="13907" y="2338"/>
                  </a:lnTo>
                  <a:lnTo>
                    <a:pt x="13881" y="2295"/>
                  </a:lnTo>
                  <a:lnTo>
                    <a:pt x="13856" y="2245"/>
                  </a:lnTo>
                  <a:lnTo>
                    <a:pt x="13831" y="2202"/>
                  </a:lnTo>
                  <a:lnTo>
                    <a:pt x="13754" y="2126"/>
                  </a:lnTo>
                  <a:lnTo>
                    <a:pt x="13678" y="2067"/>
                  </a:lnTo>
                  <a:lnTo>
                    <a:pt x="13585" y="2033"/>
                  </a:lnTo>
                  <a:lnTo>
                    <a:pt x="13483" y="2007"/>
                  </a:lnTo>
                  <a:lnTo>
                    <a:pt x="13432" y="1999"/>
                  </a:lnTo>
                  <a:lnTo>
                    <a:pt x="13382" y="1999"/>
                  </a:lnTo>
                  <a:lnTo>
                    <a:pt x="13322" y="2007"/>
                  </a:lnTo>
                  <a:lnTo>
                    <a:pt x="13272" y="2016"/>
                  </a:lnTo>
                  <a:lnTo>
                    <a:pt x="13272" y="2016"/>
                  </a:lnTo>
                  <a:lnTo>
                    <a:pt x="13221" y="2033"/>
                  </a:lnTo>
                  <a:lnTo>
                    <a:pt x="13170" y="2058"/>
                  </a:lnTo>
                  <a:lnTo>
                    <a:pt x="13128" y="2084"/>
                  </a:lnTo>
                  <a:lnTo>
                    <a:pt x="13085" y="2109"/>
                  </a:lnTo>
                  <a:lnTo>
                    <a:pt x="13009" y="2185"/>
                  </a:lnTo>
                  <a:lnTo>
                    <a:pt x="12950" y="2261"/>
                  </a:lnTo>
                  <a:lnTo>
                    <a:pt x="12907" y="2355"/>
                  </a:lnTo>
                  <a:lnTo>
                    <a:pt x="12882" y="2456"/>
                  </a:lnTo>
                  <a:lnTo>
                    <a:pt x="12882" y="2507"/>
                  </a:lnTo>
                  <a:lnTo>
                    <a:pt x="12882" y="2558"/>
                  </a:lnTo>
                  <a:lnTo>
                    <a:pt x="12890" y="2617"/>
                  </a:lnTo>
                  <a:lnTo>
                    <a:pt x="12899" y="2668"/>
                  </a:lnTo>
                  <a:lnTo>
                    <a:pt x="13272" y="4049"/>
                  </a:lnTo>
                  <a:lnTo>
                    <a:pt x="11789" y="5531"/>
                  </a:lnTo>
                  <a:lnTo>
                    <a:pt x="11349" y="4421"/>
                  </a:lnTo>
                  <a:lnTo>
                    <a:pt x="11349" y="4421"/>
                  </a:lnTo>
                  <a:lnTo>
                    <a:pt x="11324" y="4370"/>
                  </a:lnTo>
                  <a:lnTo>
                    <a:pt x="11298" y="4328"/>
                  </a:lnTo>
                  <a:lnTo>
                    <a:pt x="11273" y="4286"/>
                  </a:lnTo>
                  <a:lnTo>
                    <a:pt x="11230" y="4243"/>
                  </a:lnTo>
                  <a:lnTo>
                    <a:pt x="11197" y="4209"/>
                  </a:lnTo>
                  <a:lnTo>
                    <a:pt x="11154" y="4176"/>
                  </a:lnTo>
                  <a:lnTo>
                    <a:pt x="11103" y="4150"/>
                  </a:lnTo>
                  <a:lnTo>
                    <a:pt x="11061" y="4125"/>
                  </a:lnTo>
                  <a:lnTo>
                    <a:pt x="11061" y="4125"/>
                  </a:lnTo>
                  <a:lnTo>
                    <a:pt x="11010" y="4108"/>
                  </a:lnTo>
                  <a:lnTo>
                    <a:pt x="10959" y="4099"/>
                  </a:lnTo>
                  <a:lnTo>
                    <a:pt x="10900" y="4091"/>
                  </a:lnTo>
                  <a:lnTo>
                    <a:pt x="10849" y="4082"/>
                  </a:lnTo>
                  <a:lnTo>
                    <a:pt x="10799" y="4091"/>
                  </a:lnTo>
                  <a:lnTo>
                    <a:pt x="10748" y="4099"/>
                  </a:lnTo>
                  <a:lnTo>
                    <a:pt x="10697" y="4108"/>
                  </a:lnTo>
                  <a:lnTo>
                    <a:pt x="10646" y="4133"/>
                  </a:lnTo>
                  <a:lnTo>
                    <a:pt x="9562" y="4608"/>
                  </a:lnTo>
                  <a:lnTo>
                    <a:pt x="9562" y="2516"/>
                  </a:lnTo>
                  <a:lnTo>
                    <a:pt x="10807" y="1796"/>
                  </a:lnTo>
                  <a:lnTo>
                    <a:pt x="10807" y="1796"/>
                  </a:lnTo>
                  <a:lnTo>
                    <a:pt x="10849" y="1770"/>
                  </a:lnTo>
                  <a:lnTo>
                    <a:pt x="10892" y="1736"/>
                  </a:lnTo>
                  <a:lnTo>
                    <a:pt x="10934" y="1703"/>
                  </a:lnTo>
                  <a:lnTo>
                    <a:pt x="10959" y="1660"/>
                  </a:lnTo>
                  <a:lnTo>
                    <a:pt x="11019" y="1575"/>
                  </a:lnTo>
                  <a:lnTo>
                    <a:pt x="11053" y="1474"/>
                  </a:lnTo>
                  <a:lnTo>
                    <a:pt x="11070" y="1381"/>
                  </a:lnTo>
                  <a:lnTo>
                    <a:pt x="11070" y="1279"/>
                  </a:lnTo>
                  <a:lnTo>
                    <a:pt x="11061" y="1228"/>
                  </a:lnTo>
                  <a:lnTo>
                    <a:pt x="11044" y="1177"/>
                  </a:lnTo>
                  <a:lnTo>
                    <a:pt x="11027" y="1127"/>
                  </a:lnTo>
                  <a:lnTo>
                    <a:pt x="11002" y="1076"/>
                  </a:lnTo>
                  <a:lnTo>
                    <a:pt x="11002" y="1076"/>
                  </a:lnTo>
                  <a:lnTo>
                    <a:pt x="10968" y="1033"/>
                  </a:lnTo>
                  <a:lnTo>
                    <a:pt x="10934" y="991"/>
                  </a:lnTo>
                  <a:lnTo>
                    <a:pt x="10900" y="949"/>
                  </a:lnTo>
                  <a:lnTo>
                    <a:pt x="10858" y="915"/>
                  </a:lnTo>
                  <a:lnTo>
                    <a:pt x="10773" y="864"/>
                  </a:lnTo>
                  <a:lnTo>
                    <a:pt x="10680" y="830"/>
                  </a:lnTo>
                  <a:lnTo>
                    <a:pt x="10578" y="813"/>
                  </a:lnTo>
                  <a:lnTo>
                    <a:pt x="10477" y="813"/>
                  </a:lnTo>
                  <a:lnTo>
                    <a:pt x="10426" y="822"/>
                  </a:lnTo>
                  <a:lnTo>
                    <a:pt x="10375" y="839"/>
                  </a:lnTo>
                  <a:lnTo>
                    <a:pt x="10324" y="856"/>
                  </a:lnTo>
                  <a:lnTo>
                    <a:pt x="10273" y="881"/>
                  </a:lnTo>
                  <a:lnTo>
                    <a:pt x="9562" y="1296"/>
                  </a:lnTo>
                  <a:lnTo>
                    <a:pt x="9562" y="525"/>
                  </a:lnTo>
                  <a:lnTo>
                    <a:pt x="9562" y="525"/>
                  </a:lnTo>
                  <a:lnTo>
                    <a:pt x="9562" y="474"/>
                  </a:lnTo>
                  <a:lnTo>
                    <a:pt x="9554" y="424"/>
                  </a:lnTo>
                  <a:lnTo>
                    <a:pt x="9545" y="373"/>
                  </a:lnTo>
                  <a:lnTo>
                    <a:pt x="9520" y="322"/>
                  </a:lnTo>
                  <a:lnTo>
                    <a:pt x="9477" y="229"/>
                  </a:lnTo>
                  <a:lnTo>
                    <a:pt x="9410" y="153"/>
                  </a:lnTo>
                  <a:lnTo>
                    <a:pt x="9333" y="85"/>
                  </a:lnTo>
                  <a:lnTo>
                    <a:pt x="9240" y="43"/>
                  </a:lnTo>
                  <a:lnTo>
                    <a:pt x="9189" y="17"/>
                  </a:lnTo>
                  <a:lnTo>
                    <a:pt x="9139" y="9"/>
                  </a:lnTo>
                  <a:lnTo>
                    <a:pt x="9088" y="0"/>
                  </a:lnTo>
                  <a:lnTo>
                    <a:pt x="9037" y="0"/>
                  </a:lnTo>
                  <a:lnTo>
                    <a:pt x="9037" y="0"/>
                  </a:lnTo>
                  <a:lnTo>
                    <a:pt x="8978" y="0"/>
                  </a:lnTo>
                  <a:lnTo>
                    <a:pt x="8927" y="9"/>
                  </a:lnTo>
                  <a:lnTo>
                    <a:pt x="8876" y="17"/>
                  </a:lnTo>
                  <a:lnTo>
                    <a:pt x="8825" y="43"/>
                  </a:lnTo>
                  <a:lnTo>
                    <a:pt x="8740" y="85"/>
                  </a:lnTo>
                  <a:lnTo>
                    <a:pt x="8664" y="153"/>
                  </a:lnTo>
                  <a:lnTo>
                    <a:pt x="8596" y="229"/>
                  </a:lnTo>
                  <a:lnTo>
                    <a:pt x="8546" y="322"/>
                  </a:lnTo>
                  <a:lnTo>
                    <a:pt x="8529" y="373"/>
                  </a:lnTo>
                  <a:lnTo>
                    <a:pt x="8520" y="424"/>
                  </a:lnTo>
                  <a:lnTo>
                    <a:pt x="8512" y="474"/>
                  </a:lnTo>
                  <a:lnTo>
                    <a:pt x="8503" y="525"/>
                  </a:lnTo>
                  <a:lnTo>
                    <a:pt x="8503" y="1296"/>
                  </a:lnTo>
                  <a:lnTo>
                    <a:pt x="7792" y="881"/>
                  </a:lnTo>
                  <a:lnTo>
                    <a:pt x="7792" y="881"/>
                  </a:lnTo>
                  <a:lnTo>
                    <a:pt x="7750" y="856"/>
                  </a:lnTo>
                  <a:lnTo>
                    <a:pt x="7699" y="839"/>
                  </a:lnTo>
                  <a:lnTo>
                    <a:pt x="7648" y="822"/>
                  </a:lnTo>
                  <a:lnTo>
                    <a:pt x="7597" y="813"/>
                  </a:lnTo>
                  <a:lnTo>
                    <a:pt x="7495" y="813"/>
                  </a:lnTo>
                  <a:lnTo>
                    <a:pt x="7394" y="830"/>
                  </a:lnTo>
                  <a:lnTo>
                    <a:pt x="7301" y="864"/>
                  </a:lnTo>
                  <a:lnTo>
                    <a:pt x="7207" y="915"/>
                  </a:lnTo>
                  <a:lnTo>
                    <a:pt x="7174" y="949"/>
                  </a:lnTo>
                  <a:lnTo>
                    <a:pt x="7131" y="991"/>
                  </a:lnTo>
                  <a:lnTo>
                    <a:pt x="7097" y="1033"/>
                  </a:lnTo>
                  <a:lnTo>
                    <a:pt x="7072" y="1076"/>
                  </a:lnTo>
                  <a:lnTo>
                    <a:pt x="7072" y="1076"/>
                  </a:lnTo>
                  <a:lnTo>
                    <a:pt x="7047" y="1127"/>
                  </a:lnTo>
                  <a:lnTo>
                    <a:pt x="7030" y="1177"/>
                  </a:lnTo>
                  <a:lnTo>
                    <a:pt x="7013" y="1228"/>
                  </a:lnTo>
                  <a:lnTo>
                    <a:pt x="7004" y="1279"/>
                  </a:lnTo>
                  <a:lnTo>
                    <a:pt x="7004" y="1381"/>
                  </a:lnTo>
                  <a:lnTo>
                    <a:pt x="7021" y="1474"/>
                  </a:lnTo>
                  <a:lnTo>
                    <a:pt x="7055" y="1575"/>
                  </a:lnTo>
                  <a:lnTo>
                    <a:pt x="7106" y="1660"/>
                  </a:lnTo>
                  <a:lnTo>
                    <a:pt x="7140" y="1703"/>
                  </a:lnTo>
                  <a:lnTo>
                    <a:pt x="7182" y="1736"/>
                  </a:lnTo>
                  <a:lnTo>
                    <a:pt x="7216" y="1770"/>
                  </a:lnTo>
                  <a:lnTo>
                    <a:pt x="7267" y="1796"/>
                  </a:lnTo>
                  <a:lnTo>
                    <a:pt x="8503" y="2516"/>
                  </a:lnTo>
                  <a:lnTo>
                    <a:pt x="8503" y="4608"/>
                  </a:lnTo>
                  <a:lnTo>
                    <a:pt x="7411" y="4133"/>
                  </a:lnTo>
                  <a:lnTo>
                    <a:pt x="7411" y="4133"/>
                  </a:lnTo>
                  <a:lnTo>
                    <a:pt x="7360" y="4116"/>
                  </a:lnTo>
                  <a:lnTo>
                    <a:pt x="7309" y="4099"/>
                  </a:lnTo>
                  <a:lnTo>
                    <a:pt x="7258" y="4091"/>
                  </a:lnTo>
                  <a:lnTo>
                    <a:pt x="7207" y="4091"/>
                  </a:lnTo>
                  <a:lnTo>
                    <a:pt x="7148" y="4091"/>
                  </a:lnTo>
                  <a:lnTo>
                    <a:pt x="7097" y="4099"/>
                  </a:lnTo>
                  <a:lnTo>
                    <a:pt x="7047" y="4116"/>
                  </a:lnTo>
                  <a:lnTo>
                    <a:pt x="6996" y="4133"/>
                  </a:lnTo>
                  <a:lnTo>
                    <a:pt x="6996" y="4133"/>
                  </a:lnTo>
                  <a:lnTo>
                    <a:pt x="6945" y="4159"/>
                  </a:lnTo>
                  <a:lnTo>
                    <a:pt x="6903" y="4184"/>
                  </a:lnTo>
                  <a:lnTo>
                    <a:pt x="6860" y="4218"/>
                  </a:lnTo>
                  <a:lnTo>
                    <a:pt x="6818" y="4252"/>
                  </a:lnTo>
                  <a:lnTo>
                    <a:pt x="6784" y="4294"/>
                  </a:lnTo>
                  <a:lnTo>
                    <a:pt x="6759" y="4336"/>
                  </a:lnTo>
                  <a:lnTo>
                    <a:pt x="6725" y="4379"/>
                  </a:lnTo>
                  <a:lnTo>
                    <a:pt x="6708" y="4430"/>
                  </a:lnTo>
                  <a:lnTo>
                    <a:pt x="6276" y="5531"/>
                  </a:lnTo>
                  <a:lnTo>
                    <a:pt x="4802" y="4049"/>
                  </a:lnTo>
                  <a:lnTo>
                    <a:pt x="5175" y="2668"/>
                  </a:lnTo>
                  <a:lnTo>
                    <a:pt x="5175" y="2668"/>
                  </a:lnTo>
                  <a:lnTo>
                    <a:pt x="5183" y="2617"/>
                  </a:lnTo>
                  <a:lnTo>
                    <a:pt x="5192" y="2558"/>
                  </a:lnTo>
                  <a:lnTo>
                    <a:pt x="5192" y="2507"/>
                  </a:lnTo>
                  <a:lnTo>
                    <a:pt x="5183" y="2456"/>
                  </a:lnTo>
                  <a:lnTo>
                    <a:pt x="5158" y="2355"/>
                  </a:lnTo>
                  <a:lnTo>
                    <a:pt x="5116" y="2261"/>
                  </a:lnTo>
                  <a:lnTo>
                    <a:pt x="5056" y="2185"/>
                  </a:lnTo>
                  <a:lnTo>
                    <a:pt x="4989" y="2109"/>
                  </a:lnTo>
                  <a:lnTo>
                    <a:pt x="4946" y="2084"/>
                  </a:lnTo>
                  <a:lnTo>
                    <a:pt x="4895" y="2058"/>
                  </a:lnTo>
                  <a:lnTo>
                    <a:pt x="4845" y="2033"/>
                  </a:lnTo>
                  <a:lnTo>
                    <a:pt x="4794" y="2016"/>
                  </a:lnTo>
                  <a:lnTo>
                    <a:pt x="4794" y="2016"/>
                  </a:lnTo>
                  <a:lnTo>
                    <a:pt x="4743" y="2007"/>
                  </a:lnTo>
                  <a:lnTo>
                    <a:pt x="4692" y="1999"/>
                  </a:lnTo>
                  <a:lnTo>
                    <a:pt x="4641" y="1999"/>
                  </a:lnTo>
                  <a:lnTo>
                    <a:pt x="4590" y="2007"/>
                  </a:lnTo>
                  <a:lnTo>
                    <a:pt x="4489" y="2033"/>
                  </a:lnTo>
                  <a:lnTo>
                    <a:pt x="4396" y="2067"/>
                  </a:lnTo>
                  <a:lnTo>
                    <a:pt x="4311" y="2126"/>
                  </a:lnTo>
                  <a:lnTo>
                    <a:pt x="4243" y="2202"/>
                  </a:lnTo>
                  <a:lnTo>
                    <a:pt x="4209" y="2245"/>
                  </a:lnTo>
                  <a:lnTo>
                    <a:pt x="4184" y="2295"/>
                  </a:lnTo>
                  <a:lnTo>
                    <a:pt x="4167" y="2338"/>
                  </a:lnTo>
                  <a:lnTo>
                    <a:pt x="4150" y="2389"/>
                  </a:lnTo>
                  <a:lnTo>
                    <a:pt x="3938" y="3185"/>
                  </a:lnTo>
                  <a:lnTo>
                    <a:pt x="3396" y="2643"/>
                  </a:lnTo>
                  <a:lnTo>
                    <a:pt x="3396" y="2643"/>
                  </a:lnTo>
                  <a:lnTo>
                    <a:pt x="3354" y="2609"/>
                  </a:lnTo>
                  <a:lnTo>
                    <a:pt x="3312" y="2575"/>
                  </a:lnTo>
                  <a:lnTo>
                    <a:pt x="3269" y="2549"/>
                  </a:lnTo>
                  <a:lnTo>
                    <a:pt x="3218" y="2524"/>
                  </a:lnTo>
                  <a:lnTo>
                    <a:pt x="3125" y="2499"/>
                  </a:lnTo>
                  <a:lnTo>
                    <a:pt x="3024" y="2490"/>
                  </a:lnTo>
                  <a:lnTo>
                    <a:pt x="2922" y="2499"/>
                  </a:lnTo>
                  <a:lnTo>
                    <a:pt x="2820" y="2524"/>
                  </a:lnTo>
                  <a:lnTo>
                    <a:pt x="2770" y="2549"/>
                  </a:lnTo>
                  <a:lnTo>
                    <a:pt x="2727" y="2575"/>
                  </a:lnTo>
                  <a:lnTo>
                    <a:pt x="2685" y="2609"/>
                  </a:lnTo>
                  <a:lnTo>
                    <a:pt x="2643" y="2643"/>
                  </a:lnTo>
                  <a:lnTo>
                    <a:pt x="2643" y="2643"/>
                  </a:lnTo>
                  <a:lnTo>
                    <a:pt x="2609" y="2685"/>
                  </a:lnTo>
                  <a:lnTo>
                    <a:pt x="2575" y="2727"/>
                  </a:lnTo>
                  <a:lnTo>
                    <a:pt x="2549" y="2770"/>
                  </a:lnTo>
                  <a:lnTo>
                    <a:pt x="2532" y="2820"/>
                  </a:lnTo>
                  <a:lnTo>
                    <a:pt x="2499" y="2914"/>
                  </a:lnTo>
                  <a:lnTo>
                    <a:pt x="2490" y="3015"/>
                  </a:lnTo>
                  <a:lnTo>
                    <a:pt x="2499" y="3117"/>
                  </a:lnTo>
                  <a:lnTo>
                    <a:pt x="2532" y="3219"/>
                  </a:lnTo>
                  <a:lnTo>
                    <a:pt x="2549" y="3261"/>
                  </a:lnTo>
                  <a:lnTo>
                    <a:pt x="2575" y="3312"/>
                  </a:lnTo>
                  <a:lnTo>
                    <a:pt x="2609" y="3354"/>
                  </a:lnTo>
                  <a:lnTo>
                    <a:pt x="2643" y="3396"/>
                  </a:lnTo>
                  <a:lnTo>
                    <a:pt x="3185" y="3938"/>
                  </a:lnTo>
                  <a:lnTo>
                    <a:pt x="2397" y="4150"/>
                  </a:lnTo>
                  <a:lnTo>
                    <a:pt x="2397" y="4150"/>
                  </a:lnTo>
                  <a:lnTo>
                    <a:pt x="2346" y="4167"/>
                  </a:lnTo>
                  <a:lnTo>
                    <a:pt x="2295" y="4184"/>
                  </a:lnTo>
                  <a:lnTo>
                    <a:pt x="2244" y="4209"/>
                  </a:lnTo>
                  <a:lnTo>
                    <a:pt x="2202" y="4243"/>
                  </a:lnTo>
                  <a:lnTo>
                    <a:pt x="2134" y="4311"/>
                  </a:lnTo>
                  <a:lnTo>
                    <a:pt x="2075" y="4396"/>
                  </a:lnTo>
                  <a:lnTo>
                    <a:pt x="2033" y="4489"/>
                  </a:lnTo>
                  <a:lnTo>
                    <a:pt x="2007" y="4582"/>
                  </a:lnTo>
                  <a:lnTo>
                    <a:pt x="1999" y="4641"/>
                  </a:lnTo>
                  <a:lnTo>
                    <a:pt x="1999" y="4692"/>
                  </a:lnTo>
                  <a:lnTo>
                    <a:pt x="2007" y="4743"/>
                  </a:lnTo>
                  <a:lnTo>
                    <a:pt x="2016" y="4794"/>
                  </a:lnTo>
                  <a:lnTo>
                    <a:pt x="2016" y="4794"/>
                  </a:lnTo>
                  <a:lnTo>
                    <a:pt x="2050" y="4879"/>
                  </a:lnTo>
                  <a:lnTo>
                    <a:pt x="2092" y="4955"/>
                  </a:lnTo>
                  <a:lnTo>
                    <a:pt x="2151" y="5023"/>
                  </a:lnTo>
                  <a:lnTo>
                    <a:pt x="2211" y="5082"/>
                  </a:lnTo>
                  <a:lnTo>
                    <a:pt x="2287" y="5124"/>
                  </a:lnTo>
                  <a:lnTo>
                    <a:pt x="2363" y="5158"/>
                  </a:lnTo>
                  <a:lnTo>
                    <a:pt x="2448" y="5183"/>
                  </a:lnTo>
                  <a:lnTo>
                    <a:pt x="2532" y="5192"/>
                  </a:lnTo>
                  <a:lnTo>
                    <a:pt x="2532" y="5192"/>
                  </a:lnTo>
                  <a:lnTo>
                    <a:pt x="2600" y="5183"/>
                  </a:lnTo>
                  <a:lnTo>
                    <a:pt x="2668" y="5167"/>
                  </a:lnTo>
                  <a:lnTo>
                    <a:pt x="4048" y="4802"/>
                  </a:lnTo>
                  <a:lnTo>
                    <a:pt x="5531" y="6284"/>
                  </a:lnTo>
                  <a:lnTo>
                    <a:pt x="4421" y="6716"/>
                  </a:lnTo>
                  <a:lnTo>
                    <a:pt x="4421" y="6716"/>
                  </a:lnTo>
                  <a:lnTo>
                    <a:pt x="4370" y="6742"/>
                  </a:lnTo>
                  <a:lnTo>
                    <a:pt x="4328" y="6767"/>
                  </a:lnTo>
                  <a:lnTo>
                    <a:pt x="4286" y="6801"/>
                  </a:lnTo>
                  <a:lnTo>
                    <a:pt x="4243" y="6835"/>
                  </a:lnTo>
                  <a:lnTo>
                    <a:pt x="4209" y="6877"/>
                  </a:lnTo>
                  <a:lnTo>
                    <a:pt x="4175" y="6920"/>
                  </a:lnTo>
                  <a:lnTo>
                    <a:pt x="4150" y="6962"/>
                  </a:lnTo>
                  <a:lnTo>
                    <a:pt x="4125" y="7013"/>
                  </a:lnTo>
                  <a:lnTo>
                    <a:pt x="4125" y="7013"/>
                  </a:lnTo>
                  <a:lnTo>
                    <a:pt x="4108" y="7064"/>
                  </a:lnTo>
                  <a:lnTo>
                    <a:pt x="4099" y="7114"/>
                  </a:lnTo>
                  <a:lnTo>
                    <a:pt x="4091" y="7165"/>
                  </a:lnTo>
                  <a:lnTo>
                    <a:pt x="4091" y="7216"/>
                  </a:lnTo>
                  <a:lnTo>
                    <a:pt x="4091" y="7267"/>
                  </a:lnTo>
                  <a:lnTo>
                    <a:pt x="4099" y="7326"/>
                  </a:lnTo>
                  <a:lnTo>
                    <a:pt x="4116" y="7377"/>
                  </a:lnTo>
                  <a:lnTo>
                    <a:pt x="4133" y="7428"/>
                  </a:lnTo>
                  <a:lnTo>
                    <a:pt x="4607" y="8503"/>
                  </a:lnTo>
                  <a:lnTo>
                    <a:pt x="2515" y="8503"/>
                  </a:lnTo>
                  <a:lnTo>
                    <a:pt x="1804" y="7267"/>
                  </a:lnTo>
                  <a:lnTo>
                    <a:pt x="1804" y="7267"/>
                  </a:lnTo>
                  <a:lnTo>
                    <a:pt x="1770" y="7216"/>
                  </a:lnTo>
                  <a:lnTo>
                    <a:pt x="1736" y="7174"/>
                  </a:lnTo>
                  <a:lnTo>
                    <a:pt x="1702" y="7140"/>
                  </a:lnTo>
                  <a:lnTo>
                    <a:pt x="1660" y="7106"/>
                  </a:lnTo>
                  <a:lnTo>
                    <a:pt x="1575" y="7055"/>
                  </a:lnTo>
                  <a:lnTo>
                    <a:pt x="1482" y="7013"/>
                  </a:lnTo>
                  <a:lnTo>
                    <a:pt x="1381" y="6996"/>
                  </a:lnTo>
                  <a:lnTo>
                    <a:pt x="1279" y="7004"/>
                  </a:lnTo>
                  <a:lnTo>
                    <a:pt x="1228" y="7013"/>
                  </a:lnTo>
                  <a:lnTo>
                    <a:pt x="1177" y="7021"/>
                  </a:lnTo>
                  <a:lnTo>
                    <a:pt x="1126" y="7047"/>
                  </a:lnTo>
                  <a:lnTo>
                    <a:pt x="1076" y="7072"/>
                  </a:lnTo>
                  <a:lnTo>
                    <a:pt x="1076" y="7072"/>
                  </a:lnTo>
                  <a:lnTo>
                    <a:pt x="1033" y="7098"/>
                  </a:lnTo>
                  <a:lnTo>
                    <a:pt x="991" y="7131"/>
                  </a:lnTo>
                  <a:lnTo>
                    <a:pt x="957" y="7165"/>
                  </a:lnTo>
                  <a:lnTo>
                    <a:pt x="923" y="7208"/>
                  </a:lnTo>
                  <a:lnTo>
                    <a:pt x="864" y="7292"/>
                  </a:lnTo>
                  <a:lnTo>
                    <a:pt x="830" y="7394"/>
                  </a:lnTo>
                  <a:lnTo>
                    <a:pt x="813" y="7487"/>
                  </a:lnTo>
                  <a:lnTo>
                    <a:pt x="813" y="7597"/>
                  </a:lnTo>
                  <a:lnTo>
                    <a:pt x="830" y="7648"/>
                  </a:lnTo>
                  <a:lnTo>
                    <a:pt x="839" y="7699"/>
                  </a:lnTo>
                  <a:lnTo>
                    <a:pt x="855" y="7741"/>
                  </a:lnTo>
                  <a:lnTo>
                    <a:pt x="881" y="7792"/>
                  </a:lnTo>
                  <a:lnTo>
                    <a:pt x="1296" y="8503"/>
                  </a:lnTo>
                  <a:lnTo>
                    <a:pt x="525" y="8503"/>
                  </a:lnTo>
                  <a:lnTo>
                    <a:pt x="525" y="8503"/>
                  </a:lnTo>
                  <a:lnTo>
                    <a:pt x="474" y="8503"/>
                  </a:lnTo>
                  <a:lnTo>
                    <a:pt x="424" y="8512"/>
                  </a:lnTo>
                  <a:lnTo>
                    <a:pt x="373" y="8529"/>
                  </a:lnTo>
                  <a:lnTo>
                    <a:pt x="322" y="8546"/>
                  </a:lnTo>
                  <a:lnTo>
                    <a:pt x="229" y="8597"/>
                  </a:lnTo>
                  <a:lnTo>
                    <a:pt x="153" y="8656"/>
                  </a:lnTo>
                  <a:lnTo>
                    <a:pt x="93" y="8741"/>
                  </a:lnTo>
                  <a:lnTo>
                    <a:pt x="42" y="8825"/>
                  </a:lnTo>
                  <a:lnTo>
                    <a:pt x="25" y="8876"/>
                  </a:lnTo>
                  <a:lnTo>
                    <a:pt x="9" y="8927"/>
                  </a:lnTo>
                  <a:lnTo>
                    <a:pt x="0" y="8978"/>
                  </a:lnTo>
                  <a:lnTo>
                    <a:pt x="0" y="9037"/>
                  </a:lnTo>
                  <a:lnTo>
                    <a:pt x="0" y="9037"/>
                  </a:lnTo>
                  <a:lnTo>
                    <a:pt x="0" y="9088"/>
                  </a:lnTo>
                  <a:lnTo>
                    <a:pt x="9" y="9139"/>
                  </a:lnTo>
                  <a:lnTo>
                    <a:pt x="25" y="9189"/>
                  </a:lnTo>
                  <a:lnTo>
                    <a:pt x="42" y="9240"/>
                  </a:lnTo>
                  <a:lnTo>
                    <a:pt x="93" y="9333"/>
                  </a:lnTo>
                  <a:lnTo>
                    <a:pt x="153" y="9410"/>
                  </a:lnTo>
                  <a:lnTo>
                    <a:pt x="229" y="9469"/>
                  </a:lnTo>
                  <a:lnTo>
                    <a:pt x="322" y="9520"/>
                  </a:lnTo>
                  <a:lnTo>
                    <a:pt x="373" y="9537"/>
                  </a:lnTo>
                  <a:lnTo>
                    <a:pt x="424" y="9554"/>
                  </a:lnTo>
                  <a:lnTo>
                    <a:pt x="474" y="9562"/>
                  </a:lnTo>
                  <a:lnTo>
                    <a:pt x="525" y="9562"/>
                  </a:lnTo>
                  <a:lnTo>
                    <a:pt x="1296" y="9562"/>
                  </a:lnTo>
                  <a:lnTo>
                    <a:pt x="881" y="10274"/>
                  </a:lnTo>
                  <a:lnTo>
                    <a:pt x="881" y="10274"/>
                  </a:lnTo>
                  <a:lnTo>
                    <a:pt x="855" y="10324"/>
                  </a:lnTo>
                  <a:lnTo>
                    <a:pt x="839" y="10375"/>
                  </a:lnTo>
                  <a:lnTo>
                    <a:pt x="830" y="10426"/>
                  </a:lnTo>
                  <a:lnTo>
                    <a:pt x="813" y="10477"/>
                  </a:lnTo>
                  <a:lnTo>
                    <a:pt x="813" y="10578"/>
                  </a:lnTo>
                  <a:lnTo>
                    <a:pt x="830" y="10680"/>
                  </a:lnTo>
                  <a:lnTo>
                    <a:pt x="864" y="10773"/>
                  </a:lnTo>
                  <a:lnTo>
                    <a:pt x="923" y="10858"/>
                  </a:lnTo>
                  <a:lnTo>
                    <a:pt x="957" y="10900"/>
                  </a:lnTo>
                  <a:lnTo>
                    <a:pt x="991" y="10934"/>
                  </a:lnTo>
                  <a:lnTo>
                    <a:pt x="1033" y="10968"/>
                  </a:lnTo>
                  <a:lnTo>
                    <a:pt x="1076" y="10993"/>
                  </a:lnTo>
                  <a:lnTo>
                    <a:pt x="1076" y="10993"/>
                  </a:lnTo>
                  <a:lnTo>
                    <a:pt x="1143" y="11027"/>
                  </a:lnTo>
                  <a:lnTo>
                    <a:pt x="1211" y="11053"/>
                  </a:lnTo>
                  <a:lnTo>
                    <a:pt x="1270" y="11061"/>
                  </a:lnTo>
                  <a:lnTo>
                    <a:pt x="1338" y="11070"/>
                  </a:lnTo>
                  <a:lnTo>
                    <a:pt x="1338" y="11070"/>
                  </a:lnTo>
                  <a:lnTo>
                    <a:pt x="1414" y="11061"/>
                  </a:lnTo>
                  <a:lnTo>
                    <a:pt x="1474" y="11053"/>
                  </a:lnTo>
                  <a:lnTo>
                    <a:pt x="1541" y="11027"/>
                  </a:lnTo>
                  <a:lnTo>
                    <a:pt x="1601" y="11002"/>
                  </a:lnTo>
                  <a:lnTo>
                    <a:pt x="1660" y="10960"/>
                  </a:lnTo>
                  <a:lnTo>
                    <a:pt x="1711" y="10917"/>
                  </a:lnTo>
                  <a:lnTo>
                    <a:pt x="1762" y="10866"/>
                  </a:lnTo>
                  <a:lnTo>
                    <a:pt x="1804" y="10807"/>
                  </a:lnTo>
                  <a:lnTo>
                    <a:pt x="2515" y="9562"/>
                  </a:lnTo>
                  <a:lnTo>
                    <a:pt x="4616" y="9562"/>
                  </a:lnTo>
                  <a:lnTo>
                    <a:pt x="4133" y="10655"/>
                  </a:lnTo>
                  <a:lnTo>
                    <a:pt x="4133" y="10655"/>
                  </a:lnTo>
                  <a:lnTo>
                    <a:pt x="4116" y="10705"/>
                  </a:lnTo>
                  <a:lnTo>
                    <a:pt x="4108" y="10756"/>
                  </a:lnTo>
                  <a:lnTo>
                    <a:pt x="4099" y="10816"/>
                  </a:lnTo>
                  <a:lnTo>
                    <a:pt x="4091" y="10866"/>
                  </a:lnTo>
                  <a:lnTo>
                    <a:pt x="4099" y="10917"/>
                  </a:lnTo>
                  <a:lnTo>
                    <a:pt x="4099" y="10968"/>
                  </a:lnTo>
                  <a:lnTo>
                    <a:pt x="4116" y="11019"/>
                  </a:lnTo>
                  <a:lnTo>
                    <a:pt x="4133" y="11070"/>
                  </a:lnTo>
                  <a:lnTo>
                    <a:pt x="4133" y="11070"/>
                  </a:lnTo>
                  <a:lnTo>
                    <a:pt x="4159" y="11120"/>
                  </a:lnTo>
                  <a:lnTo>
                    <a:pt x="4184" y="11163"/>
                  </a:lnTo>
                  <a:lnTo>
                    <a:pt x="4218" y="11205"/>
                  </a:lnTo>
                  <a:lnTo>
                    <a:pt x="4252" y="11248"/>
                  </a:lnTo>
                  <a:lnTo>
                    <a:pt x="4294" y="11281"/>
                  </a:lnTo>
                  <a:lnTo>
                    <a:pt x="4336" y="11315"/>
                  </a:lnTo>
                  <a:lnTo>
                    <a:pt x="4379" y="11341"/>
                  </a:lnTo>
                  <a:lnTo>
                    <a:pt x="4430" y="11366"/>
                  </a:lnTo>
                  <a:lnTo>
                    <a:pt x="5531" y="11790"/>
                  </a:lnTo>
                  <a:lnTo>
                    <a:pt x="4048" y="13272"/>
                  </a:lnTo>
                  <a:lnTo>
                    <a:pt x="2668" y="12899"/>
                  </a:lnTo>
                  <a:lnTo>
                    <a:pt x="2668" y="12899"/>
                  </a:lnTo>
                  <a:lnTo>
                    <a:pt x="2617" y="12882"/>
                  </a:lnTo>
                  <a:lnTo>
                    <a:pt x="2566" y="12882"/>
                  </a:lnTo>
                  <a:lnTo>
                    <a:pt x="2507" y="12882"/>
                  </a:lnTo>
                  <a:lnTo>
                    <a:pt x="2456" y="12882"/>
                  </a:lnTo>
                  <a:lnTo>
                    <a:pt x="2363" y="12908"/>
                  </a:lnTo>
                  <a:lnTo>
                    <a:pt x="2270" y="12950"/>
                  </a:lnTo>
                  <a:lnTo>
                    <a:pt x="2185" y="13009"/>
                  </a:lnTo>
                  <a:lnTo>
                    <a:pt x="2117" y="13085"/>
                  </a:lnTo>
                  <a:lnTo>
                    <a:pt x="2084" y="13128"/>
                  </a:lnTo>
                  <a:lnTo>
                    <a:pt x="2058" y="13170"/>
                  </a:lnTo>
                  <a:lnTo>
                    <a:pt x="2033" y="13221"/>
                  </a:lnTo>
                  <a:lnTo>
                    <a:pt x="2016" y="13272"/>
                  </a:lnTo>
                  <a:lnTo>
                    <a:pt x="2016" y="13272"/>
                  </a:lnTo>
                  <a:lnTo>
                    <a:pt x="2007" y="13323"/>
                  </a:lnTo>
                  <a:lnTo>
                    <a:pt x="1999" y="13373"/>
                  </a:lnTo>
                  <a:lnTo>
                    <a:pt x="1999" y="13433"/>
                  </a:lnTo>
                  <a:lnTo>
                    <a:pt x="2007" y="13483"/>
                  </a:lnTo>
                  <a:lnTo>
                    <a:pt x="2033" y="13577"/>
                  </a:lnTo>
                  <a:lnTo>
                    <a:pt x="2075" y="13670"/>
                  </a:lnTo>
                  <a:lnTo>
                    <a:pt x="2134" y="13754"/>
                  </a:lnTo>
                  <a:lnTo>
                    <a:pt x="2202" y="13822"/>
                  </a:lnTo>
                  <a:lnTo>
                    <a:pt x="2244" y="13856"/>
                  </a:lnTo>
                  <a:lnTo>
                    <a:pt x="2295" y="13882"/>
                  </a:lnTo>
                  <a:lnTo>
                    <a:pt x="2346" y="13907"/>
                  </a:lnTo>
                  <a:lnTo>
                    <a:pt x="2397" y="13924"/>
                  </a:lnTo>
                  <a:lnTo>
                    <a:pt x="3185" y="14136"/>
                  </a:lnTo>
                  <a:lnTo>
                    <a:pt x="2643" y="14678"/>
                  </a:lnTo>
                  <a:lnTo>
                    <a:pt x="2643" y="14678"/>
                  </a:lnTo>
                  <a:lnTo>
                    <a:pt x="2609" y="14712"/>
                  </a:lnTo>
                  <a:lnTo>
                    <a:pt x="2575" y="14754"/>
                  </a:lnTo>
                  <a:lnTo>
                    <a:pt x="2549" y="14805"/>
                  </a:lnTo>
                  <a:lnTo>
                    <a:pt x="2532" y="14847"/>
                  </a:lnTo>
                  <a:lnTo>
                    <a:pt x="2499" y="14949"/>
                  </a:lnTo>
                  <a:lnTo>
                    <a:pt x="2490" y="15050"/>
                  </a:lnTo>
                  <a:lnTo>
                    <a:pt x="2499" y="15152"/>
                  </a:lnTo>
                  <a:lnTo>
                    <a:pt x="2532" y="15245"/>
                  </a:lnTo>
                  <a:lnTo>
                    <a:pt x="2549" y="15296"/>
                  </a:lnTo>
                  <a:lnTo>
                    <a:pt x="2575" y="15338"/>
                  </a:lnTo>
                  <a:lnTo>
                    <a:pt x="2609" y="15381"/>
                  </a:lnTo>
                  <a:lnTo>
                    <a:pt x="2643" y="15423"/>
                  </a:lnTo>
                  <a:lnTo>
                    <a:pt x="2643" y="15423"/>
                  </a:lnTo>
                  <a:lnTo>
                    <a:pt x="2685" y="15457"/>
                  </a:lnTo>
                  <a:lnTo>
                    <a:pt x="2727" y="15491"/>
                  </a:lnTo>
                  <a:lnTo>
                    <a:pt x="2770" y="15516"/>
                  </a:lnTo>
                  <a:lnTo>
                    <a:pt x="2820" y="15542"/>
                  </a:lnTo>
                  <a:lnTo>
                    <a:pt x="2922" y="15567"/>
                  </a:lnTo>
                  <a:lnTo>
                    <a:pt x="3024" y="15575"/>
                  </a:lnTo>
                  <a:lnTo>
                    <a:pt x="3024" y="15575"/>
                  </a:lnTo>
                  <a:lnTo>
                    <a:pt x="3125" y="15567"/>
                  </a:lnTo>
                  <a:lnTo>
                    <a:pt x="3218" y="15542"/>
                  </a:lnTo>
                  <a:lnTo>
                    <a:pt x="3269" y="15516"/>
                  </a:lnTo>
                  <a:lnTo>
                    <a:pt x="3312" y="15491"/>
                  </a:lnTo>
                  <a:lnTo>
                    <a:pt x="3354" y="15457"/>
                  </a:lnTo>
                  <a:lnTo>
                    <a:pt x="3396" y="15423"/>
                  </a:lnTo>
                  <a:lnTo>
                    <a:pt x="3938" y="14881"/>
                  </a:lnTo>
                  <a:lnTo>
                    <a:pt x="4150" y="15677"/>
                  </a:lnTo>
                  <a:lnTo>
                    <a:pt x="4150" y="15677"/>
                  </a:lnTo>
                  <a:lnTo>
                    <a:pt x="4175" y="15762"/>
                  </a:lnTo>
                  <a:lnTo>
                    <a:pt x="4226" y="15838"/>
                  </a:lnTo>
                  <a:lnTo>
                    <a:pt x="4277" y="15906"/>
                  </a:lnTo>
                  <a:lnTo>
                    <a:pt x="4336" y="15957"/>
                  </a:lnTo>
                  <a:lnTo>
                    <a:pt x="4413" y="16007"/>
                  </a:lnTo>
                  <a:lnTo>
                    <a:pt x="4489" y="16041"/>
                  </a:lnTo>
                  <a:lnTo>
                    <a:pt x="4574" y="16058"/>
                  </a:lnTo>
                  <a:lnTo>
                    <a:pt x="4658" y="16067"/>
                  </a:lnTo>
                  <a:lnTo>
                    <a:pt x="4658" y="16067"/>
                  </a:lnTo>
                  <a:lnTo>
                    <a:pt x="4726" y="16067"/>
                  </a:lnTo>
                  <a:lnTo>
                    <a:pt x="4794" y="16050"/>
                  </a:lnTo>
                  <a:lnTo>
                    <a:pt x="4794" y="16050"/>
                  </a:lnTo>
                  <a:lnTo>
                    <a:pt x="4845" y="16033"/>
                  </a:lnTo>
                  <a:lnTo>
                    <a:pt x="4895" y="16007"/>
                  </a:lnTo>
                  <a:lnTo>
                    <a:pt x="4946" y="15982"/>
                  </a:lnTo>
                  <a:lnTo>
                    <a:pt x="4989" y="15957"/>
                  </a:lnTo>
                  <a:lnTo>
                    <a:pt x="5056" y="15889"/>
                  </a:lnTo>
                  <a:lnTo>
                    <a:pt x="5116" y="15804"/>
                  </a:lnTo>
                  <a:lnTo>
                    <a:pt x="5158" y="15711"/>
                  </a:lnTo>
                  <a:lnTo>
                    <a:pt x="5183" y="15609"/>
                  </a:lnTo>
                  <a:lnTo>
                    <a:pt x="5192" y="15558"/>
                  </a:lnTo>
                  <a:lnTo>
                    <a:pt x="5192" y="15508"/>
                  </a:lnTo>
                  <a:lnTo>
                    <a:pt x="5183" y="15457"/>
                  </a:lnTo>
                  <a:lnTo>
                    <a:pt x="5175" y="15398"/>
                  </a:lnTo>
                  <a:lnTo>
                    <a:pt x="4802" y="14017"/>
                  </a:lnTo>
                  <a:lnTo>
                    <a:pt x="6284" y="12535"/>
                  </a:lnTo>
                  <a:lnTo>
                    <a:pt x="6725" y="13644"/>
                  </a:lnTo>
                  <a:lnTo>
                    <a:pt x="6725" y="13644"/>
                  </a:lnTo>
                  <a:lnTo>
                    <a:pt x="6742" y="13695"/>
                  </a:lnTo>
                  <a:lnTo>
                    <a:pt x="6767" y="13738"/>
                  </a:lnTo>
                  <a:lnTo>
                    <a:pt x="6801" y="13780"/>
                  </a:lnTo>
                  <a:lnTo>
                    <a:pt x="6835" y="13822"/>
                  </a:lnTo>
                  <a:lnTo>
                    <a:pt x="6877" y="13856"/>
                  </a:lnTo>
                  <a:lnTo>
                    <a:pt x="6920" y="13890"/>
                  </a:lnTo>
                  <a:lnTo>
                    <a:pt x="6962" y="13915"/>
                  </a:lnTo>
                  <a:lnTo>
                    <a:pt x="7013" y="13941"/>
                  </a:lnTo>
                  <a:lnTo>
                    <a:pt x="7013" y="13941"/>
                  </a:lnTo>
                  <a:lnTo>
                    <a:pt x="7064" y="13958"/>
                  </a:lnTo>
                  <a:lnTo>
                    <a:pt x="7114" y="13975"/>
                  </a:lnTo>
                  <a:lnTo>
                    <a:pt x="7216" y="13983"/>
                  </a:lnTo>
                  <a:lnTo>
                    <a:pt x="7216" y="13983"/>
                  </a:lnTo>
                  <a:lnTo>
                    <a:pt x="7267" y="13975"/>
                  </a:lnTo>
                  <a:lnTo>
                    <a:pt x="7318" y="13966"/>
                  </a:lnTo>
                  <a:lnTo>
                    <a:pt x="7377" y="13958"/>
                  </a:lnTo>
                  <a:lnTo>
                    <a:pt x="7428" y="13932"/>
                  </a:lnTo>
                  <a:lnTo>
                    <a:pt x="8503" y="13458"/>
                  </a:lnTo>
                  <a:lnTo>
                    <a:pt x="8503" y="15550"/>
                  </a:lnTo>
                  <a:lnTo>
                    <a:pt x="7267" y="16270"/>
                  </a:lnTo>
                  <a:lnTo>
                    <a:pt x="7267" y="16270"/>
                  </a:lnTo>
                  <a:lnTo>
                    <a:pt x="7216" y="16295"/>
                  </a:lnTo>
                  <a:lnTo>
                    <a:pt x="7182" y="16329"/>
                  </a:lnTo>
                  <a:lnTo>
                    <a:pt x="7140" y="16363"/>
                  </a:lnTo>
                  <a:lnTo>
                    <a:pt x="7106" y="16405"/>
                  </a:lnTo>
                  <a:lnTo>
                    <a:pt x="7055" y="16490"/>
                  </a:lnTo>
                  <a:lnTo>
                    <a:pt x="7021" y="16592"/>
                  </a:lnTo>
                  <a:lnTo>
                    <a:pt x="7004" y="16693"/>
                  </a:lnTo>
                  <a:lnTo>
                    <a:pt x="7004" y="16795"/>
                  </a:lnTo>
                  <a:lnTo>
                    <a:pt x="7013" y="16846"/>
                  </a:lnTo>
                  <a:lnTo>
                    <a:pt x="7030" y="16897"/>
                  </a:lnTo>
                  <a:lnTo>
                    <a:pt x="7047" y="16939"/>
                  </a:lnTo>
                  <a:lnTo>
                    <a:pt x="7072" y="16990"/>
                  </a:lnTo>
                  <a:lnTo>
                    <a:pt x="7072" y="16990"/>
                  </a:lnTo>
                  <a:lnTo>
                    <a:pt x="7114" y="17049"/>
                  </a:lnTo>
                  <a:lnTo>
                    <a:pt x="7157" y="17100"/>
                  </a:lnTo>
                  <a:lnTo>
                    <a:pt x="7207" y="17151"/>
                  </a:lnTo>
                  <a:lnTo>
                    <a:pt x="7267" y="17185"/>
                  </a:lnTo>
                  <a:lnTo>
                    <a:pt x="7335" y="17218"/>
                  </a:lnTo>
                  <a:lnTo>
                    <a:pt x="7394" y="17235"/>
                  </a:lnTo>
                  <a:lnTo>
                    <a:pt x="7462" y="17252"/>
                  </a:lnTo>
                  <a:lnTo>
                    <a:pt x="7529" y="17252"/>
                  </a:lnTo>
                  <a:lnTo>
                    <a:pt x="7529" y="17252"/>
                  </a:lnTo>
                  <a:lnTo>
                    <a:pt x="7597" y="17252"/>
                  </a:lnTo>
                  <a:lnTo>
                    <a:pt x="7665" y="17235"/>
                  </a:lnTo>
                  <a:lnTo>
                    <a:pt x="7733" y="17218"/>
                  </a:lnTo>
                  <a:lnTo>
                    <a:pt x="7792" y="17185"/>
                  </a:lnTo>
                  <a:lnTo>
                    <a:pt x="8503" y="16778"/>
                  </a:lnTo>
                  <a:lnTo>
                    <a:pt x="8503" y="17540"/>
                  </a:lnTo>
                  <a:lnTo>
                    <a:pt x="8503" y="17540"/>
                  </a:lnTo>
                  <a:lnTo>
                    <a:pt x="8512" y="17591"/>
                  </a:lnTo>
                  <a:lnTo>
                    <a:pt x="8520" y="17650"/>
                  </a:lnTo>
                  <a:lnTo>
                    <a:pt x="8529" y="17701"/>
                  </a:lnTo>
                  <a:lnTo>
                    <a:pt x="8546" y="17744"/>
                  </a:lnTo>
                  <a:lnTo>
                    <a:pt x="8596" y="17837"/>
                  </a:lnTo>
                  <a:lnTo>
                    <a:pt x="8664" y="17913"/>
                  </a:lnTo>
                  <a:lnTo>
                    <a:pt x="8740" y="17981"/>
                  </a:lnTo>
                  <a:lnTo>
                    <a:pt x="8825" y="18032"/>
                  </a:lnTo>
                  <a:lnTo>
                    <a:pt x="8876" y="18048"/>
                  </a:lnTo>
                  <a:lnTo>
                    <a:pt x="8927" y="18057"/>
                  </a:lnTo>
                  <a:lnTo>
                    <a:pt x="8978" y="18065"/>
                  </a:lnTo>
                  <a:lnTo>
                    <a:pt x="9037" y="18074"/>
                  </a:lnTo>
                  <a:lnTo>
                    <a:pt x="9037" y="18074"/>
                  </a:lnTo>
                  <a:lnTo>
                    <a:pt x="9088" y="18065"/>
                  </a:lnTo>
                  <a:lnTo>
                    <a:pt x="9139" y="18057"/>
                  </a:lnTo>
                  <a:lnTo>
                    <a:pt x="9189" y="18048"/>
                  </a:lnTo>
                  <a:lnTo>
                    <a:pt x="9240" y="18032"/>
                  </a:lnTo>
                  <a:lnTo>
                    <a:pt x="9333" y="17981"/>
                  </a:lnTo>
                  <a:lnTo>
                    <a:pt x="9410" y="17913"/>
                  </a:lnTo>
                  <a:lnTo>
                    <a:pt x="9477" y="17837"/>
                  </a:lnTo>
                  <a:lnTo>
                    <a:pt x="9520" y="17744"/>
                  </a:lnTo>
                  <a:lnTo>
                    <a:pt x="9545" y="17701"/>
                  </a:lnTo>
                  <a:lnTo>
                    <a:pt x="9554" y="17650"/>
                  </a:lnTo>
                  <a:lnTo>
                    <a:pt x="9562" y="17591"/>
                  </a:lnTo>
                  <a:lnTo>
                    <a:pt x="9562" y="17540"/>
                  </a:lnTo>
                  <a:lnTo>
                    <a:pt x="9562" y="16778"/>
                  </a:lnTo>
                  <a:lnTo>
                    <a:pt x="10273" y="17185"/>
                  </a:lnTo>
                  <a:lnTo>
                    <a:pt x="10273" y="17185"/>
                  </a:lnTo>
                  <a:lnTo>
                    <a:pt x="10341" y="17218"/>
                  </a:lnTo>
                  <a:lnTo>
                    <a:pt x="10409" y="17235"/>
                  </a:lnTo>
                  <a:lnTo>
                    <a:pt x="10477" y="17252"/>
                  </a:lnTo>
                  <a:lnTo>
                    <a:pt x="10544" y="17252"/>
                  </a:lnTo>
                  <a:lnTo>
                    <a:pt x="10544" y="17252"/>
                  </a:lnTo>
                  <a:lnTo>
                    <a:pt x="10612" y="17252"/>
                  </a:lnTo>
                  <a:lnTo>
                    <a:pt x="10671" y="17235"/>
                  </a:lnTo>
                  <a:lnTo>
                    <a:pt x="10739" y="17218"/>
                  </a:lnTo>
                  <a:lnTo>
                    <a:pt x="10799" y="17185"/>
                  </a:lnTo>
                  <a:lnTo>
                    <a:pt x="10858" y="17151"/>
                  </a:lnTo>
                  <a:lnTo>
                    <a:pt x="10909" y="17100"/>
                  </a:lnTo>
                  <a:lnTo>
                    <a:pt x="10959" y="17049"/>
                  </a:lnTo>
                  <a:lnTo>
                    <a:pt x="11002" y="16990"/>
                  </a:lnTo>
                  <a:lnTo>
                    <a:pt x="11002" y="16990"/>
                  </a:lnTo>
                  <a:lnTo>
                    <a:pt x="11027" y="16939"/>
                  </a:lnTo>
                  <a:lnTo>
                    <a:pt x="11044" y="16897"/>
                  </a:lnTo>
                  <a:lnTo>
                    <a:pt x="11061" y="16846"/>
                  </a:lnTo>
                  <a:lnTo>
                    <a:pt x="11070" y="16795"/>
                  </a:lnTo>
                  <a:lnTo>
                    <a:pt x="11070" y="16693"/>
                  </a:lnTo>
                  <a:lnTo>
                    <a:pt x="11053" y="16592"/>
                  </a:lnTo>
                  <a:lnTo>
                    <a:pt x="11019" y="16490"/>
                  </a:lnTo>
                  <a:lnTo>
                    <a:pt x="10959" y="16405"/>
                  </a:lnTo>
                  <a:lnTo>
                    <a:pt x="10934" y="16363"/>
                  </a:lnTo>
                  <a:lnTo>
                    <a:pt x="10892" y="16329"/>
                  </a:lnTo>
                  <a:lnTo>
                    <a:pt x="10849" y="16295"/>
                  </a:lnTo>
                  <a:lnTo>
                    <a:pt x="10807" y="16270"/>
                  </a:lnTo>
                  <a:lnTo>
                    <a:pt x="9562" y="15550"/>
                  </a:lnTo>
                  <a:lnTo>
                    <a:pt x="9562" y="13458"/>
                  </a:lnTo>
                  <a:lnTo>
                    <a:pt x="10663" y="13932"/>
                  </a:lnTo>
                  <a:lnTo>
                    <a:pt x="10663" y="13932"/>
                  </a:lnTo>
                  <a:lnTo>
                    <a:pt x="10714" y="13949"/>
                  </a:lnTo>
                  <a:lnTo>
                    <a:pt x="10765" y="13966"/>
                  </a:lnTo>
                  <a:lnTo>
                    <a:pt x="10815" y="13975"/>
                  </a:lnTo>
                  <a:lnTo>
                    <a:pt x="10866" y="13975"/>
                  </a:lnTo>
                  <a:lnTo>
                    <a:pt x="10917" y="13975"/>
                  </a:lnTo>
                  <a:lnTo>
                    <a:pt x="10976" y="13966"/>
                  </a:lnTo>
                  <a:lnTo>
                    <a:pt x="11027" y="13949"/>
                  </a:lnTo>
                  <a:lnTo>
                    <a:pt x="11078" y="13932"/>
                  </a:lnTo>
                  <a:lnTo>
                    <a:pt x="11078" y="13932"/>
                  </a:lnTo>
                  <a:lnTo>
                    <a:pt x="11120" y="13915"/>
                  </a:lnTo>
                  <a:lnTo>
                    <a:pt x="11171" y="13882"/>
                  </a:lnTo>
                  <a:lnTo>
                    <a:pt x="11214" y="13848"/>
                  </a:lnTo>
                  <a:lnTo>
                    <a:pt x="11247" y="13814"/>
                  </a:lnTo>
                  <a:lnTo>
                    <a:pt x="11281" y="13780"/>
                  </a:lnTo>
                  <a:lnTo>
                    <a:pt x="11315" y="13729"/>
                  </a:lnTo>
                  <a:lnTo>
                    <a:pt x="11341" y="13687"/>
                  </a:lnTo>
                  <a:lnTo>
                    <a:pt x="11366" y="13636"/>
                  </a:lnTo>
                  <a:lnTo>
                    <a:pt x="11789" y="12535"/>
                  </a:lnTo>
                  <a:lnTo>
                    <a:pt x="13272" y="14017"/>
                  </a:lnTo>
                  <a:lnTo>
                    <a:pt x="12899" y="15398"/>
                  </a:lnTo>
                  <a:lnTo>
                    <a:pt x="12899" y="15398"/>
                  </a:lnTo>
                  <a:lnTo>
                    <a:pt x="12890" y="15457"/>
                  </a:lnTo>
                  <a:lnTo>
                    <a:pt x="12882" y="15508"/>
                  </a:lnTo>
                  <a:lnTo>
                    <a:pt x="12882" y="15558"/>
                  </a:lnTo>
                  <a:lnTo>
                    <a:pt x="12882" y="15609"/>
                  </a:lnTo>
                  <a:lnTo>
                    <a:pt x="12907" y="15711"/>
                  </a:lnTo>
                  <a:lnTo>
                    <a:pt x="12950" y="15804"/>
                  </a:lnTo>
                  <a:lnTo>
                    <a:pt x="13009" y="15889"/>
                  </a:lnTo>
                  <a:lnTo>
                    <a:pt x="13085" y="15957"/>
                  </a:lnTo>
                  <a:lnTo>
                    <a:pt x="13128" y="15982"/>
                  </a:lnTo>
                  <a:lnTo>
                    <a:pt x="13170" y="16007"/>
                  </a:lnTo>
                  <a:lnTo>
                    <a:pt x="13221" y="16033"/>
                  </a:lnTo>
                  <a:lnTo>
                    <a:pt x="13272" y="16050"/>
                  </a:lnTo>
                  <a:lnTo>
                    <a:pt x="13272" y="16050"/>
                  </a:lnTo>
                  <a:lnTo>
                    <a:pt x="13339" y="16067"/>
                  </a:lnTo>
                  <a:lnTo>
                    <a:pt x="13407" y="16067"/>
                  </a:lnTo>
                  <a:lnTo>
                    <a:pt x="13407" y="16067"/>
                  </a:lnTo>
                  <a:lnTo>
                    <a:pt x="13500" y="16058"/>
                  </a:lnTo>
                  <a:lnTo>
                    <a:pt x="13576" y="16041"/>
                  </a:lnTo>
                  <a:lnTo>
                    <a:pt x="13661" y="16007"/>
                  </a:lnTo>
                  <a:lnTo>
                    <a:pt x="13729" y="15957"/>
                  </a:lnTo>
                  <a:lnTo>
                    <a:pt x="13797" y="15906"/>
                  </a:lnTo>
                  <a:lnTo>
                    <a:pt x="13847" y="15838"/>
                  </a:lnTo>
                  <a:lnTo>
                    <a:pt x="13890" y="15762"/>
                  </a:lnTo>
                  <a:lnTo>
                    <a:pt x="13924" y="15677"/>
                  </a:lnTo>
                  <a:lnTo>
                    <a:pt x="14135" y="14881"/>
                  </a:lnTo>
                  <a:lnTo>
                    <a:pt x="14677" y="15423"/>
                  </a:lnTo>
                  <a:lnTo>
                    <a:pt x="14677" y="15423"/>
                  </a:lnTo>
                  <a:lnTo>
                    <a:pt x="14720" y="15457"/>
                  </a:lnTo>
                  <a:lnTo>
                    <a:pt x="14762" y="15491"/>
                  </a:lnTo>
                  <a:lnTo>
                    <a:pt x="14805" y="15516"/>
                  </a:lnTo>
                  <a:lnTo>
                    <a:pt x="14855" y="15542"/>
                  </a:lnTo>
                  <a:lnTo>
                    <a:pt x="14949" y="15567"/>
                  </a:lnTo>
                  <a:lnTo>
                    <a:pt x="15050" y="15575"/>
                  </a:lnTo>
                  <a:lnTo>
                    <a:pt x="15050" y="15575"/>
                  </a:lnTo>
                  <a:lnTo>
                    <a:pt x="15152" y="15567"/>
                  </a:lnTo>
                  <a:lnTo>
                    <a:pt x="15253" y="15542"/>
                  </a:lnTo>
                  <a:lnTo>
                    <a:pt x="15296" y="15516"/>
                  </a:lnTo>
                  <a:lnTo>
                    <a:pt x="15338" y="15491"/>
                  </a:lnTo>
                  <a:lnTo>
                    <a:pt x="15389" y="15457"/>
                  </a:lnTo>
                  <a:lnTo>
                    <a:pt x="15423" y="15423"/>
                  </a:lnTo>
                  <a:lnTo>
                    <a:pt x="15423" y="15423"/>
                  </a:lnTo>
                  <a:lnTo>
                    <a:pt x="15465" y="15381"/>
                  </a:lnTo>
                  <a:lnTo>
                    <a:pt x="15491" y="15338"/>
                  </a:lnTo>
                  <a:lnTo>
                    <a:pt x="15516" y="15296"/>
                  </a:lnTo>
                  <a:lnTo>
                    <a:pt x="15541" y="15245"/>
                  </a:lnTo>
                  <a:lnTo>
                    <a:pt x="15567" y="15152"/>
                  </a:lnTo>
                  <a:lnTo>
                    <a:pt x="15584" y="15050"/>
                  </a:lnTo>
                  <a:lnTo>
                    <a:pt x="15567" y="14949"/>
                  </a:lnTo>
                  <a:lnTo>
                    <a:pt x="15541" y="14847"/>
                  </a:lnTo>
                  <a:lnTo>
                    <a:pt x="15516" y="14805"/>
                  </a:lnTo>
                  <a:lnTo>
                    <a:pt x="15491" y="14754"/>
                  </a:lnTo>
                  <a:lnTo>
                    <a:pt x="15465" y="14712"/>
                  </a:lnTo>
                  <a:lnTo>
                    <a:pt x="15423" y="14678"/>
                  </a:lnTo>
                  <a:lnTo>
                    <a:pt x="14881" y="14136"/>
                  </a:lnTo>
                  <a:lnTo>
                    <a:pt x="15677" y="13924"/>
                  </a:lnTo>
                  <a:lnTo>
                    <a:pt x="15677" y="13924"/>
                  </a:lnTo>
                  <a:lnTo>
                    <a:pt x="15728" y="13907"/>
                  </a:lnTo>
                  <a:lnTo>
                    <a:pt x="15779" y="13882"/>
                  </a:lnTo>
                  <a:lnTo>
                    <a:pt x="15821" y="13856"/>
                  </a:lnTo>
                  <a:lnTo>
                    <a:pt x="15863" y="13822"/>
                  </a:lnTo>
                  <a:lnTo>
                    <a:pt x="15939" y="13754"/>
                  </a:lnTo>
                  <a:lnTo>
                    <a:pt x="15999" y="13670"/>
                  </a:lnTo>
                  <a:lnTo>
                    <a:pt x="16041" y="13577"/>
                  </a:lnTo>
                  <a:lnTo>
                    <a:pt x="16066" y="13483"/>
                  </a:lnTo>
                  <a:lnTo>
                    <a:pt x="16066" y="13433"/>
                  </a:lnTo>
                  <a:lnTo>
                    <a:pt x="16066" y="13373"/>
                  </a:lnTo>
                  <a:lnTo>
                    <a:pt x="16058" y="13323"/>
                  </a:lnTo>
                  <a:lnTo>
                    <a:pt x="16050" y="13272"/>
                  </a:lnTo>
                  <a:lnTo>
                    <a:pt x="16050" y="13272"/>
                  </a:lnTo>
                  <a:lnTo>
                    <a:pt x="16033" y="13221"/>
                  </a:lnTo>
                  <a:lnTo>
                    <a:pt x="16016" y="13170"/>
                  </a:lnTo>
                  <a:lnTo>
                    <a:pt x="15990" y="13128"/>
                  </a:lnTo>
                  <a:lnTo>
                    <a:pt x="15956" y="13085"/>
                  </a:lnTo>
                  <a:lnTo>
                    <a:pt x="15889" y="13009"/>
                  </a:lnTo>
                  <a:lnTo>
                    <a:pt x="15804" y="12950"/>
                  </a:lnTo>
                  <a:lnTo>
                    <a:pt x="15711" y="12908"/>
                  </a:lnTo>
                  <a:lnTo>
                    <a:pt x="15609" y="12882"/>
                  </a:lnTo>
                  <a:lnTo>
                    <a:pt x="15558" y="12882"/>
                  </a:lnTo>
                  <a:lnTo>
                    <a:pt x="15507" y="12882"/>
                  </a:lnTo>
                  <a:lnTo>
                    <a:pt x="15457" y="12882"/>
                  </a:lnTo>
                  <a:lnTo>
                    <a:pt x="15406" y="12899"/>
                  </a:lnTo>
                  <a:lnTo>
                    <a:pt x="14017" y="13272"/>
                  </a:lnTo>
                  <a:lnTo>
                    <a:pt x="12535" y="11790"/>
                  </a:lnTo>
                  <a:lnTo>
                    <a:pt x="13644" y="11349"/>
                  </a:lnTo>
                  <a:lnTo>
                    <a:pt x="13644" y="11349"/>
                  </a:lnTo>
                  <a:lnTo>
                    <a:pt x="13695" y="11324"/>
                  </a:lnTo>
                  <a:lnTo>
                    <a:pt x="13746" y="11298"/>
                  </a:lnTo>
                  <a:lnTo>
                    <a:pt x="13788" y="11264"/>
                  </a:lnTo>
                  <a:lnTo>
                    <a:pt x="13822" y="11231"/>
                  </a:lnTo>
                  <a:lnTo>
                    <a:pt x="13864" y="11197"/>
                  </a:lnTo>
                  <a:lnTo>
                    <a:pt x="13890" y="11154"/>
                  </a:lnTo>
                  <a:lnTo>
                    <a:pt x="13924" y="11104"/>
                  </a:lnTo>
                  <a:lnTo>
                    <a:pt x="13941" y="11053"/>
                  </a:lnTo>
                  <a:lnTo>
                    <a:pt x="13941" y="11053"/>
                  </a:lnTo>
                  <a:lnTo>
                    <a:pt x="13958" y="11002"/>
                  </a:lnTo>
                  <a:lnTo>
                    <a:pt x="13975" y="10951"/>
                  </a:lnTo>
                  <a:lnTo>
                    <a:pt x="13983" y="10900"/>
                  </a:lnTo>
                  <a:lnTo>
                    <a:pt x="13983" y="10849"/>
                  </a:lnTo>
                  <a:lnTo>
                    <a:pt x="13983" y="10799"/>
                  </a:lnTo>
                  <a:lnTo>
                    <a:pt x="13975" y="10748"/>
                  </a:lnTo>
                  <a:lnTo>
                    <a:pt x="13958" y="10689"/>
                  </a:lnTo>
                  <a:lnTo>
                    <a:pt x="13941" y="10646"/>
                  </a:lnTo>
                  <a:lnTo>
                    <a:pt x="13466" y="9562"/>
                  </a:lnTo>
                  <a:lnTo>
                    <a:pt x="15550" y="9562"/>
                  </a:lnTo>
                  <a:lnTo>
                    <a:pt x="16270" y="10807"/>
                  </a:lnTo>
                  <a:lnTo>
                    <a:pt x="16270" y="10807"/>
                  </a:lnTo>
                  <a:lnTo>
                    <a:pt x="16312" y="10866"/>
                  </a:lnTo>
                  <a:lnTo>
                    <a:pt x="16354" y="10917"/>
                  </a:lnTo>
                  <a:lnTo>
                    <a:pt x="16405" y="10960"/>
                  </a:lnTo>
                  <a:lnTo>
                    <a:pt x="16465" y="11002"/>
                  </a:lnTo>
                  <a:lnTo>
                    <a:pt x="16532" y="11027"/>
                  </a:lnTo>
                  <a:lnTo>
                    <a:pt x="16592" y="11053"/>
                  </a:lnTo>
                  <a:lnTo>
                    <a:pt x="16659" y="11061"/>
                  </a:lnTo>
                  <a:lnTo>
                    <a:pt x="16727" y="11070"/>
                  </a:lnTo>
                  <a:lnTo>
                    <a:pt x="16727" y="11070"/>
                  </a:lnTo>
                  <a:lnTo>
                    <a:pt x="16795" y="11061"/>
                  </a:lnTo>
                  <a:lnTo>
                    <a:pt x="16863" y="11053"/>
                  </a:lnTo>
                  <a:lnTo>
                    <a:pt x="16930" y="11027"/>
                  </a:lnTo>
                  <a:lnTo>
                    <a:pt x="16990" y="10993"/>
                  </a:lnTo>
                  <a:lnTo>
                    <a:pt x="16990" y="10993"/>
                  </a:lnTo>
                  <a:lnTo>
                    <a:pt x="17040" y="10968"/>
                  </a:lnTo>
                  <a:lnTo>
                    <a:pt x="17083" y="10934"/>
                  </a:lnTo>
                  <a:lnTo>
                    <a:pt x="17117" y="10900"/>
                  </a:lnTo>
                  <a:lnTo>
                    <a:pt x="17151" y="10858"/>
                  </a:lnTo>
                  <a:lnTo>
                    <a:pt x="17201" y="10773"/>
                  </a:lnTo>
                  <a:lnTo>
                    <a:pt x="17235" y="10680"/>
                  </a:lnTo>
                  <a:lnTo>
                    <a:pt x="17252" y="10578"/>
                  </a:lnTo>
                  <a:lnTo>
                    <a:pt x="17252" y="10477"/>
                  </a:lnTo>
                  <a:lnTo>
                    <a:pt x="17244" y="10426"/>
                  </a:lnTo>
                  <a:lnTo>
                    <a:pt x="17227" y="10375"/>
                  </a:lnTo>
                  <a:lnTo>
                    <a:pt x="17210" y="10324"/>
                  </a:lnTo>
                  <a:lnTo>
                    <a:pt x="17184" y="10274"/>
                  </a:lnTo>
                  <a:lnTo>
                    <a:pt x="16778" y="9562"/>
                  </a:lnTo>
                  <a:lnTo>
                    <a:pt x="17540" y="9562"/>
                  </a:lnTo>
                  <a:lnTo>
                    <a:pt x="17540" y="9562"/>
                  </a:lnTo>
                  <a:lnTo>
                    <a:pt x="17599" y="9562"/>
                  </a:lnTo>
                  <a:lnTo>
                    <a:pt x="17650" y="9554"/>
                  </a:lnTo>
                  <a:lnTo>
                    <a:pt x="17701" y="9537"/>
                  </a:lnTo>
                  <a:lnTo>
                    <a:pt x="17752" y="9520"/>
                  </a:lnTo>
                  <a:lnTo>
                    <a:pt x="17837" y="9469"/>
                  </a:lnTo>
                  <a:lnTo>
                    <a:pt x="17913" y="9410"/>
                  </a:lnTo>
                  <a:lnTo>
                    <a:pt x="17981" y="9333"/>
                  </a:lnTo>
                  <a:lnTo>
                    <a:pt x="18031" y="9240"/>
                  </a:lnTo>
                  <a:lnTo>
                    <a:pt x="18048" y="9189"/>
                  </a:lnTo>
                  <a:lnTo>
                    <a:pt x="18057" y="9139"/>
                  </a:lnTo>
                  <a:lnTo>
                    <a:pt x="18065" y="9088"/>
                  </a:lnTo>
                  <a:lnTo>
                    <a:pt x="18074" y="9037"/>
                  </a:lnTo>
                  <a:lnTo>
                    <a:pt x="18074" y="9037"/>
                  </a:lnTo>
                  <a:lnTo>
                    <a:pt x="18065" y="8978"/>
                  </a:lnTo>
                  <a:lnTo>
                    <a:pt x="18057" y="8927"/>
                  </a:lnTo>
                  <a:lnTo>
                    <a:pt x="18048" y="8876"/>
                  </a:lnTo>
                  <a:lnTo>
                    <a:pt x="18031" y="8825"/>
                  </a:lnTo>
                  <a:lnTo>
                    <a:pt x="17981" y="8741"/>
                  </a:lnTo>
                  <a:lnTo>
                    <a:pt x="17913" y="8656"/>
                  </a:lnTo>
                  <a:lnTo>
                    <a:pt x="17837" y="8597"/>
                  </a:lnTo>
                  <a:lnTo>
                    <a:pt x="17752" y="8546"/>
                  </a:lnTo>
                  <a:lnTo>
                    <a:pt x="17701" y="8529"/>
                  </a:lnTo>
                  <a:lnTo>
                    <a:pt x="17650" y="8512"/>
                  </a:lnTo>
                  <a:lnTo>
                    <a:pt x="17599" y="8503"/>
                  </a:lnTo>
                  <a:lnTo>
                    <a:pt x="17540" y="8503"/>
                  </a:lnTo>
                  <a:lnTo>
                    <a:pt x="17540" y="850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6" name="Google Shape;10336;p44"/>
            <p:cNvSpPr/>
            <p:nvPr/>
          </p:nvSpPr>
          <p:spPr>
            <a:xfrm>
              <a:off x="1906925" y="1196425"/>
              <a:ext cx="60775" cy="35175"/>
            </a:xfrm>
            <a:custGeom>
              <a:avLst/>
              <a:gdLst/>
              <a:ahLst/>
              <a:cxnLst/>
              <a:rect l="l" t="t" r="r" b="b"/>
              <a:pathLst>
                <a:path w="2431" h="1407" fill="none" extrusionOk="0">
                  <a:moveTo>
                    <a:pt x="1025" y="1"/>
                  </a:moveTo>
                  <a:lnTo>
                    <a:pt x="2431" y="1406"/>
                  </a:lnTo>
                  <a:lnTo>
                    <a:pt x="441" y="1406"/>
                  </a:lnTo>
                  <a:lnTo>
                    <a:pt x="0" y="407"/>
                  </a:lnTo>
                  <a:lnTo>
                    <a:pt x="102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7" name="Google Shape;10337;p44"/>
            <p:cNvSpPr/>
            <p:nvPr/>
          </p:nvSpPr>
          <p:spPr>
            <a:xfrm>
              <a:off x="1906925" y="1258050"/>
              <a:ext cx="60775" cy="35175"/>
            </a:xfrm>
            <a:custGeom>
              <a:avLst/>
              <a:gdLst/>
              <a:ahLst/>
              <a:cxnLst/>
              <a:rect l="l" t="t" r="r" b="b"/>
              <a:pathLst>
                <a:path w="2431" h="1407" fill="none" extrusionOk="0">
                  <a:moveTo>
                    <a:pt x="1025" y="1406"/>
                  </a:moveTo>
                  <a:lnTo>
                    <a:pt x="0" y="1016"/>
                  </a:lnTo>
                  <a:lnTo>
                    <a:pt x="441" y="0"/>
                  </a:lnTo>
                  <a:lnTo>
                    <a:pt x="2431" y="0"/>
                  </a:lnTo>
                  <a:lnTo>
                    <a:pt x="1025" y="140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8" name="Google Shape;10338;p44"/>
            <p:cNvSpPr/>
            <p:nvPr/>
          </p:nvSpPr>
          <p:spPr>
            <a:xfrm>
              <a:off x="1951175" y="1276875"/>
              <a:ext cx="35175" cy="60800"/>
            </a:xfrm>
            <a:custGeom>
              <a:avLst/>
              <a:gdLst/>
              <a:ahLst/>
              <a:cxnLst/>
              <a:rect l="l" t="t" r="r" b="b"/>
              <a:pathLst>
                <a:path w="1407" h="2432" fill="none" extrusionOk="0">
                  <a:moveTo>
                    <a:pt x="1406" y="1991"/>
                  </a:moveTo>
                  <a:lnTo>
                    <a:pt x="407" y="2432"/>
                  </a:lnTo>
                  <a:lnTo>
                    <a:pt x="0" y="1407"/>
                  </a:lnTo>
                  <a:lnTo>
                    <a:pt x="1406" y="1"/>
                  </a:lnTo>
                  <a:lnTo>
                    <a:pt x="1406" y="199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9" name="Google Shape;10339;p44"/>
            <p:cNvSpPr/>
            <p:nvPr/>
          </p:nvSpPr>
          <p:spPr>
            <a:xfrm>
              <a:off x="1951175" y="1152175"/>
              <a:ext cx="35175" cy="60800"/>
            </a:xfrm>
            <a:custGeom>
              <a:avLst/>
              <a:gdLst/>
              <a:ahLst/>
              <a:cxnLst/>
              <a:rect l="l" t="t" r="r" b="b"/>
              <a:pathLst>
                <a:path w="1407" h="2432" fill="none" extrusionOk="0">
                  <a:moveTo>
                    <a:pt x="1406" y="2431"/>
                  </a:moveTo>
                  <a:lnTo>
                    <a:pt x="0" y="1017"/>
                  </a:lnTo>
                  <a:lnTo>
                    <a:pt x="398" y="0"/>
                  </a:lnTo>
                  <a:lnTo>
                    <a:pt x="1406" y="441"/>
                  </a:lnTo>
                  <a:lnTo>
                    <a:pt x="1406" y="24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0" name="Google Shape;10340;p44"/>
            <p:cNvSpPr/>
            <p:nvPr/>
          </p:nvSpPr>
          <p:spPr>
            <a:xfrm>
              <a:off x="2031625" y="1196425"/>
              <a:ext cx="60800" cy="35175"/>
            </a:xfrm>
            <a:custGeom>
              <a:avLst/>
              <a:gdLst/>
              <a:ahLst/>
              <a:cxnLst/>
              <a:rect l="l" t="t" r="r" b="b"/>
              <a:pathLst>
                <a:path w="2432" h="1407" fill="none" extrusionOk="0">
                  <a:moveTo>
                    <a:pt x="1407" y="1"/>
                  </a:moveTo>
                  <a:lnTo>
                    <a:pt x="2431" y="399"/>
                  </a:lnTo>
                  <a:lnTo>
                    <a:pt x="1991" y="1406"/>
                  </a:lnTo>
                  <a:lnTo>
                    <a:pt x="1" y="1406"/>
                  </a:lnTo>
                  <a:lnTo>
                    <a:pt x="140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1" name="Google Shape;10341;p44"/>
            <p:cNvSpPr/>
            <p:nvPr/>
          </p:nvSpPr>
          <p:spPr>
            <a:xfrm>
              <a:off x="2012775" y="1151950"/>
              <a:ext cx="35175" cy="61025"/>
            </a:xfrm>
            <a:custGeom>
              <a:avLst/>
              <a:gdLst/>
              <a:ahLst/>
              <a:cxnLst/>
              <a:rect l="l" t="t" r="r" b="b"/>
              <a:pathLst>
                <a:path w="1407" h="2441" fill="none" extrusionOk="0">
                  <a:moveTo>
                    <a:pt x="1" y="441"/>
                  </a:moveTo>
                  <a:lnTo>
                    <a:pt x="1009" y="1"/>
                  </a:lnTo>
                  <a:lnTo>
                    <a:pt x="1407" y="1034"/>
                  </a:lnTo>
                  <a:lnTo>
                    <a:pt x="1" y="2440"/>
                  </a:lnTo>
                  <a:lnTo>
                    <a:pt x="1" y="44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2" name="Google Shape;10342;p44"/>
            <p:cNvSpPr/>
            <p:nvPr/>
          </p:nvSpPr>
          <p:spPr>
            <a:xfrm>
              <a:off x="2012775" y="1276875"/>
              <a:ext cx="35400" cy="60600"/>
            </a:xfrm>
            <a:custGeom>
              <a:avLst/>
              <a:gdLst/>
              <a:ahLst/>
              <a:cxnLst/>
              <a:rect l="l" t="t" r="r" b="b"/>
              <a:pathLst>
                <a:path w="1416" h="2424" fill="none" extrusionOk="0">
                  <a:moveTo>
                    <a:pt x="1017" y="2423"/>
                  </a:moveTo>
                  <a:lnTo>
                    <a:pt x="1" y="1983"/>
                  </a:lnTo>
                  <a:lnTo>
                    <a:pt x="1" y="1"/>
                  </a:lnTo>
                  <a:lnTo>
                    <a:pt x="1415" y="1407"/>
                  </a:lnTo>
                  <a:lnTo>
                    <a:pt x="1017" y="2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3" name="Google Shape;10343;p44"/>
            <p:cNvSpPr/>
            <p:nvPr/>
          </p:nvSpPr>
          <p:spPr>
            <a:xfrm>
              <a:off x="2031625" y="1258050"/>
              <a:ext cx="60800" cy="35175"/>
            </a:xfrm>
            <a:custGeom>
              <a:avLst/>
              <a:gdLst/>
              <a:ahLst/>
              <a:cxnLst/>
              <a:rect l="l" t="t" r="r" b="b"/>
              <a:pathLst>
                <a:path w="2432" h="1407" fill="none" extrusionOk="0">
                  <a:moveTo>
                    <a:pt x="1407" y="1406"/>
                  </a:moveTo>
                  <a:lnTo>
                    <a:pt x="1" y="0"/>
                  </a:lnTo>
                  <a:lnTo>
                    <a:pt x="1991" y="0"/>
                  </a:lnTo>
                  <a:lnTo>
                    <a:pt x="2431" y="1000"/>
                  </a:lnTo>
                  <a:lnTo>
                    <a:pt x="1407" y="140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4" name="Google Shape;10344;p44"/>
            <p:cNvSpPr/>
            <p:nvPr/>
          </p:nvSpPr>
          <p:spPr>
            <a:xfrm>
              <a:off x="2066775" y="129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5" name="Google Shape;10345;p44"/>
          <p:cNvGrpSpPr/>
          <p:nvPr/>
        </p:nvGrpSpPr>
        <p:grpSpPr>
          <a:xfrm>
            <a:off x="5888875" y="1979879"/>
            <a:ext cx="300858" cy="278438"/>
            <a:chOff x="4736525" y="1035725"/>
            <a:chExt cx="451875" cy="418200"/>
          </a:xfrm>
        </p:grpSpPr>
        <p:sp>
          <p:nvSpPr>
            <p:cNvPr id="10346" name="Google Shape;10346;p44"/>
            <p:cNvSpPr/>
            <p:nvPr/>
          </p:nvSpPr>
          <p:spPr>
            <a:xfrm>
              <a:off x="4737175" y="1035725"/>
              <a:ext cx="451225" cy="220650"/>
            </a:xfrm>
            <a:custGeom>
              <a:avLst/>
              <a:gdLst/>
              <a:ahLst/>
              <a:cxnLst/>
              <a:rect l="l" t="t" r="r" b="b"/>
              <a:pathLst>
                <a:path w="18049" h="8826" extrusionOk="0">
                  <a:moveTo>
                    <a:pt x="9020" y="0"/>
                  </a:moveTo>
                  <a:lnTo>
                    <a:pt x="8893" y="9"/>
                  </a:lnTo>
                  <a:lnTo>
                    <a:pt x="8758" y="17"/>
                  </a:lnTo>
                  <a:lnTo>
                    <a:pt x="8631" y="26"/>
                  </a:lnTo>
                  <a:lnTo>
                    <a:pt x="8495" y="51"/>
                  </a:lnTo>
                  <a:lnTo>
                    <a:pt x="8368" y="76"/>
                  </a:lnTo>
                  <a:lnTo>
                    <a:pt x="8241" y="102"/>
                  </a:lnTo>
                  <a:lnTo>
                    <a:pt x="8114" y="144"/>
                  </a:lnTo>
                  <a:lnTo>
                    <a:pt x="7987" y="178"/>
                  </a:lnTo>
                  <a:lnTo>
                    <a:pt x="7860" y="229"/>
                  </a:lnTo>
                  <a:lnTo>
                    <a:pt x="7741" y="280"/>
                  </a:lnTo>
                  <a:lnTo>
                    <a:pt x="7623" y="339"/>
                  </a:lnTo>
                  <a:lnTo>
                    <a:pt x="7504" y="398"/>
                  </a:lnTo>
                  <a:lnTo>
                    <a:pt x="7394" y="466"/>
                  </a:lnTo>
                  <a:lnTo>
                    <a:pt x="7284" y="542"/>
                  </a:lnTo>
                  <a:lnTo>
                    <a:pt x="7174" y="619"/>
                  </a:lnTo>
                  <a:lnTo>
                    <a:pt x="7064" y="695"/>
                  </a:lnTo>
                  <a:lnTo>
                    <a:pt x="6954" y="796"/>
                  </a:lnTo>
                  <a:lnTo>
                    <a:pt x="6844" y="898"/>
                  </a:lnTo>
                  <a:lnTo>
                    <a:pt x="6734" y="1008"/>
                  </a:lnTo>
                  <a:lnTo>
                    <a:pt x="6632" y="1127"/>
                  </a:lnTo>
                  <a:lnTo>
                    <a:pt x="6539" y="1245"/>
                  </a:lnTo>
                  <a:lnTo>
                    <a:pt x="6454" y="1372"/>
                  </a:lnTo>
                  <a:lnTo>
                    <a:pt x="6369" y="1499"/>
                  </a:lnTo>
                  <a:lnTo>
                    <a:pt x="6293" y="1626"/>
                  </a:lnTo>
                  <a:lnTo>
                    <a:pt x="6132" y="1525"/>
                  </a:lnTo>
                  <a:lnTo>
                    <a:pt x="5971" y="1440"/>
                  </a:lnTo>
                  <a:lnTo>
                    <a:pt x="5793" y="1364"/>
                  </a:lnTo>
                  <a:lnTo>
                    <a:pt x="5616" y="1305"/>
                  </a:lnTo>
                  <a:lnTo>
                    <a:pt x="5429" y="1254"/>
                  </a:lnTo>
                  <a:lnTo>
                    <a:pt x="5243" y="1220"/>
                  </a:lnTo>
                  <a:lnTo>
                    <a:pt x="5057" y="1194"/>
                  </a:lnTo>
                  <a:lnTo>
                    <a:pt x="4743" y="1194"/>
                  </a:lnTo>
                  <a:lnTo>
                    <a:pt x="4625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69" y="1262"/>
                  </a:lnTo>
                  <a:lnTo>
                    <a:pt x="4150" y="1288"/>
                  </a:lnTo>
                  <a:lnTo>
                    <a:pt x="4040" y="1330"/>
                  </a:lnTo>
                  <a:lnTo>
                    <a:pt x="3930" y="1372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0" y="1525"/>
                  </a:lnTo>
                  <a:lnTo>
                    <a:pt x="3498" y="1584"/>
                  </a:lnTo>
                  <a:lnTo>
                    <a:pt x="3397" y="1652"/>
                  </a:lnTo>
                  <a:lnTo>
                    <a:pt x="3303" y="1720"/>
                  </a:lnTo>
                  <a:lnTo>
                    <a:pt x="3210" y="1796"/>
                  </a:lnTo>
                  <a:lnTo>
                    <a:pt x="3117" y="1880"/>
                  </a:lnTo>
                  <a:lnTo>
                    <a:pt x="2990" y="1999"/>
                  </a:lnTo>
                  <a:lnTo>
                    <a:pt x="2871" y="2135"/>
                  </a:lnTo>
                  <a:lnTo>
                    <a:pt x="2770" y="2279"/>
                  </a:lnTo>
                  <a:lnTo>
                    <a:pt x="2668" y="2422"/>
                  </a:lnTo>
                  <a:lnTo>
                    <a:pt x="2584" y="2575"/>
                  </a:lnTo>
                  <a:lnTo>
                    <a:pt x="2507" y="2727"/>
                  </a:lnTo>
                  <a:lnTo>
                    <a:pt x="2440" y="2888"/>
                  </a:lnTo>
                  <a:lnTo>
                    <a:pt x="2389" y="3058"/>
                  </a:lnTo>
                  <a:lnTo>
                    <a:pt x="2262" y="3075"/>
                  </a:lnTo>
                  <a:lnTo>
                    <a:pt x="2143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7" y="3176"/>
                  </a:lnTo>
                  <a:lnTo>
                    <a:pt x="1669" y="3210"/>
                  </a:lnTo>
                  <a:lnTo>
                    <a:pt x="1559" y="3261"/>
                  </a:lnTo>
                  <a:lnTo>
                    <a:pt x="1449" y="3312"/>
                  </a:lnTo>
                  <a:lnTo>
                    <a:pt x="1347" y="3363"/>
                  </a:lnTo>
                  <a:lnTo>
                    <a:pt x="1245" y="3422"/>
                  </a:lnTo>
                  <a:lnTo>
                    <a:pt x="1144" y="3490"/>
                  </a:lnTo>
                  <a:lnTo>
                    <a:pt x="1042" y="3557"/>
                  </a:lnTo>
                  <a:lnTo>
                    <a:pt x="949" y="3625"/>
                  </a:lnTo>
                  <a:lnTo>
                    <a:pt x="864" y="3701"/>
                  </a:lnTo>
                  <a:lnTo>
                    <a:pt x="771" y="3786"/>
                  </a:lnTo>
                  <a:lnTo>
                    <a:pt x="695" y="3871"/>
                  </a:lnTo>
                  <a:lnTo>
                    <a:pt x="610" y="3955"/>
                  </a:lnTo>
                  <a:lnTo>
                    <a:pt x="542" y="4049"/>
                  </a:lnTo>
                  <a:lnTo>
                    <a:pt x="466" y="4142"/>
                  </a:lnTo>
                  <a:lnTo>
                    <a:pt x="398" y="4243"/>
                  </a:lnTo>
                  <a:lnTo>
                    <a:pt x="339" y="4345"/>
                  </a:lnTo>
                  <a:lnTo>
                    <a:pt x="280" y="4447"/>
                  </a:lnTo>
                  <a:lnTo>
                    <a:pt x="229" y="4557"/>
                  </a:lnTo>
                  <a:lnTo>
                    <a:pt x="178" y="4667"/>
                  </a:lnTo>
                  <a:lnTo>
                    <a:pt x="136" y="4777"/>
                  </a:lnTo>
                  <a:lnTo>
                    <a:pt x="102" y="4896"/>
                  </a:lnTo>
                  <a:lnTo>
                    <a:pt x="68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0" y="5497"/>
                  </a:lnTo>
                  <a:lnTo>
                    <a:pt x="0" y="5624"/>
                  </a:lnTo>
                  <a:lnTo>
                    <a:pt x="0" y="5768"/>
                  </a:lnTo>
                  <a:lnTo>
                    <a:pt x="9" y="5903"/>
                  </a:lnTo>
                  <a:lnTo>
                    <a:pt x="26" y="6039"/>
                  </a:lnTo>
                  <a:lnTo>
                    <a:pt x="51" y="6174"/>
                  </a:lnTo>
                  <a:lnTo>
                    <a:pt x="85" y="6301"/>
                  </a:lnTo>
                  <a:lnTo>
                    <a:pt x="127" y="6437"/>
                  </a:lnTo>
                  <a:lnTo>
                    <a:pt x="170" y="6564"/>
                  </a:lnTo>
                  <a:lnTo>
                    <a:pt x="221" y="6683"/>
                  </a:lnTo>
                  <a:lnTo>
                    <a:pt x="280" y="6810"/>
                  </a:lnTo>
                  <a:lnTo>
                    <a:pt x="348" y="6928"/>
                  </a:lnTo>
                  <a:lnTo>
                    <a:pt x="415" y="7038"/>
                  </a:lnTo>
                  <a:lnTo>
                    <a:pt x="500" y="7148"/>
                  </a:lnTo>
                  <a:lnTo>
                    <a:pt x="576" y="7259"/>
                  </a:lnTo>
                  <a:lnTo>
                    <a:pt x="669" y="7360"/>
                  </a:lnTo>
                  <a:lnTo>
                    <a:pt x="763" y="7462"/>
                  </a:lnTo>
                  <a:lnTo>
                    <a:pt x="864" y="7555"/>
                  </a:lnTo>
                  <a:lnTo>
                    <a:pt x="983" y="7657"/>
                  </a:lnTo>
                  <a:lnTo>
                    <a:pt x="1110" y="7741"/>
                  </a:lnTo>
                  <a:lnTo>
                    <a:pt x="1195" y="7631"/>
                  </a:lnTo>
                  <a:lnTo>
                    <a:pt x="1279" y="7521"/>
                  </a:lnTo>
                  <a:lnTo>
                    <a:pt x="1381" y="7419"/>
                  </a:lnTo>
                  <a:lnTo>
                    <a:pt x="1483" y="7318"/>
                  </a:lnTo>
                  <a:lnTo>
                    <a:pt x="1593" y="7233"/>
                  </a:lnTo>
                  <a:lnTo>
                    <a:pt x="1703" y="7148"/>
                  </a:lnTo>
                  <a:lnTo>
                    <a:pt x="1821" y="7072"/>
                  </a:lnTo>
                  <a:lnTo>
                    <a:pt x="1940" y="6996"/>
                  </a:lnTo>
                  <a:lnTo>
                    <a:pt x="2067" y="6937"/>
                  </a:lnTo>
                  <a:lnTo>
                    <a:pt x="2202" y="6877"/>
                  </a:lnTo>
                  <a:lnTo>
                    <a:pt x="2338" y="6827"/>
                  </a:lnTo>
                  <a:lnTo>
                    <a:pt x="2473" y="6793"/>
                  </a:lnTo>
                  <a:lnTo>
                    <a:pt x="2617" y="6759"/>
                  </a:lnTo>
                  <a:lnTo>
                    <a:pt x="2761" y="6733"/>
                  </a:lnTo>
                  <a:lnTo>
                    <a:pt x="2914" y="6725"/>
                  </a:lnTo>
                  <a:lnTo>
                    <a:pt x="3066" y="6716"/>
                  </a:lnTo>
                  <a:lnTo>
                    <a:pt x="11146" y="6716"/>
                  </a:lnTo>
                  <a:lnTo>
                    <a:pt x="11256" y="6725"/>
                  </a:lnTo>
                  <a:lnTo>
                    <a:pt x="11375" y="6742"/>
                  </a:lnTo>
                  <a:lnTo>
                    <a:pt x="11485" y="6759"/>
                  </a:lnTo>
                  <a:lnTo>
                    <a:pt x="11586" y="6784"/>
                  </a:lnTo>
                  <a:lnTo>
                    <a:pt x="11697" y="6810"/>
                  </a:lnTo>
                  <a:lnTo>
                    <a:pt x="11900" y="6877"/>
                  </a:lnTo>
                  <a:lnTo>
                    <a:pt x="12095" y="6971"/>
                  </a:lnTo>
                  <a:lnTo>
                    <a:pt x="12281" y="7072"/>
                  </a:lnTo>
                  <a:lnTo>
                    <a:pt x="12459" y="7191"/>
                  </a:lnTo>
                  <a:lnTo>
                    <a:pt x="12628" y="7326"/>
                  </a:lnTo>
                  <a:lnTo>
                    <a:pt x="12772" y="7479"/>
                  </a:lnTo>
                  <a:lnTo>
                    <a:pt x="12916" y="7640"/>
                  </a:lnTo>
                  <a:lnTo>
                    <a:pt x="13035" y="7809"/>
                  </a:lnTo>
                  <a:lnTo>
                    <a:pt x="13145" y="7995"/>
                  </a:lnTo>
                  <a:lnTo>
                    <a:pt x="13238" y="8190"/>
                  </a:lnTo>
                  <a:lnTo>
                    <a:pt x="13306" y="8393"/>
                  </a:lnTo>
                  <a:lnTo>
                    <a:pt x="13340" y="8504"/>
                  </a:lnTo>
                  <a:lnTo>
                    <a:pt x="13365" y="8605"/>
                  </a:lnTo>
                  <a:lnTo>
                    <a:pt x="13382" y="8715"/>
                  </a:lnTo>
                  <a:lnTo>
                    <a:pt x="13399" y="8825"/>
                  </a:lnTo>
                  <a:lnTo>
                    <a:pt x="15398" y="8825"/>
                  </a:lnTo>
                  <a:lnTo>
                    <a:pt x="15474" y="8681"/>
                  </a:lnTo>
                  <a:lnTo>
                    <a:pt x="15550" y="8520"/>
                  </a:lnTo>
                  <a:lnTo>
                    <a:pt x="15609" y="8360"/>
                  </a:lnTo>
                  <a:lnTo>
                    <a:pt x="15669" y="8190"/>
                  </a:lnTo>
                  <a:lnTo>
                    <a:pt x="15872" y="8173"/>
                  </a:lnTo>
                  <a:lnTo>
                    <a:pt x="16075" y="8131"/>
                  </a:lnTo>
                  <a:lnTo>
                    <a:pt x="16279" y="8072"/>
                  </a:lnTo>
                  <a:lnTo>
                    <a:pt x="16473" y="8004"/>
                  </a:lnTo>
                  <a:lnTo>
                    <a:pt x="16660" y="7911"/>
                  </a:lnTo>
                  <a:lnTo>
                    <a:pt x="16846" y="7809"/>
                  </a:lnTo>
                  <a:lnTo>
                    <a:pt x="17015" y="7690"/>
                  </a:lnTo>
                  <a:lnTo>
                    <a:pt x="17185" y="7555"/>
                  </a:lnTo>
                  <a:lnTo>
                    <a:pt x="17286" y="7462"/>
                  </a:lnTo>
                  <a:lnTo>
                    <a:pt x="17380" y="7360"/>
                  </a:lnTo>
                  <a:lnTo>
                    <a:pt x="17464" y="7259"/>
                  </a:lnTo>
                  <a:lnTo>
                    <a:pt x="17549" y="7148"/>
                  </a:lnTo>
                  <a:lnTo>
                    <a:pt x="17625" y="7038"/>
                  </a:lnTo>
                  <a:lnTo>
                    <a:pt x="17701" y="6928"/>
                  </a:lnTo>
                  <a:lnTo>
                    <a:pt x="17769" y="6810"/>
                  </a:lnTo>
                  <a:lnTo>
                    <a:pt x="17820" y="6683"/>
                  </a:lnTo>
                  <a:lnTo>
                    <a:pt x="17879" y="6564"/>
                  </a:lnTo>
                  <a:lnTo>
                    <a:pt x="17922" y="6437"/>
                  </a:lnTo>
                  <a:lnTo>
                    <a:pt x="17964" y="6301"/>
                  </a:lnTo>
                  <a:lnTo>
                    <a:pt x="17989" y="6174"/>
                  </a:lnTo>
                  <a:lnTo>
                    <a:pt x="18015" y="6039"/>
                  </a:lnTo>
                  <a:lnTo>
                    <a:pt x="18040" y="5903"/>
                  </a:lnTo>
                  <a:lnTo>
                    <a:pt x="18049" y="5768"/>
                  </a:lnTo>
                  <a:lnTo>
                    <a:pt x="18049" y="5624"/>
                  </a:lnTo>
                  <a:lnTo>
                    <a:pt x="18049" y="5488"/>
                  </a:lnTo>
                  <a:lnTo>
                    <a:pt x="18040" y="5353"/>
                  </a:lnTo>
                  <a:lnTo>
                    <a:pt x="18015" y="5217"/>
                  </a:lnTo>
                  <a:lnTo>
                    <a:pt x="17989" y="5082"/>
                  </a:lnTo>
                  <a:lnTo>
                    <a:pt x="17964" y="4955"/>
                  </a:lnTo>
                  <a:lnTo>
                    <a:pt x="17922" y="4819"/>
                  </a:lnTo>
                  <a:lnTo>
                    <a:pt x="17879" y="4692"/>
                  </a:lnTo>
                  <a:lnTo>
                    <a:pt x="17820" y="4565"/>
                  </a:lnTo>
                  <a:lnTo>
                    <a:pt x="17761" y="4447"/>
                  </a:lnTo>
                  <a:lnTo>
                    <a:pt x="17701" y="4328"/>
                  </a:lnTo>
                  <a:lnTo>
                    <a:pt x="17625" y="4210"/>
                  </a:lnTo>
                  <a:lnTo>
                    <a:pt x="17549" y="4099"/>
                  </a:lnTo>
                  <a:lnTo>
                    <a:pt x="17464" y="3989"/>
                  </a:lnTo>
                  <a:lnTo>
                    <a:pt x="17380" y="3888"/>
                  </a:lnTo>
                  <a:lnTo>
                    <a:pt x="17278" y="3795"/>
                  </a:lnTo>
                  <a:lnTo>
                    <a:pt x="17185" y="3701"/>
                  </a:lnTo>
                  <a:lnTo>
                    <a:pt x="17015" y="3566"/>
                  </a:lnTo>
                  <a:lnTo>
                    <a:pt x="16837" y="3447"/>
                  </a:lnTo>
                  <a:lnTo>
                    <a:pt x="16660" y="3337"/>
                  </a:lnTo>
                  <a:lnTo>
                    <a:pt x="16473" y="3252"/>
                  </a:lnTo>
                  <a:lnTo>
                    <a:pt x="16270" y="3176"/>
                  </a:lnTo>
                  <a:lnTo>
                    <a:pt x="16075" y="3125"/>
                  </a:lnTo>
                  <a:lnTo>
                    <a:pt x="15864" y="3083"/>
                  </a:lnTo>
                  <a:lnTo>
                    <a:pt x="15660" y="3058"/>
                  </a:lnTo>
                  <a:lnTo>
                    <a:pt x="15601" y="2897"/>
                  </a:lnTo>
                  <a:lnTo>
                    <a:pt x="15542" y="2727"/>
                  </a:lnTo>
                  <a:lnTo>
                    <a:pt x="15465" y="2575"/>
                  </a:lnTo>
                  <a:lnTo>
                    <a:pt x="15381" y="2422"/>
                  </a:lnTo>
                  <a:lnTo>
                    <a:pt x="15279" y="2279"/>
                  </a:lnTo>
                  <a:lnTo>
                    <a:pt x="15177" y="2135"/>
                  </a:lnTo>
                  <a:lnTo>
                    <a:pt x="15059" y="1999"/>
                  </a:lnTo>
                  <a:lnTo>
                    <a:pt x="14932" y="1880"/>
                  </a:lnTo>
                  <a:lnTo>
                    <a:pt x="14839" y="1796"/>
                  </a:lnTo>
                  <a:lnTo>
                    <a:pt x="14746" y="1720"/>
                  </a:lnTo>
                  <a:lnTo>
                    <a:pt x="14644" y="1652"/>
                  </a:lnTo>
                  <a:lnTo>
                    <a:pt x="14551" y="1584"/>
                  </a:lnTo>
                  <a:lnTo>
                    <a:pt x="14441" y="1525"/>
                  </a:lnTo>
                  <a:lnTo>
                    <a:pt x="14339" y="1465"/>
                  </a:lnTo>
                  <a:lnTo>
                    <a:pt x="14229" y="1415"/>
                  </a:lnTo>
                  <a:lnTo>
                    <a:pt x="14119" y="1372"/>
                  </a:lnTo>
                  <a:lnTo>
                    <a:pt x="14009" y="1330"/>
                  </a:lnTo>
                  <a:lnTo>
                    <a:pt x="13899" y="1288"/>
                  </a:lnTo>
                  <a:lnTo>
                    <a:pt x="13780" y="1262"/>
                  </a:lnTo>
                  <a:lnTo>
                    <a:pt x="13661" y="1237"/>
                  </a:lnTo>
                  <a:lnTo>
                    <a:pt x="13543" y="1220"/>
                  </a:lnTo>
                  <a:lnTo>
                    <a:pt x="13424" y="1203"/>
                  </a:lnTo>
                  <a:lnTo>
                    <a:pt x="13306" y="1194"/>
                  </a:lnTo>
                  <a:lnTo>
                    <a:pt x="12992" y="1194"/>
                  </a:lnTo>
                  <a:lnTo>
                    <a:pt x="12798" y="1220"/>
                  </a:lnTo>
                  <a:lnTo>
                    <a:pt x="12611" y="1254"/>
                  </a:lnTo>
                  <a:lnTo>
                    <a:pt x="12433" y="1305"/>
                  </a:lnTo>
                  <a:lnTo>
                    <a:pt x="12256" y="1364"/>
                  </a:lnTo>
                  <a:lnTo>
                    <a:pt x="12078" y="1440"/>
                  </a:lnTo>
                  <a:lnTo>
                    <a:pt x="11908" y="1525"/>
                  </a:lnTo>
                  <a:lnTo>
                    <a:pt x="11756" y="1626"/>
                  </a:lnTo>
                  <a:lnTo>
                    <a:pt x="11680" y="1499"/>
                  </a:lnTo>
                  <a:lnTo>
                    <a:pt x="11595" y="1372"/>
                  </a:lnTo>
                  <a:lnTo>
                    <a:pt x="11510" y="1245"/>
                  </a:lnTo>
                  <a:lnTo>
                    <a:pt x="11409" y="1127"/>
                  </a:lnTo>
                  <a:lnTo>
                    <a:pt x="11315" y="1008"/>
                  </a:lnTo>
                  <a:lnTo>
                    <a:pt x="11205" y="898"/>
                  </a:lnTo>
                  <a:lnTo>
                    <a:pt x="11095" y="796"/>
                  </a:lnTo>
                  <a:lnTo>
                    <a:pt x="10977" y="695"/>
                  </a:lnTo>
                  <a:lnTo>
                    <a:pt x="10875" y="619"/>
                  </a:lnTo>
                  <a:lnTo>
                    <a:pt x="10765" y="542"/>
                  </a:lnTo>
                  <a:lnTo>
                    <a:pt x="10655" y="466"/>
                  </a:lnTo>
                  <a:lnTo>
                    <a:pt x="10545" y="398"/>
                  </a:lnTo>
                  <a:lnTo>
                    <a:pt x="10426" y="339"/>
                  </a:lnTo>
                  <a:lnTo>
                    <a:pt x="10308" y="280"/>
                  </a:lnTo>
                  <a:lnTo>
                    <a:pt x="10189" y="229"/>
                  </a:lnTo>
                  <a:lnTo>
                    <a:pt x="10062" y="178"/>
                  </a:lnTo>
                  <a:lnTo>
                    <a:pt x="9935" y="144"/>
                  </a:lnTo>
                  <a:lnTo>
                    <a:pt x="9808" y="102"/>
                  </a:lnTo>
                  <a:lnTo>
                    <a:pt x="9681" y="76"/>
                  </a:lnTo>
                  <a:lnTo>
                    <a:pt x="9554" y="51"/>
                  </a:lnTo>
                  <a:lnTo>
                    <a:pt x="9418" y="26"/>
                  </a:lnTo>
                  <a:lnTo>
                    <a:pt x="9291" y="17"/>
                  </a:lnTo>
                  <a:lnTo>
                    <a:pt x="9156" y="9"/>
                  </a:lnTo>
                  <a:lnTo>
                    <a:pt x="9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7" name="Google Shape;10347;p44"/>
            <p:cNvSpPr/>
            <p:nvPr/>
          </p:nvSpPr>
          <p:spPr>
            <a:xfrm>
              <a:off x="4737175" y="1035725"/>
              <a:ext cx="451225" cy="220650"/>
            </a:xfrm>
            <a:custGeom>
              <a:avLst/>
              <a:gdLst/>
              <a:ahLst/>
              <a:cxnLst/>
              <a:rect l="l" t="t" r="r" b="b"/>
              <a:pathLst>
                <a:path w="18049" h="8826" fill="none" extrusionOk="0">
                  <a:moveTo>
                    <a:pt x="864" y="7555"/>
                  </a:moveTo>
                  <a:lnTo>
                    <a:pt x="864" y="7555"/>
                  </a:lnTo>
                  <a:lnTo>
                    <a:pt x="983" y="7657"/>
                  </a:lnTo>
                  <a:lnTo>
                    <a:pt x="1110" y="7741"/>
                  </a:lnTo>
                  <a:lnTo>
                    <a:pt x="1110" y="7741"/>
                  </a:lnTo>
                  <a:lnTo>
                    <a:pt x="1195" y="7631"/>
                  </a:lnTo>
                  <a:lnTo>
                    <a:pt x="1279" y="7521"/>
                  </a:lnTo>
                  <a:lnTo>
                    <a:pt x="1381" y="7419"/>
                  </a:lnTo>
                  <a:lnTo>
                    <a:pt x="1483" y="7318"/>
                  </a:lnTo>
                  <a:lnTo>
                    <a:pt x="1593" y="7233"/>
                  </a:lnTo>
                  <a:lnTo>
                    <a:pt x="1703" y="7148"/>
                  </a:lnTo>
                  <a:lnTo>
                    <a:pt x="1821" y="7072"/>
                  </a:lnTo>
                  <a:lnTo>
                    <a:pt x="1940" y="6996"/>
                  </a:lnTo>
                  <a:lnTo>
                    <a:pt x="2067" y="6937"/>
                  </a:lnTo>
                  <a:lnTo>
                    <a:pt x="2202" y="6877"/>
                  </a:lnTo>
                  <a:lnTo>
                    <a:pt x="2338" y="6827"/>
                  </a:lnTo>
                  <a:lnTo>
                    <a:pt x="2473" y="6793"/>
                  </a:lnTo>
                  <a:lnTo>
                    <a:pt x="2617" y="6759"/>
                  </a:lnTo>
                  <a:lnTo>
                    <a:pt x="2761" y="6733"/>
                  </a:lnTo>
                  <a:lnTo>
                    <a:pt x="2914" y="6725"/>
                  </a:lnTo>
                  <a:lnTo>
                    <a:pt x="3066" y="6716"/>
                  </a:lnTo>
                  <a:lnTo>
                    <a:pt x="11036" y="6716"/>
                  </a:lnTo>
                  <a:lnTo>
                    <a:pt x="11036" y="6716"/>
                  </a:lnTo>
                  <a:lnTo>
                    <a:pt x="11146" y="6716"/>
                  </a:lnTo>
                  <a:lnTo>
                    <a:pt x="11256" y="6725"/>
                  </a:lnTo>
                  <a:lnTo>
                    <a:pt x="11375" y="6742"/>
                  </a:lnTo>
                  <a:lnTo>
                    <a:pt x="11485" y="6759"/>
                  </a:lnTo>
                  <a:lnTo>
                    <a:pt x="11586" y="6784"/>
                  </a:lnTo>
                  <a:lnTo>
                    <a:pt x="11697" y="6810"/>
                  </a:lnTo>
                  <a:lnTo>
                    <a:pt x="11900" y="6877"/>
                  </a:lnTo>
                  <a:lnTo>
                    <a:pt x="12095" y="6971"/>
                  </a:lnTo>
                  <a:lnTo>
                    <a:pt x="12281" y="7072"/>
                  </a:lnTo>
                  <a:lnTo>
                    <a:pt x="12459" y="7191"/>
                  </a:lnTo>
                  <a:lnTo>
                    <a:pt x="12628" y="7326"/>
                  </a:lnTo>
                  <a:lnTo>
                    <a:pt x="12772" y="7479"/>
                  </a:lnTo>
                  <a:lnTo>
                    <a:pt x="12916" y="7640"/>
                  </a:lnTo>
                  <a:lnTo>
                    <a:pt x="13035" y="7809"/>
                  </a:lnTo>
                  <a:lnTo>
                    <a:pt x="13145" y="7995"/>
                  </a:lnTo>
                  <a:lnTo>
                    <a:pt x="13238" y="8190"/>
                  </a:lnTo>
                  <a:lnTo>
                    <a:pt x="13306" y="8393"/>
                  </a:lnTo>
                  <a:lnTo>
                    <a:pt x="13340" y="8504"/>
                  </a:lnTo>
                  <a:lnTo>
                    <a:pt x="13365" y="8605"/>
                  </a:lnTo>
                  <a:lnTo>
                    <a:pt x="13382" y="8715"/>
                  </a:lnTo>
                  <a:lnTo>
                    <a:pt x="13399" y="8825"/>
                  </a:lnTo>
                  <a:lnTo>
                    <a:pt x="15398" y="8825"/>
                  </a:lnTo>
                  <a:lnTo>
                    <a:pt x="15398" y="8825"/>
                  </a:lnTo>
                  <a:lnTo>
                    <a:pt x="15474" y="8681"/>
                  </a:lnTo>
                  <a:lnTo>
                    <a:pt x="15550" y="8520"/>
                  </a:lnTo>
                  <a:lnTo>
                    <a:pt x="15609" y="8360"/>
                  </a:lnTo>
                  <a:lnTo>
                    <a:pt x="15669" y="8190"/>
                  </a:lnTo>
                  <a:lnTo>
                    <a:pt x="15669" y="8190"/>
                  </a:lnTo>
                  <a:lnTo>
                    <a:pt x="15872" y="8173"/>
                  </a:lnTo>
                  <a:lnTo>
                    <a:pt x="16075" y="8131"/>
                  </a:lnTo>
                  <a:lnTo>
                    <a:pt x="16279" y="8072"/>
                  </a:lnTo>
                  <a:lnTo>
                    <a:pt x="16473" y="8004"/>
                  </a:lnTo>
                  <a:lnTo>
                    <a:pt x="16660" y="7911"/>
                  </a:lnTo>
                  <a:lnTo>
                    <a:pt x="16846" y="7809"/>
                  </a:lnTo>
                  <a:lnTo>
                    <a:pt x="17015" y="7690"/>
                  </a:lnTo>
                  <a:lnTo>
                    <a:pt x="17185" y="7555"/>
                  </a:lnTo>
                  <a:lnTo>
                    <a:pt x="17185" y="7555"/>
                  </a:lnTo>
                  <a:lnTo>
                    <a:pt x="17286" y="7462"/>
                  </a:lnTo>
                  <a:lnTo>
                    <a:pt x="17380" y="7360"/>
                  </a:lnTo>
                  <a:lnTo>
                    <a:pt x="17464" y="7259"/>
                  </a:lnTo>
                  <a:lnTo>
                    <a:pt x="17549" y="7148"/>
                  </a:lnTo>
                  <a:lnTo>
                    <a:pt x="17625" y="7038"/>
                  </a:lnTo>
                  <a:lnTo>
                    <a:pt x="17701" y="6928"/>
                  </a:lnTo>
                  <a:lnTo>
                    <a:pt x="17769" y="6810"/>
                  </a:lnTo>
                  <a:lnTo>
                    <a:pt x="17820" y="6683"/>
                  </a:lnTo>
                  <a:lnTo>
                    <a:pt x="17879" y="6564"/>
                  </a:lnTo>
                  <a:lnTo>
                    <a:pt x="17922" y="6437"/>
                  </a:lnTo>
                  <a:lnTo>
                    <a:pt x="17964" y="6301"/>
                  </a:lnTo>
                  <a:lnTo>
                    <a:pt x="17989" y="6174"/>
                  </a:lnTo>
                  <a:lnTo>
                    <a:pt x="18015" y="6039"/>
                  </a:lnTo>
                  <a:lnTo>
                    <a:pt x="18040" y="5903"/>
                  </a:lnTo>
                  <a:lnTo>
                    <a:pt x="18049" y="5768"/>
                  </a:lnTo>
                  <a:lnTo>
                    <a:pt x="18049" y="5624"/>
                  </a:lnTo>
                  <a:lnTo>
                    <a:pt x="18049" y="5624"/>
                  </a:lnTo>
                  <a:lnTo>
                    <a:pt x="18049" y="5488"/>
                  </a:lnTo>
                  <a:lnTo>
                    <a:pt x="18040" y="5353"/>
                  </a:lnTo>
                  <a:lnTo>
                    <a:pt x="18015" y="5217"/>
                  </a:lnTo>
                  <a:lnTo>
                    <a:pt x="17989" y="5082"/>
                  </a:lnTo>
                  <a:lnTo>
                    <a:pt x="17964" y="4955"/>
                  </a:lnTo>
                  <a:lnTo>
                    <a:pt x="17922" y="4819"/>
                  </a:lnTo>
                  <a:lnTo>
                    <a:pt x="17879" y="4692"/>
                  </a:lnTo>
                  <a:lnTo>
                    <a:pt x="17820" y="4565"/>
                  </a:lnTo>
                  <a:lnTo>
                    <a:pt x="17761" y="4447"/>
                  </a:lnTo>
                  <a:lnTo>
                    <a:pt x="17701" y="4328"/>
                  </a:lnTo>
                  <a:lnTo>
                    <a:pt x="17625" y="4210"/>
                  </a:lnTo>
                  <a:lnTo>
                    <a:pt x="17549" y="4099"/>
                  </a:lnTo>
                  <a:lnTo>
                    <a:pt x="17464" y="3989"/>
                  </a:lnTo>
                  <a:lnTo>
                    <a:pt x="17380" y="3888"/>
                  </a:lnTo>
                  <a:lnTo>
                    <a:pt x="17278" y="3795"/>
                  </a:lnTo>
                  <a:lnTo>
                    <a:pt x="17185" y="3701"/>
                  </a:lnTo>
                  <a:lnTo>
                    <a:pt x="17185" y="3701"/>
                  </a:lnTo>
                  <a:lnTo>
                    <a:pt x="17015" y="3566"/>
                  </a:lnTo>
                  <a:lnTo>
                    <a:pt x="16837" y="3447"/>
                  </a:lnTo>
                  <a:lnTo>
                    <a:pt x="16660" y="3337"/>
                  </a:lnTo>
                  <a:lnTo>
                    <a:pt x="16473" y="3252"/>
                  </a:lnTo>
                  <a:lnTo>
                    <a:pt x="16270" y="3176"/>
                  </a:lnTo>
                  <a:lnTo>
                    <a:pt x="16075" y="3125"/>
                  </a:lnTo>
                  <a:lnTo>
                    <a:pt x="15864" y="3083"/>
                  </a:lnTo>
                  <a:lnTo>
                    <a:pt x="15660" y="3058"/>
                  </a:lnTo>
                  <a:lnTo>
                    <a:pt x="15660" y="3058"/>
                  </a:lnTo>
                  <a:lnTo>
                    <a:pt x="15601" y="2897"/>
                  </a:lnTo>
                  <a:lnTo>
                    <a:pt x="15542" y="2727"/>
                  </a:lnTo>
                  <a:lnTo>
                    <a:pt x="15465" y="2575"/>
                  </a:lnTo>
                  <a:lnTo>
                    <a:pt x="15381" y="2422"/>
                  </a:lnTo>
                  <a:lnTo>
                    <a:pt x="15279" y="2279"/>
                  </a:lnTo>
                  <a:lnTo>
                    <a:pt x="15177" y="2135"/>
                  </a:lnTo>
                  <a:lnTo>
                    <a:pt x="15059" y="1999"/>
                  </a:lnTo>
                  <a:lnTo>
                    <a:pt x="14932" y="1880"/>
                  </a:lnTo>
                  <a:lnTo>
                    <a:pt x="14932" y="1880"/>
                  </a:lnTo>
                  <a:lnTo>
                    <a:pt x="14839" y="1796"/>
                  </a:lnTo>
                  <a:lnTo>
                    <a:pt x="14746" y="1720"/>
                  </a:lnTo>
                  <a:lnTo>
                    <a:pt x="14644" y="1652"/>
                  </a:lnTo>
                  <a:lnTo>
                    <a:pt x="14551" y="1584"/>
                  </a:lnTo>
                  <a:lnTo>
                    <a:pt x="14441" y="1525"/>
                  </a:lnTo>
                  <a:lnTo>
                    <a:pt x="14339" y="1465"/>
                  </a:lnTo>
                  <a:lnTo>
                    <a:pt x="14229" y="1415"/>
                  </a:lnTo>
                  <a:lnTo>
                    <a:pt x="14119" y="1372"/>
                  </a:lnTo>
                  <a:lnTo>
                    <a:pt x="14009" y="1330"/>
                  </a:lnTo>
                  <a:lnTo>
                    <a:pt x="13899" y="1288"/>
                  </a:lnTo>
                  <a:lnTo>
                    <a:pt x="13780" y="1262"/>
                  </a:lnTo>
                  <a:lnTo>
                    <a:pt x="13661" y="1237"/>
                  </a:lnTo>
                  <a:lnTo>
                    <a:pt x="13543" y="1220"/>
                  </a:lnTo>
                  <a:lnTo>
                    <a:pt x="13424" y="1203"/>
                  </a:lnTo>
                  <a:lnTo>
                    <a:pt x="13306" y="1194"/>
                  </a:lnTo>
                  <a:lnTo>
                    <a:pt x="13179" y="1194"/>
                  </a:lnTo>
                  <a:lnTo>
                    <a:pt x="13179" y="1194"/>
                  </a:lnTo>
                  <a:lnTo>
                    <a:pt x="12992" y="1194"/>
                  </a:lnTo>
                  <a:lnTo>
                    <a:pt x="12798" y="1220"/>
                  </a:lnTo>
                  <a:lnTo>
                    <a:pt x="12611" y="1254"/>
                  </a:lnTo>
                  <a:lnTo>
                    <a:pt x="12433" y="1305"/>
                  </a:lnTo>
                  <a:lnTo>
                    <a:pt x="12256" y="1364"/>
                  </a:lnTo>
                  <a:lnTo>
                    <a:pt x="12078" y="1440"/>
                  </a:lnTo>
                  <a:lnTo>
                    <a:pt x="11908" y="1525"/>
                  </a:lnTo>
                  <a:lnTo>
                    <a:pt x="11756" y="1626"/>
                  </a:lnTo>
                  <a:lnTo>
                    <a:pt x="11756" y="1626"/>
                  </a:lnTo>
                  <a:lnTo>
                    <a:pt x="11680" y="1499"/>
                  </a:lnTo>
                  <a:lnTo>
                    <a:pt x="11595" y="1372"/>
                  </a:lnTo>
                  <a:lnTo>
                    <a:pt x="11510" y="1245"/>
                  </a:lnTo>
                  <a:lnTo>
                    <a:pt x="11409" y="1127"/>
                  </a:lnTo>
                  <a:lnTo>
                    <a:pt x="11315" y="1008"/>
                  </a:lnTo>
                  <a:lnTo>
                    <a:pt x="11205" y="898"/>
                  </a:lnTo>
                  <a:lnTo>
                    <a:pt x="11095" y="796"/>
                  </a:lnTo>
                  <a:lnTo>
                    <a:pt x="10977" y="695"/>
                  </a:lnTo>
                  <a:lnTo>
                    <a:pt x="10977" y="695"/>
                  </a:lnTo>
                  <a:lnTo>
                    <a:pt x="10875" y="619"/>
                  </a:lnTo>
                  <a:lnTo>
                    <a:pt x="10765" y="542"/>
                  </a:lnTo>
                  <a:lnTo>
                    <a:pt x="10655" y="466"/>
                  </a:lnTo>
                  <a:lnTo>
                    <a:pt x="10545" y="398"/>
                  </a:lnTo>
                  <a:lnTo>
                    <a:pt x="10426" y="339"/>
                  </a:lnTo>
                  <a:lnTo>
                    <a:pt x="10308" y="280"/>
                  </a:lnTo>
                  <a:lnTo>
                    <a:pt x="10189" y="229"/>
                  </a:lnTo>
                  <a:lnTo>
                    <a:pt x="10062" y="178"/>
                  </a:lnTo>
                  <a:lnTo>
                    <a:pt x="9935" y="144"/>
                  </a:lnTo>
                  <a:lnTo>
                    <a:pt x="9808" y="102"/>
                  </a:lnTo>
                  <a:lnTo>
                    <a:pt x="9681" y="76"/>
                  </a:lnTo>
                  <a:lnTo>
                    <a:pt x="9554" y="51"/>
                  </a:lnTo>
                  <a:lnTo>
                    <a:pt x="9418" y="26"/>
                  </a:lnTo>
                  <a:lnTo>
                    <a:pt x="9291" y="17"/>
                  </a:lnTo>
                  <a:lnTo>
                    <a:pt x="9156" y="9"/>
                  </a:lnTo>
                  <a:lnTo>
                    <a:pt x="9020" y="0"/>
                  </a:lnTo>
                  <a:lnTo>
                    <a:pt x="9020" y="0"/>
                  </a:lnTo>
                  <a:lnTo>
                    <a:pt x="8893" y="9"/>
                  </a:lnTo>
                  <a:lnTo>
                    <a:pt x="8758" y="17"/>
                  </a:lnTo>
                  <a:lnTo>
                    <a:pt x="8631" y="26"/>
                  </a:lnTo>
                  <a:lnTo>
                    <a:pt x="8495" y="51"/>
                  </a:lnTo>
                  <a:lnTo>
                    <a:pt x="8368" y="76"/>
                  </a:lnTo>
                  <a:lnTo>
                    <a:pt x="8241" y="102"/>
                  </a:lnTo>
                  <a:lnTo>
                    <a:pt x="8114" y="144"/>
                  </a:lnTo>
                  <a:lnTo>
                    <a:pt x="7987" y="178"/>
                  </a:lnTo>
                  <a:lnTo>
                    <a:pt x="7860" y="229"/>
                  </a:lnTo>
                  <a:lnTo>
                    <a:pt x="7741" y="280"/>
                  </a:lnTo>
                  <a:lnTo>
                    <a:pt x="7623" y="339"/>
                  </a:lnTo>
                  <a:lnTo>
                    <a:pt x="7504" y="398"/>
                  </a:lnTo>
                  <a:lnTo>
                    <a:pt x="7394" y="466"/>
                  </a:lnTo>
                  <a:lnTo>
                    <a:pt x="7284" y="542"/>
                  </a:lnTo>
                  <a:lnTo>
                    <a:pt x="7174" y="619"/>
                  </a:lnTo>
                  <a:lnTo>
                    <a:pt x="7064" y="695"/>
                  </a:lnTo>
                  <a:lnTo>
                    <a:pt x="7064" y="695"/>
                  </a:lnTo>
                  <a:lnTo>
                    <a:pt x="6954" y="796"/>
                  </a:lnTo>
                  <a:lnTo>
                    <a:pt x="6844" y="898"/>
                  </a:lnTo>
                  <a:lnTo>
                    <a:pt x="6734" y="1008"/>
                  </a:lnTo>
                  <a:lnTo>
                    <a:pt x="6632" y="1127"/>
                  </a:lnTo>
                  <a:lnTo>
                    <a:pt x="6539" y="1245"/>
                  </a:lnTo>
                  <a:lnTo>
                    <a:pt x="6454" y="1372"/>
                  </a:lnTo>
                  <a:lnTo>
                    <a:pt x="6369" y="1499"/>
                  </a:lnTo>
                  <a:lnTo>
                    <a:pt x="6293" y="1626"/>
                  </a:lnTo>
                  <a:lnTo>
                    <a:pt x="6293" y="1626"/>
                  </a:lnTo>
                  <a:lnTo>
                    <a:pt x="6132" y="1525"/>
                  </a:lnTo>
                  <a:lnTo>
                    <a:pt x="5971" y="1440"/>
                  </a:lnTo>
                  <a:lnTo>
                    <a:pt x="5793" y="1364"/>
                  </a:lnTo>
                  <a:lnTo>
                    <a:pt x="5616" y="1305"/>
                  </a:lnTo>
                  <a:lnTo>
                    <a:pt x="5429" y="1254"/>
                  </a:lnTo>
                  <a:lnTo>
                    <a:pt x="5243" y="1220"/>
                  </a:lnTo>
                  <a:lnTo>
                    <a:pt x="5057" y="1194"/>
                  </a:lnTo>
                  <a:lnTo>
                    <a:pt x="4862" y="1194"/>
                  </a:lnTo>
                  <a:lnTo>
                    <a:pt x="4862" y="1194"/>
                  </a:lnTo>
                  <a:lnTo>
                    <a:pt x="4743" y="1194"/>
                  </a:lnTo>
                  <a:lnTo>
                    <a:pt x="4625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69" y="1262"/>
                  </a:lnTo>
                  <a:lnTo>
                    <a:pt x="4150" y="1288"/>
                  </a:lnTo>
                  <a:lnTo>
                    <a:pt x="4040" y="1330"/>
                  </a:lnTo>
                  <a:lnTo>
                    <a:pt x="3930" y="1372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0" y="1525"/>
                  </a:lnTo>
                  <a:lnTo>
                    <a:pt x="3498" y="1584"/>
                  </a:lnTo>
                  <a:lnTo>
                    <a:pt x="3397" y="1652"/>
                  </a:lnTo>
                  <a:lnTo>
                    <a:pt x="3303" y="1720"/>
                  </a:lnTo>
                  <a:lnTo>
                    <a:pt x="3210" y="1796"/>
                  </a:lnTo>
                  <a:lnTo>
                    <a:pt x="3117" y="1880"/>
                  </a:lnTo>
                  <a:lnTo>
                    <a:pt x="3117" y="1880"/>
                  </a:lnTo>
                  <a:lnTo>
                    <a:pt x="2990" y="1999"/>
                  </a:lnTo>
                  <a:lnTo>
                    <a:pt x="2871" y="2135"/>
                  </a:lnTo>
                  <a:lnTo>
                    <a:pt x="2770" y="2279"/>
                  </a:lnTo>
                  <a:lnTo>
                    <a:pt x="2668" y="2422"/>
                  </a:lnTo>
                  <a:lnTo>
                    <a:pt x="2584" y="2575"/>
                  </a:lnTo>
                  <a:lnTo>
                    <a:pt x="2507" y="2727"/>
                  </a:lnTo>
                  <a:lnTo>
                    <a:pt x="2440" y="2888"/>
                  </a:lnTo>
                  <a:lnTo>
                    <a:pt x="2389" y="3058"/>
                  </a:lnTo>
                  <a:lnTo>
                    <a:pt x="2389" y="3058"/>
                  </a:lnTo>
                  <a:lnTo>
                    <a:pt x="2262" y="3075"/>
                  </a:lnTo>
                  <a:lnTo>
                    <a:pt x="2143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7" y="3176"/>
                  </a:lnTo>
                  <a:lnTo>
                    <a:pt x="1669" y="3210"/>
                  </a:lnTo>
                  <a:lnTo>
                    <a:pt x="1559" y="3261"/>
                  </a:lnTo>
                  <a:lnTo>
                    <a:pt x="1449" y="3312"/>
                  </a:lnTo>
                  <a:lnTo>
                    <a:pt x="1347" y="3363"/>
                  </a:lnTo>
                  <a:lnTo>
                    <a:pt x="1245" y="3422"/>
                  </a:lnTo>
                  <a:lnTo>
                    <a:pt x="1144" y="3490"/>
                  </a:lnTo>
                  <a:lnTo>
                    <a:pt x="1042" y="3557"/>
                  </a:lnTo>
                  <a:lnTo>
                    <a:pt x="949" y="3625"/>
                  </a:lnTo>
                  <a:lnTo>
                    <a:pt x="864" y="3701"/>
                  </a:lnTo>
                  <a:lnTo>
                    <a:pt x="771" y="3786"/>
                  </a:lnTo>
                  <a:lnTo>
                    <a:pt x="695" y="3871"/>
                  </a:lnTo>
                  <a:lnTo>
                    <a:pt x="610" y="3955"/>
                  </a:lnTo>
                  <a:lnTo>
                    <a:pt x="542" y="4049"/>
                  </a:lnTo>
                  <a:lnTo>
                    <a:pt x="466" y="4142"/>
                  </a:lnTo>
                  <a:lnTo>
                    <a:pt x="398" y="4243"/>
                  </a:lnTo>
                  <a:lnTo>
                    <a:pt x="339" y="4345"/>
                  </a:lnTo>
                  <a:lnTo>
                    <a:pt x="280" y="4447"/>
                  </a:lnTo>
                  <a:lnTo>
                    <a:pt x="229" y="4557"/>
                  </a:lnTo>
                  <a:lnTo>
                    <a:pt x="178" y="4667"/>
                  </a:lnTo>
                  <a:lnTo>
                    <a:pt x="136" y="4777"/>
                  </a:lnTo>
                  <a:lnTo>
                    <a:pt x="102" y="4896"/>
                  </a:lnTo>
                  <a:lnTo>
                    <a:pt x="68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0" y="5497"/>
                  </a:lnTo>
                  <a:lnTo>
                    <a:pt x="0" y="5624"/>
                  </a:lnTo>
                  <a:lnTo>
                    <a:pt x="0" y="5624"/>
                  </a:lnTo>
                  <a:lnTo>
                    <a:pt x="0" y="5768"/>
                  </a:lnTo>
                  <a:lnTo>
                    <a:pt x="9" y="5903"/>
                  </a:lnTo>
                  <a:lnTo>
                    <a:pt x="26" y="6039"/>
                  </a:lnTo>
                  <a:lnTo>
                    <a:pt x="51" y="6174"/>
                  </a:lnTo>
                  <a:lnTo>
                    <a:pt x="85" y="6301"/>
                  </a:lnTo>
                  <a:lnTo>
                    <a:pt x="127" y="6437"/>
                  </a:lnTo>
                  <a:lnTo>
                    <a:pt x="170" y="6564"/>
                  </a:lnTo>
                  <a:lnTo>
                    <a:pt x="221" y="6683"/>
                  </a:lnTo>
                  <a:lnTo>
                    <a:pt x="280" y="6810"/>
                  </a:lnTo>
                  <a:lnTo>
                    <a:pt x="348" y="6928"/>
                  </a:lnTo>
                  <a:lnTo>
                    <a:pt x="415" y="7038"/>
                  </a:lnTo>
                  <a:lnTo>
                    <a:pt x="500" y="7148"/>
                  </a:lnTo>
                  <a:lnTo>
                    <a:pt x="576" y="7259"/>
                  </a:lnTo>
                  <a:lnTo>
                    <a:pt x="669" y="7360"/>
                  </a:lnTo>
                  <a:lnTo>
                    <a:pt x="763" y="7462"/>
                  </a:lnTo>
                  <a:lnTo>
                    <a:pt x="864" y="7555"/>
                  </a:lnTo>
                  <a:lnTo>
                    <a:pt x="864" y="755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8" name="Google Shape;10348;p44"/>
            <p:cNvSpPr/>
            <p:nvPr/>
          </p:nvSpPr>
          <p:spPr>
            <a:xfrm>
              <a:off x="4758775" y="122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9" name="Google Shape;10349;p44"/>
            <p:cNvSpPr/>
            <p:nvPr/>
          </p:nvSpPr>
          <p:spPr>
            <a:xfrm>
              <a:off x="4736525" y="1230100"/>
              <a:ext cx="451450" cy="223825"/>
            </a:xfrm>
            <a:custGeom>
              <a:avLst/>
              <a:gdLst/>
              <a:ahLst/>
              <a:cxnLst/>
              <a:rect l="l" t="t" r="r" b="b"/>
              <a:pathLst>
                <a:path w="18058" h="8953" extrusionOk="0">
                  <a:moveTo>
                    <a:pt x="3092" y="0"/>
                  </a:moveTo>
                  <a:lnTo>
                    <a:pt x="2957" y="9"/>
                  </a:lnTo>
                  <a:lnTo>
                    <a:pt x="2821" y="26"/>
                  </a:lnTo>
                  <a:lnTo>
                    <a:pt x="2694" y="59"/>
                  </a:lnTo>
                  <a:lnTo>
                    <a:pt x="2576" y="102"/>
                  </a:lnTo>
                  <a:lnTo>
                    <a:pt x="2457" y="161"/>
                  </a:lnTo>
                  <a:lnTo>
                    <a:pt x="2355" y="229"/>
                  </a:lnTo>
                  <a:lnTo>
                    <a:pt x="2254" y="305"/>
                  </a:lnTo>
                  <a:lnTo>
                    <a:pt x="2152" y="390"/>
                  </a:lnTo>
                  <a:lnTo>
                    <a:pt x="2068" y="483"/>
                  </a:lnTo>
                  <a:lnTo>
                    <a:pt x="1991" y="585"/>
                  </a:lnTo>
                  <a:lnTo>
                    <a:pt x="1932" y="695"/>
                  </a:lnTo>
                  <a:lnTo>
                    <a:pt x="1873" y="805"/>
                  </a:lnTo>
                  <a:lnTo>
                    <a:pt x="1830" y="932"/>
                  </a:lnTo>
                  <a:lnTo>
                    <a:pt x="1796" y="1059"/>
                  </a:lnTo>
                  <a:lnTo>
                    <a:pt x="1771" y="1186"/>
                  </a:lnTo>
                  <a:lnTo>
                    <a:pt x="1771" y="1321"/>
                  </a:lnTo>
                  <a:lnTo>
                    <a:pt x="1771" y="1457"/>
                  </a:lnTo>
                  <a:lnTo>
                    <a:pt x="1796" y="1584"/>
                  </a:lnTo>
                  <a:lnTo>
                    <a:pt x="1830" y="1711"/>
                  </a:lnTo>
                  <a:lnTo>
                    <a:pt x="1873" y="1838"/>
                  </a:lnTo>
                  <a:lnTo>
                    <a:pt x="1924" y="1948"/>
                  </a:lnTo>
                  <a:lnTo>
                    <a:pt x="1991" y="2058"/>
                  </a:lnTo>
                  <a:lnTo>
                    <a:pt x="2068" y="2160"/>
                  </a:lnTo>
                  <a:lnTo>
                    <a:pt x="2152" y="2253"/>
                  </a:lnTo>
                  <a:lnTo>
                    <a:pt x="2245" y="2338"/>
                  </a:lnTo>
                  <a:lnTo>
                    <a:pt x="2355" y="2414"/>
                  </a:lnTo>
                  <a:lnTo>
                    <a:pt x="2457" y="2482"/>
                  </a:lnTo>
                  <a:lnTo>
                    <a:pt x="2576" y="2541"/>
                  </a:lnTo>
                  <a:lnTo>
                    <a:pt x="2694" y="2583"/>
                  </a:lnTo>
                  <a:lnTo>
                    <a:pt x="2821" y="2617"/>
                  </a:lnTo>
                  <a:lnTo>
                    <a:pt x="2957" y="2634"/>
                  </a:lnTo>
                  <a:lnTo>
                    <a:pt x="3092" y="2643"/>
                  </a:lnTo>
                  <a:lnTo>
                    <a:pt x="4642" y="2643"/>
                  </a:lnTo>
                  <a:lnTo>
                    <a:pt x="4583" y="2727"/>
                  </a:lnTo>
                  <a:lnTo>
                    <a:pt x="4532" y="2820"/>
                  </a:lnTo>
                  <a:lnTo>
                    <a:pt x="4490" y="2914"/>
                  </a:lnTo>
                  <a:lnTo>
                    <a:pt x="4447" y="3015"/>
                  </a:lnTo>
                  <a:lnTo>
                    <a:pt x="4414" y="3117"/>
                  </a:lnTo>
                  <a:lnTo>
                    <a:pt x="4397" y="3219"/>
                  </a:lnTo>
                  <a:lnTo>
                    <a:pt x="4380" y="3320"/>
                  </a:lnTo>
                  <a:lnTo>
                    <a:pt x="4380" y="3430"/>
                  </a:lnTo>
                  <a:lnTo>
                    <a:pt x="4380" y="3540"/>
                  </a:lnTo>
                  <a:lnTo>
                    <a:pt x="4397" y="3650"/>
                  </a:lnTo>
                  <a:lnTo>
                    <a:pt x="4414" y="3752"/>
                  </a:lnTo>
                  <a:lnTo>
                    <a:pt x="4447" y="3854"/>
                  </a:lnTo>
                  <a:lnTo>
                    <a:pt x="4490" y="3955"/>
                  </a:lnTo>
                  <a:lnTo>
                    <a:pt x="4532" y="4049"/>
                  </a:lnTo>
                  <a:lnTo>
                    <a:pt x="4583" y="4142"/>
                  </a:lnTo>
                  <a:lnTo>
                    <a:pt x="4642" y="4226"/>
                  </a:lnTo>
                  <a:lnTo>
                    <a:pt x="1331" y="4226"/>
                  </a:lnTo>
                  <a:lnTo>
                    <a:pt x="1195" y="4235"/>
                  </a:lnTo>
                  <a:lnTo>
                    <a:pt x="1060" y="4252"/>
                  </a:lnTo>
                  <a:lnTo>
                    <a:pt x="933" y="4286"/>
                  </a:lnTo>
                  <a:lnTo>
                    <a:pt x="814" y="4328"/>
                  </a:lnTo>
                  <a:lnTo>
                    <a:pt x="695" y="4387"/>
                  </a:lnTo>
                  <a:lnTo>
                    <a:pt x="585" y="4455"/>
                  </a:lnTo>
                  <a:lnTo>
                    <a:pt x="484" y="4531"/>
                  </a:lnTo>
                  <a:lnTo>
                    <a:pt x="391" y="4616"/>
                  </a:lnTo>
                  <a:lnTo>
                    <a:pt x="306" y="4709"/>
                  </a:lnTo>
                  <a:lnTo>
                    <a:pt x="230" y="4811"/>
                  </a:lnTo>
                  <a:lnTo>
                    <a:pt x="162" y="4921"/>
                  </a:lnTo>
                  <a:lnTo>
                    <a:pt x="111" y="5031"/>
                  </a:lnTo>
                  <a:lnTo>
                    <a:pt x="60" y="5158"/>
                  </a:lnTo>
                  <a:lnTo>
                    <a:pt x="35" y="5285"/>
                  </a:lnTo>
                  <a:lnTo>
                    <a:pt x="9" y="5412"/>
                  </a:lnTo>
                  <a:lnTo>
                    <a:pt x="1" y="5548"/>
                  </a:lnTo>
                  <a:lnTo>
                    <a:pt x="9" y="5683"/>
                  </a:lnTo>
                  <a:lnTo>
                    <a:pt x="35" y="5819"/>
                  </a:lnTo>
                  <a:lnTo>
                    <a:pt x="60" y="5937"/>
                  </a:lnTo>
                  <a:lnTo>
                    <a:pt x="111" y="6064"/>
                  </a:lnTo>
                  <a:lnTo>
                    <a:pt x="162" y="6174"/>
                  </a:lnTo>
                  <a:lnTo>
                    <a:pt x="230" y="6284"/>
                  </a:lnTo>
                  <a:lnTo>
                    <a:pt x="306" y="6386"/>
                  </a:lnTo>
                  <a:lnTo>
                    <a:pt x="391" y="6479"/>
                  </a:lnTo>
                  <a:lnTo>
                    <a:pt x="484" y="6572"/>
                  </a:lnTo>
                  <a:lnTo>
                    <a:pt x="585" y="6649"/>
                  </a:lnTo>
                  <a:lnTo>
                    <a:pt x="695" y="6708"/>
                  </a:lnTo>
                  <a:lnTo>
                    <a:pt x="814" y="6767"/>
                  </a:lnTo>
                  <a:lnTo>
                    <a:pt x="933" y="6810"/>
                  </a:lnTo>
                  <a:lnTo>
                    <a:pt x="1060" y="6843"/>
                  </a:lnTo>
                  <a:lnTo>
                    <a:pt x="1195" y="6860"/>
                  </a:lnTo>
                  <a:lnTo>
                    <a:pt x="1331" y="6869"/>
                  </a:lnTo>
                  <a:lnTo>
                    <a:pt x="8420" y="6869"/>
                  </a:lnTo>
                  <a:lnTo>
                    <a:pt x="8369" y="6954"/>
                  </a:lnTo>
                  <a:lnTo>
                    <a:pt x="8318" y="7038"/>
                  </a:lnTo>
                  <a:lnTo>
                    <a:pt x="8276" y="7131"/>
                  </a:lnTo>
                  <a:lnTo>
                    <a:pt x="8242" y="7225"/>
                  </a:lnTo>
                  <a:lnTo>
                    <a:pt x="8216" y="7326"/>
                  </a:lnTo>
                  <a:lnTo>
                    <a:pt x="8199" y="7419"/>
                  </a:lnTo>
                  <a:lnTo>
                    <a:pt x="8182" y="7529"/>
                  </a:lnTo>
                  <a:lnTo>
                    <a:pt x="8182" y="7631"/>
                  </a:lnTo>
                  <a:lnTo>
                    <a:pt x="8182" y="7767"/>
                  </a:lnTo>
                  <a:lnTo>
                    <a:pt x="8208" y="7894"/>
                  </a:lnTo>
                  <a:lnTo>
                    <a:pt x="8242" y="8021"/>
                  </a:lnTo>
                  <a:lnTo>
                    <a:pt x="8284" y="8139"/>
                  </a:lnTo>
                  <a:lnTo>
                    <a:pt x="8343" y="8258"/>
                  </a:lnTo>
                  <a:lnTo>
                    <a:pt x="8403" y="8368"/>
                  </a:lnTo>
                  <a:lnTo>
                    <a:pt x="8479" y="8470"/>
                  </a:lnTo>
                  <a:lnTo>
                    <a:pt x="8564" y="8563"/>
                  </a:lnTo>
                  <a:lnTo>
                    <a:pt x="8665" y="8647"/>
                  </a:lnTo>
                  <a:lnTo>
                    <a:pt x="8767" y="8724"/>
                  </a:lnTo>
                  <a:lnTo>
                    <a:pt x="8868" y="8791"/>
                  </a:lnTo>
                  <a:lnTo>
                    <a:pt x="8987" y="8851"/>
                  </a:lnTo>
                  <a:lnTo>
                    <a:pt x="9106" y="8893"/>
                  </a:lnTo>
                  <a:lnTo>
                    <a:pt x="9233" y="8927"/>
                  </a:lnTo>
                  <a:lnTo>
                    <a:pt x="9368" y="8944"/>
                  </a:lnTo>
                  <a:lnTo>
                    <a:pt x="9504" y="8952"/>
                  </a:lnTo>
                  <a:lnTo>
                    <a:pt x="14230" y="8952"/>
                  </a:lnTo>
                  <a:lnTo>
                    <a:pt x="14365" y="8944"/>
                  </a:lnTo>
                  <a:lnTo>
                    <a:pt x="14501" y="8927"/>
                  </a:lnTo>
                  <a:lnTo>
                    <a:pt x="14628" y="8893"/>
                  </a:lnTo>
                  <a:lnTo>
                    <a:pt x="14746" y="8851"/>
                  </a:lnTo>
                  <a:lnTo>
                    <a:pt x="14865" y="8791"/>
                  </a:lnTo>
                  <a:lnTo>
                    <a:pt x="14975" y="8724"/>
                  </a:lnTo>
                  <a:lnTo>
                    <a:pt x="15076" y="8647"/>
                  </a:lnTo>
                  <a:lnTo>
                    <a:pt x="15170" y="8563"/>
                  </a:lnTo>
                  <a:lnTo>
                    <a:pt x="15254" y="8470"/>
                  </a:lnTo>
                  <a:lnTo>
                    <a:pt x="15331" y="8368"/>
                  </a:lnTo>
                  <a:lnTo>
                    <a:pt x="15398" y="8258"/>
                  </a:lnTo>
                  <a:lnTo>
                    <a:pt x="15449" y="8139"/>
                  </a:lnTo>
                  <a:lnTo>
                    <a:pt x="15491" y="8021"/>
                  </a:lnTo>
                  <a:lnTo>
                    <a:pt x="15525" y="7894"/>
                  </a:lnTo>
                  <a:lnTo>
                    <a:pt x="15551" y="7767"/>
                  </a:lnTo>
                  <a:lnTo>
                    <a:pt x="15559" y="7631"/>
                  </a:lnTo>
                  <a:lnTo>
                    <a:pt x="15551" y="7496"/>
                  </a:lnTo>
                  <a:lnTo>
                    <a:pt x="15525" y="7360"/>
                  </a:lnTo>
                  <a:lnTo>
                    <a:pt x="15491" y="7233"/>
                  </a:lnTo>
                  <a:lnTo>
                    <a:pt x="15449" y="7114"/>
                  </a:lnTo>
                  <a:lnTo>
                    <a:pt x="15398" y="6996"/>
                  </a:lnTo>
                  <a:lnTo>
                    <a:pt x="15331" y="6894"/>
                  </a:lnTo>
                  <a:lnTo>
                    <a:pt x="15254" y="6793"/>
                  </a:lnTo>
                  <a:lnTo>
                    <a:pt x="15170" y="6691"/>
                  </a:lnTo>
                  <a:lnTo>
                    <a:pt x="15076" y="6606"/>
                  </a:lnTo>
                  <a:lnTo>
                    <a:pt x="14975" y="6530"/>
                  </a:lnTo>
                  <a:lnTo>
                    <a:pt x="14865" y="6462"/>
                  </a:lnTo>
                  <a:lnTo>
                    <a:pt x="14746" y="6411"/>
                  </a:lnTo>
                  <a:lnTo>
                    <a:pt x="14628" y="6369"/>
                  </a:lnTo>
                  <a:lnTo>
                    <a:pt x="14501" y="6335"/>
                  </a:lnTo>
                  <a:lnTo>
                    <a:pt x="14365" y="6310"/>
                  </a:lnTo>
                  <a:lnTo>
                    <a:pt x="12324" y="6310"/>
                  </a:lnTo>
                  <a:lnTo>
                    <a:pt x="12375" y="6225"/>
                  </a:lnTo>
                  <a:lnTo>
                    <a:pt x="12426" y="6132"/>
                  </a:lnTo>
                  <a:lnTo>
                    <a:pt x="12468" y="6047"/>
                  </a:lnTo>
                  <a:lnTo>
                    <a:pt x="12502" y="5954"/>
                  </a:lnTo>
                  <a:lnTo>
                    <a:pt x="12527" y="5853"/>
                  </a:lnTo>
                  <a:lnTo>
                    <a:pt x="12544" y="5751"/>
                  </a:lnTo>
                  <a:lnTo>
                    <a:pt x="12561" y="5649"/>
                  </a:lnTo>
                  <a:lnTo>
                    <a:pt x="12561" y="5548"/>
                  </a:lnTo>
                  <a:lnTo>
                    <a:pt x="12561" y="5438"/>
                  </a:lnTo>
                  <a:lnTo>
                    <a:pt x="12544" y="5327"/>
                  </a:lnTo>
                  <a:lnTo>
                    <a:pt x="12527" y="5226"/>
                  </a:lnTo>
                  <a:lnTo>
                    <a:pt x="12493" y="5124"/>
                  </a:lnTo>
                  <a:lnTo>
                    <a:pt x="12459" y="5023"/>
                  </a:lnTo>
                  <a:lnTo>
                    <a:pt x="12409" y="4929"/>
                  </a:lnTo>
                  <a:lnTo>
                    <a:pt x="12358" y="4836"/>
                  </a:lnTo>
                  <a:lnTo>
                    <a:pt x="12299" y="4751"/>
                  </a:lnTo>
                  <a:lnTo>
                    <a:pt x="16872" y="4751"/>
                  </a:lnTo>
                  <a:lnTo>
                    <a:pt x="17007" y="4726"/>
                  </a:lnTo>
                  <a:lnTo>
                    <a:pt x="17126" y="4692"/>
                  </a:lnTo>
                  <a:lnTo>
                    <a:pt x="17253" y="4650"/>
                  </a:lnTo>
                  <a:lnTo>
                    <a:pt x="17363" y="4599"/>
                  </a:lnTo>
                  <a:lnTo>
                    <a:pt x="17473" y="4531"/>
                  </a:lnTo>
                  <a:lnTo>
                    <a:pt x="17575" y="4455"/>
                  </a:lnTo>
                  <a:lnTo>
                    <a:pt x="17668" y="4370"/>
                  </a:lnTo>
                  <a:lnTo>
                    <a:pt x="17761" y="4277"/>
                  </a:lnTo>
                  <a:lnTo>
                    <a:pt x="17837" y="4176"/>
                  </a:lnTo>
                  <a:lnTo>
                    <a:pt x="17897" y="4065"/>
                  </a:lnTo>
                  <a:lnTo>
                    <a:pt x="17956" y="3947"/>
                  </a:lnTo>
                  <a:lnTo>
                    <a:pt x="17998" y="3828"/>
                  </a:lnTo>
                  <a:lnTo>
                    <a:pt x="18032" y="3701"/>
                  </a:lnTo>
                  <a:lnTo>
                    <a:pt x="18049" y="3566"/>
                  </a:lnTo>
                  <a:lnTo>
                    <a:pt x="18058" y="3430"/>
                  </a:lnTo>
                  <a:lnTo>
                    <a:pt x="18049" y="3295"/>
                  </a:lnTo>
                  <a:lnTo>
                    <a:pt x="18032" y="3168"/>
                  </a:lnTo>
                  <a:lnTo>
                    <a:pt x="17998" y="3041"/>
                  </a:lnTo>
                  <a:lnTo>
                    <a:pt x="17956" y="2922"/>
                  </a:lnTo>
                  <a:lnTo>
                    <a:pt x="17897" y="2804"/>
                  </a:lnTo>
                  <a:lnTo>
                    <a:pt x="17837" y="2693"/>
                  </a:lnTo>
                  <a:lnTo>
                    <a:pt x="17761" y="2592"/>
                  </a:lnTo>
                  <a:lnTo>
                    <a:pt x="17668" y="2499"/>
                  </a:lnTo>
                  <a:lnTo>
                    <a:pt x="17575" y="2414"/>
                  </a:lnTo>
                  <a:lnTo>
                    <a:pt x="17473" y="2338"/>
                  </a:lnTo>
                  <a:lnTo>
                    <a:pt x="17363" y="2270"/>
                  </a:lnTo>
                  <a:lnTo>
                    <a:pt x="17253" y="2211"/>
                  </a:lnTo>
                  <a:lnTo>
                    <a:pt x="17126" y="2168"/>
                  </a:lnTo>
                  <a:lnTo>
                    <a:pt x="17007" y="2134"/>
                  </a:lnTo>
                  <a:lnTo>
                    <a:pt x="16872" y="2118"/>
                  </a:lnTo>
                  <a:lnTo>
                    <a:pt x="16736" y="2109"/>
                  </a:lnTo>
                  <a:lnTo>
                    <a:pt x="12121" y="2109"/>
                  </a:lnTo>
                  <a:lnTo>
                    <a:pt x="12180" y="2024"/>
                  </a:lnTo>
                  <a:lnTo>
                    <a:pt x="12231" y="1931"/>
                  </a:lnTo>
                  <a:lnTo>
                    <a:pt x="12273" y="1838"/>
                  </a:lnTo>
                  <a:lnTo>
                    <a:pt x="12315" y="1745"/>
                  </a:lnTo>
                  <a:lnTo>
                    <a:pt x="12341" y="1643"/>
                  </a:lnTo>
                  <a:lnTo>
                    <a:pt x="12366" y="1533"/>
                  </a:lnTo>
                  <a:lnTo>
                    <a:pt x="12375" y="1431"/>
                  </a:lnTo>
                  <a:lnTo>
                    <a:pt x="12383" y="1321"/>
                  </a:lnTo>
                  <a:lnTo>
                    <a:pt x="12375" y="1186"/>
                  </a:lnTo>
                  <a:lnTo>
                    <a:pt x="12358" y="1059"/>
                  </a:lnTo>
                  <a:lnTo>
                    <a:pt x="12324" y="932"/>
                  </a:lnTo>
                  <a:lnTo>
                    <a:pt x="12282" y="805"/>
                  </a:lnTo>
                  <a:lnTo>
                    <a:pt x="12222" y="695"/>
                  </a:lnTo>
                  <a:lnTo>
                    <a:pt x="12155" y="585"/>
                  </a:lnTo>
                  <a:lnTo>
                    <a:pt x="12078" y="483"/>
                  </a:lnTo>
                  <a:lnTo>
                    <a:pt x="11994" y="390"/>
                  </a:lnTo>
                  <a:lnTo>
                    <a:pt x="11900" y="305"/>
                  </a:lnTo>
                  <a:lnTo>
                    <a:pt x="11799" y="229"/>
                  </a:lnTo>
                  <a:lnTo>
                    <a:pt x="11689" y="161"/>
                  </a:lnTo>
                  <a:lnTo>
                    <a:pt x="11570" y="102"/>
                  </a:lnTo>
                  <a:lnTo>
                    <a:pt x="11452" y="59"/>
                  </a:lnTo>
                  <a:lnTo>
                    <a:pt x="11325" y="26"/>
                  </a:lnTo>
                  <a:lnTo>
                    <a:pt x="11197" y="9"/>
                  </a:lnTo>
                  <a:lnTo>
                    <a:pt x="110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0" name="Google Shape;10350;p44"/>
            <p:cNvSpPr/>
            <p:nvPr/>
          </p:nvSpPr>
          <p:spPr>
            <a:xfrm>
              <a:off x="4736525" y="1230100"/>
              <a:ext cx="451450" cy="223825"/>
            </a:xfrm>
            <a:custGeom>
              <a:avLst/>
              <a:gdLst/>
              <a:ahLst/>
              <a:cxnLst/>
              <a:rect l="l" t="t" r="r" b="b"/>
              <a:pathLst>
                <a:path w="18058" h="8953" fill="none" extrusionOk="0">
                  <a:moveTo>
                    <a:pt x="16736" y="2109"/>
                  </a:moveTo>
                  <a:lnTo>
                    <a:pt x="12121" y="2109"/>
                  </a:lnTo>
                  <a:lnTo>
                    <a:pt x="12121" y="2109"/>
                  </a:lnTo>
                  <a:lnTo>
                    <a:pt x="12180" y="2024"/>
                  </a:lnTo>
                  <a:lnTo>
                    <a:pt x="12231" y="1931"/>
                  </a:lnTo>
                  <a:lnTo>
                    <a:pt x="12273" y="1838"/>
                  </a:lnTo>
                  <a:lnTo>
                    <a:pt x="12315" y="1745"/>
                  </a:lnTo>
                  <a:lnTo>
                    <a:pt x="12341" y="1643"/>
                  </a:lnTo>
                  <a:lnTo>
                    <a:pt x="12366" y="1533"/>
                  </a:lnTo>
                  <a:lnTo>
                    <a:pt x="12375" y="1431"/>
                  </a:lnTo>
                  <a:lnTo>
                    <a:pt x="12383" y="1321"/>
                  </a:lnTo>
                  <a:lnTo>
                    <a:pt x="12383" y="1321"/>
                  </a:lnTo>
                  <a:lnTo>
                    <a:pt x="12375" y="1186"/>
                  </a:lnTo>
                  <a:lnTo>
                    <a:pt x="12358" y="1059"/>
                  </a:lnTo>
                  <a:lnTo>
                    <a:pt x="12324" y="932"/>
                  </a:lnTo>
                  <a:lnTo>
                    <a:pt x="12282" y="805"/>
                  </a:lnTo>
                  <a:lnTo>
                    <a:pt x="12222" y="695"/>
                  </a:lnTo>
                  <a:lnTo>
                    <a:pt x="12155" y="585"/>
                  </a:lnTo>
                  <a:lnTo>
                    <a:pt x="12078" y="483"/>
                  </a:lnTo>
                  <a:lnTo>
                    <a:pt x="11994" y="390"/>
                  </a:lnTo>
                  <a:lnTo>
                    <a:pt x="11900" y="305"/>
                  </a:lnTo>
                  <a:lnTo>
                    <a:pt x="11799" y="229"/>
                  </a:lnTo>
                  <a:lnTo>
                    <a:pt x="11689" y="161"/>
                  </a:lnTo>
                  <a:lnTo>
                    <a:pt x="11570" y="102"/>
                  </a:lnTo>
                  <a:lnTo>
                    <a:pt x="11452" y="59"/>
                  </a:lnTo>
                  <a:lnTo>
                    <a:pt x="11325" y="26"/>
                  </a:lnTo>
                  <a:lnTo>
                    <a:pt x="11197" y="9"/>
                  </a:lnTo>
                  <a:lnTo>
                    <a:pt x="11062" y="0"/>
                  </a:lnTo>
                  <a:lnTo>
                    <a:pt x="3092" y="0"/>
                  </a:lnTo>
                  <a:lnTo>
                    <a:pt x="3092" y="0"/>
                  </a:lnTo>
                  <a:lnTo>
                    <a:pt x="2957" y="9"/>
                  </a:lnTo>
                  <a:lnTo>
                    <a:pt x="2821" y="26"/>
                  </a:lnTo>
                  <a:lnTo>
                    <a:pt x="2694" y="59"/>
                  </a:lnTo>
                  <a:lnTo>
                    <a:pt x="2576" y="102"/>
                  </a:lnTo>
                  <a:lnTo>
                    <a:pt x="2457" y="161"/>
                  </a:lnTo>
                  <a:lnTo>
                    <a:pt x="2355" y="229"/>
                  </a:lnTo>
                  <a:lnTo>
                    <a:pt x="2254" y="305"/>
                  </a:lnTo>
                  <a:lnTo>
                    <a:pt x="2152" y="390"/>
                  </a:lnTo>
                  <a:lnTo>
                    <a:pt x="2068" y="483"/>
                  </a:lnTo>
                  <a:lnTo>
                    <a:pt x="1991" y="585"/>
                  </a:lnTo>
                  <a:lnTo>
                    <a:pt x="1932" y="695"/>
                  </a:lnTo>
                  <a:lnTo>
                    <a:pt x="1873" y="805"/>
                  </a:lnTo>
                  <a:lnTo>
                    <a:pt x="1830" y="932"/>
                  </a:lnTo>
                  <a:lnTo>
                    <a:pt x="1796" y="1059"/>
                  </a:lnTo>
                  <a:lnTo>
                    <a:pt x="1771" y="1186"/>
                  </a:lnTo>
                  <a:lnTo>
                    <a:pt x="1771" y="1321"/>
                  </a:lnTo>
                  <a:lnTo>
                    <a:pt x="1771" y="1321"/>
                  </a:lnTo>
                  <a:lnTo>
                    <a:pt x="1771" y="1457"/>
                  </a:lnTo>
                  <a:lnTo>
                    <a:pt x="1796" y="1584"/>
                  </a:lnTo>
                  <a:lnTo>
                    <a:pt x="1830" y="1711"/>
                  </a:lnTo>
                  <a:lnTo>
                    <a:pt x="1873" y="1838"/>
                  </a:lnTo>
                  <a:lnTo>
                    <a:pt x="1924" y="1948"/>
                  </a:lnTo>
                  <a:lnTo>
                    <a:pt x="1991" y="2058"/>
                  </a:lnTo>
                  <a:lnTo>
                    <a:pt x="2068" y="2160"/>
                  </a:lnTo>
                  <a:lnTo>
                    <a:pt x="2152" y="2253"/>
                  </a:lnTo>
                  <a:lnTo>
                    <a:pt x="2245" y="2338"/>
                  </a:lnTo>
                  <a:lnTo>
                    <a:pt x="2355" y="2414"/>
                  </a:lnTo>
                  <a:lnTo>
                    <a:pt x="2457" y="2482"/>
                  </a:lnTo>
                  <a:lnTo>
                    <a:pt x="2576" y="2541"/>
                  </a:lnTo>
                  <a:lnTo>
                    <a:pt x="2694" y="2583"/>
                  </a:lnTo>
                  <a:lnTo>
                    <a:pt x="2821" y="2617"/>
                  </a:lnTo>
                  <a:lnTo>
                    <a:pt x="2957" y="2634"/>
                  </a:lnTo>
                  <a:lnTo>
                    <a:pt x="3092" y="2643"/>
                  </a:lnTo>
                  <a:lnTo>
                    <a:pt x="4642" y="2643"/>
                  </a:lnTo>
                  <a:lnTo>
                    <a:pt x="4642" y="2643"/>
                  </a:lnTo>
                  <a:lnTo>
                    <a:pt x="4583" y="2727"/>
                  </a:lnTo>
                  <a:lnTo>
                    <a:pt x="4532" y="2820"/>
                  </a:lnTo>
                  <a:lnTo>
                    <a:pt x="4490" y="2914"/>
                  </a:lnTo>
                  <a:lnTo>
                    <a:pt x="4447" y="3015"/>
                  </a:lnTo>
                  <a:lnTo>
                    <a:pt x="4414" y="3117"/>
                  </a:lnTo>
                  <a:lnTo>
                    <a:pt x="4397" y="3219"/>
                  </a:lnTo>
                  <a:lnTo>
                    <a:pt x="4380" y="3320"/>
                  </a:lnTo>
                  <a:lnTo>
                    <a:pt x="4380" y="3430"/>
                  </a:lnTo>
                  <a:lnTo>
                    <a:pt x="4380" y="3430"/>
                  </a:lnTo>
                  <a:lnTo>
                    <a:pt x="4380" y="3540"/>
                  </a:lnTo>
                  <a:lnTo>
                    <a:pt x="4397" y="3650"/>
                  </a:lnTo>
                  <a:lnTo>
                    <a:pt x="4414" y="3752"/>
                  </a:lnTo>
                  <a:lnTo>
                    <a:pt x="4447" y="3854"/>
                  </a:lnTo>
                  <a:lnTo>
                    <a:pt x="4490" y="3955"/>
                  </a:lnTo>
                  <a:lnTo>
                    <a:pt x="4532" y="4049"/>
                  </a:lnTo>
                  <a:lnTo>
                    <a:pt x="4583" y="4142"/>
                  </a:lnTo>
                  <a:lnTo>
                    <a:pt x="4642" y="4226"/>
                  </a:lnTo>
                  <a:lnTo>
                    <a:pt x="1331" y="4226"/>
                  </a:lnTo>
                  <a:lnTo>
                    <a:pt x="1331" y="4226"/>
                  </a:lnTo>
                  <a:lnTo>
                    <a:pt x="1195" y="4235"/>
                  </a:lnTo>
                  <a:lnTo>
                    <a:pt x="1060" y="4252"/>
                  </a:lnTo>
                  <a:lnTo>
                    <a:pt x="933" y="4286"/>
                  </a:lnTo>
                  <a:lnTo>
                    <a:pt x="814" y="4328"/>
                  </a:lnTo>
                  <a:lnTo>
                    <a:pt x="695" y="4387"/>
                  </a:lnTo>
                  <a:lnTo>
                    <a:pt x="585" y="4455"/>
                  </a:lnTo>
                  <a:lnTo>
                    <a:pt x="484" y="4531"/>
                  </a:lnTo>
                  <a:lnTo>
                    <a:pt x="391" y="4616"/>
                  </a:lnTo>
                  <a:lnTo>
                    <a:pt x="306" y="4709"/>
                  </a:lnTo>
                  <a:lnTo>
                    <a:pt x="230" y="4811"/>
                  </a:lnTo>
                  <a:lnTo>
                    <a:pt x="162" y="4921"/>
                  </a:lnTo>
                  <a:lnTo>
                    <a:pt x="111" y="5031"/>
                  </a:lnTo>
                  <a:lnTo>
                    <a:pt x="60" y="5158"/>
                  </a:lnTo>
                  <a:lnTo>
                    <a:pt x="35" y="5285"/>
                  </a:lnTo>
                  <a:lnTo>
                    <a:pt x="9" y="5412"/>
                  </a:lnTo>
                  <a:lnTo>
                    <a:pt x="1" y="5548"/>
                  </a:lnTo>
                  <a:lnTo>
                    <a:pt x="1" y="5548"/>
                  </a:lnTo>
                  <a:lnTo>
                    <a:pt x="9" y="5683"/>
                  </a:lnTo>
                  <a:lnTo>
                    <a:pt x="35" y="5819"/>
                  </a:lnTo>
                  <a:lnTo>
                    <a:pt x="60" y="5937"/>
                  </a:lnTo>
                  <a:lnTo>
                    <a:pt x="111" y="6064"/>
                  </a:lnTo>
                  <a:lnTo>
                    <a:pt x="162" y="6174"/>
                  </a:lnTo>
                  <a:lnTo>
                    <a:pt x="230" y="6284"/>
                  </a:lnTo>
                  <a:lnTo>
                    <a:pt x="306" y="6386"/>
                  </a:lnTo>
                  <a:lnTo>
                    <a:pt x="391" y="6479"/>
                  </a:lnTo>
                  <a:lnTo>
                    <a:pt x="484" y="6572"/>
                  </a:lnTo>
                  <a:lnTo>
                    <a:pt x="585" y="6649"/>
                  </a:lnTo>
                  <a:lnTo>
                    <a:pt x="695" y="6708"/>
                  </a:lnTo>
                  <a:lnTo>
                    <a:pt x="814" y="6767"/>
                  </a:lnTo>
                  <a:lnTo>
                    <a:pt x="933" y="6810"/>
                  </a:lnTo>
                  <a:lnTo>
                    <a:pt x="1060" y="6843"/>
                  </a:lnTo>
                  <a:lnTo>
                    <a:pt x="1195" y="6860"/>
                  </a:lnTo>
                  <a:lnTo>
                    <a:pt x="1331" y="6869"/>
                  </a:lnTo>
                  <a:lnTo>
                    <a:pt x="8420" y="6869"/>
                  </a:lnTo>
                  <a:lnTo>
                    <a:pt x="8420" y="6869"/>
                  </a:lnTo>
                  <a:lnTo>
                    <a:pt x="8369" y="6954"/>
                  </a:lnTo>
                  <a:lnTo>
                    <a:pt x="8318" y="7038"/>
                  </a:lnTo>
                  <a:lnTo>
                    <a:pt x="8276" y="7131"/>
                  </a:lnTo>
                  <a:lnTo>
                    <a:pt x="8242" y="7225"/>
                  </a:lnTo>
                  <a:lnTo>
                    <a:pt x="8216" y="7326"/>
                  </a:lnTo>
                  <a:lnTo>
                    <a:pt x="8199" y="7419"/>
                  </a:lnTo>
                  <a:lnTo>
                    <a:pt x="8182" y="7529"/>
                  </a:lnTo>
                  <a:lnTo>
                    <a:pt x="8182" y="7631"/>
                  </a:lnTo>
                  <a:lnTo>
                    <a:pt x="8182" y="7631"/>
                  </a:lnTo>
                  <a:lnTo>
                    <a:pt x="8182" y="7767"/>
                  </a:lnTo>
                  <a:lnTo>
                    <a:pt x="8208" y="7894"/>
                  </a:lnTo>
                  <a:lnTo>
                    <a:pt x="8242" y="8021"/>
                  </a:lnTo>
                  <a:lnTo>
                    <a:pt x="8284" y="8139"/>
                  </a:lnTo>
                  <a:lnTo>
                    <a:pt x="8343" y="8258"/>
                  </a:lnTo>
                  <a:lnTo>
                    <a:pt x="8403" y="8368"/>
                  </a:lnTo>
                  <a:lnTo>
                    <a:pt x="8479" y="8470"/>
                  </a:lnTo>
                  <a:lnTo>
                    <a:pt x="8564" y="8563"/>
                  </a:lnTo>
                  <a:lnTo>
                    <a:pt x="8665" y="8647"/>
                  </a:lnTo>
                  <a:lnTo>
                    <a:pt x="8767" y="8724"/>
                  </a:lnTo>
                  <a:lnTo>
                    <a:pt x="8868" y="8791"/>
                  </a:lnTo>
                  <a:lnTo>
                    <a:pt x="8987" y="8851"/>
                  </a:lnTo>
                  <a:lnTo>
                    <a:pt x="9106" y="8893"/>
                  </a:lnTo>
                  <a:lnTo>
                    <a:pt x="9233" y="8927"/>
                  </a:lnTo>
                  <a:lnTo>
                    <a:pt x="9368" y="8944"/>
                  </a:lnTo>
                  <a:lnTo>
                    <a:pt x="9504" y="8952"/>
                  </a:lnTo>
                  <a:lnTo>
                    <a:pt x="14230" y="8952"/>
                  </a:lnTo>
                  <a:lnTo>
                    <a:pt x="14230" y="8952"/>
                  </a:lnTo>
                  <a:lnTo>
                    <a:pt x="14365" y="8944"/>
                  </a:lnTo>
                  <a:lnTo>
                    <a:pt x="14501" y="8927"/>
                  </a:lnTo>
                  <a:lnTo>
                    <a:pt x="14628" y="8893"/>
                  </a:lnTo>
                  <a:lnTo>
                    <a:pt x="14746" y="8851"/>
                  </a:lnTo>
                  <a:lnTo>
                    <a:pt x="14865" y="8791"/>
                  </a:lnTo>
                  <a:lnTo>
                    <a:pt x="14975" y="8724"/>
                  </a:lnTo>
                  <a:lnTo>
                    <a:pt x="15076" y="8647"/>
                  </a:lnTo>
                  <a:lnTo>
                    <a:pt x="15170" y="8563"/>
                  </a:lnTo>
                  <a:lnTo>
                    <a:pt x="15254" y="8470"/>
                  </a:lnTo>
                  <a:lnTo>
                    <a:pt x="15331" y="8368"/>
                  </a:lnTo>
                  <a:lnTo>
                    <a:pt x="15398" y="8258"/>
                  </a:lnTo>
                  <a:lnTo>
                    <a:pt x="15449" y="8139"/>
                  </a:lnTo>
                  <a:lnTo>
                    <a:pt x="15491" y="8021"/>
                  </a:lnTo>
                  <a:lnTo>
                    <a:pt x="15525" y="7894"/>
                  </a:lnTo>
                  <a:lnTo>
                    <a:pt x="15551" y="7767"/>
                  </a:lnTo>
                  <a:lnTo>
                    <a:pt x="15559" y="7631"/>
                  </a:lnTo>
                  <a:lnTo>
                    <a:pt x="15559" y="7631"/>
                  </a:lnTo>
                  <a:lnTo>
                    <a:pt x="15551" y="7496"/>
                  </a:lnTo>
                  <a:lnTo>
                    <a:pt x="15525" y="7360"/>
                  </a:lnTo>
                  <a:lnTo>
                    <a:pt x="15491" y="7233"/>
                  </a:lnTo>
                  <a:lnTo>
                    <a:pt x="15449" y="7114"/>
                  </a:lnTo>
                  <a:lnTo>
                    <a:pt x="15398" y="6996"/>
                  </a:lnTo>
                  <a:lnTo>
                    <a:pt x="15331" y="6894"/>
                  </a:lnTo>
                  <a:lnTo>
                    <a:pt x="15254" y="6793"/>
                  </a:lnTo>
                  <a:lnTo>
                    <a:pt x="15170" y="6691"/>
                  </a:lnTo>
                  <a:lnTo>
                    <a:pt x="15076" y="6606"/>
                  </a:lnTo>
                  <a:lnTo>
                    <a:pt x="14975" y="6530"/>
                  </a:lnTo>
                  <a:lnTo>
                    <a:pt x="14865" y="6462"/>
                  </a:lnTo>
                  <a:lnTo>
                    <a:pt x="14746" y="6411"/>
                  </a:lnTo>
                  <a:lnTo>
                    <a:pt x="14628" y="6369"/>
                  </a:lnTo>
                  <a:lnTo>
                    <a:pt x="14501" y="6335"/>
                  </a:lnTo>
                  <a:lnTo>
                    <a:pt x="14365" y="6310"/>
                  </a:lnTo>
                  <a:lnTo>
                    <a:pt x="14230" y="6310"/>
                  </a:lnTo>
                  <a:lnTo>
                    <a:pt x="12324" y="6310"/>
                  </a:lnTo>
                  <a:lnTo>
                    <a:pt x="12324" y="6310"/>
                  </a:lnTo>
                  <a:lnTo>
                    <a:pt x="12375" y="6225"/>
                  </a:lnTo>
                  <a:lnTo>
                    <a:pt x="12426" y="6132"/>
                  </a:lnTo>
                  <a:lnTo>
                    <a:pt x="12468" y="6047"/>
                  </a:lnTo>
                  <a:lnTo>
                    <a:pt x="12502" y="5954"/>
                  </a:lnTo>
                  <a:lnTo>
                    <a:pt x="12527" y="5853"/>
                  </a:lnTo>
                  <a:lnTo>
                    <a:pt x="12544" y="5751"/>
                  </a:lnTo>
                  <a:lnTo>
                    <a:pt x="12561" y="5649"/>
                  </a:lnTo>
                  <a:lnTo>
                    <a:pt x="12561" y="5548"/>
                  </a:lnTo>
                  <a:lnTo>
                    <a:pt x="12561" y="5548"/>
                  </a:lnTo>
                  <a:lnTo>
                    <a:pt x="12561" y="5438"/>
                  </a:lnTo>
                  <a:lnTo>
                    <a:pt x="12544" y="5327"/>
                  </a:lnTo>
                  <a:lnTo>
                    <a:pt x="12527" y="5226"/>
                  </a:lnTo>
                  <a:lnTo>
                    <a:pt x="12493" y="5124"/>
                  </a:lnTo>
                  <a:lnTo>
                    <a:pt x="12459" y="5023"/>
                  </a:lnTo>
                  <a:lnTo>
                    <a:pt x="12409" y="4929"/>
                  </a:lnTo>
                  <a:lnTo>
                    <a:pt x="12358" y="4836"/>
                  </a:lnTo>
                  <a:lnTo>
                    <a:pt x="12299" y="4751"/>
                  </a:lnTo>
                  <a:lnTo>
                    <a:pt x="16736" y="4751"/>
                  </a:lnTo>
                  <a:lnTo>
                    <a:pt x="16736" y="4751"/>
                  </a:lnTo>
                  <a:lnTo>
                    <a:pt x="16872" y="4751"/>
                  </a:lnTo>
                  <a:lnTo>
                    <a:pt x="17007" y="4726"/>
                  </a:lnTo>
                  <a:lnTo>
                    <a:pt x="17126" y="4692"/>
                  </a:lnTo>
                  <a:lnTo>
                    <a:pt x="17253" y="4650"/>
                  </a:lnTo>
                  <a:lnTo>
                    <a:pt x="17363" y="4599"/>
                  </a:lnTo>
                  <a:lnTo>
                    <a:pt x="17473" y="4531"/>
                  </a:lnTo>
                  <a:lnTo>
                    <a:pt x="17575" y="4455"/>
                  </a:lnTo>
                  <a:lnTo>
                    <a:pt x="17668" y="4370"/>
                  </a:lnTo>
                  <a:lnTo>
                    <a:pt x="17761" y="4277"/>
                  </a:lnTo>
                  <a:lnTo>
                    <a:pt x="17837" y="4176"/>
                  </a:lnTo>
                  <a:lnTo>
                    <a:pt x="17897" y="4065"/>
                  </a:lnTo>
                  <a:lnTo>
                    <a:pt x="17956" y="3947"/>
                  </a:lnTo>
                  <a:lnTo>
                    <a:pt x="17998" y="3828"/>
                  </a:lnTo>
                  <a:lnTo>
                    <a:pt x="18032" y="3701"/>
                  </a:lnTo>
                  <a:lnTo>
                    <a:pt x="18049" y="3566"/>
                  </a:lnTo>
                  <a:lnTo>
                    <a:pt x="18058" y="3430"/>
                  </a:lnTo>
                  <a:lnTo>
                    <a:pt x="18058" y="3430"/>
                  </a:lnTo>
                  <a:lnTo>
                    <a:pt x="18049" y="3295"/>
                  </a:lnTo>
                  <a:lnTo>
                    <a:pt x="18032" y="3168"/>
                  </a:lnTo>
                  <a:lnTo>
                    <a:pt x="17998" y="3041"/>
                  </a:lnTo>
                  <a:lnTo>
                    <a:pt x="17956" y="2922"/>
                  </a:lnTo>
                  <a:lnTo>
                    <a:pt x="17897" y="2804"/>
                  </a:lnTo>
                  <a:lnTo>
                    <a:pt x="17837" y="2693"/>
                  </a:lnTo>
                  <a:lnTo>
                    <a:pt x="17761" y="2592"/>
                  </a:lnTo>
                  <a:lnTo>
                    <a:pt x="17668" y="2499"/>
                  </a:lnTo>
                  <a:lnTo>
                    <a:pt x="17575" y="2414"/>
                  </a:lnTo>
                  <a:lnTo>
                    <a:pt x="17473" y="2338"/>
                  </a:lnTo>
                  <a:lnTo>
                    <a:pt x="17363" y="2270"/>
                  </a:lnTo>
                  <a:lnTo>
                    <a:pt x="17253" y="2211"/>
                  </a:lnTo>
                  <a:lnTo>
                    <a:pt x="17126" y="2168"/>
                  </a:lnTo>
                  <a:lnTo>
                    <a:pt x="17007" y="2134"/>
                  </a:lnTo>
                  <a:lnTo>
                    <a:pt x="16872" y="2118"/>
                  </a:lnTo>
                  <a:lnTo>
                    <a:pt x="16736" y="2109"/>
                  </a:lnTo>
                  <a:lnTo>
                    <a:pt x="16736" y="210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1" name="Google Shape;10351;p44"/>
            <p:cNvSpPr/>
            <p:nvPr/>
          </p:nvSpPr>
          <p:spPr>
            <a:xfrm>
              <a:off x="5154925" y="12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357" name="Google Shape;10357;p44"/>
          <p:cNvCxnSpPr>
            <a:stCxn id="315" idx="3"/>
            <a:endCxn id="10223" idx="0"/>
          </p:cNvCxnSpPr>
          <p:nvPr/>
        </p:nvCxnSpPr>
        <p:spPr>
          <a:xfrm>
            <a:off x="2557301" y="1637270"/>
            <a:ext cx="1375991" cy="362761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63" name="Google Shape;10363;p44"/>
          <p:cNvCxnSpPr>
            <a:cxnSpLocks/>
            <a:stCxn id="321" idx="3"/>
            <a:endCxn id="10225" idx="4"/>
          </p:cNvCxnSpPr>
          <p:nvPr/>
        </p:nvCxnSpPr>
        <p:spPr>
          <a:xfrm flipV="1">
            <a:off x="2533709" y="2756431"/>
            <a:ext cx="616820" cy="23850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69" name="Google Shape;10369;p44"/>
          <p:cNvCxnSpPr>
            <a:cxnSpLocks/>
            <a:stCxn id="331" idx="3"/>
            <a:endCxn id="10227" idx="4"/>
          </p:cNvCxnSpPr>
          <p:nvPr/>
        </p:nvCxnSpPr>
        <p:spPr>
          <a:xfrm flipV="1">
            <a:off x="2553109" y="3571231"/>
            <a:ext cx="1583083" cy="856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5" name="Google Shape;10385;p44"/>
          <p:cNvCxnSpPr>
            <a:stCxn id="10224" idx="0"/>
            <a:endCxn id="327" idx="1"/>
          </p:cNvCxnSpPr>
          <p:nvPr/>
        </p:nvCxnSpPr>
        <p:spPr>
          <a:xfrm rot="5400000" flipH="1" flipV="1">
            <a:off x="6209980" y="1291402"/>
            <a:ext cx="343366" cy="68474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6" name="Google Shape;10386;p44"/>
          <p:cNvCxnSpPr>
            <a:cxnSpLocks/>
            <a:stCxn id="336" idx="1"/>
            <a:endCxn id="10228" idx="4"/>
          </p:cNvCxnSpPr>
          <p:nvPr/>
        </p:nvCxnSpPr>
        <p:spPr>
          <a:xfrm rot="10800000" flipV="1">
            <a:off x="4971555" y="3696231"/>
            <a:ext cx="1736057" cy="185700"/>
          </a:xfrm>
          <a:prstGeom prst="bentConnector4">
            <a:avLst>
              <a:gd name="adj1" fmla="val 40967"/>
              <a:gd name="adj2" fmla="val 223102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387" name="Google Shape;10387;p44"/>
          <p:cNvCxnSpPr>
            <a:stCxn id="10226" idx="6"/>
            <a:endCxn id="333" idx="1"/>
          </p:cNvCxnSpPr>
          <p:nvPr/>
        </p:nvCxnSpPr>
        <p:spPr>
          <a:xfrm flipV="1">
            <a:off x="5702292" y="2674005"/>
            <a:ext cx="1015771" cy="2115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13" name="Google Shape;411;p17"/>
          <p:cNvGrpSpPr/>
          <p:nvPr/>
        </p:nvGrpSpPr>
        <p:grpSpPr>
          <a:xfrm>
            <a:off x="758199" y="1451570"/>
            <a:ext cx="1799102" cy="371400"/>
            <a:chOff x="2966724" y="1487525"/>
            <a:chExt cx="1799102" cy="371400"/>
          </a:xfrm>
          <a:solidFill>
            <a:schemeClr val="accent1"/>
          </a:solidFill>
        </p:grpSpPr>
        <p:sp>
          <p:nvSpPr>
            <p:cNvPr id="314" name="Google Shape;412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413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414;p17"/>
          <p:cNvGrpSpPr/>
          <p:nvPr/>
        </p:nvGrpSpPr>
        <p:grpSpPr>
          <a:xfrm>
            <a:off x="734607" y="2809234"/>
            <a:ext cx="1799102" cy="371400"/>
            <a:chOff x="2966724" y="1487525"/>
            <a:chExt cx="1799102" cy="371400"/>
          </a:xfrm>
          <a:solidFill>
            <a:schemeClr val="accent3"/>
          </a:solidFill>
        </p:grpSpPr>
        <p:sp>
          <p:nvSpPr>
            <p:cNvPr id="320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29" name="Google Shape;420;p17"/>
          <p:cNvGrpSpPr/>
          <p:nvPr/>
        </p:nvGrpSpPr>
        <p:grpSpPr>
          <a:xfrm>
            <a:off x="754007" y="3471166"/>
            <a:ext cx="1799102" cy="371400"/>
            <a:chOff x="2966724" y="1487525"/>
            <a:chExt cx="1799102" cy="371400"/>
          </a:xfrm>
        </p:grpSpPr>
        <p:sp>
          <p:nvSpPr>
            <p:cNvPr id="330" name="Google Shape;421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1" name="Google Shape;422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2" name="Google Shape;414;p17"/>
          <p:cNvGrpSpPr/>
          <p:nvPr/>
        </p:nvGrpSpPr>
        <p:grpSpPr>
          <a:xfrm>
            <a:off x="6718063" y="2488305"/>
            <a:ext cx="1799102" cy="371400"/>
            <a:chOff x="2966724" y="1487525"/>
            <a:chExt cx="1799102" cy="371400"/>
          </a:xfrm>
          <a:solidFill>
            <a:schemeClr val="accent6"/>
          </a:solidFill>
        </p:grpSpPr>
        <p:sp>
          <p:nvSpPr>
            <p:cNvPr id="333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Tools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4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35" name="Google Shape;417;p17"/>
          <p:cNvGrpSpPr/>
          <p:nvPr/>
        </p:nvGrpSpPr>
        <p:grpSpPr>
          <a:xfrm>
            <a:off x="6707611" y="3510531"/>
            <a:ext cx="1799102" cy="371400"/>
            <a:chOff x="2966724" y="1487525"/>
            <a:chExt cx="1799102" cy="371400"/>
          </a:xfrm>
        </p:grpSpPr>
        <p:sp>
          <p:nvSpPr>
            <p:cNvPr id="336" name="Google Shape;418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" name="Google Shape;419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42" name="Google Shape;411;p17"/>
          <p:cNvGrpSpPr/>
          <p:nvPr/>
        </p:nvGrpSpPr>
        <p:grpSpPr>
          <a:xfrm>
            <a:off x="6729990" y="1447250"/>
            <a:ext cx="1799102" cy="371400"/>
            <a:chOff x="2966724" y="1487525"/>
            <a:chExt cx="1799102" cy="371400"/>
          </a:xfrm>
        </p:grpSpPr>
        <p:sp>
          <p:nvSpPr>
            <p:cNvPr id="343" name="Google Shape;412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413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414;p17"/>
          <p:cNvGrpSpPr/>
          <p:nvPr/>
        </p:nvGrpSpPr>
        <p:grpSpPr>
          <a:xfrm>
            <a:off x="725595" y="2119844"/>
            <a:ext cx="1799102" cy="371400"/>
            <a:chOff x="2966724" y="1487525"/>
            <a:chExt cx="1799102" cy="371400"/>
          </a:xfrm>
          <a:solidFill>
            <a:schemeClr val="tx2"/>
          </a:solidFill>
        </p:grpSpPr>
        <p:sp>
          <p:nvSpPr>
            <p:cNvPr id="305" name="Google Shape;415;p17"/>
            <p:cNvSpPr/>
            <p:nvPr/>
          </p:nvSpPr>
          <p:spPr>
            <a:xfrm>
              <a:off x="2966724" y="1487525"/>
              <a:ext cx="12798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Workflow 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416;p17"/>
            <p:cNvSpPr/>
            <p:nvPr/>
          </p:nvSpPr>
          <p:spPr>
            <a:xfrm>
              <a:off x="4246526" y="1487525"/>
              <a:ext cx="519300" cy="371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576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Introduction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673" name="Google Shape;5673;p33"/>
          <p:cNvGrpSpPr/>
          <p:nvPr/>
        </p:nvGrpSpPr>
        <p:grpSpPr>
          <a:xfrm>
            <a:off x="449125" y="3417470"/>
            <a:ext cx="1987463" cy="1307820"/>
            <a:chOff x="235800" y="830650"/>
            <a:chExt cx="6978450" cy="4588844"/>
          </a:xfrm>
        </p:grpSpPr>
        <p:sp>
          <p:nvSpPr>
            <p:cNvPr id="5674" name="Google Shape;5674;p33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3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3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3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3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3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0" name="Google Shape;5680;p33"/>
          <p:cNvSpPr/>
          <p:nvPr/>
        </p:nvSpPr>
        <p:spPr>
          <a:xfrm>
            <a:off x="887525" y="3795900"/>
            <a:ext cx="119100" cy="11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1" name="Google Shape;5681;p33"/>
          <p:cNvSpPr/>
          <p:nvPr/>
        </p:nvSpPr>
        <p:spPr>
          <a:xfrm>
            <a:off x="1519375" y="4119750"/>
            <a:ext cx="119100" cy="119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2" name="Google Shape;5682;p33"/>
          <p:cNvSpPr/>
          <p:nvPr/>
        </p:nvSpPr>
        <p:spPr>
          <a:xfrm>
            <a:off x="1938475" y="3795900"/>
            <a:ext cx="119100" cy="11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5587;p33"/>
          <p:cNvSpPr txBox="1">
            <a:spLocks/>
          </p:cNvSpPr>
          <p:nvPr/>
        </p:nvSpPr>
        <p:spPr>
          <a:xfrm>
            <a:off x="887524" y="954828"/>
            <a:ext cx="7799275" cy="69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0" dirty="0"/>
              <a:t>Weather is an important aspect of our life as it can help us to know the expected temperature.</a:t>
            </a:r>
          </a:p>
        </p:txBody>
      </p:sp>
      <p:sp>
        <p:nvSpPr>
          <p:cNvPr id="158" name="Google Shape;5587;p33"/>
          <p:cNvSpPr txBox="1">
            <a:spLocks/>
          </p:cNvSpPr>
          <p:nvPr/>
        </p:nvSpPr>
        <p:spPr>
          <a:xfrm>
            <a:off x="887525" y="2107675"/>
            <a:ext cx="7791200" cy="105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GB" sz="2400" b="0" dirty="0">
                <a:solidFill>
                  <a:schemeClr val="tx1"/>
                </a:solidFill>
              </a:rPr>
              <a:t>Is to predict what the weather will be like in Saudi Arabia and what are the changes.</a:t>
            </a:r>
          </a:p>
        </p:txBody>
      </p:sp>
      <p:graphicFrame>
        <p:nvGraphicFramePr>
          <p:cNvPr id="277" name="Google Shape;1102;p21"/>
          <p:cNvGraphicFramePr/>
          <p:nvPr>
            <p:extLst>
              <p:ext uri="{D42A27DB-BD31-4B8C-83A1-F6EECF244321}">
                <p14:modId xmlns:p14="http://schemas.microsoft.com/office/powerpoint/2010/main" val="3385606503"/>
              </p:ext>
            </p:extLst>
          </p:nvPr>
        </p:nvGraphicFramePr>
        <p:xfrm>
          <a:off x="2796793" y="3477816"/>
          <a:ext cx="5881932" cy="1256924"/>
        </p:xfrm>
        <a:graphic>
          <a:graphicData uri="http://schemas.openxmlformats.org/drawingml/2006/table">
            <a:tbl>
              <a:tblPr>
                <a:noFill/>
                <a:tableStyleId>{2E8C3436-16F1-4EEE-B62E-A7ED6F5F4FD1}</a:tableStyleId>
              </a:tblPr>
              <a:tblGrid>
                <a:gridCol w="8402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402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47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15°C</a:t>
                      </a:r>
                      <a:endParaRPr dirty="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23°C </a:t>
                      </a:r>
                      <a:r>
                        <a:rPr lang="en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18°C </a:t>
                      </a:r>
                      <a:r>
                        <a:rPr lang="en" dirty="0">
                          <a:solidFill>
                            <a:srgbClr val="B7B7B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16°C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78" name="Google Shape;1103;p21"/>
          <p:cNvGrpSpPr/>
          <p:nvPr/>
        </p:nvGrpSpPr>
        <p:grpSpPr>
          <a:xfrm>
            <a:off x="2994236" y="3582556"/>
            <a:ext cx="402325" cy="402325"/>
            <a:chOff x="1036050" y="3385775"/>
            <a:chExt cx="402325" cy="402325"/>
          </a:xfrm>
        </p:grpSpPr>
        <p:sp>
          <p:nvSpPr>
            <p:cNvPr id="279" name="Google Shape;1104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extrusionOk="0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05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fill="none" extrusionOk="0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06;p21"/>
            <p:cNvSpPr/>
            <p:nvPr/>
          </p:nvSpPr>
          <p:spPr>
            <a:xfrm>
              <a:off x="1095775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07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08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09;p21"/>
            <p:cNvSpPr/>
            <p:nvPr/>
          </p:nvSpPr>
          <p:spPr>
            <a:xfrm>
              <a:off x="114297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10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11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12;p21"/>
            <p:cNvSpPr/>
            <p:nvPr/>
          </p:nvSpPr>
          <p:spPr>
            <a:xfrm>
              <a:off x="1190000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13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14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15;p21"/>
            <p:cNvSpPr/>
            <p:nvPr/>
          </p:nvSpPr>
          <p:spPr>
            <a:xfrm>
              <a:off x="1237200" y="36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16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17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18;p21"/>
            <p:cNvSpPr/>
            <p:nvPr/>
          </p:nvSpPr>
          <p:spPr>
            <a:xfrm>
              <a:off x="1284425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19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extrusionOk="0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20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fill="none" extrusionOk="0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21;p21"/>
            <p:cNvSpPr/>
            <p:nvPr/>
          </p:nvSpPr>
          <p:spPr>
            <a:xfrm>
              <a:off x="133142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22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extrusionOk="0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23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fill="none" extrusionOk="0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24;p21"/>
            <p:cNvSpPr/>
            <p:nvPr/>
          </p:nvSpPr>
          <p:spPr>
            <a:xfrm>
              <a:off x="137865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25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extrusionOk="0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26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fill="none" extrusionOk="0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27;p21"/>
            <p:cNvSpPr/>
            <p:nvPr/>
          </p:nvSpPr>
          <p:spPr>
            <a:xfrm>
              <a:off x="1418875" y="346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1128;p21"/>
          <p:cNvGrpSpPr/>
          <p:nvPr/>
        </p:nvGrpSpPr>
        <p:grpSpPr>
          <a:xfrm>
            <a:off x="3814657" y="3570175"/>
            <a:ext cx="451875" cy="451450"/>
            <a:chOff x="1701325" y="3361200"/>
            <a:chExt cx="451875" cy="451450"/>
          </a:xfrm>
        </p:grpSpPr>
        <p:sp>
          <p:nvSpPr>
            <p:cNvPr id="304" name="Google Shape;1129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30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31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32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33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34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35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36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37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38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39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40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1141;p21"/>
          <p:cNvGrpSpPr/>
          <p:nvPr/>
        </p:nvGrpSpPr>
        <p:grpSpPr>
          <a:xfrm>
            <a:off x="4632339" y="3551006"/>
            <a:ext cx="470828" cy="470619"/>
            <a:chOff x="2766050" y="-563975"/>
            <a:chExt cx="451850" cy="451650"/>
          </a:xfrm>
        </p:grpSpPr>
        <p:sp>
          <p:nvSpPr>
            <p:cNvPr id="317" name="Google Shape;1142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43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44;p2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45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46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47;p2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48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49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50;p2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51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52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53;p2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54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55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56;p2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57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58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59;p2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60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61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62;p2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63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64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65;p2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66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67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68;p2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69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70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71;p2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72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73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174;p2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175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176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177;p2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178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179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180;p2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181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182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183;p2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184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185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186;p2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187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188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189;p2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190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191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192;p2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1193;p21"/>
          <p:cNvGrpSpPr/>
          <p:nvPr/>
        </p:nvGrpSpPr>
        <p:grpSpPr>
          <a:xfrm>
            <a:off x="5466280" y="3567756"/>
            <a:ext cx="470809" cy="429992"/>
            <a:chOff x="2138250" y="-544500"/>
            <a:chExt cx="451875" cy="412700"/>
          </a:xfrm>
        </p:grpSpPr>
        <p:sp>
          <p:nvSpPr>
            <p:cNvPr id="369" name="Google Shape;1194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195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196;p2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197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198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199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200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201;p2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202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203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204;p2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205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206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207;p2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208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209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210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211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212;p2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213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214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215;p2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216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217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218;p2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219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220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221;p2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222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223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224;p2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1225;p21"/>
          <p:cNvGrpSpPr/>
          <p:nvPr/>
        </p:nvGrpSpPr>
        <p:grpSpPr>
          <a:xfrm>
            <a:off x="6361661" y="3586303"/>
            <a:ext cx="451875" cy="451450"/>
            <a:chOff x="1701325" y="3361200"/>
            <a:chExt cx="451875" cy="451450"/>
          </a:xfrm>
        </p:grpSpPr>
        <p:sp>
          <p:nvSpPr>
            <p:cNvPr id="401" name="Google Shape;1226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227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228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229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230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231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232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233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234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235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236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237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1238;p21"/>
          <p:cNvGrpSpPr/>
          <p:nvPr/>
        </p:nvGrpSpPr>
        <p:grpSpPr>
          <a:xfrm>
            <a:off x="7191491" y="3536014"/>
            <a:ext cx="470828" cy="470619"/>
            <a:chOff x="2766050" y="-563975"/>
            <a:chExt cx="451850" cy="451650"/>
          </a:xfrm>
        </p:grpSpPr>
        <p:sp>
          <p:nvSpPr>
            <p:cNvPr id="414" name="Google Shape;1239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240;p2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241;p2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242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243;p2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244;p2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245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246;p2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247;p2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248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249;p2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250;p2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251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252;p2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253;p2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254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255;p2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256;p2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257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258;p2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259;p2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260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261;p2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262;p2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263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264;p2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265;p2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266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267;p2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268;p2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269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270;p2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271;p2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272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273;p2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274;p2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275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276;p2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277;p2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278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279;p2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280;p2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281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282;p2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283;p2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284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285;p2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286;p2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287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288;p2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289;p2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1290;p21"/>
          <p:cNvGrpSpPr/>
          <p:nvPr/>
        </p:nvGrpSpPr>
        <p:grpSpPr>
          <a:xfrm>
            <a:off x="8035175" y="3538683"/>
            <a:ext cx="470809" cy="429992"/>
            <a:chOff x="2138250" y="-544500"/>
            <a:chExt cx="451875" cy="412700"/>
          </a:xfrm>
        </p:grpSpPr>
        <p:sp>
          <p:nvSpPr>
            <p:cNvPr id="466" name="Google Shape;1291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292;p2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293;p2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294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295;p2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296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297;p2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298;p2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299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300;p2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301;p2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302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303;p2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304;p2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305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306;p2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307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308;p2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309;p2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310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311;p2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312;p2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313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314;p2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315;p2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316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317;p2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318;p2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319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320;p2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321;p2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5587;p33"/>
          <p:cNvSpPr txBox="1">
            <a:spLocks/>
          </p:cNvSpPr>
          <p:nvPr/>
        </p:nvSpPr>
        <p:spPr>
          <a:xfrm>
            <a:off x="887526" y="1867657"/>
            <a:ext cx="761845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GB" sz="2400" dirty="0">
                <a:solidFill>
                  <a:schemeClr val="bg2"/>
                </a:solidFill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814761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8" name="Google Shape;4808;p30"/>
          <p:cNvSpPr/>
          <p:nvPr/>
        </p:nvSpPr>
        <p:spPr>
          <a:xfrm>
            <a:off x="983196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9" name="Google Shape;4809;p30"/>
          <p:cNvSpPr/>
          <p:nvPr/>
        </p:nvSpPr>
        <p:spPr>
          <a:xfrm>
            <a:off x="2447224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0" name="Google Shape;4810;p30"/>
          <p:cNvSpPr/>
          <p:nvPr/>
        </p:nvSpPr>
        <p:spPr>
          <a:xfrm>
            <a:off x="3911265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1" name="Google Shape;4811;p30"/>
          <p:cNvSpPr/>
          <p:nvPr/>
        </p:nvSpPr>
        <p:spPr>
          <a:xfrm>
            <a:off x="5375305" y="1599097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0"/>
          <p:cNvSpPr/>
          <p:nvPr/>
        </p:nvSpPr>
        <p:spPr>
          <a:xfrm>
            <a:off x="6839313" y="1568934"/>
            <a:ext cx="1292700" cy="29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imeline &amp; workflow</a:t>
            </a:r>
            <a:endParaRPr dirty="0"/>
          </a:p>
        </p:txBody>
      </p:sp>
      <p:grpSp>
        <p:nvGrpSpPr>
          <p:cNvPr id="4846" name="Google Shape;4846;p30"/>
          <p:cNvGrpSpPr/>
          <p:nvPr/>
        </p:nvGrpSpPr>
        <p:grpSpPr>
          <a:xfrm>
            <a:off x="1354821" y="3756914"/>
            <a:ext cx="549450" cy="549206"/>
            <a:chOff x="2766050" y="-563975"/>
            <a:chExt cx="451850" cy="451650"/>
          </a:xfrm>
        </p:grpSpPr>
        <p:sp>
          <p:nvSpPr>
            <p:cNvPr id="4847" name="Google Shape;4847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0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0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0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0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0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0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0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0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0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0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0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0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0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0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0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0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0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8" name="Google Shape;4898;p30"/>
          <p:cNvGrpSpPr/>
          <p:nvPr/>
        </p:nvGrpSpPr>
        <p:grpSpPr>
          <a:xfrm>
            <a:off x="2818844" y="3780596"/>
            <a:ext cx="549480" cy="501843"/>
            <a:chOff x="2138250" y="-544500"/>
            <a:chExt cx="451875" cy="412700"/>
          </a:xfrm>
        </p:grpSpPr>
        <p:sp>
          <p:nvSpPr>
            <p:cNvPr id="4899" name="Google Shape;4899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0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0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30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30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30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30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0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0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0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0" name="Google Shape;4930;p30"/>
          <p:cNvGrpSpPr/>
          <p:nvPr/>
        </p:nvGrpSpPr>
        <p:grpSpPr>
          <a:xfrm>
            <a:off x="5746934" y="3758966"/>
            <a:ext cx="549450" cy="545102"/>
            <a:chOff x="3837000" y="-562300"/>
            <a:chExt cx="451850" cy="448275"/>
          </a:xfrm>
        </p:grpSpPr>
        <p:sp>
          <p:nvSpPr>
            <p:cNvPr id="4931" name="Google Shape;4931;p30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0"/>
            <p:cNvSpPr/>
            <p:nvPr/>
          </p:nvSpPr>
          <p:spPr>
            <a:xfrm>
              <a:off x="3837000" y="-562300"/>
              <a:ext cx="451850" cy="252425"/>
            </a:xfrm>
            <a:custGeom>
              <a:avLst/>
              <a:gdLst/>
              <a:ahLst/>
              <a:cxnLst/>
              <a:rect l="l" t="t" r="r" b="b"/>
              <a:pathLst>
                <a:path w="18074" h="10097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38"/>
                  </a:lnTo>
                  <a:lnTo>
                    <a:pt x="16490" y="3253"/>
                  </a:lnTo>
                  <a:lnTo>
                    <a:pt x="16295" y="3177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86" y="3058"/>
                  </a:lnTo>
                  <a:lnTo>
                    <a:pt x="15686" y="3058"/>
                  </a:lnTo>
                  <a:lnTo>
                    <a:pt x="15626" y="2889"/>
                  </a:lnTo>
                  <a:lnTo>
                    <a:pt x="15567" y="2728"/>
                  </a:lnTo>
                  <a:lnTo>
                    <a:pt x="15491" y="2575"/>
                  </a:lnTo>
                  <a:lnTo>
                    <a:pt x="15398" y="2423"/>
                  </a:lnTo>
                  <a:lnTo>
                    <a:pt x="15304" y="2271"/>
                  </a:lnTo>
                  <a:lnTo>
                    <a:pt x="15194" y="2135"/>
                  </a:lnTo>
                  <a:lnTo>
                    <a:pt x="15084" y="2000"/>
                  </a:lnTo>
                  <a:lnTo>
                    <a:pt x="14957" y="1872"/>
                  </a:lnTo>
                  <a:lnTo>
                    <a:pt x="14957" y="1872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5"/>
                  </a:lnTo>
                  <a:lnTo>
                    <a:pt x="14466" y="1517"/>
                  </a:lnTo>
                  <a:lnTo>
                    <a:pt x="14364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22"/>
                  </a:lnTo>
                  <a:lnTo>
                    <a:pt x="13915" y="1288"/>
                  </a:lnTo>
                  <a:lnTo>
                    <a:pt x="13805" y="1263"/>
                  </a:lnTo>
                  <a:lnTo>
                    <a:pt x="13687" y="1237"/>
                  </a:lnTo>
                  <a:lnTo>
                    <a:pt x="13568" y="1212"/>
                  </a:lnTo>
                  <a:lnTo>
                    <a:pt x="13450" y="1203"/>
                  </a:lnTo>
                  <a:lnTo>
                    <a:pt x="13323" y="1195"/>
                  </a:lnTo>
                  <a:lnTo>
                    <a:pt x="13204" y="1186"/>
                  </a:lnTo>
                  <a:lnTo>
                    <a:pt x="13204" y="1186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0" y="1305"/>
                  </a:lnTo>
                  <a:lnTo>
                    <a:pt x="12272" y="1364"/>
                  </a:lnTo>
                  <a:lnTo>
                    <a:pt x="12103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6" y="1491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2" y="1009"/>
                  </a:lnTo>
                  <a:lnTo>
                    <a:pt x="11231" y="899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1"/>
                  </a:lnTo>
                  <a:lnTo>
                    <a:pt x="10790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1"/>
                  </a:lnTo>
                  <a:lnTo>
                    <a:pt x="10324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9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9"/>
                  </a:lnTo>
                  <a:lnTo>
                    <a:pt x="8249" y="102"/>
                  </a:lnTo>
                  <a:lnTo>
                    <a:pt x="8122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1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2" y="534"/>
                  </a:lnTo>
                  <a:lnTo>
                    <a:pt x="7191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9"/>
                  </a:lnTo>
                  <a:lnTo>
                    <a:pt x="6750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491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0" y="1364"/>
                  </a:lnTo>
                  <a:lnTo>
                    <a:pt x="5632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3" y="1195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4" y="1212"/>
                  </a:lnTo>
                  <a:lnTo>
                    <a:pt x="4396" y="1237"/>
                  </a:lnTo>
                  <a:lnTo>
                    <a:pt x="4277" y="1263"/>
                  </a:lnTo>
                  <a:lnTo>
                    <a:pt x="4167" y="1288"/>
                  </a:lnTo>
                  <a:lnTo>
                    <a:pt x="4049" y="1322"/>
                  </a:lnTo>
                  <a:lnTo>
                    <a:pt x="3939" y="1364"/>
                  </a:lnTo>
                  <a:lnTo>
                    <a:pt x="3828" y="1415"/>
                  </a:lnTo>
                  <a:lnTo>
                    <a:pt x="3718" y="1466"/>
                  </a:lnTo>
                  <a:lnTo>
                    <a:pt x="3617" y="1517"/>
                  </a:lnTo>
                  <a:lnTo>
                    <a:pt x="3515" y="1585"/>
                  </a:lnTo>
                  <a:lnTo>
                    <a:pt x="3413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5" y="1872"/>
                  </a:lnTo>
                  <a:lnTo>
                    <a:pt x="3125" y="1872"/>
                  </a:lnTo>
                  <a:lnTo>
                    <a:pt x="2998" y="2000"/>
                  </a:lnTo>
                  <a:lnTo>
                    <a:pt x="2888" y="2135"/>
                  </a:lnTo>
                  <a:lnTo>
                    <a:pt x="2778" y="2271"/>
                  </a:lnTo>
                  <a:lnTo>
                    <a:pt x="2685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6" y="2889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09"/>
                  </a:lnTo>
                  <a:lnTo>
                    <a:pt x="1914" y="3143"/>
                  </a:lnTo>
                  <a:lnTo>
                    <a:pt x="1796" y="3177"/>
                  </a:lnTo>
                  <a:lnTo>
                    <a:pt x="1686" y="3211"/>
                  </a:lnTo>
                  <a:lnTo>
                    <a:pt x="1567" y="3261"/>
                  </a:lnTo>
                  <a:lnTo>
                    <a:pt x="1465" y="3312"/>
                  </a:lnTo>
                  <a:lnTo>
                    <a:pt x="1355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9" y="3558"/>
                  </a:lnTo>
                  <a:lnTo>
                    <a:pt x="957" y="3626"/>
                  </a:lnTo>
                  <a:lnTo>
                    <a:pt x="873" y="3702"/>
                  </a:lnTo>
                  <a:lnTo>
                    <a:pt x="788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51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7" y="4557"/>
                  </a:lnTo>
                  <a:lnTo>
                    <a:pt x="187" y="4667"/>
                  </a:lnTo>
                  <a:lnTo>
                    <a:pt x="144" y="4777"/>
                  </a:lnTo>
                  <a:lnTo>
                    <a:pt x="110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0" y="5633"/>
                  </a:lnTo>
                  <a:lnTo>
                    <a:pt x="0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3" y="6310"/>
                  </a:lnTo>
                  <a:lnTo>
                    <a:pt x="136" y="6438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8" y="7157"/>
                  </a:lnTo>
                  <a:lnTo>
                    <a:pt x="593" y="7268"/>
                  </a:lnTo>
                  <a:lnTo>
                    <a:pt x="678" y="7369"/>
                  </a:lnTo>
                  <a:lnTo>
                    <a:pt x="771" y="7462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42" y="7691"/>
                  </a:lnTo>
                  <a:lnTo>
                    <a:pt x="1211" y="7810"/>
                  </a:lnTo>
                  <a:lnTo>
                    <a:pt x="1398" y="7920"/>
                  </a:lnTo>
                  <a:lnTo>
                    <a:pt x="1584" y="8004"/>
                  </a:lnTo>
                  <a:lnTo>
                    <a:pt x="1779" y="8081"/>
                  </a:lnTo>
                  <a:lnTo>
                    <a:pt x="1982" y="8131"/>
                  </a:lnTo>
                  <a:lnTo>
                    <a:pt x="2185" y="8174"/>
                  </a:lnTo>
                  <a:lnTo>
                    <a:pt x="2397" y="8199"/>
                  </a:lnTo>
                  <a:lnTo>
                    <a:pt x="2397" y="8199"/>
                  </a:lnTo>
                  <a:lnTo>
                    <a:pt x="2456" y="8402"/>
                  </a:lnTo>
                  <a:lnTo>
                    <a:pt x="2541" y="8597"/>
                  </a:lnTo>
                  <a:lnTo>
                    <a:pt x="2634" y="8784"/>
                  </a:lnTo>
                  <a:lnTo>
                    <a:pt x="2744" y="8961"/>
                  </a:lnTo>
                  <a:lnTo>
                    <a:pt x="2863" y="9122"/>
                  </a:lnTo>
                  <a:lnTo>
                    <a:pt x="2998" y="9283"/>
                  </a:lnTo>
                  <a:lnTo>
                    <a:pt x="3151" y="9427"/>
                  </a:lnTo>
                  <a:lnTo>
                    <a:pt x="3312" y="9554"/>
                  </a:lnTo>
                  <a:lnTo>
                    <a:pt x="3473" y="9681"/>
                  </a:lnTo>
                  <a:lnTo>
                    <a:pt x="3659" y="9783"/>
                  </a:lnTo>
                  <a:lnTo>
                    <a:pt x="3845" y="9876"/>
                  </a:lnTo>
                  <a:lnTo>
                    <a:pt x="4040" y="9952"/>
                  </a:lnTo>
                  <a:lnTo>
                    <a:pt x="4235" y="10012"/>
                  </a:lnTo>
                  <a:lnTo>
                    <a:pt x="4447" y="10062"/>
                  </a:lnTo>
                  <a:lnTo>
                    <a:pt x="4658" y="10088"/>
                  </a:lnTo>
                  <a:lnTo>
                    <a:pt x="4879" y="10096"/>
                  </a:lnTo>
                  <a:lnTo>
                    <a:pt x="4879" y="10096"/>
                  </a:lnTo>
                  <a:lnTo>
                    <a:pt x="5073" y="10088"/>
                  </a:lnTo>
                  <a:lnTo>
                    <a:pt x="5260" y="10062"/>
                  </a:lnTo>
                  <a:lnTo>
                    <a:pt x="5455" y="10029"/>
                  </a:lnTo>
                  <a:lnTo>
                    <a:pt x="5632" y="9978"/>
                  </a:lnTo>
                  <a:lnTo>
                    <a:pt x="5819" y="9918"/>
                  </a:lnTo>
                  <a:lnTo>
                    <a:pt x="5988" y="9842"/>
                  </a:lnTo>
                  <a:lnTo>
                    <a:pt x="6158" y="9749"/>
                  </a:lnTo>
                  <a:lnTo>
                    <a:pt x="6318" y="9656"/>
                  </a:lnTo>
                  <a:lnTo>
                    <a:pt x="6318" y="9656"/>
                  </a:lnTo>
                  <a:lnTo>
                    <a:pt x="6335" y="9681"/>
                  </a:lnTo>
                  <a:lnTo>
                    <a:pt x="9969" y="5065"/>
                  </a:lnTo>
                  <a:lnTo>
                    <a:pt x="9969" y="5065"/>
                  </a:lnTo>
                  <a:lnTo>
                    <a:pt x="10087" y="4930"/>
                  </a:lnTo>
                  <a:lnTo>
                    <a:pt x="10214" y="4811"/>
                  </a:lnTo>
                  <a:lnTo>
                    <a:pt x="10358" y="4710"/>
                  </a:lnTo>
                  <a:lnTo>
                    <a:pt x="10511" y="4625"/>
                  </a:lnTo>
                  <a:lnTo>
                    <a:pt x="10672" y="4557"/>
                  </a:lnTo>
                  <a:lnTo>
                    <a:pt x="10841" y="4515"/>
                  </a:lnTo>
                  <a:lnTo>
                    <a:pt x="11010" y="4481"/>
                  </a:lnTo>
                  <a:lnTo>
                    <a:pt x="11188" y="4473"/>
                  </a:lnTo>
                  <a:lnTo>
                    <a:pt x="11188" y="4473"/>
                  </a:lnTo>
                  <a:lnTo>
                    <a:pt x="11281" y="4473"/>
                  </a:lnTo>
                  <a:lnTo>
                    <a:pt x="11375" y="4481"/>
                  </a:lnTo>
                  <a:lnTo>
                    <a:pt x="11459" y="4498"/>
                  </a:lnTo>
                  <a:lnTo>
                    <a:pt x="11553" y="4515"/>
                  </a:lnTo>
                  <a:lnTo>
                    <a:pt x="11637" y="4540"/>
                  </a:lnTo>
                  <a:lnTo>
                    <a:pt x="11722" y="4566"/>
                  </a:lnTo>
                  <a:lnTo>
                    <a:pt x="11807" y="4600"/>
                  </a:lnTo>
                  <a:lnTo>
                    <a:pt x="11891" y="4642"/>
                  </a:lnTo>
                  <a:lnTo>
                    <a:pt x="11891" y="4642"/>
                  </a:lnTo>
                  <a:lnTo>
                    <a:pt x="12010" y="4710"/>
                  </a:lnTo>
                  <a:lnTo>
                    <a:pt x="12120" y="4786"/>
                  </a:lnTo>
                  <a:lnTo>
                    <a:pt x="12230" y="4871"/>
                  </a:lnTo>
                  <a:lnTo>
                    <a:pt x="12323" y="4964"/>
                  </a:lnTo>
                  <a:lnTo>
                    <a:pt x="12408" y="5065"/>
                  </a:lnTo>
                  <a:lnTo>
                    <a:pt x="12484" y="5176"/>
                  </a:lnTo>
                  <a:lnTo>
                    <a:pt x="12552" y="5286"/>
                  </a:lnTo>
                  <a:lnTo>
                    <a:pt x="12611" y="5404"/>
                  </a:lnTo>
                  <a:lnTo>
                    <a:pt x="12654" y="5523"/>
                  </a:lnTo>
                  <a:lnTo>
                    <a:pt x="12696" y="5650"/>
                  </a:lnTo>
                  <a:lnTo>
                    <a:pt x="12721" y="5777"/>
                  </a:lnTo>
                  <a:lnTo>
                    <a:pt x="12738" y="5912"/>
                  </a:lnTo>
                  <a:lnTo>
                    <a:pt x="12738" y="6039"/>
                  </a:lnTo>
                  <a:lnTo>
                    <a:pt x="12730" y="6175"/>
                  </a:lnTo>
                  <a:lnTo>
                    <a:pt x="12713" y="6310"/>
                  </a:lnTo>
                  <a:lnTo>
                    <a:pt x="12679" y="6446"/>
                  </a:lnTo>
                  <a:lnTo>
                    <a:pt x="11773" y="9664"/>
                  </a:lnTo>
                  <a:lnTo>
                    <a:pt x="11773" y="9664"/>
                  </a:lnTo>
                  <a:lnTo>
                    <a:pt x="11934" y="9758"/>
                  </a:lnTo>
                  <a:lnTo>
                    <a:pt x="12103" y="9851"/>
                  </a:lnTo>
                  <a:lnTo>
                    <a:pt x="12272" y="9918"/>
                  </a:lnTo>
                  <a:lnTo>
                    <a:pt x="12450" y="9986"/>
                  </a:lnTo>
                  <a:lnTo>
                    <a:pt x="12637" y="10029"/>
                  </a:lnTo>
                  <a:lnTo>
                    <a:pt x="12823" y="10062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7" y="9876"/>
                  </a:lnTo>
                  <a:lnTo>
                    <a:pt x="14424" y="9783"/>
                  </a:lnTo>
                  <a:lnTo>
                    <a:pt x="14601" y="9681"/>
                  </a:lnTo>
                  <a:lnTo>
                    <a:pt x="14771" y="9554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1" y="9122"/>
                  </a:lnTo>
                  <a:lnTo>
                    <a:pt x="15338" y="8961"/>
                  </a:lnTo>
                  <a:lnTo>
                    <a:pt x="15448" y="8784"/>
                  </a:lnTo>
                  <a:lnTo>
                    <a:pt x="15542" y="8597"/>
                  </a:lnTo>
                  <a:lnTo>
                    <a:pt x="15626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7" y="8174"/>
                  </a:lnTo>
                  <a:lnTo>
                    <a:pt x="16101" y="8131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1" y="7810"/>
                  </a:lnTo>
                  <a:lnTo>
                    <a:pt x="17041" y="7691"/>
                  </a:lnTo>
                  <a:lnTo>
                    <a:pt x="17210" y="7564"/>
                  </a:lnTo>
                  <a:lnTo>
                    <a:pt x="17210" y="7564"/>
                  </a:lnTo>
                  <a:lnTo>
                    <a:pt x="17312" y="7462"/>
                  </a:lnTo>
                  <a:lnTo>
                    <a:pt x="17405" y="7369"/>
                  </a:lnTo>
                  <a:lnTo>
                    <a:pt x="17490" y="7268"/>
                  </a:lnTo>
                  <a:lnTo>
                    <a:pt x="17574" y="7157"/>
                  </a:lnTo>
                  <a:lnTo>
                    <a:pt x="17650" y="7047"/>
                  </a:lnTo>
                  <a:lnTo>
                    <a:pt x="17727" y="6929"/>
                  </a:lnTo>
                  <a:lnTo>
                    <a:pt x="17794" y="6810"/>
                  </a:lnTo>
                  <a:lnTo>
                    <a:pt x="17845" y="6692"/>
                  </a:lnTo>
                  <a:lnTo>
                    <a:pt x="17905" y="6565"/>
                  </a:lnTo>
                  <a:lnTo>
                    <a:pt x="17947" y="6438"/>
                  </a:lnTo>
                  <a:lnTo>
                    <a:pt x="17989" y="6310"/>
                  </a:lnTo>
                  <a:lnTo>
                    <a:pt x="18023" y="6175"/>
                  </a:lnTo>
                  <a:lnTo>
                    <a:pt x="18049" y="6039"/>
                  </a:lnTo>
                  <a:lnTo>
                    <a:pt x="18065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89"/>
                  </a:lnTo>
                  <a:lnTo>
                    <a:pt x="18065" y="5353"/>
                  </a:lnTo>
                  <a:lnTo>
                    <a:pt x="18040" y="5218"/>
                  </a:lnTo>
                  <a:lnTo>
                    <a:pt x="18023" y="5082"/>
                  </a:lnTo>
                  <a:lnTo>
                    <a:pt x="17989" y="4955"/>
                  </a:lnTo>
                  <a:lnTo>
                    <a:pt x="17947" y="4820"/>
                  </a:lnTo>
                  <a:lnTo>
                    <a:pt x="17905" y="4693"/>
                  </a:lnTo>
                  <a:lnTo>
                    <a:pt x="17845" y="4574"/>
                  </a:lnTo>
                  <a:lnTo>
                    <a:pt x="17794" y="4447"/>
                  </a:lnTo>
                  <a:lnTo>
                    <a:pt x="17727" y="4329"/>
                  </a:lnTo>
                  <a:lnTo>
                    <a:pt x="17650" y="4210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88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0"/>
            <p:cNvSpPr/>
            <p:nvPr/>
          </p:nvSpPr>
          <p:spPr>
            <a:xfrm>
              <a:off x="4267025" y="-469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0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extrusionOk="0">
                  <a:moveTo>
                    <a:pt x="5650" y="0"/>
                  </a:move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4905" y="505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0"/>
            <p:cNvSpPr/>
            <p:nvPr/>
          </p:nvSpPr>
          <p:spPr>
            <a:xfrm>
              <a:off x="3974825" y="-424025"/>
              <a:ext cx="194200" cy="310000"/>
            </a:xfrm>
            <a:custGeom>
              <a:avLst/>
              <a:gdLst/>
              <a:ahLst/>
              <a:cxnLst/>
              <a:rect l="l" t="t" r="r" b="b"/>
              <a:pathLst>
                <a:path w="7768" h="12400" fill="none" extrusionOk="0">
                  <a:moveTo>
                    <a:pt x="7395" y="5709"/>
                  </a:moveTo>
                  <a:lnTo>
                    <a:pt x="4905" y="5057"/>
                  </a:lnTo>
                  <a:lnTo>
                    <a:pt x="6150" y="627"/>
                  </a:lnTo>
                  <a:lnTo>
                    <a:pt x="6150" y="627"/>
                  </a:lnTo>
                  <a:lnTo>
                    <a:pt x="6167" y="542"/>
                  </a:lnTo>
                  <a:lnTo>
                    <a:pt x="6167" y="458"/>
                  </a:lnTo>
                  <a:lnTo>
                    <a:pt x="6158" y="373"/>
                  </a:lnTo>
                  <a:lnTo>
                    <a:pt x="6124" y="297"/>
                  </a:lnTo>
                  <a:lnTo>
                    <a:pt x="6090" y="220"/>
                  </a:lnTo>
                  <a:lnTo>
                    <a:pt x="6040" y="153"/>
                  </a:lnTo>
                  <a:lnTo>
                    <a:pt x="5972" y="102"/>
                  </a:lnTo>
                  <a:lnTo>
                    <a:pt x="5896" y="51"/>
                  </a:lnTo>
                  <a:lnTo>
                    <a:pt x="5896" y="51"/>
                  </a:lnTo>
                  <a:lnTo>
                    <a:pt x="5819" y="26"/>
                  </a:lnTo>
                  <a:lnTo>
                    <a:pt x="5735" y="0"/>
                  </a:lnTo>
                  <a:lnTo>
                    <a:pt x="5650" y="0"/>
                  </a:lnTo>
                  <a:lnTo>
                    <a:pt x="5574" y="9"/>
                  </a:lnTo>
                  <a:lnTo>
                    <a:pt x="5489" y="34"/>
                  </a:lnTo>
                  <a:lnTo>
                    <a:pt x="5413" y="77"/>
                  </a:lnTo>
                  <a:lnTo>
                    <a:pt x="5345" y="127"/>
                  </a:lnTo>
                  <a:lnTo>
                    <a:pt x="5286" y="187"/>
                  </a:lnTo>
                  <a:lnTo>
                    <a:pt x="102" y="6784"/>
                  </a:lnTo>
                  <a:lnTo>
                    <a:pt x="102" y="6784"/>
                  </a:lnTo>
                  <a:lnTo>
                    <a:pt x="69" y="6835"/>
                  </a:lnTo>
                  <a:lnTo>
                    <a:pt x="43" y="6886"/>
                  </a:lnTo>
                  <a:lnTo>
                    <a:pt x="26" y="6945"/>
                  </a:lnTo>
                  <a:lnTo>
                    <a:pt x="9" y="6996"/>
                  </a:lnTo>
                  <a:lnTo>
                    <a:pt x="1" y="7055"/>
                  </a:lnTo>
                  <a:lnTo>
                    <a:pt x="1" y="7123"/>
                  </a:lnTo>
                  <a:lnTo>
                    <a:pt x="9" y="7182"/>
                  </a:lnTo>
                  <a:lnTo>
                    <a:pt x="26" y="7242"/>
                  </a:lnTo>
                  <a:lnTo>
                    <a:pt x="26" y="7242"/>
                  </a:lnTo>
                  <a:lnTo>
                    <a:pt x="43" y="7292"/>
                  </a:lnTo>
                  <a:lnTo>
                    <a:pt x="77" y="7352"/>
                  </a:lnTo>
                  <a:lnTo>
                    <a:pt x="111" y="7394"/>
                  </a:lnTo>
                  <a:lnTo>
                    <a:pt x="153" y="7436"/>
                  </a:lnTo>
                  <a:lnTo>
                    <a:pt x="196" y="7479"/>
                  </a:lnTo>
                  <a:lnTo>
                    <a:pt x="246" y="7513"/>
                  </a:lnTo>
                  <a:lnTo>
                    <a:pt x="297" y="7538"/>
                  </a:lnTo>
                  <a:lnTo>
                    <a:pt x="357" y="7563"/>
                  </a:lnTo>
                  <a:lnTo>
                    <a:pt x="2787" y="8249"/>
                  </a:lnTo>
                  <a:lnTo>
                    <a:pt x="2491" y="11866"/>
                  </a:lnTo>
                  <a:lnTo>
                    <a:pt x="2491" y="11866"/>
                  </a:lnTo>
                  <a:lnTo>
                    <a:pt x="2491" y="11951"/>
                  </a:lnTo>
                  <a:lnTo>
                    <a:pt x="2508" y="12027"/>
                  </a:lnTo>
                  <a:lnTo>
                    <a:pt x="2533" y="12103"/>
                  </a:lnTo>
                  <a:lnTo>
                    <a:pt x="2567" y="12171"/>
                  </a:lnTo>
                  <a:lnTo>
                    <a:pt x="2618" y="12230"/>
                  </a:lnTo>
                  <a:lnTo>
                    <a:pt x="2669" y="12289"/>
                  </a:lnTo>
                  <a:lnTo>
                    <a:pt x="2736" y="12332"/>
                  </a:lnTo>
                  <a:lnTo>
                    <a:pt x="2813" y="12366"/>
                  </a:lnTo>
                  <a:lnTo>
                    <a:pt x="2813" y="12366"/>
                  </a:lnTo>
                  <a:lnTo>
                    <a:pt x="2897" y="12391"/>
                  </a:lnTo>
                  <a:lnTo>
                    <a:pt x="2982" y="12399"/>
                  </a:lnTo>
                  <a:lnTo>
                    <a:pt x="2982" y="12399"/>
                  </a:lnTo>
                  <a:lnTo>
                    <a:pt x="3041" y="12399"/>
                  </a:lnTo>
                  <a:lnTo>
                    <a:pt x="3092" y="12391"/>
                  </a:lnTo>
                  <a:lnTo>
                    <a:pt x="3151" y="12374"/>
                  </a:lnTo>
                  <a:lnTo>
                    <a:pt x="3202" y="12349"/>
                  </a:lnTo>
                  <a:lnTo>
                    <a:pt x="3253" y="12323"/>
                  </a:lnTo>
                  <a:lnTo>
                    <a:pt x="3295" y="12289"/>
                  </a:lnTo>
                  <a:lnTo>
                    <a:pt x="3338" y="12247"/>
                  </a:lnTo>
                  <a:lnTo>
                    <a:pt x="3380" y="12205"/>
                  </a:lnTo>
                  <a:lnTo>
                    <a:pt x="7666" y="6479"/>
                  </a:lnTo>
                  <a:lnTo>
                    <a:pt x="7666" y="6479"/>
                  </a:lnTo>
                  <a:lnTo>
                    <a:pt x="7700" y="6429"/>
                  </a:lnTo>
                  <a:lnTo>
                    <a:pt x="7725" y="6378"/>
                  </a:lnTo>
                  <a:lnTo>
                    <a:pt x="7742" y="6318"/>
                  </a:lnTo>
                  <a:lnTo>
                    <a:pt x="7759" y="6268"/>
                  </a:lnTo>
                  <a:lnTo>
                    <a:pt x="7767" y="6208"/>
                  </a:lnTo>
                  <a:lnTo>
                    <a:pt x="7759" y="6141"/>
                  </a:lnTo>
                  <a:lnTo>
                    <a:pt x="7750" y="6081"/>
                  </a:lnTo>
                  <a:lnTo>
                    <a:pt x="7733" y="6022"/>
                  </a:lnTo>
                  <a:lnTo>
                    <a:pt x="7733" y="6022"/>
                  </a:lnTo>
                  <a:lnTo>
                    <a:pt x="7716" y="5971"/>
                  </a:lnTo>
                  <a:lnTo>
                    <a:pt x="7683" y="5920"/>
                  </a:lnTo>
                  <a:lnTo>
                    <a:pt x="7649" y="5870"/>
                  </a:lnTo>
                  <a:lnTo>
                    <a:pt x="7606" y="5827"/>
                  </a:lnTo>
                  <a:lnTo>
                    <a:pt x="7556" y="5785"/>
                  </a:lnTo>
                  <a:lnTo>
                    <a:pt x="7505" y="5759"/>
                  </a:lnTo>
                  <a:lnTo>
                    <a:pt x="7454" y="5734"/>
                  </a:lnTo>
                  <a:lnTo>
                    <a:pt x="7395" y="5709"/>
                  </a:lnTo>
                  <a:lnTo>
                    <a:pt x="7395" y="570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0"/>
            <p:cNvSpPr/>
            <p:nvPr/>
          </p:nvSpPr>
          <p:spPr>
            <a:xfrm>
              <a:off x="4159675" y="-281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7" name="Google Shape;4937;p30"/>
          <p:cNvGrpSpPr/>
          <p:nvPr/>
        </p:nvGrpSpPr>
        <p:grpSpPr>
          <a:xfrm>
            <a:off x="4282884" y="3756914"/>
            <a:ext cx="549450" cy="549206"/>
            <a:chOff x="2766050" y="-563975"/>
            <a:chExt cx="451850" cy="451650"/>
          </a:xfrm>
        </p:grpSpPr>
        <p:sp>
          <p:nvSpPr>
            <p:cNvPr id="4938" name="Google Shape;4938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0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0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0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0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0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0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0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0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0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0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0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0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0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0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0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0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0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0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0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0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0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0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0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0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0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30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30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30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30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30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30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30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30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30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9" name="Google Shape;4989;p30"/>
          <p:cNvGrpSpPr/>
          <p:nvPr/>
        </p:nvGrpSpPr>
        <p:grpSpPr>
          <a:xfrm>
            <a:off x="7210969" y="3780596"/>
            <a:ext cx="549480" cy="501843"/>
            <a:chOff x="2138250" y="-544500"/>
            <a:chExt cx="451875" cy="412700"/>
          </a:xfrm>
        </p:grpSpPr>
        <p:sp>
          <p:nvSpPr>
            <p:cNvPr id="4990" name="Google Shape;4990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30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30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30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30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30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30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30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30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30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30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30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30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30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30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30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30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30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30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30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30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1" name="Google Shape;5021;p30"/>
          <p:cNvSpPr/>
          <p:nvPr/>
        </p:nvSpPr>
        <p:spPr>
          <a:xfrm>
            <a:off x="1564646" y="2176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2" name="Google Shape;5022;p30"/>
          <p:cNvSpPr/>
          <p:nvPr/>
        </p:nvSpPr>
        <p:spPr>
          <a:xfrm>
            <a:off x="3028634" y="23059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3" name="Google Shape;5023;p30"/>
          <p:cNvSpPr/>
          <p:nvPr/>
        </p:nvSpPr>
        <p:spPr>
          <a:xfrm>
            <a:off x="4492646" y="24358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4" name="Google Shape;5024;p30"/>
          <p:cNvSpPr/>
          <p:nvPr/>
        </p:nvSpPr>
        <p:spPr>
          <a:xfrm>
            <a:off x="5956709" y="2680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5" name="Google Shape;5025;p30"/>
          <p:cNvSpPr/>
          <p:nvPr/>
        </p:nvSpPr>
        <p:spPr>
          <a:xfrm>
            <a:off x="7420684" y="2176097"/>
            <a:ext cx="129900" cy="12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26" name="Google Shape;5026;p30"/>
          <p:cNvCxnSpPr>
            <a:stCxn id="5021" idx="6"/>
            <a:endCxn id="5022" idx="2"/>
          </p:cNvCxnSpPr>
          <p:nvPr/>
        </p:nvCxnSpPr>
        <p:spPr>
          <a:xfrm>
            <a:off x="1694546" y="2241047"/>
            <a:ext cx="1334100" cy="12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7" name="Google Shape;5027;p30"/>
          <p:cNvCxnSpPr>
            <a:stCxn id="5022" idx="6"/>
            <a:endCxn id="5023" idx="2"/>
          </p:cNvCxnSpPr>
          <p:nvPr/>
        </p:nvCxnSpPr>
        <p:spPr>
          <a:xfrm>
            <a:off x="3158534" y="2370947"/>
            <a:ext cx="1334100" cy="12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8" name="Google Shape;5028;p30"/>
          <p:cNvCxnSpPr>
            <a:stCxn id="5023" idx="6"/>
            <a:endCxn id="5024" idx="2"/>
          </p:cNvCxnSpPr>
          <p:nvPr/>
        </p:nvCxnSpPr>
        <p:spPr>
          <a:xfrm>
            <a:off x="4622546" y="2500847"/>
            <a:ext cx="1334100" cy="24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9" name="Google Shape;5029;p30"/>
          <p:cNvCxnSpPr>
            <a:stCxn id="5024" idx="6"/>
            <a:endCxn id="5025" idx="2"/>
          </p:cNvCxnSpPr>
          <p:nvPr/>
        </p:nvCxnSpPr>
        <p:spPr>
          <a:xfrm rot="10800000" flipH="1">
            <a:off x="6086609" y="2241047"/>
            <a:ext cx="1334100" cy="50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30" name="Google Shape;5030;p30"/>
          <p:cNvGrpSpPr/>
          <p:nvPr/>
        </p:nvGrpSpPr>
        <p:grpSpPr>
          <a:xfrm>
            <a:off x="983226" y="1117597"/>
            <a:ext cx="1309163" cy="2565737"/>
            <a:chOff x="1538030" y="1076500"/>
            <a:chExt cx="1309163" cy="2565737"/>
          </a:xfrm>
        </p:grpSpPr>
        <p:sp>
          <p:nvSpPr>
            <p:cNvPr id="5031" name="Google Shape;5031;p30"/>
            <p:cNvSpPr txBox="1"/>
            <p:nvPr/>
          </p:nvSpPr>
          <p:spPr>
            <a:xfrm>
              <a:off x="1554493" y="2987337"/>
              <a:ext cx="12927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Dataset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2" name="Google Shape;5032;p30"/>
            <p:cNvSpPr txBox="1"/>
            <p:nvPr/>
          </p:nvSpPr>
          <p:spPr>
            <a:xfrm>
              <a:off x="1538030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24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3" name="Google Shape;5033;p30"/>
            <p:cNvSpPr txBox="1"/>
            <p:nvPr/>
          </p:nvSpPr>
          <p:spPr>
            <a:xfrm>
              <a:off x="1538030" y="1076500"/>
              <a:ext cx="1292703" cy="48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Wednesady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35" name="Google Shape;5035;p30"/>
          <p:cNvGrpSpPr/>
          <p:nvPr/>
        </p:nvGrpSpPr>
        <p:grpSpPr>
          <a:xfrm>
            <a:off x="2353830" y="1117597"/>
            <a:ext cx="1463694" cy="2738938"/>
            <a:chOff x="2908634" y="1076500"/>
            <a:chExt cx="1463694" cy="2738938"/>
          </a:xfrm>
        </p:grpSpPr>
        <p:sp>
          <p:nvSpPr>
            <p:cNvPr id="5036" name="Google Shape;5036;p30"/>
            <p:cNvSpPr txBox="1"/>
            <p:nvPr/>
          </p:nvSpPr>
          <p:spPr>
            <a:xfrm>
              <a:off x="2908634" y="2716968"/>
              <a:ext cx="1463694" cy="1098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EDA &amp; Data Cleaning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7" name="Google Shape;5037;p30"/>
            <p:cNvSpPr txBox="1"/>
            <p:nvPr/>
          </p:nvSpPr>
          <p:spPr>
            <a:xfrm>
              <a:off x="3002122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27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8" name="Google Shape;5038;p30"/>
            <p:cNvSpPr txBox="1"/>
            <p:nvPr/>
          </p:nvSpPr>
          <p:spPr>
            <a:xfrm>
              <a:off x="3002122" y="1076500"/>
              <a:ext cx="1292703" cy="48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0" name="Google Shape;5040;p30"/>
          <p:cNvGrpSpPr/>
          <p:nvPr/>
        </p:nvGrpSpPr>
        <p:grpSpPr>
          <a:xfrm>
            <a:off x="3825952" y="1117597"/>
            <a:ext cx="1463644" cy="2575421"/>
            <a:chOff x="4380756" y="1076500"/>
            <a:chExt cx="1463644" cy="2575421"/>
          </a:xfrm>
        </p:grpSpPr>
        <p:sp>
          <p:nvSpPr>
            <p:cNvPr id="5041" name="Google Shape;5041;p30"/>
            <p:cNvSpPr txBox="1"/>
            <p:nvPr/>
          </p:nvSpPr>
          <p:spPr>
            <a:xfrm>
              <a:off x="4380756" y="3010186"/>
              <a:ext cx="1463644" cy="641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Visualisation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2" name="Google Shape;5042;p30"/>
            <p:cNvSpPr txBox="1"/>
            <p:nvPr/>
          </p:nvSpPr>
          <p:spPr>
            <a:xfrm>
              <a:off x="4466210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29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3" name="Google Shape;5043;p30"/>
            <p:cNvSpPr txBox="1"/>
            <p:nvPr/>
          </p:nvSpPr>
          <p:spPr>
            <a:xfrm>
              <a:off x="4466210" y="1076500"/>
              <a:ext cx="1292703" cy="48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5" name="Google Shape;5045;p30"/>
          <p:cNvGrpSpPr/>
          <p:nvPr/>
        </p:nvGrpSpPr>
        <p:grpSpPr>
          <a:xfrm>
            <a:off x="5375495" y="1117597"/>
            <a:ext cx="1292703" cy="2836311"/>
            <a:chOff x="5930299" y="1076500"/>
            <a:chExt cx="1292703" cy="2836311"/>
          </a:xfrm>
        </p:grpSpPr>
        <p:sp>
          <p:nvSpPr>
            <p:cNvPr id="5046" name="Google Shape;5046;p30"/>
            <p:cNvSpPr txBox="1"/>
            <p:nvPr/>
          </p:nvSpPr>
          <p:spPr>
            <a:xfrm>
              <a:off x="5930302" y="2768901"/>
              <a:ext cx="1292507" cy="1143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@</a:t>
              </a: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hack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47" name="Google Shape;5047;p30"/>
            <p:cNvSpPr txBox="1"/>
            <p:nvPr/>
          </p:nvSpPr>
          <p:spPr>
            <a:xfrm>
              <a:off x="5930299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Nov 30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8" name="Google Shape;5048;p30"/>
            <p:cNvSpPr txBox="1"/>
            <p:nvPr/>
          </p:nvSpPr>
          <p:spPr>
            <a:xfrm>
              <a:off x="5930299" y="1076500"/>
              <a:ext cx="1292703" cy="481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Tuesday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50" name="Google Shape;5050;p30"/>
          <p:cNvGrpSpPr/>
          <p:nvPr/>
        </p:nvGrpSpPr>
        <p:grpSpPr>
          <a:xfrm>
            <a:off x="6839584" y="1117597"/>
            <a:ext cx="1292707" cy="2531133"/>
            <a:chOff x="7394388" y="1076500"/>
            <a:chExt cx="1292707" cy="2531133"/>
          </a:xfrm>
        </p:grpSpPr>
        <p:sp>
          <p:nvSpPr>
            <p:cNvPr id="5051" name="Google Shape;5051;p30"/>
            <p:cNvSpPr txBox="1"/>
            <p:nvPr/>
          </p:nvSpPr>
          <p:spPr>
            <a:xfrm>
              <a:off x="7394395" y="2906851"/>
              <a:ext cx="1292700" cy="700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Building &amp; Testing Models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52" name="Google Shape;5052;p30"/>
            <p:cNvSpPr txBox="1"/>
            <p:nvPr/>
          </p:nvSpPr>
          <p:spPr>
            <a:xfrm>
              <a:off x="7394388" y="1630196"/>
              <a:ext cx="1292700" cy="28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Dec 1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3" name="Google Shape;5053;p30"/>
            <p:cNvSpPr txBox="1"/>
            <p:nvPr/>
          </p:nvSpPr>
          <p:spPr>
            <a:xfrm>
              <a:off x="7394388" y="1076500"/>
              <a:ext cx="1292703" cy="481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Wednesday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2" name="Google Shape;10392;p45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dirty="0"/>
              <a:t>Dataset</a:t>
            </a:r>
            <a:endParaRPr lang="en-US" dirty="0"/>
          </a:p>
        </p:txBody>
      </p:sp>
      <p:sp>
        <p:nvSpPr>
          <p:cNvPr id="10434" name="Google Shape;10434;p45"/>
          <p:cNvSpPr/>
          <p:nvPr/>
        </p:nvSpPr>
        <p:spPr>
          <a:xfrm>
            <a:off x="281151" y="1048493"/>
            <a:ext cx="2209353" cy="3576842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rgbClr val="56C7B8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مربع نص 2"/>
          <p:cNvSpPr txBox="1"/>
          <p:nvPr/>
        </p:nvSpPr>
        <p:spPr>
          <a:xfrm>
            <a:off x="2790871" y="1120447"/>
            <a:ext cx="106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5"/>
                </a:solidFill>
              </a:rPr>
              <a:t>Kaggle </a:t>
            </a:r>
            <a:endParaRPr lang="en-US" sz="1800" b="1" dirty="0">
              <a:solidFill>
                <a:schemeClr val="accent5"/>
              </a:solidFill>
            </a:endParaRPr>
          </a:p>
        </p:txBody>
      </p:sp>
      <p:sp>
        <p:nvSpPr>
          <p:cNvPr id="312" name="Google Shape;5229;p32"/>
          <p:cNvSpPr txBox="1"/>
          <p:nvPr/>
        </p:nvSpPr>
        <p:spPr>
          <a:xfrm>
            <a:off x="4310497" y="1744941"/>
            <a:ext cx="755700" cy="23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City 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6" name="Google Shape;5233;p32"/>
          <p:cNvSpPr txBox="1"/>
          <p:nvPr/>
        </p:nvSpPr>
        <p:spPr>
          <a:xfrm>
            <a:off x="5200907" y="2856201"/>
            <a:ext cx="755700" cy="23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Date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0" name="Google Shape;5237;p32"/>
          <p:cNvSpPr txBox="1"/>
          <p:nvPr/>
        </p:nvSpPr>
        <p:spPr>
          <a:xfrm>
            <a:off x="6076623" y="2869272"/>
            <a:ext cx="755700" cy="2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Year 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4" name="Google Shape;5241;p32"/>
          <p:cNvSpPr txBox="1"/>
          <p:nvPr/>
        </p:nvSpPr>
        <p:spPr>
          <a:xfrm>
            <a:off x="6988149" y="2869272"/>
            <a:ext cx="755700" cy="233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Month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8" name="Google Shape;5245;p32"/>
          <p:cNvSpPr txBox="1"/>
          <p:nvPr/>
        </p:nvSpPr>
        <p:spPr>
          <a:xfrm>
            <a:off x="7842749" y="2856201"/>
            <a:ext cx="755700" cy="23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0" name="Google Shape;5387;p32"/>
          <p:cNvGrpSpPr/>
          <p:nvPr/>
        </p:nvGrpSpPr>
        <p:grpSpPr>
          <a:xfrm>
            <a:off x="2723806" y="1625085"/>
            <a:ext cx="283064" cy="301496"/>
            <a:chOff x="545850" y="3105625"/>
            <a:chExt cx="365764" cy="389630"/>
          </a:xfrm>
        </p:grpSpPr>
        <p:sp>
          <p:nvSpPr>
            <p:cNvPr id="471" name="Google Shape;5388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extrusionOk="0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5389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fill="none" extrusionOk="0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5390;p32"/>
            <p:cNvSpPr/>
            <p:nvPr/>
          </p:nvSpPr>
          <p:spPr>
            <a:xfrm>
              <a:off x="882212" y="321989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5391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extrusionOk="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5392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fill="none" extrusionOk="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5393;p32"/>
            <p:cNvSpPr/>
            <p:nvPr/>
          </p:nvSpPr>
          <p:spPr>
            <a:xfrm>
              <a:off x="634151" y="3312461"/>
              <a:ext cx="22808" cy="22851"/>
            </a:xfrm>
            <a:custGeom>
              <a:avLst/>
              <a:gdLst/>
              <a:ahLst/>
              <a:cxnLst/>
              <a:rect l="l" t="t" r="r" b="b"/>
              <a:pathLst>
                <a:path w="1059" h="1060" fill="none" extrusionOk="0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5394;p32"/>
            <p:cNvSpPr/>
            <p:nvPr/>
          </p:nvSpPr>
          <p:spPr>
            <a:xfrm>
              <a:off x="648365" y="3299699"/>
              <a:ext cx="74089" cy="111754"/>
            </a:xfrm>
            <a:custGeom>
              <a:avLst/>
              <a:gdLst/>
              <a:ahLst/>
              <a:cxnLst/>
              <a:rect l="l" t="t" r="r" b="b"/>
              <a:pathLst>
                <a:path w="3440" h="5184" fill="none" extrusionOk="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5395;p32"/>
            <p:cNvSpPr/>
            <p:nvPr/>
          </p:nvSpPr>
          <p:spPr>
            <a:xfrm>
              <a:off x="710025" y="3377281"/>
              <a:ext cx="22830" cy="22851"/>
            </a:xfrm>
            <a:custGeom>
              <a:avLst/>
              <a:gdLst/>
              <a:ahLst/>
              <a:cxnLst/>
              <a:rect l="l" t="t" r="r" b="b"/>
              <a:pathLst>
                <a:path w="1060" h="1060" fill="none" extrusionOk="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5396;p32"/>
            <p:cNvSpPr/>
            <p:nvPr/>
          </p:nvSpPr>
          <p:spPr>
            <a:xfrm>
              <a:off x="721504" y="3400110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7" name="Google Shape;5404;p32"/>
          <p:cNvSpPr txBox="1"/>
          <p:nvPr/>
        </p:nvSpPr>
        <p:spPr>
          <a:xfrm>
            <a:off x="4310497" y="2856201"/>
            <a:ext cx="755700" cy="23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Time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1" name="Google Shape;5408;p32"/>
          <p:cNvSpPr txBox="1"/>
          <p:nvPr/>
        </p:nvSpPr>
        <p:spPr>
          <a:xfrm>
            <a:off x="5127636" y="1744941"/>
            <a:ext cx="777436" cy="23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Weather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5" name="Google Shape;5412;p32"/>
          <p:cNvSpPr txBox="1"/>
          <p:nvPr/>
        </p:nvSpPr>
        <p:spPr>
          <a:xfrm>
            <a:off x="6011866" y="1744941"/>
            <a:ext cx="755700" cy="2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Wind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9" name="Google Shape;5416;p32"/>
          <p:cNvSpPr txBox="1"/>
          <p:nvPr/>
        </p:nvSpPr>
        <p:spPr>
          <a:xfrm>
            <a:off x="6856249" y="1744941"/>
            <a:ext cx="813659" cy="2324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Humidity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3" name="Google Shape;5420;p32"/>
          <p:cNvSpPr txBox="1"/>
          <p:nvPr/>
        </p:nvSpPr>
        <p:spPr>
          <a:xfrm>
            <a:off x="7758591" y="1744941"/>
            <a:ext cx="956400" cy="2335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Barometer</a:t>
            </a:r>
            <a:endParaRPr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45" name="Google Shape;5562;p32"/>
          <p:cNvGrpSpPr/>
          <p:nvPr/>
        </p:nvGrpSpPr>
        <p:grpSpPr>
          <a:xfrm>
            <a:off x="2723807" y="2836914"/>
            <a:ext cx="283064" cy="301496"/>
            <a:chOff x="545850" y="3105625"/>
            <a:chExt cx="365764" cy="389630"/>
          </a:xfrm>
        </p:grpSpPr>
        <p:sp>
          <p:nvSpPr>
            <p:cNvPr id="646" name="Google Shape;5563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extrusionOk="0">
                  <a:moveTo>
                    <a:pt x="1805" y="0"/>
                  </a:move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564;p32"/>
            <p:cNvSpPr/>
            <p:nvPr/>
          </p:nvSpPr>
          <p:spPr>
            <a:xfrm>
              <a:off x="797572" y="3169152"/>
              <a:ext cx="114041" cy="201218"/>
            </a:xfrm>
            <a:custGeom>
              <a:avLst/>
              <a:gdLst/>
              <a:ahLst/>
              <a:cxnLst/>
              <a:rect l="l" t="t" r="r" b="b"/>
              <a:pathLst>
                <a:path w="5295" h="9334" fill="none" extrusionOk="0">
                  <a:moveTo>
                    <a:pt x="3931" y="2355"/>
                  </a:moveTo>
                  <a:lnTo>
                    <a:pt x="3931" y="2355"/>
                  </a:lnTo>
                  <a:lnTo>
                    <a:pt x="3676" y="1931"/>
                  </a:lnTo>
                  <a:lnTo>
                    <a:pt x="3414" y="1533"/>
                  </a:lnTo>
                  <a:lnTo>
                    <a:pt x="3160" y="1161"/>
                  </a:lnTo>
                  <a:lnTo>
                    <a:pt x="2914" y="822"/>
                  </a:lnTo>
                  <a:lnTo>
                    <a:pt x="2914" y="822"/>
                  </a:lnTo>
                  <a:lnTo>
                    <a:pt x="2753" y="610"/>
                  </a:lnTo>
                  <a:lnTo>
                    <a:pt x="2601" y="441"/>
                  </a:lnTo>
                  <a:lnTo>
                    <a:pt x="2457" y="297"/>
                  </a:lnTo>
                  <a:lnTo>
                    <a:pt x="2330" y="178"/>
                  </a:lnTo>
                  <a:lnTo>
                    <a:pt x="2211" y="102"/>
                  </a:lnTo>
                  <a:lnTo>
                    <a:pt x="2152" y="68"/>
                  </a:lnTo>
                  <a:lnTo>
                    <a:pt x="2093" y="43"/>
                  </a:lnTo>
                  <a:lnTo>
                    <a:pt x="2033" y="26"/>
                  </a:lnTo>
                  <a:lnTo>
                    <a:pt x="1974" y="9"/>
                  </a:lnTo>
                  <a:lnTo>
                    <a:pt x="1923" y="0"/>
                  </a:lnTo>
                  <a:lnTo>
                    <a:pt x="1864" y="0"/>
                  </a:lnTo>
                  <a:lnTo>
                    <a:pt x="1864" y="0"/>
                  </a:lnTo>
                  <a:lnTo>
                    <a:pt x="1805" y="0"/>
                  </a:lnTo>
                  <a:lnTo>
                    <a:pt x="1745" y="9"/>
                  </a:lnTo>
                  <a:lnTo>
                    <a:pt x="1686" y="26"/>
                  </a:lnTo>
                  <a:lnTo>
                    <a:pt x="1627" y="43"/>
                  </a:lnTo>
                  <a:lnTo>
                    <a:pt x="1576" y="68"/>
                  </a:lnTo>
                  <a:lnTo>
                    <a:pt x="1517" y="102"/>
                  </a:lnTo>
                  <a:lnTo>
                    <a:pt x="1390" y="178"/>
                  </a:lnTo>
                  <a:lnTo>
                    <a:pt x="1263" y="297"/>
                  </a:lnTo>
                  <a:lnTo>
                    <a:pt x="1127" y="441"/>
                  </a:lnTo>
                  <a:lnTo>
                    <a:pt x="975" y="610"/>
                  </a:lnTo>
                  <a:lnTo>
                    <a:pt x="805" y="822"/>
                  </a:lnTo>
                  <a:lnTo>
                    <a:pt x="805" y="822"/>
                  </a:lnTo>
                  <a:lnTo>
                    <a:pt x="611" y="1084"/>
                  </a:lnTo>
                  <a:lnTo>
                    <a:pt x="407" y="1372"/>
                  </a:lnTo>
                  <a:lnTo>
                    <a:pt x="204" y="1686"/>
                  </a:lnTo>
                  <a:lnTo>
                    <a:pt x="1" y="2016"/>
                  </a:lnTo>
                  <a:lnTo>
                    <a:pt x="1" y="2016"/>
                  </a:lnTo>
                  <a:lnTo>
                    <a:pt x="196" y="2380"/>
                  </a:lnTo>
                  <a:lnTo>
                    <a:pt x="399" y="2770"/>
                  </a:lnTo>
                  <a:lnTo>
                    <a:pt x="602" y="3168"/>
                  </a:lnTo>
                  <a:lnTo>
                    <a:pt x="797" y="3583"/>
                  </a:lnTo>
                  <a:lnTo>
                    <a:pt x="1000" y="3998"/>
                  </a:lnTo>
                  <a:lnTo>
                    <a:pt x="1195" y="4430"/>
                  </a:lnTo>
                  <a:lnTo>
                    <a:pt x="1381" y="4870"/>
                  </a:lnTo>
                  <a:lnTo>
                    <a:pt x="1551" y="5311"/>
                  </a:lnTo>
                  <a:lnTo>
                    <a:pt x="1720" y="5751"/>
                  </a:lnTo>
                  <a:lnTo>
                    <a:pt x="1864" y="6183"/>
                  </a:lnTo>
                  <a:lnTo>
                    <a:pt x="1999" y="6623"/>
                  </a:lnTo>
                  <a:lnTo>
                    <a:pt x="2110" y="7047"/>
                  </a:lnTo>
                  <a:lnTo>
                    <a:pt x="2203" y="7470"/>
                  </a:lnTo>
                  <a:lnTo>
                    <a:pt x="2237" y="7674"/>
                  </a:lnTo>
                  <a:lnTo>
                    <a:pt x="2271" y="7877"/>
                  </a:lnTo>
                  <a:lnTo>
                    <a:pt x="2296" y="8072"/>
                  </a:lnTo>
                  <a:lnTo>
                    <a:pt x="2313" y="8267"/>
                  </a:lnTo>
                  <a:lnTo>
                    <a:pt x="2321" y="8461"/>
                  </a:lnTo>
                  <a:lnTo>
                    <a:pt x="2330" y="8648"/>
                  </a:lnTo>
                  <a:lnTo>
                    <a:pt x="2330" y="8648"/>
                  </a:lnTo>
                  <a:lnTo>
                    <a:pt x="2321" y="8986"/>
                  </a:lnTo>
                  <a:lnTo>
                    <a:pt x="2296" y="9334"/>
                  </a:lnTo>
                  <a:lnTo>
                    <a:pt x="2296" y="9334"/>
                  </a:lnTo>
                  <a:lnTo>
                    <a:pt x="2457" y="9308"/>
                  </a:lnTo>
                  <a:lnTo>
                    <a:pt x="2609" y="9274"/>
                  </a:lnTo>
                  <a:lnTo>
                    <a:pt x="2762" y="9241"/>
                  </a:lnTo>
                  <a:lnTo>
                    <a:pt x="2906" y="9190"/>
                  </a:lnTo>
                  <a:lnTo>
                    <a:pt x="3058" y="9139"/>
                  </a:lnTo>
                  <a:lnTo>
                    <a:pt x="3202" y="9088"/>
                  </a:lnTo>
                  <a:lnTo>
                    <a:pt x="3338" y="9020"/>
                  </a:lnTo>
                  <a:lnTo>
                    <a:pt x="3473" y="8953"/>
                  </a:lnTo>
                  <a:lnTo>
                    <a:pt x="3609" y="8876"/>
                  </a:lnTo>
                  <a:lnTo>
                    <a:pt x="3736" y="8800"/>
                  </a:lnTo>
                  <a:lnTo>
                    <a:pt x="3863" y="8707"/>
                  </a:lnTo>
                  <a:lnTo>
                    <a:pt x="3981" y="8622"/>
                  </a:lnTo>
                  <a:lnTo>
                    <a:pt x="4100" y="8521"/>
                  </a:lnTo>
                  <a:lnTo>
                    <a:pt x="4218" y="8419"/>
                  </a:lnTo>
                  <a:lnTo>
                    <a:pt x="4320" y="8317"/>
                  </a:lnTo>
                  <a:lnTo>
                    <a:pt x="4430" y="8199"/>
                  </a:lnTo>
                  <a:lnTo>
                    <a:pt x="4523" y="8089"/>
                  </a:lnTo>
                  <a:lnTo>
                    <a:pt x="4617" y="7970"/>
                  </a:lnTo>
                  <a:lnTo>
                    <a:pt x="4710" y="7843"/>
                  </a:lnTo>
                  <a:lnTo>
                    <a:pt x="4786" y="7716"/>
                  </a:lnTo>
                  <a:lnTo>
                    <a:pt x="4862" y="7581"/>
                  </a:lnTo>
                  <a:lnTo>
                    <a:pt x="4938" y="7445"/>
                  </a:lnTo>
                  <a:lnTo>
                    <a:pt x="5006" y="7310"/>
                  </a:lnTo>
                  <a:lnTo>
                    <a:pt x="5065" y="7166"/>
                  </a:lnTo>
                  <a:lnTo>
                    <a:pt x="5116" y="7022"/>
                  </a:lnTo>
                  <a:lnTo>
                    <a:pt x="5159" y="6869"/>
                  </a:lnTo>
                  <a:lnTo>
                    <a:pt x="5201" y="6717"/>
                  </a:lnTo>
                  <a:lnTo>
                    <a:pt x="5235" y="6564"/>
                  </a:lnTo>
                  <a:lnTo>
                    <a:pt x="5260" y="6412"/>
                  </a:lnTo>
                  <a:lnTo>
                    <a:pt x="5277" y="6251"/>
                  </a:lnTo>
                  <a:lnTo>
                    <a:pt x="5286" y="6090"/>
                  </a:lnTo>
                  <a:lnTo>
                    <a:pt x="5294" y="5929"/>
                  </a:lnTo>
                  <a:lnTo>
                    <a:pt x="5294" y="5929"/>
                  </a:lnTo>
                  <a:lnTo>
                    <a:pt x="5286" y="5717"/>
                  </a:lnTo>
                  <a:lnTo>
                    <a:pt x="5252" y="5497"/>
                  </a:lnTo>
                  <a:lnTo>
                    <a:pt x="5209" y="5268"/>
                  </a:lnTo>
                  <a:lnTo>
                    <a:pt x="5150" y="5040"/>
                  </a:lnTo>
                  <a:lnTo>
                    <a:pt x="5082" y="4794"/>
                  </a:lnTo>
                  <a:lnTo>
                    <a:pt x="4998" y="4557"/>
                  </a:lnTo>
                  <a:lnTo>
                    <a:pt x="4904" y="4311"/>
                  </a:lnTo>
                  <a:lnTo>
                    <a:pt x="4803" y="4066"/>
                  </a:lnTo>
                  <a:lnTo>
                    <a:pt x="4693" y="3820"/>
                  </a:lnTo>
                  <a:lnTo>
                    <a:pt x="4583" y="3583"/>
                  </a:lnTo>
                  <a:lnTo>
                    <a:pt x="4354" y="3134"/>
                  </a:lnTo>
                  <a:lnTo>
                    <a:pt x="4134" y="2719"/>
                  </a:lnTo>
                  <a:lnTo>
                    <a:pt x="3931" y="2355"/>
                  </a:lnTo>
                  <a:lnTo>
                    <a:pt x="3931" y="235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565;p32"/>
            <p:cNvSpPr/>
            <p:nvPr/>
          </p:nvSpPr>
          <p:spPr>
            <a:xfrm>
              <a:off x="882212" y="3219897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566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extrusionOk="0">
                  <a:moveTo>
                    <a:pt x="4625" y="9596"/>
                  </a:moveTo>
                  <a:lnTo>
                    <a:pt x="4676" y="9604"/>
                  </a:lnTo>
                  <a:lnTo>
                    <a:pt x="4735" y="9613"/>
                  </a:lnTo>
                  <a:lnTo>
                    <a:pt x="4786" y="9621"/>
                  </a:lnTo>
                  <a:lnTo>
                    <a:pt x="4829" y="9638"/>
                  </a:lnTo>
                  <a:lnTo>
                    <a:pt x="4922" y="9689"/>
                  </a:lnTo>
                  <a:lnTo>
                    <a:pt x="4998" y="9757"/>
                  </a:lnTo>
                  <a:lnTo>
                    <a:pt x="5066" y="9833"/>
                  </a:lnTo>
                  <a:lnTo>
                    <a:pt x="5116" y="9926"/>
                  </a:lnTo>
                  <a:lnTo>
                    <a:pt x="5133" y="9969"/>
                  </a:lnTo>
                  <a:lnTo>
                    <a:pt x="5142" y="10019"/>
                  </a:lnTo>
                  <a:lnTo>
                    <a:pt x="5150" y="10079"/>
                  </a:lnTo>
                  <a:lnTo>
                    <a:pt x="5159" y="10129"/>
                  </a:lnTo>
                  <a:lnTo>
                    <a:pt x="5150" y="10180"/>
                  </a:lnTo>
                  <a:lnTo>
                    <a:pt x="5142" y="10231"/>
                  </a:lnTo>
                  <a:lnTo>
                    <a:pt x="5133" y="10282"/>
                  </a:lnTo>
                  <a:lnTo>
                    <a:pt x="5116" y="10333"/>
                  </a:lnTo>
                  <a:lnTo>
                    <a:pt x="5066" y="10426"/>
                  </a:lnTo>
                  <a:lnTo>
                    <a:pt x="4998" y="10502"/>
                  </a:lnTo>
                  <a:lnTo>
                    <a:pt x="4922" y="10570"/>
                  </a:lnTo>
                  <a:lnTo>
                    <a:pt x="4829" y="10612"/>
                  </a:lnTo>
                  <a:lnTo>
                    <a:pt x="4786" y="10638"/>
                  </a:lnTo>
                  <a:lnTo>
                    <a:pt x="4735" y="10646"/>
                  </a:lnTo>
                  <a:lnTo>
                    <a:pt x="4676" y="10655"/>
                  </a:lnTo>
                  <a:lnTo>
                    <a:pt x="4574" y="10655"/>
                  </a:lnTo>
                  <a:lnTo>
                    <a:pt x="4515" y="10646"/>
                  </a:lnTo>
                  <a:lnTo>
                    <a:pt x="4473" y="10638"/>
                  </a:lnTo>
                  <a:lnTo>
                    <a:pt x="4422" y="10612"/>
                  </a:lnTo>
                  <a:lnTo>
                    <a:pt x="4329" y="10570"/>
                  </a:lnTo>
                  <a:lnTo>
                    <a:pt x="4253" y="10502"/>
                  </a:lnTo>
                  <a:lnTo>
                    <a:pt x="4185" y="10426"/>
                  </a:lnTo>
                  <a:lnTo>
                    <a:pt x="4134" y="10333"/>
                  </a:lnTo>
                  <a:lnTo>
                    <a:pt x="4117" y="10282"/>
                  </a:lnTo>
                  <a:lnTo>
                    <a:pt x="4109" y="10231"/>
                  </a:lnTo>
                  <a:lnTo>
                    <a:pt x="4100" y="10180"/>
                  </a:lnTo>
                  <a:lnTo>
                    <a:pt x="4100" y="10129"/>
                  </a:lnTo>
                  <a:lnTo>
                    <a:pt x="4100" y="10079"/>
                  </a:lnTo>
                  <a:lnTo>
                    <a:pt x="4109" y="10019"/>
                  </a:lnTo>
                  <a:lnTo>
                    <a:pt x="4117" y="9969"/>
                  </a:lnTo>
                  <a:lnTo>
                    <a:pt x="4134" y="9926"/>
                  </a:lnTo>
                  <a:lnTo>
                    <a:pt x="4185" y="9833"/>
                  </a:lnTo>
                  <a:lnTo>
                    <a:pt x="4253" y="9757"/>
                  </a:lnTo>
                  <a:lnTo>
                    <a:pt x="4329" y="9689"/>
                  </a:lnTo>
                  <a:lnTo>
                    <a:pt x="4422" y="9638"/>
                  </a:lnTo>
                  <a:lnTo>
                    <a:pt x="4473" y="9621"/>
                  </a:lnTo>
                  <a:lnTo>
                    <a:pt x="4515" y="9613"/>
                  </a:lnTo>
                  <a:lnTo>
                    <a:pt x="4574" y="9604"/>
                  </a:lnTo>
                  <a:lnTo>
                    <a:pt x="4625" y="9596"/>
                  </a:lnTo>
                  <a:close/>
                  <a:moveTo>
                    <a:pt x="8208" y="12603"/>
                  </a:moveTo>
                  <a:lnTo>
                    <a:pt x="8259" y="12611"/>
                  </a:lnTo>
                  <a:lnTo>
                    <a:pt x="8309" y="12619"/>
                  </a:lnTo>
                  <a:lnTo>
                    <a:pt x="8360" y="12645"/>
                  </a:lnTo>
                  <a:lnTo>
                    <a:pt x="8453" y="12687"/>
                  </a:lnTo>
                  <a:lnTo>
                    <a:pt x="8530" y="12755"/>
                  </a:lnTo>
                  <a:lnTo>
                    <a:pt x="8597" y="12831"/>
                  </a:lnTo>
                  <a:lnTo>
                    <a:pt x="8640" y="12924"/>
                  </a:lnTo>
                  <a:lnTo>
                    <a:pt x="8665" y="12975"/>
                  </a:lnTo>
                  <a:lnTo>
                    <a:pt x="8674" y="13026"/>
                  </a:lnTo>
                  <a:lnTo>
                    <a:pt x="8682" y="13077"/>
                  </a:lnTo>
                  <a:lnTo>
                    <a:pt x="8682" y="13128"/>
                  </a:lnTo>
                  <a:lnTo>
                    <a:pt x="8682" y="13187"/>
                  </a:lnTo>
                  <a:lnTo>
                    <a:pt x="8674" y="13238"/>
                  </a:lnTo>
                  <a:lnTo>
                    <a:pt x="8665" y="13289"/>
                  </a:lnTo>
                  <a:lnTo>
                    <a:pt x="8640" y="13331"/>
                  </a:lnTo>
                  <a:lnTo>
                    <a:pt x="8597" y="13424"/>
                  </a:lnTo>
                  <a:lnTo>
                    <a:pt x="8530" y="13500"/>
                  </a:lnTo>
                  <a:lnTo>
                    <a:pt x="8453" y="13568"/>
                  </a:lnTo>
                  <a:lnTo>
                    <a:pt x="8360" y="13619"/>
                  </a:lnTo>
                  <a:lnTo>
                    <a:pt x="8309" y="13636"/>
                  </a:lnTo>
                  <a:lnTo>
                    <a:pt x="8259" y="13644"/>
                  </a:lnTo>
                  <a:lnTo>
                    <a:pt x="8208" y="13653"/>
                  </a:lnTo>
                  <a:lnTo>
                    <a:pt x="8157" y="13661"/>
                  </a:lnTo>
                  <a:lnTo>
                    <a:pt x="8098" y="13653"/>
                  </a:lnTo>
                  <a:lnTo>
                    <a:pt x="8047" y="13644"/>
                  </a:lnTo>
                  <a:lnTo>
                    <a:pt x="7996" y="13636"/>
                  </a:lnTo>
                  <a:lnTo>
                    <a:pt x="7954" y="13619"/>
                  </a:lnTo>
                  <a:lnTo>
                    <a:pt x="7861" y="13568"/>
                  </a:lnTo>
                  <a:lnTo>
                    <a:pt x="7784" y="13500"/>
                  </a:lnTo>
                  <a:lnTo>
                    <a:pt x="7717" y="13424"/>
                  </a:lnTo>
                  <a:lnTo>
                    <a:pt x="7666" y="13331"/>
                  </a:lnTo>
                  <a:lnTo>
                    <a:pt x="7649" y="13289"/>
                  </a:lnTo>
                  <a:lnTo>
                    <a:pt x="7640" y="13238"/>
                  </a:lnTo>
                  <a:lnTo>
                    <a:pt x="7632" y="13187"/>
                  </a:lnTo>
                  <a:lnTo>
                    <a:pt x="7623" y="13128"/>
                  </a:lnTo>
                  <a:lnTo>
                    <a:pt x="7632" y="13077"/>
                  </a:lnTo>
                  <a:lnTo>
                    <a:pt x="7640" y="13026"/>
                  </a:lnTo>
                  <a:lnTo>
                    <a:pt x="7649" y="12975"/>
                  </a:lnTo>
                  <a:lnTo>
                    <a:pt x="7666" y="12924"/>
                  </a:lnTo>
                  <a:lnTo>
                    <a:pt x="7717" y="12831"/>
                  </a:lnTo>
                  <a:lnTo>
                    <a:pt x="7784" y="12755"/>
                  </a:lnTo>
                  <a:lnTo>
                    <a:pt x="7861" y="12687"/>
                  </a:lnTo>
                  <a:lnTo>
                    <a:pt x="7954" y="12645"/>
                  </a:lnTo>
                  <a:lnTo>
                    <a:pt x="7996" y="12619"/>
                  </a:lnTo>
                  <a:lnTo>
                    <a:pt x="8047" y="12611"/>
                  </a:lnTo>
                  <a:lnTo>
                    <a:pt x="8098" y="12603"/>
                  </a:lnTo>
                  <a:close/>
                  <a:moveTo>
                    <a:pt x="7632" y="9003"/>
                  </a:moveTo>
                  <a:lnTo>
                    <a:pt x="7734" y="9011"/>
                  </a:lnTo>
                  <a:lnTo>
                    <a:pt x="7784" y="9020"/>
                  </a:lnTo>
                  <a:lnTo>
                    <a:pt x="7835" y="9028"/>
                  </a:lnTo>
                  <a:lnTo>
                    <a:pt x="7886" y="9054"/>
                  </a:lnTo>
                  <a:lnTo>
                    <a:pt x="7937" y="9079"/>
                  </a:lnTo>
                  <a:lnTo>
                    <a:pt x="7979" y="9105"/>
                  </a:lnTo>
                  <a:lnTo>
                    <a:pt x="8021" y="9139"/>
                  </a:lnTo>
                  <a:lnTo>
                    <a:pt x="8055" y="9172"/>
                  </a:lnTo>
                  <a:lnTo>
                    <a:pt x="8089" y="9215"/>
                  </a:lnTo>
                  <a:lnTo>
                    <a:pt x="8140" y="9299"/>
                  </a:lnTo>
                  <a:lnTo>
                    <a:pt x="8182" y="9401"/>
                  </a:lnTo>
                  <a:lnTo>
                    <a:pt x="8199" y="9494"/>
                  </a:lnTo>
                  <a:lnTo>
                    <a:pt x="8191" y="9596"/>
                  </a:lnTo>
                  <a:lnTo>
                    <a:pt x="8182" y="9647"/>
                  </a:lnTo>
                  <a:lnTo>
                    <a:pt x="8174" y="9698"/>
                  </a:lnTo>
                  <a:lnTo>
                    <a:pt x="8149" y="9748"/>
                  </a:lnTo>
                  <a:lnTo>
                    <a:pt x="8123" y="9799"/>
                  </a:lnTo>
                  <a:lnTo>
                    <a:pt x="5752" y="13915"/>
                  </a:lnTo>
                  <a:lnTo>
                    <a:pt x="5709" y="13975"/>
                  </a:lnTo>
                  <a:lnTo>
                    <a:pt x="5659" y="14034"/>
                  </a:lnTo>
                  <a:lnTo>
                    <a:pt x="5608" y="14076"/>
                  </a:lnTo>
                  <a:lnTo>
                    <a:pt x="5548" y="14110"/>
                  </a:lnTo>
                  <a:lnTo>
                    <a:pt x="5489" y="14144"/>
                  </a:lnTo>
                  <a:lnTo>
                    <a:pt x="5421" y="14161"/>
                  </a:lnTo>
                  <a:lnTo>
                    <a:pt x="5354" y="14178"/>
                  </a:lnTo>
                  <a:lnTo>
                    <a:pt x="5286" y="14186"/>
                  </a:lnTo>
                  <a:lnTo>
                    <a:pt x="5218" y="14178"/>
                  </a:lnTo>
                  <a:lnTo>
                    <a:pt x="5159" y="14161"/>
                  </a:lnTo>
                  <a:lnTo>
                    <a:pt x="5091" y="14144"/>
                  </a:lnTo>
                  <a:lnTo>
                    <a:pt x="5023" y="14110"/>
                  </a:lnTo>
                  <a:lnTo>
                    <a:pt x="4981" y="14085"/>
                  </a:lnTo>
                  <a:lnTo>
                    <a:pt x="4939" y="14051"/>
                  </a:lnTo>
                  <a:lnTo>
                    <a:pt x="4905" y="14008"/>
                  </a:lnTo>
                  <a:lnTo>
                    <a:pt x="4871" y="13975"/>
                  </a:lnTo>
                  <a:lnTo>
                    <a:pt x="4812" y="13881"/>
                  </a:lnTo>
                  <a:lnTo>
                    <a:pt x="4778" y="13788"/>
                  </a:lnTo>
                  <a:lnTo>
                    <a:pt x="4761" y="13687"/>
                  </a:lnTo>
                  <a:lnTo>
                    <a:pt x="4761" y="13585"/>
                  </a:lnTo>
                  <a:lnTo>
                    <a:pt x="4769" y="13534"/>
                  </a:lnTo>
                  <a:lnTo>
                    <a:pt x="4786" y="13483"/>
                  </a:lnTo>
                  <a:lnTo>
                    <a:pt x="4803" y="13433"/>
                  </a:lnTo>
                  <a:lnTo>
                    <a:pt x="4829" y="13390"/>
                  </a:lnTo>
                  <a:lnTo>
                    <a:pt x="7208" y="9266"/>
                  </a:lnTo>
                  <a:lnTo>
                    <a:pt x="7242" y="9223"/>
                  </a:lnTo>
                  <a:lnTo>
                    <a:pt x="7276" y="9181"/>
                  </a:lnTo>
                  <a:lnTo>
                    <a:pt x="7310" y="9147"/>
                  </a:lnTo>
                  <a:lnTo>
                    <a:pt x="7352" y="9113"/>
                  </a:lnTo>
                  <a:lnTo>
                    <a:pt x="7437" y="9062"/>
                  </a:lnTo>
                  <a:lnTo>
                    <a:pt x="7530" y="9020"/>
                  </a:lnTo>
                  <a:lnTo>
                    <a:pt x="7632" y="9003"/>
                  </a:lnTo>
                  <a:close/>
                  <a:moveTo>
                    <a:pt x="6480" y="0"/>
                  </a:move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567;p32"/>
            <p:cNvSpPr/>
            <p:nvPr/>
          </p:nvSpPr>
          <p:spPr>
            <a:xfrm>
              <a:off x="545850" y="3105625"/>
              <a:ext cx="279126" cy="389630"/>
            </a:xfrm>
            <a:custGeom>
              <a:avLst/>
              <a:gdLst/>
              <a:ahLst/>
              <a:cxnLst/>
              <a:rect l="l" t="t" r="r" b="b"/>
              <a:pathLst>
                <a:path w="12960" h="18074" fill="none" extrusionOk="0">
                  <a:moveTo>
                    <a:pt x="8199" y="1474"/>
                  </a:moveTo>
                  <a:lnTo>
                    <a:pt x="8199" y="1474"/>
                  </a:lnTo>
                  <a:lnTo>
                    <a:pt x="8013" y="1228"/>
                  </a:lnTo>
                  <a:lnTo>
                    <a:pt x="7835" y="1016"/>
                  </a:lnTo>
                  <a:lnTo>
                    <a:pt x="7683" y="830"/>
                  </a:lnTo>
                  <a:lnTo>
                    <a:pt x="7530" y="669"/>
                  </a:lnTo>
                  <a:lnTo>
                    <a:pt x="7395" y="525"/>
                  </a:lnTo>
                  <a:lnTo>
                    <a:pt x="7276" y="407"/>
                  </a:lnTo>
                  <a:lnTo>
                    <a:pt x="7158" y="305"/>
                  </a:lnTo>
                  <a:lnTo>
                    <a:pt x="7056" y="229"/>
                  </a:lnTo>
                  <a:lnTo>
                    <a:pt x="6963" y="161"/>
                  </a:lnTo>
                  <a:lnTo>
                    <a:pt x="6878" y="102"/>
                  </a:lnTo>
                  <a:lnTo>
                    <a:pt x="6793" y="68"/>
                  </a:lnTo>
                  <a:lnTo>
                    <a:pt x="6726" y="34"/>
                  </a:lnTo>
                  <a:lnTo>
                    <a:pt x="6658" y="17"/>
                  </a:lnTo>
                  <a:lnTo>
                    <a:pt x="6590" y="9"/>
                  </a:lnTo>
                  <a:lnTo>
                    <a:pt x="6480" y="0"/>
                  </a:lnTo>
                  <a:lnTo>
                    <a:pt x="6480" y="0"/>
                  </a:lnTo>
                  <a:lnTo>
                    <a:pt x="6361" y="9"/>
                  </a:lnTo>
                  <a:lnTo>
                    <a:pt x="6302" y="17"/>
                  </a:lnTo>
                  <a:lnTo>
                    <a:pt x="6234" y="34"/>
                  </a:lnTo>
                  <a:lnTo>
                    <a:pt x="6167" y="68"/>
                  </a:lnTo>
                  <a:lnTo>
                    <a:pt x="6082" y="102"/>
                  </a:lnTo>
                  <a:lnTo>
                    <a:pt x="5997" y="161"/>
                  </a:lnTo>
                  <a:lnTo>
                    <a:pt x="5904" y="229"/>
                  </a:lnTo>
                  <a:lnTo>
                    <a:pt x="5803" y="305"/>
                  </a:lnTo>
                  <a:lnTo>
                    <a:pt x="5684" y="407"/>
                  </a:lnTo>
                  <a:lnTo>
                    <a:pt x="5565" y="525"/>
                  </a:lnTo>
                  <a:lnTo>
                    <a:pt x="5430" y="669"/>
                  </a:lnTo>
                  <a:lnTo>
                    <a:pt x="5277" y="830"/>
                  </a:lnTo>
                  <a:lnTo>
                    <a:pt x="5116" y="1016"/>
                  </a:lnTo>
                  <a:lnTo>
                    <a:pt x="4947" y="1228"/>
                  </a:lnTo>
                  <a:lnTo>
                    <a:pt x="4761" y="1474"/>
                  </a:lnTo>
                  <a:lnTo>
                    <a:pt x="4761" y="1474"/>
                  </a:lnTo>
                  <a:lnTo>
                    <a:pt x="4515" y="1796"/>
                  </a:lnTo>
                  <a:lnTo>
                    <a:pt x="4270" y="2143"/>
                  </a:lnTo>
                  <a:lnTo>
                    <a:pt x="4007" y="2507"/>
                  </a:lnTo>
                  <a:lnTo>
                    <a:pt x="3753" y="2888"/>
                  </a:lnTo>
                  <a:lnTo>
                    <a:pt x="3490" y="3295"/>
                  </a:lnTo>
                  <a:lnTo>
                    <a:pt x="3236" y="3701"/>
                  </a:lnTo>
                  <a:lnTo>
                    <a:pt x="2974" y="4133"/>
                  </a:lnTo>
                  <a:lnTo>
                    <a:pt x="2720" y="4565"/>
                  </a:lnTo>
                  <a:lnTo>
                    <a:pt x="2720" y="4565"/>
                  </a:lnTo>
                  <a:lnTo>
                    <a:pt x="2364" y="5175"/>
                  </a:lnTo>
                  <a:lnTo>
                    <a:pt x="2161" y="5548"/>
                  </a:lnTo>
                  <a:lnTo>
                    <a:pt x="1949" y="5946"/>
                  </a:lnTo>
                  <a:lnTo>
                    <a:pt x="1729" y="6378"/>
                  </a:lnTo>
                  <a:lnTo>
                    <a:pt x="1500" y="6835"/>
                  </a:lnTo>
                  <a:lnTo>
                    <a:pt x="1271" y="7309"/>
                  </a:lnTo>
                  <a:lnTo>
                    <a:pt x="1051" y="7792"/>
                  </a:lnTo>
                  <a:lnTo>
                    <a:pt x="839" y="8292"/>
                  </a:lnTo>
                  <a:lnTo>
                    <a:pt x="645" y="8791"/>
                  </a:lnTo>
                  <a:lnTo>
                    <a:pt x="467" y="9291"/>
                  </a:lnTo>
                  <a:lnTo>
                    <a:pt x="382" y="9537"/>
                  </a:lnTo>
                  <a:lnTo>
                    <a:pt x="314" y="9782"/>
                  </a:lnTo>
                  <a:lnTo>
                    <a:pt x="247" y="10028"/>
                  </a:lnTo>
                  <a:lnTo>
                    <a:pt x="179" y="10265"/>
                  </a:lnTo>
                  <a:lnTo>
                    <a:pt x="128" y="10502"/>
                  </a:lnTo>
                  <a:lnTo>
                    <a:pt x="86" y="10731"/>
                  </a:lnTo>
                  <a:lnTo>
                    <a:pt x="52" y="10959"/>
                  </a:lnTo>
                  <a:lnTo>
                    <a:pt x="26" y="11171"/>
                  </a:lnTo>
                  <a:lnTo>
                    <a:pt x="9" y="11391"/>
                  </a:lnTo>
                  <a:lnTo>
                    <a:pt x="1" y="11595"/>
                  </a:lnTo>
                  <a:lnTo>
                    <a:pt x="1" y="11595"/>
                  </a:lnTo>
                  <a:lnTo>
                    <a:pt x="9" y="11925"/>
                  </a:lnTo>
                  <a:lnTo>
                    <a:pt x="35" y="12255"/>
                  </a:lnTo>
                  <a:lnTo>
                    <a:pt x="77" y="12577"/>
                  </a:lnTo>
                  <a:lnTo>
                    <a:pt x="136" y="12899"/>
                  </a:lnTo>
                  <a:lnTo>
                    <a:pt x="204" y="13212"/>
                  </a:lnTo>
                  <a:lnTo>
                    <a:pt x="297" y="13517"/>
                  </a:lnTo>
                  <a:lnTo>
                    <a:pt x="399" y="13822"/>
                  </a:lnTo>
                  <a:lnTo>
                    <a:pt x="509" y="14110"/>
                  </a:lnTo>
                  <a:lnTo>
                    <a:pt x="645" y="14398"/>
                  </a:lnTo>
                  <a:lnTo>
                    <a:pt x="789" y="14678"/>
                  </a:lnTo>
                  <a:lnTo>
                    <a:pt x="941" y="14949"/>
                  </a:lnTo>
                  <a:lnTo>
                    <a:pt x="1110" y="15211"/>
                  </a:lnTo>
                  <a:lnTo>
                    <a:pt x="1288" y="15465"/>
                  </a:lnTo>
                  <a:lnTo>
                    <a:pt x="1483" y="15711"/>
                  </a:lnTo>
                  <a:lnTo>
                    <a:pt x="1686" y="15948"/>
                  </a:lnTo>
                  <a:lnTo>
                    <a:pt x="1898" y="16168"/>
                  </a:lnTo>
                  <a:lnTo>
                    <a:pt x="2127" y="16388"/>
                  </a:lnTo>
                  <a:lnTo>
                    <a:pt x="2364" y="16592"/>
                  </a:lnTo>
                  <a:lnTo>
                    <a:pt x="2610" y="16786"/>
                  </a:lnTo>
                  <a:lnTo>
                    <a:pt x="2864" y="16964"/>
                  </a:lnTo>
                  <a:lnTo>
                    <a:pt x="3126" y="17134"/>
                  </a:lnTo>
                  <a:lnTo>
                    <a:pt x="3397" y="17286"/>
                  </a:lnTo>
                  <a:lnTo>
                    <a:pt x="3677" y="17430"/>
                  </a:lnTo>
                  <a:lnTo>
                    <a:pt x="3956" y="17557"/>
                  </a:lnTo>
                  <a:lnTo>
                    <a:pt x="4253" y="17676"/>
                  </a:lnTo>
                  <a:lnTo>
                    <a:pt x="4558" y="17777"/>
                  </a:lnTo>
                  <a:lnTo>
                    <a:pt x="4862" y="17870"/>
                  </a:lnTo>
                  <a:lnTo>
                    <a:pt x="5176" y="17938"/>
                  </a:lnTo>
                  <a:lnTo>
                    <a:pt x="5498" y="17998"/>
                  </a:lnTo>
                  <a:lnTo>
                    <a:pt x="5819" y="18040"/>
                  </a:lnTo>
                  <a:lnTo>
                    <a:pt x="6150" y="18065"/>
                  </a:lnTo>
                  <a:lnTo>
                    <a:pt x="6480" y="18074"/>
                  </a:lnTo>
                  <a:lnTo>
                    <a:pt x="6480" y="18074"/>
                  </a:lnTo>
                  <a:lnTo>
                    <a:pt x="6810" y="18065"/>
                  </a:lnTo>
                  <a:lnTo>
                    <a:pt x="7141" y="18040"/>
                  </a:lnTo>
                  <a:lnTo>
                    <a:pt x="7463" y="17998"/>
                  </a:lnTo>
                  <a:lnTo>
                    <a:pt x="7784" y="17938"/>
                  </a:lnTo>
                  <a:lnTo>
                    <a:pt x="8098" y="17870"/>
                  </a:lnTo>
                  <a:lnTo>
                    <a:pt x="8403" y="17777"/>
                  </a:lnTo>
                  <a:lnTo>
                    <a:pt x="8708" y="17676"/>
                  </a:lnTo>
                  <a:lnTo>
                    <a:pt x="8995" y="17557"/>
                  </a:lnTo>
                  <a:lnTo>
                    <a:pt x="9283" y="17430"/>
                  </a:lnTo>
                  <a:lnTo>
                    <a:pt x="9563" y="17286"/>
                  </a:lnTo>
                  <a:lnTo>
                    <a:pt x="9834" y="17134"/>
                  </a:lnTo>
                  <a:lnTo>
                    <a:pt x="10096" y="16964"/>
                  </a:lnTo>
                  <a:lnTo>
                    <a:pt x="10351" y="16786"/>
                  </a:lnTo>
                  <a:lnTo>
                    <a:pt x="10596" y="16592"/>
                  </a:lnTo>
                  <a:lnTo>
                    <a:pt x="10833" y="16388"/>
                  </a:lnTo>
                  <a:lnTo>
                    <a:pt x="11054" y="16168"/>
                  </a:lnTo>
                  <a:lnTo>
                    <a:pt x="11274" y="15948"/>
                  </a:lnTo>
                  <a:lnTo>
                    <a:pt x="11477" y="15711"/>
                  </a:lnTo>
                  <a:lnTo>
                    <a:pt x="11672" y="15465"/>
                  </a:lnTo>
                  <a:lnTo>
                    <a:pt x="11850" y="15211"/>
                  </a:lnTo>
                  <a:lnTo>
                    <a:pt x="12019" y="14949"/>
                  </a:lnTo>
                  <a:lnTo>
                    <a:pt x="12171" y="14678"/>
                  </a:lnTo>
                  <a:lnTo>
                    <a:pt x="12315" y="14398"/>
                  </a:lnTo>
                  <a:lnTo>
                    <a:pt x="12442" y="14110"/>
                  </a:lnTo>
                  <a:lnTo>
                    <a:pt x="12561" y="13822"/>
                  </a:lnTo>
                  <a:lnTo>
                    <a:pt x="12663" y="13517"/>
                  </a:lnTo>
                  <a:lnTo>
                    <a:pt x="12756" y="13212"/>
                  </a:lnTo>
                  <a:lnTo>
                    <a:pt x="12824" y="12899"/>
                  </a:lnTo>
                  <a:lnTo>
                    <a:pt x="12883" y="12577"/>
                  </a:lnTo>
                  <a:lnTo>
                    <a:pt x="12925" y="12255"/>
                  </a:lnTo>
                  <a:lnTo>
                    <a:pt x="12951" y="11925"/>
                  </a:lnTo>
                  <a:lnTo>
                    <a:pt x="12959" y="11595"/>
                  </a:lnTo>
                  <a:lnTo>
                    <a:pt x="12959" y="11595"/>
                  </a:lnTo>
                  <a:lnTo>
                    <a:pt x="12951" y="11391"/>
                  </a:lnTo>
                  <a:lnTo>
                    <a:pt x="12934" y="11171"/>
                  </a:lnTo>
                  <a:lnTo>
                    <a:pt x="12908" y="10959"/>
                  </a:lnTo>
                  <a:lnTo>
                    <a:pt x="12874" y="10731"/>
                  </a:lnTo>
                  <a:lnTo>
                    <a:pt x="12832" y="10502"/>
                  </a:lnTo>
                  <a:lnTo>
                    <a:pt x="12773" y="10265"/>
                  </a:lnTo>
                  <a:lnTo>
                    <a:pt x="12714" y="10028"/>
                  </a:lnTo>
                  <a:lnTo>
                    <a:pt x="12646" y="9782"/>
                  </a:lnTo>
                  <a:lnTo>
                    <a:pt x="12570" y="9537"/>
                  </a:lnTo>
                  <a:lnTo>
                    <a:pt x="12493" y="9291"/>
                  </a:lnTo>
                  <a:lnTo>
                    <a:pt x="12315" y="8791"/>
                  </a:lnTo>
                  <a:lnTo>
                    <a:pt x="12112" y="8292"/>
                  </a:lnTo>
                  <a:lnTo>
                    <a:pt x="11909" y="7792"/>
                  </a:lnTo>
                  <a:lnTo>
                    <a:pt x="11680" y="7309"/>
                  </a:lnTo>
                  <a:lnTo>
                    <a:pt x="11460" y="6835"/>
                  </a:lnTo>
                  <a:lnTo>
                    <a:pt x="11231" y="6378"/>
                  </a:lnTo>
                  <a:lnTo>
                    <a:pt x="11011" y="5946"/>
                  </a:lnTo>
                  <a:lnTo>
                    <a:pt x="10791" y="5548"/>
                  </a:lnTo>
                  <a:lnTo>
                    <a:pt x="10596" y="5175"/>
                  </a:lnTo>
                  <a:lnTo>
                    <a:pt x="10240" y="4565"/>
                  </a:lnTo>
                  <a:lnTo>
                    <a:pt x="10240" y="4565"/>
                  </a:lnTo>
                  <a:lnTo>
                    <a:pt x="9986" y="4133"/>
                  </a:lnTo>
                  <a:lnTo>
                    <a:pt x="9724" y="3701"/>
                  </a:lnTo>
                  <a:lnTo>
                    <a:pt x="9461" y="3295"/>
                  </a:lnTo>
                  <a:lnTo>
                    <a:pt x="9207" y="2888"/>
                  </a:lnTo>
                  <a:lnTo>
                    <a:pt x="8945" y="2507"/>
                  </a:lnTo>
                  <a:lnTo>
                    <a:pt x="8691" y="2143"/>
                  </a:lnTo>
                  <a:lnTo>
                    <a:pt x="8445" y="1796"/>
                  </a:lnTo>
                  <a:lnTo>
                    <a:pt x="8199" y="1474"/>
                  </a:lnTo>
                  <a:lnTo>
                    <a:pt x="8199" y="147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568;p32"/>
            <p:cNvSpPr/>
            <p:nvPr/>
          </p:nvSpPr>
          <p:spPr>
            <a:xfrm>
              <a:off x="634151" y="3312461"/>
              <a:ext cx="22808" cy="22851"/>
            </a:xfrm>
            <a:custGeom>
              <a:avLst/>
              <a:gdLst/>
              <a:ahLst/>
              <a:cxnLst/>
              <a:rect l="l" t="t" r="r" b="b"/>
              <a:pathLst>
                <a:path w="1059" h="1060" fill="none" extrusionOk="0">
                  <a:moveTo>
                    <a:pt x="0" y="534"/>
                  </a:moveTo>
                  <a:lnTo>
                    <a:pt x="0" y="534"/>
                  </a:lnTo>
                  <a:lnTo>
                    <a:pt x="0" y="484"/>
                  </a:lnTo>
                  <a:lnTo>
                    <a:pt x="9" y="424"/>
                  </a:lnTo>
                  <a:lnTo>
                    <a:pt x="17" y="374"/>
                  </a:lnTo>
                  <a:lnTo>
                    <a:pt x="34" y="331"/>
                  </a:lnTo>
                  <a:lnTo>
                    <a:pt x="85" y="238"/>
                  </a:lnTo>
                  <a:lnTo>
                    <a:pt x="153" y="162"/>
                  </a:lnTo>
                  <a:lnTo>
                    <a:pt x="229" y="94"/>
                  </a:lnTo>
                  <a:lnTo>
                    <a:pt x="322" y="43"/>
                  </a:lnTo>
                  <a:lnTo>
                    <a:pt x="373" y="26"/>
                  </a:lnTo>
                  <a:lnTo>
                    <a:pt x="415" y="18"/>
                  </a:lnTo>
                  <a:lnTo>
                    <a:pt x="474" y="9"/>
                  </a:lnTo>
                  <a:lnTo>
                    <a:pt x="525" y="1"/>
                  </a:lnTo>
                  <a:lnTo>
                    <a:pt x="525" y="1"/>
                  </a:lnTo>
                  <a:lnTo>
                    <a:pt x="576" y="9"/>
                  </a:lnTo>
                  <a:lnTo>
                    <a:pt x="635" y="18"/>
                  </a:lnTo>
                  <a:lnTo>
                    <a:pt x="686" y="26"/>
                  </a:lnTo>
                  <a:lnTo>
                    <a:pt x="729" y="43"/>
                  </a:lnTo>
                  <a:lnTo>
                    <a:pt x="822" y="94"/>
                  </a:lnTo>
                  <a:lnTo>
                    <a:pt x="898" y="162"/>
                  </a:lnTo>
                  <a:lnTo>
                    <a:pt x="966" y="238"/>
                  </a:lnTo>
                  <a:lnTo>
                    <a:pt x="1016" y="331"/>
                  </a:lnTo>
                  <a:lnTo>
                    <a:pt x="1033" y="374"/>
                  </a:lnTo>
                  <a:lnTo>
                    <a:pt x="1042" y="424"/>
                  </a:lnTo>
                  <a:lnTo>
                    <a:pt x="1050" y="484"/>
                  </a:lnTo>
                  <a:lnTo>
                    <a:pt x="1059" y="534"/>
                  </a:lnTo>
                  <a:lnTo>
                    <a:pt x="1059" y="534"/>
                  </a:lnTo>
                  <a:lnTo>
                    <a:pt x="1050" y="585"/>
                  </a:lnTo>
                  <a:lnTo>
                    <a:pt x="1042" y="636"/>
                  </a:lnTo>
                  <a:lnTo>
                    <a:pt x="1033" y="687"/>
                  </a:lnTo>
                  <a:lnTo>
                    <a:pt x="1016" y="738"/>
                  </a:lnTo>
                  <a:lnTo>
                    <a:pt x="966" y="831"/>
                  </a:lnTo>
                  <a:lnTo>
                    <a:pt x="898" y="907"/>
                  </a:lnTo>
                  <a:lnTo>
                    <a:pt x="822" y="975"/>
                  </a:lnTo>
                  <a:lnTo>
                    <a:pt x="729" y="1017"/>
                  </a:lnTo>
                  <a:lnTo>
                    <a:pt x="686" y="1043"/>
                  </a:lnTo>
                  <a:lnTo>
                    <a:pt x="635" y="1051"/>
                  </a:lnTo>
                  <a:lnTo>
                    <a:pt x="576" y="1060"/>
                  </a:lnTo>
                  <a:lnTo>
                    <a:pt x="525" y="1060"/>
                  </a:lnTo>
                  <a:lnTo>
                    <a:pt x="525" y="1060"/>
                  </a:lnTo>
                  <a:lnTo>
                    <a:pt x="474" y="1060"/>
                  </a:lnTo>
                  <a:lnTo>
                    <a:pt x="415" y="1051"/>
                  </a:lnTo>
                  <a:lnTo>
                    <a:pt x="373" y="1043"/>
                  </a:lnTo>
                  <a:lnTo>
                    <a:pt x="322" y="1017"/>
                  </a:lnTo>
                  <a:lnTo>
                    <a:pt x="229" y="975"/>
                  </a:lnTo>
                  <a:lnTo>
                    <a:pt x="153" y="907"/>
                  </a:lnTo>
                  <a:lnTo>
                    <a:pt x="85" y="831"/>
                  </a:lnTo>
                  <a:lnTo>
                    <a:pt x="34" y="738"/>
                  </a:lnTo>
                  <a:lnTo>
                    <a:pt x="17" y="687"/>
                  </a:lnTo>
                  <a:lnTo>
                    <a:pt x="9" y="636"/>
                  </a:lnTo>
                  <a:lnTo>
                    <a:pt x="0" y="585"/>
                  </a:lnTo>
                  <a:lnTo>
                    <a:pt x="0" y="534"/>
                  </a:lnTo>
                  <a:lnTo>
                    <a:pt x="0" y="53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569;p32"/>
            <p:cNvSpPr/>
            <p:nvPr/>
          </p:nvSpPr>
          <p:spPr>
            <a:xfrm>
              <a:off x="648365" y="3299699"/>
              <a:ext cx="74089" cy="111754"/>
            </a:xfrm>
            <a:custGeom>
              <a:avLst/>
              <a:gdLst/>
              <a:ahLst/>
              <a:cxnLst/>
              <a:rect l="l" t="t" r="r" b="b"/>
              <a:pathLst>
                <a:path w="3440" h="5184" fill="none" extrusionOk="0">
                  <a:moveTo>
                    <a:pt x="992" y="4912"/>
                  </a:moveTo>
                  <a:lnTo>
                    <a:pt x="992" y="4912"/>
                  </a:lnTo>
                  <a:lnTo>
                    <a:pt x="949" y="4972"/>
                  </a:lnTo>
                  <a:lnTo>
                    <a:pt x="899" y="5031"/>
                  </a:lnTo>
                  <a:lnTo>
                    <a:pt x="848" y="5073"/>
                  </a:lnTo>
                  <a:lnTo>
                    <a:pt x="788" y="5107"/>
                  </a:lnTo>
                  <a:lnTo>
                    <a:pt x="729" y="5141"/>
                  </a:lnTo>
                  <a:lnTo>
                    <a:pt x="661" y="5158"/>
                  </a:lnTo>
                  <a:lnTo>
                    <a:pt x="594" y="5175"/>
                  </a:lnTo>
                  <a:lnTo>
                    <a:pt x="526" y="5183"/>
                  </a:lnTo>
                  <a:lnTo>
                    <a:pt x="526" y="5183"/>
                  </a:lnTo>
                  <a:lnTo>
                    <a:pt x="458" y="5175"/>
                  </a:lnTo>
                  <a:lnTo>
                    <a:pt x="399" y="5158"/>
                  </a:lnTo>
                  <a:lnTo>
                    <a:pt x="331" y="5141"/>
                  </a:lnTo>
                  <a:lnTo>
                    <a:pt x="263" y="5107"/>
                  </a:lnTo>
                  <a:lnTo>
                    <a:pt x="263" y="5107"/>
                  </a:lnTo>
                  <a:lnTo>
                    <a:pt x="221" y="5082"/>
                  </a:lnTo>
                  <a:lnTo>
                    <a:pt x="179" y="5048"/>
                  </a:lnTo>
                  <a:lnTo>
                    <a:pt x="145" y="5005"/>
                  </a:lnTo>
                  <a:lnTo>
                    <a:pt x="111" y="4972"/>
                  </a:lnTo>
                  <a:lnTo>
                    <a:pt x="52" y="4878"/>
                  </a:lnTo>
                  <a:lnTo>
                    <a:pt x="18" y="4785"/>
                  </a:lnTo>
                  <a:lnTo>
                    <a:pt x="1" y="4684"/>
                  </a:lnTo>
                  <a:lnTo>
                    <a:pt x="1" y="4582"/>
                  </a:lnTo>
                  <a:lnTo>
                    <a:pt x="9" y="4531"/>
                  </a:lnTo>
                  <a:lnTo>
                    <a:pt x="26" y="4480"/>
                  </a:lnTo>
                  <a:lnTo>
                    <a:pt x="43" y="4430"/>
                  </a:lnTo>
                  <a:lnTo>
                    <a:pt x="69" y="4387"/>
                  </a:lnTo>
                  <a:lnTo>
                    <a:pt x="2448" y="263"/>
                  </a:lnTo>
                  <a:lnTo>
                    <a:pt x="2448" y="263"/>
                  </a:lnTo>
                  <a:lnTo>
                    <a:pt x="2482" y="220"/>
                  </a:lnTo>
                  <a:lnTo>
                    <a:pt x="2516" y="178"/>
                  </a:lnTo>
                  <a:lnTo>
                    <a:pt x="2550" y="144"/>
                  </a:lnTo>
                  <a:lnTo>
                    <a:pt x="2592" y="110"/>
                  </a:lnTo>
                  <a:lnTo>
                    <a:pt x="2677" y="59"/>
                  </a:lnTo>
                  <a:lnTo>
                    <a:pt x="2770" y="17"/>
                  </a:lnTo>
                  <a:lnTo>
                    <a:pt x="2872" y="0"/>
                  </a:lnTo>
                  <a:lnTo>
                    <a:pt x="2974" y="8"/>
                  </a:lnTo>
                  <a:lnTo>
                    <a:pt x="3024" y="17"/>
                  </a:lnTo>
                  <a:lnTo>
                    <a:pt x="3075" y="25"/>
                  </a:lnTo>
                  <a:lnTo>
                    <a:pt x="3126" y="51"/>
                  </a:lnTo>
                  <a:lnTo>
                    <a:pt x="3177" y="76"/>
                  </a:lnTo>
                  <a:lnTo>
                    <a:pt x="3177" y="76"/>
                  </a:lnTo>
                  <a:lnTo>
                    <a:pt x="3219" y="102"/>
                  </a:lnTo>
                  <a:lnTo>
                    <a:pt x="3261" y="136"/>
                  </a:lnTo>
                  <a:lnTo>
                    <a:pt x="3295" y="169"/>
                  </a:lnTo>
                  <a:lnTo>
                    <a:pt x="3329" y="212"/>
                  </a:lnTo>
                  <a:lnTo>
                    <a:pt x="3380" y="296"/>
                  </a:lnTo>
                  <a:lnTo>
                    <a:pt x="3422" y="398"/>
                  </a:lnTo>
                  <a:lnTo>
                    <a:pt x="3439" y="491"/>
                  </a:lnTo>
                  <a:lnTo>
                    <a:pt x="3431" y="593"/>
                  </a:lnTo>
                  <a:lnTo>
                    <a:pt x="3422" y="644"/>
                  </a:lnTo>
                  <a:lnTo>
                    <a:pt x="3414" y="695"/>
                  </a:lnTo>
                  <a:lnTo>
                    <a:pt x="3389" y="745"/>
                  </a:lnTo>
                  <a:lnTo>
                    <a:pt x="3363" y="796"/>
                  </a:lnTo>
                  <a:lnTo>
                    <a:pt x="992" y="491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570;p32"/>
            <p:cNvSpPr/>
            <p:nvPr/>
          </p:nvSpPr>
          <p:spPr>
            <a:xfrm>
              <a:off x="710025" y="3377281"/>
              <a:ext cx="22830" cy="22851"/>
            </a:xfrm>
            <a:custGeom>
              <a:avLst/>
              <a:gdLst/>
              <a:ahLst/>
              <a:cxnLst/>
              <a:rect l="l" t="t" r="r" b="b"/>
              <a:pathLst>
                <a:path w="1060" h="1060" fill="none" extrusionOk="0">
                  <a:moveTo>
                    <a:pt x="534" y="1059"/>
                  </a:moveTo>
                  <a:lnTo>
                    <a:pt x="534" y="1059"/>
                  </a:lnTo>
                  <a:lnTo>
                    <a:pt x="475" y="1051"/>
                  </a:lnTo>
                  <a:lnTo>
                    <a:pt x="424" y="1042"/>
                  </a:lnTo>
                  <a:lnTo>
                    <a:pt x="373" y="1034"/>
                  </a:lnTo>
                  <a:lnTo>
                    <a:pt x="331" y="1017"/>
                  </a:lnTo>
                  <a:lnTo>
                    <a:pt x="238" y="966"/>
                  </a:lnTo>
                  <a:lnTo>
                    <a:pt x="161" y="898"/>
                  </a:lnTo>
                  <a:lnTo>
                    <a:pt x="94" y="822"/>
                  </a:lnTo>
                  <a:lnTo>
                    <a:pt x="43" y="729"/>
                  </a:lnTo>
                  <a:lnTo>
                    <a:pt x="26" y="687"/>
                  </a:lnTo>
                  <a:lnTo>
                    <a:pt x="17" y="636"/>
                  </a:lnTo>
                  <a:lnTo>
                    <a:pt x="9" y="585"/>
                  </a:lnTo>
                  <a:lnTo>
                    <a:pt x="0" y="526"/>
                  </a:lnTo>
                  <a:lnTo>
                    <a:pt x="0" y="526"/>
                  </a:lnTo>
                  <a:lnTo>
                    <a:pt x="9" y="475"/>
                  </a:lnTo>
                  <a:lnTo>
                    <a:pt x="17" y="424"/>
                  </a:lnTo>
                  <a:lnTo>
                    <a:pt x="26" y="373"/>
                  </a:lnTo>
                  <a:lnTo>
                    <a:pt x="43" y="322"/>
                  </a:lnTo>
                  <a:lnTo>
                    <a:pt x="94" y="229"/>
                  </a:lnTo>
                  <a:lnTo>
                    <a:pt x="161" y="153"/>
                  </a:lnTo>
                  <a:lnTo>
                    <a:pt x="238" y="85"/>
                  </a:lnTo>
                  <a:lnTo>
                    <a:pt x="331" y="43"/>
                  </a:lnTo>
                  <a:lnTo>
                    <a:pt x="373" y="17"/>
                  </a:lnTo>
                  <a:lnTo>
                    <a:pt x="424" y="9"/>
                  </a:lnTo>
                  <a:lnTo>
                    <a:pt x="475" y="1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585" y="1"/>
                  </a:lnTo>
                  <a:lnTo>
                    <a:pt x="636" y="9"/>
                  </a:lnTo>
                  <a:lnTo>
                    <a:pt x="686" y="17"/>
                  </a:lnTo>
                  <a:lnTo>
                    <a:pt x="737" y="43"/>
                  </a:lnTo>
                  <a:lnTo>
                    <a:pt x="830" y="85"/>
                  </a:lnTo>
                  <a:lnTo>
                    <a:pt x="907" y="153"/>
                  </a:lnTo>
                  <a:lnTo>
                    <a:pt x="974" y="229"/>
                  </a:lnTo>
                  <a:lnTo>
                    <a:pt x="1017" y="322"/>
                  </a:lnTo>
                  <a:lnTo>
                    <a:pt x="1042" y="373"/>
                  </a:lnTo>
                  <a:lnTo>
                    <a:pt x="1051" y="424"/>
                  </a:lnTo>
                  <a:lnTo>
                    <a:pt x="1059" y="475"/>
                  </a:lnTo>
                  <a:lnTo>
                    <a:pt x="1059" y="526"/>
                  </a:lnTo>
                  <a:lnTo>
                    <a:pt x="1059" y="526"/>
                  </a:lnTo>
                  <a:lnTo>
                    <a:pt x="1059" y="585"/>
                  </a:lnTo>
                  <a:lnTo>
                    <a:pt x="1051" y="636"/>
                  </a:lnTo>
                  <a:lnTo>
                    <a:pt x="1042" y="687"/>
                  </a:lnTo>
                  <a:lnTo>
                    <a:pt x="1017" y="729"/>
                  </a:lnTo>
                  <a:lnTo>
                    <a:pt x="974" y="822"/>
                  </a:lnTo>
                  <a:lnTo>
                    <a:pt x="907" y="898"/>
                  </a:lnTo>
                  <a:lnTo>
                    <a:pt x="830" y="966"/>
                  </a:lnTo>
                  <a:lnTo>
                    <a:pt x="737" y="1017"/>
                  </a:lnTo>
                  <a:lnTo>
                    <a:pt x="686" y="1034"/>
                  </a:lnTo>
                  <a:lnTo>
                    <a:pt x="636" y="1042"/>
                  </a:lnTo>
                  <a:lnTo>
                    <a:pt x="585" y="1051"/>
                  </a:lnTo>
                  <a:lnTo>
                    <a:pt x="534" y="1059"/>
                  </a:lnTo>
                  <a:lnTo>
                    <a:pt x="534" y="1059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571;p32"/>
            <p:cNvSpPr/>
            <p:nvPr/>
          </p:nvSpPr>
          <p:spPr>
            <a:xfrm>
              <a:off x="721504" y="3400110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مربع نص 4"/>
          <p:cNvSpPr txBox="1"/>
          <p:nvPr/>
        </p:nvSpPr>
        <p:spPr>
          <a:xfrm>
            <a:off x="2992728" y="1564952"/>
            <a:ext cx="13353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250k climate records with 12 features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2017 until 2019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8" name="Google Shape;5371;p32"/>
          <p:cNvGrpSpPr/>
          <p:nvPr/>
        </p:nvGrpSpPr>
        <p:grpSpPr>
          <a:xfrm>
            <a:off x="2453810" y="1211048"/>
            <a:ext cx="274333" cy="227278"/>
            <a:chOff x="4450050" y="3398250"/>
            <a:chExt cx="451875" cy="377350"/>
          </a:xfrm>
        </p:grpSpPr>
        <p:sp>
          <p:nvSpPr>
            <p:cNvPr id="749" name="Google Shape;5372;p32"/>
            <p:cNvSpPr/>
            <p:nvPr/>
          </p:nvSpPr>
          <p:spPr>
            <a:xfrm>
              <a:off x="4545350" y="3398250"/>
              <a:ext cx="356575" cy="188900"/>
            </a:xfrm>
            <a:custGeom>
              <a:avLst/>
              <a:gdLst/>
              <a:ahLst/>
              <a:cxnLst/>
              <a:rect l="l" t="t" r="r" b="b"/>
              <a:pathLst>
                <a:path w="14263" h="7556" extrusionOk="0">
                  <a:moveTo>
                    <a:pt x="10485" y="1"/>
                  </a:moveTo>
                  <a:lnTo>
                    <a:pt x="10324" y="9"/>
                  </a:lnTo>
                  <a:lnTo>
                    <a:pt x="10163" y="18"/>
                  </a:lnTo>
                  <a:lnTo>
                    <a:pt x="10002" y="35"/>
                  </a:lnTo>
                  <a:lnTo>
                    <a:pt x="9850" y="60"/>
                  </a:lnTo>
                  <a:lnTo>
                    <a:pt x="9689" y="86"/>
                  </a:lnTo>
                  <a:lnTo>
                    <a:pt x="9537" y="128"/>
                  </a:lnTo>
                  <a:lnTo>
                    <a:pt x="9384" y="170"/>
                  </a:lnTo>
                  <a:lnTo>
                    <a:pt x="9232" y="221"/>
                  </a:lnTo>
                  <a:lnTo>
                    <a:pt x="9079" y="272"/>
                  </a:lnTo>
                  <a:lnTo>
                    <a:pt x="8935" y="340"/>
                  </a:lnTo>
                  <a:lnTo>
                    <a:pt x="8791" y="407"/>
                  </a:lnTo>
                  <a:lnTo>
                    <a:pt x="8647" y="475"/>
                  </a:lnTo>
                  <a:lnTo>
                    <a:pt x="8512" y="560"/>
                  </a:lnTo>
                  <a:lnTo>
                    <a:pt x="8376" y="645"/>
                  </a:lnTo>
                  <a:lnTo>
                    <a:pt x="8249" y="738"/>
                  </a:lnTo>
                  <a:lnTo>
                    <a:pt x="8122" y="831"/>
                  </a:lnTo>
                  <a:lnTo>
                    <a:pt x="8080" y="873"/>
                  </a:lnTo>
                  <a:lnTo>
                    <a:pt x="8046" y="907"/>
                  </a:lnTo>
                  <a:lnTo>
                    <a:pt x="8012" y="949"/>
                  </a:lnTo>
                  <a:lnTo>
                    <a:pt x="7987" y="1000"/>
                  </a:lnTo>
                  <a:lnTo>
                    <a:pt x="7944" y="1093"/>
                  </a:lnTo>
                  <a:lnTo>
                    <a:pt x="7927" y="1187"/>
                  </a:lnTo>
                  <a:lnTo>
                    <a:pt x="7927" y="1288"/>
                  </a:lnTo>
                  <a:lnTo>
                    <a:pt x="7944" y="1390"/>
                  </a:lnTo>
                  <a:lnTo>
                    <a:pt x="7961" y="1441"/>
                  </a:lnTo>
                  <a:lnTo>
                    <a:pt x="7978" y="1491"/>
                  </a:lnTo>
                  <a:lnTo>
                    <a:pt x="8004" y="1534"/>
                  </a:lnTo>
                  <a:lnTo>
                    <a:pt x="8038" y="1576"/>
                  </a:lnTo>
                  <a:lnTo>
                    <a:pt x="8071" y="1619"/>
                  </a:lnTo>
                  <a:lnTo>
                    <a:pt x="8114" y="1652"/>
                  </a:lnTo>
                  <a:lnTo>
                    <a:pt x="8156" y="1686"/>
                  </a:lnTo>
                  <a:lnTo>
                    <a:pt x="8198" y="1712"/>
                  </a:lnTo>
                  <a:lnTo>
                    <a:pt x="8292" y="1754"/>
                  </a:lnTo>
                  <a:lnTo>
                    <a:pt x="8393" y="1771"/>
                  </a:lnTo>
                  <a:lnTo>
                    <a:pt x="8495" y="1779"/>
                  </a:lnTo>
                  <a:lnTo>
                    <a:pt x="8597" y="1754"/>
                  </a:lnTo>
                  <a:lnTo>
                    <a:pt x="8647" y="1737"/>
                  </a:lnTo>
                  <a:lnTo>
                    <a:pt x="8690" y="1720"/>
                  </a:lnTo>
                  <a:lnTo>
                    <a:pt x="8741" y="1695"/>
                  </a:lnTo>
                  <a:lnTo>
                    <a:pt x="8783" y="1661"/>
                  </a:lnTo>
                  <a:lnTo>
                    <a:pt x="8969" y="1525"/>
                  </a:lnTo>
                  <a:lnTo>
                    <a:pt x="9164" y="1407"/>
                  </a:lnTo>
                  <a:lnTo>
                    <a:pt x="9367" y="1305"/>
                  </a:lnTo>
                  <a:lnTo>
                    <a:pt x="9579" y="1220"/>
                  </a:lnTo>
                  <a:lnTo>
                    <a:pt x="9799" y="1153"/>
                  </a:lnTo>
                  <a:lnTo>
                    <a:pt x="10028" y="1102"/>
                  </a:lnTo>
                  <a:lnTo>
                    <a:pt x="10257" y="1068"/>
                  </a:lnTo>
                  <a:lnTo>
                    <a:pt x="10485" y="1060"/>
                  </a:lnTo>
                  <a:lnTo>
                    <a:pt x="10621" y="1068"/>
                  </a:lnTo>
                  <a:lnTo>
                    <a:pt x="10765" y="1076"/>
                  </a:lnTo>
                  <a:lnTo>
                    <a:pt x="10900" y="1093"/>
                  </a:lnTo>
                  <a:lnTo>
                    <a:pt x="11027" y="1119"/>
                  </a:lnTo>
                  <a:lnTo>
                    <a:pt x="11163" y="1144"/>
                  </a:lnTo>
                  <a:lnTo>
                    <a:pt x="11290" y="1187"/>
                  </a:lnTo>
                  <a:lnTo>
                    <a:pt x="11417" y="1229"/>
                  </a:lnTo>
                  <a:lnTo>
                    <a:pt x="11544" y="1280"/>
                  </a:lnTo>
                  <a:lnTo>
                    <a:pt x="11662" y="1331"/>
                  </a:lnTo>
                  <a:lnTo>
                    <a:pt x="11781" y="1390"/>
                  </a:lnTo>
                  <a:lnTo>
                    <a:pt x="11891" y="1458"/>
                  </a:lnTo>
                  <a:lnTo>
                    <a:pt x="12001" y="1525"/>
                  </a:lnTo>
                  <a:lnTo>
                    <a:pt x="12111" y="1602"/>
                  </a:lnTo>
                  <a:lnTo>
                    <a:pt x="12213" y="1686"/>
                  </a:lnTo>
                  <a:lnTo>
                    <a:pt x="12306" y="1771"/>
                  </a:lnTo>
                  <a:lnTo>
                    <a:pt x="12399" y="1856"/>
                  </a:lnTo>
                  <a:lnTo>
                    <a:pt x="12492" y="1957"/>
                  </a:lnTo>
                  <a:lnTo>
                    <a:pt x="12577" y="2050"/>
                  </a:lnTo>
                  <a:lnTo>
                    <a:pt x="12662" y="2152"/>
                  </a:lnTo>
                  <a:lnTo>
                    <a:pt x="12738" y="2262"/>
                  </a:lnTo>
                  <a:lnTo>
                    <a:pt x="12806" y="2372"/>
                  </a:lnTo>
                  <a:lnTo>
                    <a:pt x="12874" y="2482"/>
                  </a:lnTo>
                  <a:lnTo>
                    <a:pt x="12933" y="2601"/>
                  </a:lnTo>
                  <a:lnTo>
                    <a:pt x="12984" y="2720"/>
                  </a:lnTo>
                  <a:lnTo>
                    <a:pt x="13034" y="2847"/>
                  </a:lnTo>
                  <a:lnTo>
                    <a:pt x="13077" y="2974"/>
                  </a:lnTo>
                  <a:lnTo>
                    <a:pt x="13111" y="3101"/>
                  </a:lnTo>
                  <a:lnTo>
                    <a:pt x="13145" y="3228"/>
                  </a:lnTo>
                  <a:lnTo>
                    <a:pt x="13170" y="3363"/>
                  </a:lnTo>
                  <a:lnTo>
                    <a:pt x="13187" y="3499"/>
                  </a:lnTo>
                  <a:lnTo>
                    <a:pt x="13195" y="3643"/>
                  </a:lnTo>
                  <a:lnTo>
                    <a:pt x="13204" y="3778"/>
                  </a:lnTo>
                  <a:lnTo>
                    <a:pt x="13195" y="3922"/>
                  </a:lnTo>
                  <a:lnTo>
                    <a:pt x="13187" y="4058"/>
                  </a:lnTo>
                  <a:lnTo>
                    <a:pt x="13170" y="4193"/>
                  </a:lnTo>
                  <a:lnTo>
                    <a:pt x="13145" y="4329"/>
                  </a:lnTo>
                  <a:lnTo>
                    <a:pt x="13111" y="4456"/>
                  </a:lnTo>
                  <a:lnTo>
                    <a:pt x="13077" y="4583"/>
                  </a:lnTo>
                  <a:lnTo>
                    <a:pt x="13034" y="4710"/>
                  </a:lnTo>
                  <a:lnTo>
                    <a:pt x="12984" y="4837"/>
                  </a:lnTo>
                  <a:lnTo>
                    <a:pt x="12933" y="4955"/>
                  </a:lnTo>
                  <a:lnTo>
                    <a:pt x="12874" y="5074"/>
                  </a:lnTo>
                  <a:lnTo>
                    <a:pt x="12806" y="5184"/>
                  </a:lnTo>
                  <a:lnTo>
                    <a:pt x="12738" y="5294"/>
                  </a:lnTo>
                  <a:lnTo>
                    <a:pt x="12662" y="5404"/>
                  </a:lnTo>
                  <a:lnTo>
                    <a:pt x="12577" y="5506"/>
                  </a:lnTo>
                  <a:lnTo>
                    <a:pt x="12492" y="5608"/>
                  </a:lnTo>
                  <a:lnTo>
                    <a:pt x="12399" y="5701"/>
                  </a:lnTo>
                  <a:lnTo>
                    <a:pt x="12306" y="5785"/>
                  </a:lnTo>
                  <a:lnTo>
                    <a:pt x="12213" y="5870"/>
                  </a:lnTo>
                  <a:lnTo>
                    <a:pt x="12111" y="5955"/>
                  </a:lnTo>
                  <a:lnTo>
                    <a:pt x="12001" y="6031"/>
                  </a:lnTo>
                  <a:lnTo>
                    <a:pt x="11891" y="6099"/>
                  </a:lnTo>
                  <a:lnTo>
                    <a:pt x="11781" y="6167"/>
                  </a:lnTo>
                  <a:lnTo>
                    <a:pt x="11662" y="6226"/>
                  </a:lnTo>
                  <a:lnTo>
                    <a:pt x="11544" y="6277"/>
                  </a:lnTo>
                  <a:lnTo>
                    <a:pt x="11417" y="6328"/>
                  </a:lnTo>
                  <a:lnTo>
                    <a:pt x="11290" y="6370"/>
                  </a:lnTo>
                  <a:lnTo>
                    <a:pt x="11163" y="6412"/>
                  </a:lnTo>
                  <a:lnTo>
                    <a:pt x="11027" y="6438"/>
                  </a:lnTo>
                  <a:lnTo>
                    <a:pt x="10900" y="6463"/>
                  </a:lnTo>
                  <a:lnTo>
                    <a:pt x="10765" y="6480"/>
                  </a:lnTo>
                  <a:lnTo>
                    <a:pt x="10621" y="6488"/>
                  </a:lnTo>
                  <a:lnTo>
                    <a:pt x="10485" y="6497"/>
                  </a:lnTo>
                  <a:lnTo>
                    <a:pt x="474" y="6497"/>
                  </a:lnTo>
                  <a:lnTo>
                    <a:pt x="424" y="6505"/>
                  </a:lnTo>
                  <a:lnTo>
                    <a:pt x="373" y="6522"/>
                  </a:lnTo>
                  <a:lnTo>
                    <a:pt x="322" y="6539"/>
                  </a:lnTo>
                  <a:lnTo>
                    <a:pt x="229" y="6582"/>
                  </a:lnTo>
                  <a:lnTo>
                    <a:pt x="153" y="6649"/>
                  </a:lnTo>
                  <a:lnTo>
                    <a:pt x="85" y="6726"/>
                  </a:lnTo>
                  <a:lnTo>
                    <a:pt x="42" y="6819"/>
                  </a:lnTo>
                  <a:lnTo>
                    <a:pt x="26" y="6870"/>
                  </a:lnTo>
                  <a:lnTo>
                    <a:pt x="9" y="6920"/>
                  </a:lnTo>
                  <a:lnTo>
                    <a:pt x="0" y="6971"/>
                  </a:lnTo>
                  <a:lnTo>
                    <a:pt x="0" y="7022"/>
                  </a:lnTo>
                  <a:lnTo>
                    <a:pt x="0" y="7081"/>
                  </a:lnTo>
                  <a:lnTo>
                    <a:pt x="9" y="7132"/>
                  </a:lnTo>
                  <a:lnTo>
                    <a:pt x="26" y="7183"/>
                  </a:lnTo>
                  <a:lnTo>
                    <a:pt x="42" y="7234"/>
                  </a:lnTo>
                  <a:lnTo>
                    <a:pt x="85" y="7318"/>
                  </a:lnTo>
                  <a:lnTo>
                    <a:pt x="153" y="7395"/>
                  </a:lnTo>
                  <a:lnTo>
                    <a:pt x="229" y="7462"/>
                  </a:lnTo>
                  <a:lnTo>
                    <a:pt x="322" y="7513"/>
                  </a:lnTo>
                  <a:lnTo>
                    <a:pt x="373" y="7530"/>
                  </a:lnTo>
                  <a:lnTo>
                    <a:pt x="424" y="7547"/>
                  </a:lnTo>
                  <a:lnTo>
                    <a:pt x="474" y="7547"/>
                  </a:lnTo>
                  <a:lnTo>
                    <a:pt x="525" y="7556"/>
                  </a:lnTo>
                  <a:lnTo>
                    <a:pt x="10485" y="7556"/>
                  </a:lnTo>
                  <a:lnTo>
                    <a:pt x="10680" y="7547"/>
                  </a:lnTo>
                  <a:lnTo>
                    <a:pt x="10866" y="7530"/>
                  </a:lnTo>
                  <a:lnTo>
                    <a:pt x="11061" y="7513"/>
                  </a:lnTo>
                  <a:lnTo>
                    <a:pt x="11247" y="7479"/>
                  </a:lnTo>
                  <a:lnTo>
                    <a:pt x="11425" y="7437"/>
                  </a:lnTo>
                  <a:lnTo>
                    <a:pt x="11603" y="7386"/>
                  </a:lnTo>
                  <a:lnTo>
                    <a:pt x="11781" y="7327"/>
                  </a:lnTo>
                  <a:lnTo>
                    <a:pt x="11950" y="7259"/>
                  </a:lnTo>
                  <a:lnTo>
                    <a:pt x="12120" y="7183"/>
                  </a:lnTo>
                  <a:lnTo>
                    <a:pt x="12281" y="7098"/>
                  </a:lnTo>
                  <a:lnTo>
                    <a:pt x="12442" y="7005"/>
                  </a:lnTo>
                  <a:lnTo>
                    <a:pt x="12594" y="6912"/>
                  </a:lnTo>
                  <a:lnTo>
                    <a:pt x="12738" y="6802"/>
                  </a:lnTo>
                  <a:lnTo>
                    <a:pt x="12882" y="6692"/>
                  </a:lnTo>
                  <a:lnTo>
                    <a:pt x="13018" y="6573"/>
                  </a:lnTo>
                  <a:lnTo>
                    <a:pt x="13153" y="6446"/>
                  </a:lnTo>
                  <a:lnTo>
                    <a:pt x="13280" y="6319"/>
                  </a:lnTo>
                  <a:lnTo>
                    <a:pt x="13399" y="6175"/>
                  </a:lnTo>
                  <a:lnTo>
                    <a:pt x="13509" y="6040"/>
                  </a:lnTo>
                  <a:lnTo>
                    <a:pt x="13610" y="5887"/>
                  </a:lnTo>
                  <a:lnTo>
                    <a:pt x="13712" y="5735"/>
                  </a:lnTo>
                  <a:lnTo>
                    <a:pt x="13805" y="5574"/>
                  </a:lnTo>
                  <a:lnTo>
                    <a:pt x="13890" y="5413"/>
                  </a:lnTo>
                  <a:lnTo>
                    <a:pt x="13958" y="5243"/>
                  </a:lnTo>
                  <a:lnTo>
                    <a:pt x="14025" y="5074"/>
                  </a:lnTo>
                  <a:lnTo>
                    <a:pt x="14085" y="4896"/>
                  </a:lnTo>
                  <a:lnTo>
                    <a:pt x="14136" y="4718"/>
                  </a:lnTo>
                  <a:lnTo>
                    <a:pt x="14178" y="4540"/>
                  </a:lnTo>
                  <a:lnTo>
                    <a:pt x="14212" y="4354"/>
                  </a:lnTo>
                  <a:lnTo>
                    <a:pt x="14237" y="4168"/>
                  </a:lnTo>
                  <a:lnTo>
                    <a:pt x="14254" y="3973"/>
                  </a:lnTo>
                  <a:lnTo>
                    <a:pt x="14263" y="3778"/>
                  </a:lnTo>
                  <a:lnTo>
                    <a:pt x="14254" y="3583"/>
                  </a:lnTo>
                  <a:lnTo>
                    <a:pt x="14237" y="3397"/>
                  </a:lnTo>
                  <a:lnTo>
                    <a:pt x="14212" y="3202"/>
                  </a:lnTo>
                  <a:lnTo>
                    <a:pt x="14178" y="3016"/>
                  </a:lnTo>
                  <a:lnTo>
                    <a:pt x="14136" y="2838"/>
                  </a:lnTo>
                  <a:lnTo>
                    <a:pt x="14085" y="2660"/>
                  </a:lnTo>
                  <a:lnTo>
                    <a:pt x="14025" y="2482"/>
                  </a:lnTo>
                  <a:lnTo>
                    <a:pt x="13958" y="2313"/>
                  </a:lnTo>
                  <a:lnTo>
                    <a:pt x="13890" y="2144"/>
                  </a:lnTo>
                  <a:lnTo>
                    <a:pt x="13805" y="1983"/>
                  </a:lnTo>
                  <a:lnTo>
                    <a:pt x="13712" y="1822"/>
                  </a:lnTo>
                  <a:lnTo>
                    <a:pt x="13610" y="1669"/>
                  </a:lnTo>
                  <a:lnTo>
                    <a:pt x="13509" y="1525"/>
                  </a:lnTo>
                  <a:lnTo>
                    <a:pt x="13399" y="1381"/>
                  </a:lnTo>
                  <a:lnTo>
                    <a:pt x="13280" y="1237"/>
                  </a:lnTo>
                  <a:lnTo>
                    <a:pt x="13153" y="1110"/>
                  </a:lnTo>
                  <a:lnTo>
                    <a:pt x="13018" y="983"/>
                  </a:lnTo>
                  <a:lnTo>
                    <a:pt x="12882" y="865"/>
                  </a:lnTo>
                  <a:lnTo>
                    <a:pt x="12738" y="755"/>
                  </a:lnTo>
                  <a:lnTo>
                    <a:pt x="12594" y="653"/>
                  </a:lnTo>
                  <a:lnTo>
                    <a:pt x="12442" y="551"/>
                  </a:lnTo>
                  <a:lnTo>
                    <a:pt x="12281" y="458"/>
                  </a:lnTo>
                  <a:lnTo>
                    <a:pt x="12120" y="374"/>
                  </a:lnTo>
                  <a:lnTo>
                    <a:pt x="11950" y="297"/>
                  </a:lnTo>
                  <a:lnTo>
                    <a:pt x="11781" y="230"/>
                  </a:lnTo>
                  <a:lnTo>
                    <a:pt x="11603" y="170"/>
                  </a:lnTo>
                  <a:lnTo>
                    <a:pt x="11425" y="119"/>
                  </a:lnTo>
                  <a:lnTo>
                    <a:pt x="11247" y="77"/>
                  </a:lnTo>
                  <a:lnTo>
                    <a:pt x="11061" y="43"/>
                  </a:lnTo>
                  <a:lnTo>
                    <a:pt x="10866" y="26"/>
                  </a:lnTo>
                  <a:lnTo>
                    <a:pt x="10680" y="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5373;p32"/>
            <p:cNvSpPr/>
            <p:nvPr/>
          </p:nvSpPr>
          <p:spPr>
            <a:xfrm>
              <a:off x="4545350" y="3398250"/>
              <a:ext cx="356575" cy="188900"/>
            </a:xfrm>
            <a:custGeom>
              <a:avLst/>
              <a:gdLst/>
              <a:ahLst/>
              <a:cxnLst/>
              <a:rect l="l" t="t" r="r" b="b"/>
              <a:pathLst>
                <a:path w="14263" h="7556" fill="none" extrusionOk="0">
                  <a:moveTo>
                    <a:pt x="10485" y="1"/>
                  </a:moveTo>
                  <a:lnTo>
                    <a:pt x="10485" y="1"/>
                  </a:lnTo>
                  <a:lnTo>
                    <a:pt x="10324" y="9"/>
                  </a:lnTo>
                  <a:lnTo>
                    <a:pt x="10163" y="18"/>
                  </a:lnTo>
                  <a:lnTo>
                    <a:pt x="10002" y="35"/>
                  </a:lnTo>
                  <a:lnTo>
                    <a:pt x="9850" y="60"/>
                  </a:lnTo>
                  <a:lnTo>
                    <a:pt x="9689" y="86"/>
                  </a:lnTo>
                  <a:lnTo>
                    <a:pt x="9537" y="128"/>
                  </a:lnTo>
                  <a:lnTo>
                    <a:pt x="9384" y="170"/>
                  </a:lnTo>
                  <a:lnTo>
                    <a:pt x="9232" y="221"/>
                  </a:lnTo>
                  <a:lnTo>
                    <a:pt x="9079" y="272"/>
                  </a:lnTo>
                  <a:lnTo>
                    <a:pt x="8935" y="340"/>
                  </a:lnTo>
                  <a:lnTo>
                    <a:pt x="8791" y="407"/>
                  </a:lnTo>
                  <a:lnTo>
                    <a:pt x="8647" y="475"/>
                  </a:lnTo>
                  <a:lnTo>
                    <a:pt x="8512" y="560"/>
                  </a:lnTo>
                  <a:lnTo>
                    <a:pt x="8376" y="645"/>
                  </a:lnTo>
                  <a:lnTo>
                    <a:pt x="8249" y="738"/>
                  </a:lnTo>
                  <a:lnTo>
                    <a:pt x="8122" y="831"/>
                  </a:lnTo>
                  <a:lnTo>
                    <a:pt x="8122" y="831"/>
                  </a:lnTo>
                  <a:lnTo>
                    <a:pt x="8080" y="873"/>
                  </a:lnTo>
                  <a:lnTo>
                    <a:pt x="8046" y="907"/>
                  </a:lnTo>
                  <a:lnTo>
                    <a:pt x="8012" y="949"/>
                  </a:lnTo>
                  <a:lnTo>
                    <a:pt x="7987" y="1000"/>
                  </a:lnTo>
                  <a:lnTo>
                    <a:pt x="7944" y="1093"/>
                  </a:lnTo>
                  <a:lnTo>
                    <a:pt x="7927" y="1187"/>
                  </a:lnTo>
                  <a:lnTo>
                    <a:pt x="7927" y="1288"/>
                  </a:lnTo>
                  <a:lnTo>
                    <a:pt x="7944" y="1390"/>
                  </a:lnTo>
                  <a:lnTo>
                    <a:pt x="7961" y="1441"/>
                  </a:lnTo>
                  <a:lnTo>
                    <a:pt x="7978" y="1491"/>
                  </a:lnTo>
                  <a:lnTo>
                    <a:pt x="8004" y="1534"/>
                  </a:lnTo>
                  <a:lnTo>
                    <a:pt x="8038" y="1576"/>
                  </a:lnTo>
                  <a:lnTo>
                    <a:pt x="8038" y="1576"/>
                  </a:lnTo>
                  <a:lnTo>
                    <a:pt x="8071" y="1619"/>
                  </a:lnTo>
                  <a:lnTo>
                    <a:pt x="8114" y="1652"/>
                  </a:lnTo>
                  <a:lnTo>
                    <a:pt x="8156" y="1686"/>
                  </a:lnTo>
                  <a:lnTo>
                    <a:pt x="8198" y="1712"/>
                  </a:lnTo>
                  <a:lnTo>
                    <a:pt x="8292" y="1754"/>
                  </a:lnTo>
                  <a:lnTo>
                    <a:pt x="8393" y="1771"/>
                  </a:lnTo>
                  <a:lnTo>
                    <a:pt x="8495" y="1779"/>
                  </a:lnTo>
                  <a:lnTo>
                    <a:pt x="8597" y="1754"/>
                  </a:lnTo>
                  <a:lnTo>
                    <a:pt x="8647" y="1737"/>
                  </a:lnTo>
                  <a:lnTo>
                    <a:pt x="8690" y="1720"/>
                  </a:lnTo>
                  <a:lnTo>
                    <a:pt x="8741" y="1695"/>
                  </a:lnTo>
                  <a:lnTo>
                    <a:pt x="8783" y="1661"/>
                  </a:lnTo>
                  <a:lnTo>
                    <a:pt x="8783" y="1661"/>
                  </a:lnTo>
                  <a:lnTo>
                    <a:pt x="8969" y="1525"/>
                  </a:lnTo>
                  <a:lnTo>
                    <a:pt x="9164" y="1407"/>
                  </a:lnTo>
                  <a:lnTo>
                    <a:pt x="9367" y="1305"/>
                  </a:lnTo>
                  <a:lnTo>
                    <a:pt x="9579" y="1220"/>
                  </a:lnTo>
                  <a:lnTo>
                    <a:pt x="9799" y="1153"/>
                  </a:lnTo>
                  <a:lnTo>
                    <a:pt x="10028" y="1102"/>
                  </a:lnTo>
                  <a:lnTo>
                    <a:pt x="10257" y="1068"/>
                  </a:lnTo>
                  <a:lnTo>
                    <a:pt x="10485" y="1060"/>
                  </a:lnTo>
                  <a:lnTo>
                    <a:pt x="10485" y="1060"/>
                  </a:lnTo>
                  <a:lnTo>
                    <a:pt x="10621" y="1068"/>
                  </a:lnTo>
                  <a:lnTo>
                    <a:pt x="10765" y="1076"/>
                  </a:lnTo>
                  <a:lnTo>
                    <a:pt x="10900" y="1093"/>
                  </a:lnTo>
                  <a:lnTo>
                    <a:pt x="11027" y="1119"/>
                  </a:lnTo>
                  <a:lnTo>
                    <a:pt x="11163" y="1144"/>
                  </a:lnTo>
                  <a:lnTo>
                    <a:pt x="11290" y="1187"/>
                  </a:lnTo>
                  <a:lnTo>
                    <a:pt x="11417" y="1229"/>
                  </a:lnTo>
                  <a:lnTo>
                    <a:pt x="11544" y="1280"/>
                  </a:lnTo>
                  <a:lnTo>
                    <a:pt x="11662" y="1331"/>
                  </a:lnTo>
                  <a:lnTo>
                    <a:pt x="11781" y="1390"/>
                  </a:lnTo>
                  <a:lnTo>
                    <a:pt x="11891" y="1458"/>
                  </a:lnTo>
                  <a:lnTo>
                    <a:pt x="12001" y="1525"/>
                  </a:lnTo>
                  <a:lnTo>
                    <a:pt x="12111" y="1602"/>
                  </a:lnTo>
                  <a:lnTo>
                    <a:pt x="12213" y="1686"/>
                  </a:lnTo>
                  <a:lnTo>
                    <a:pt x="12306" y="1771"/>
                  </a:lnTo>
                  <a:lnTo>
                    <a:pt x="12399" y="1856"/>
                  </a:lnTo>
                  <a:lnTo>
                    <a:pt x="12492" y="1957"/>
                  </a:lnTo>
                  <a:lnTo>
                    <a:pt x="12577" y="2050"/>
                  </a:lnTo>
                  <a:lnTo>
                    <a:pt x="12662" y="2152"/>
                  </a:lnTo>
                  <a:lnTo>
                    <a:pt x="12738" y="2262"/>
                  </a:lnTo>
                  <a:lnTo>
                    <a:pt x="12806" y="2372"/>
                  </a:lnTo>
                  <a:lnTo>
                    <a:pt x="12874" y="2482"/>
                  </a:lnTo>
                  <a:lnTo>
                    <a:pt x="12933" y="2601"/>
                  </a:lnTo>
                  <a:lnTo>
                    <a:pt x="12984" y="2720"/>
                  </a:lnTo>
                  <a:lnTo>
                    <a:pt x="13034" y="2847"/>
                  </a:lnTo>
                  <a:lnTo>
                    <a:pt x="13077" y="2974"/>
                  </a:lnTo>
                  <a:lnTo>
                    <a:pt x="13111" y="3101"/>
                  </a:lnTo>
                  <a:lnTo>
                    <a:pt x="13145" y="3228"/>
                  </a:lnTo>
                  <a:lnTo>
                    <a:pt x="13170" y="3363"/>
                  </a:lnTo>
                  <a:lnTo>
                    <a:pt x="13187" y="3499"/>
                  </a:lnTo>
                  <a:lnTo>
                    <a:pt x="13195" y="3643"/>
                  </a:lnTo>
                  <a:lnTo>
                    <a:pt x="13204" y="3778"/>
                  </a:lnTo>
                  <a:lnTo>
                    <a:pt x="13204" y="3778"/>
                  </a:lnTo>
                  <a:lnTo>
                    <a:pt x="13195" y="3922"/>
                  </a:lnTo>
                  <a:lnTo>
                    <a:pt x="13187" y="4058"/>
                  </a:lnTo>
                  <a:lnTo>
                    <a:pt x="13170" y="4193"/>
                  </a:lnTo>
                  <a:lnTo>
                    <a:pt x="13145" y="4329"/>
                  </a:lnTo>
                  <a:lnTo>
                    <a:pt x="13111" y="4456"/>
                  </a:lnTo>
                  <a:lnTo>
                    <a:pt x="13077" y="4583"/>
                  </a:lnTo>
                  <a:lnTo>
                    <a:pt x="13034" y="4710"/>
                  </a:lnTo>
                  <a:lnTo>
                    <a:pt x="12984" y="4837"/>
                  </a:lnTo>
                  <a:lnTo>
                    <a:pt x="12933" y="4955"/>
                  </a:lnTo>
                  <a:lnTo>
                    <a:pt x="12874" y="5074"/>
                  </a:lnTo>
                  <a:lnTo>
                    <a:pt x="12806" y="5184"/>
                  </a:lnTo>
                  <a:lnTo>
                    <a:pt x="12738" y="5294"/>
                  </a:lnTo>
                  <a:lnTo>
                    <a:pt x="12662" y="5404"/>
                  </a:lnTo>
                  <a:lnTo>
                    <a:pt x="12577" y="5506"/>
                  </a:lnTo>
                  <a:lnTo>
                    <a:pt x="12492" y="5608"/>
                  </a:lnTo>
                  <a:lnTo>
                    <a:pt x="12399" y="5701"/>
                  </a:lnTo>
                  <a:lnTo>
                    <a:pt x="12306" y="5785"/>
                  </a:lnTo>
                  <a:lnTo>
                    <a:pt x="12213" y="5870"/>
                  </a:lnTo>
                  <a:lnTo>
                    <a:pt x="12111" y="5955"/>
                  </a:lnTo>
                  <a:lnTo>
                    <a:pt x="12001" y="6031"/>
                  </a:lnTo>
                  <a:lnTo>
                    <a:pt x="11891" y="6099"/>
                  </a:lnTo>
                  <a:lnTo>
                    <a:pt x="11781" y="6167"/>
                  </a:lnTo>
                  <a:lnTo>
                    <a:pt x="11662" y="6226"/>
                  </a:lnTo>
                  <a:lnTo>
                    <a:pt x="11544" y="6277"/>
                  </a:lnTo>
                  <a:lnTo>
                    <a:pt x="11417" y="6328"/>
                  </a:lnTo>
                  <a:lnTo>
                    <a:pt x="11290" y="6370"/>
                  </a:lnTo>
                  <a:lnTo>
                    <a:pt x="11163" y="6412"/>
                  </a:lnTo>
                  <a:lnTo>
                    <a:pt x="11027" y="6438"/>
                  </a:lnTo>
                  <a:lnTo>
                    <a:pt x="10900" y="6463"/>
                  </a:lnTo>
                  <a:lnTo>
                    <a:pt x="10765" y="6480"/>
                  </a:lnTo>
                  <a:lnTo>
                    <a:pt x="10621" y="6488"/>
                  </a:lnTo>
                  <a:lnTo>
                    <a:pt x="10485" y="6497"/>
                  </a:lnTo>
                  <a:lnTo>
                    <a:pt x="525" y="6497"/>
                  </a:lnTo>
                  <a:lnTo>
                    <a:pt x="525" y="6497"/>
                  </a:lnTo>
                  <a:lnTo>
                    <a:pt x="474" y="6497"/>
                  </a:lnTo>
                  <a:lnTo>
                    <a:pt x="424" y="6505"/>
                  </a:lnTo>
                  <a:lnTo>
                    <a:pt x="373" y="6522"/>
                  </a:lnTo>
                  <a:lnTo>
                    <a:pt x="322" y="6539"/>
                  </a:lnTo>
                  <a:lnTo>
                    <a:pt x="229" y="6582"/>
                  </a:lnTo>
                  <a:lnTo>
                    <a:pt x="153" y="6649"/>
                  </a:lnTo>
                  <a:lnTo>
                    <a:pt x="85" y="6726"/>
                  </a:lnTo>
                  <a:lnTo>
                    <a:pt x="42" y="6819"/>
                  </a:lnTo>
                  <a:lnTo>
                    <a:pt x="26" y="6870"/>
                  </a:lnTo>
                  <a:lnTo>
                    <a:pt x="9" y="6920"/>
                  </a:lnTo>
                  <a:lnTo>
                    <a:pt x="0" y="6971"/>
                  </a:lnTo>
                  <a:lnTo>
                    <a:pt x="0" y="7022"/>
                  </a:lnTo>
                  <a:lnTo>
                    <a:pt x="0" y="7022"/>
                  </a:lnTo>
                  <a:lnTo>
                    <a:pt x="0" y="7081"/>
                  </a:lnTo>
                  <a:lnTo>
                    <a:pt x="9" y="7132"/>
                  </a:lnTo>
                  <a:lnTo>
                    <a:pt x="26" y="7183"/>
                  </a:lnTo>
                  <a:lnTo>
                    <a:pt x="42" y="7234"/>
                  </a:lnTo>
                  <a:lnTo>
                    <a:pt x="85" y="7318"/>
                  </a:lnTo>
                  <a:lnTo>
                    <a:pt x="153" y="7395"/>
                  </a:lnTo>
                  <a:lnTo>
                    <a:pt x="229" y="7462"/>
                  </a:lnTo>
                  <a:lnTo>
                    <a:pt x="322" y="7513"/>
                  </a:lnTo>
                  <a:lnTo>
                    <a:pt x="373" y="7530"/>
                  </a:lnTo>
                  <a:lnTo>
                    <a:pt x="424" y="7547"/>
                  </a:lnTo>
                  <a:lnTo>
                    <a:pt x="474" y="7547"/>
                  </a:lnTo>
                  <a:lnTo>
                    <a:pt x="525" y="7556"/>
                  </a:lnTo>
                  <a:lnTo>
                    <a:pt x="10485" y="7556"/>
                  </a:lnTo>
                  <a:lnTo>
                    <a:pt x="10485" y="7556"/>
                  </a:lnTo>
                  <a:lnTo>
                    <a:pt x="10680" y="7547"/>
                  </a:lnTo>
                  <a:lnTo>
                    <a:pt x="10866" y="7530"/>
                  </a:lnTo>
                  <a:lnTo>
                    <a:pt x="11061" y="7513"/>
                  </a:lnTo>
                  <a:lnTo>
                    <a:pt x="11247" y="7479"/>
                  </a:lnTo>
                  <a:lnTo>
                    <a:pt x="11425" y="7437"/>
                  </a:lnTo>
                  <a:lnTo>
                    <a:pt x="11603" y="7386"/>
                  </a:lnTo>
                  <a:lnTo>
                    <a:pt x="11781" y="7327"/>
                  </a:lnTo>
                  <a:lnTo>
                    <a:pt x="11950" y="7259"/>
                  </a:lnTo>
                  <a:lnTo>
                    <a:pt x="12120" y="7183"/>
                  </a:lnTo>
                  <a:lnTo>
                    <a:pt x="12281" y="7098"/>
                  </a:lnTo>
                  <a:lnTo>
                    <a:pt x="12442" y="7005"/>
                  </a:lnTo>
                  <a:lnTo>
                    <a:pt x="12594" y="6912"/>
                  </a:lnTo>
                  <a:lnTo>
                    <a:pt x="12738" y="6802"/>
                  </a:lnTo>
                  <a:lnTo>
                    <a:pt x="12882" y="6692"/>
                  </a:lnTo>
                  <a:lnTo>
                    <a:pt x="13018" y="6573"/>
                  </a:lnTo>
                  <a:lnTo>
                    <a:pt x="13153" y="6446"/>
                  </a:lnTo>
                  <a:lnTo>
                    <a:pt x="13280" y="6319"/>
                  </a:lnTo>
                  <a:lnTo>
                    <a:pt x="13399" y="6175"/>
                  </a:lnTo>
                  <a:lnTo>
                    <a:pt x="13509" y="6040"/>
                  </a:lnTo>
                  <a:lnTo>
                    <a:pt x="13610" y="5887"/>
                  </a:lnTo>
                  <a:lnTo>
                    <a:pt x="13712" y="5735"/>
                  </a:lnTo>
                  <a:lnTo>
                    <a:pt x="13805" y="5574"/>
                  </a:lnTo>
                  <a:lnTo>
                    <a:pt x="13890" y="5413"/>
                  </a:lnTo>
                  <a:lnTo>
                    <a:pt x="13958" y="5243"/>
                  </a:lnTo>
                  <a:lnTo>
                    <a:pt x="14025" y="5074"/>
                  </a:lnTo>
                  <a:lnTo>
                    <a:pt x="14085" y="4896"/>
                  </a:lnTo>
                  <a:lnTo>
                    <a:pt x="14136" y="4718"/>
                  </a:lnTo>
                  <a:lnTo>
                    <a:pt x="14178" y="4540"/>
                  </a:lnTo>
                  <a:lnTo>
                    <a:pt x="14212" y="4354"/>
                  </a:lnTo>
                  <a:lnTo>
                    <a:pt x="14237" y="4168"/>
                  </a:lnTo>
                  <a:lnTo>
                    <a:pt x="14254" y="3973"/>
                  </a:lnTo>
                  <a:lnTo>
                    <a:pt x="14263" y="3778"/>
                  </a:lnTo>
                  <a:lnTo>
                    <a:pt x="14263" y="3778"/>
                  </a:lnTo>
                  <a:lnTo>
                    <a:pt x="14254" y="3583"/>
                  </a:lnTo>
                  <a:lnTo>
                    <a:pt x="14237" y="3397"/>
                  </a:lnTo>
                  <a:lnTo>
                    <a:pt x="14212" y="3202"/>
                  </a:lnTo>
                  <a:lnTo>
                    <a:pt x="14178" y="3016"/>
                  </a:lnTo>
                  <a:lnTo>
                    <a:pt x="14136" y="2838"/>
                  </a:lnTo>
                  <a:lnTo>
                    <a:pt x="14085" y="2660"/>
                  </a:lnTo>
                  <a:lnTo>
                    <a:pt x="14025" y="2482"/>
                  </a:lnTo>
                  <a:lnTo>
                    <a:pt x="13958" y="2313"/>
                  </a:lnTo>
                  <a:lnTo>
                    <a:pt x="13890" y="2144"/>
                  </a:lnTo>
                  <a:lnTo>
                    <a:pt x="13805" y="1983"/>
                  </a:lnTo>
                  <a:lnTo>
                    <a:pt x="13712" y="1822"/>
                  </a:lnTo>
                  <a:lnTo>
                    <a:pt x="13610" y="1669"/>
                  </a:lnTo>
                  <a:lnTo>
                    <a:pt x="13509" y="1525"/>
                  </a:lnTo>
                  <a:lnTo>
                    <a:pt x="13399" y="1381"/>
                  </a:lnTo>
                  <a:lnTo>
                    <a:pt x="13280" y="1237"/>
                  </a:lnTo>
                  <a:lnTo>
                    <a:pt x="13153" y="1110"/>
                  </a:lnTo>
                  <a:lnTo>
                    <a:pt x="13018" y="983"/>
                  </a:lnTo>
                  <a:lnTo>
                    <a:pt x="12882" y="865"/>
                  </a:lnTo>
                  <a:lnTo>
                    <a:pt x="12738" y="755"/>
                  </a:lnTo>
                  <a:lnTo>
                    <a:pt x="12594" y="653"/>
                  </a:lnTo>
                  <a:lnTo>
                    <a:pt x="12442" y="551"/>
                  </a:lnTo>
                  <a:lnTo>
                    <a:pt x="12281" y="458"/>
                  </a:lnTo>
                  <a:lnTo>
                    <a:pt x="12120" y="374"/>
                  </a:lnTo>
                  <a:lnTo>
                    <a:pt x="11950" y="297"/>
                  </a:lnTo>
                  <a:lnTo>
                    <a:pt x="11781" y="230"/>
                  </a:lnTo>
                  <a:lnTo>
                    <a:pt x="11603" y="170"/>
                  </a:lnTo>
                  <a:lnTo>
                    <a:pt x="11425" y="119"/>
                  </a:lnTo>
                  <a:lnTo>
                    <a:pt x="11247" y="77"/>
                  </a:lnTo>
                  <a:lnTo>
                    <a:pt x="11061" y="43"/>
                  </a:lnTo>
                  <a:lnTo>
                    <a:pt x="10866" y="26"/>
                  </a:lnTo>
                  <a:lnTo>
                    <a:pt x="10680" y="9"/>
                  </a:lnTo>
                  <a:lnTo>
                    <a:pt x="10485" y="1"/>
                  </a:lnTo>
                  <a:lnTo>
                    <a:pt x="10485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5374;p32"/>
            <p:cNvSpPr/>
            <p:nvPr/>
          </p:nvSpPr>
          <p:spPr>
            <a:xfrm>
              <a:off x="4807475" y="33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5375;p32"/>
            <p:cNvSpPr/>
            <p:nvPr/>
          </p:nvSpPr>
          <p:spPr>
            <a:xfrm>
              <a:off x="4519925" y="3507725"/>
              <a:ext cx="167950" cy="26500"/>
            </a:xfrm>
            <a:custGeom>
              <a:avLst/>
              <a:gdLst/>
              <a:ahLst/>
              <a:cxnLst/>
              <a:rect l="l" t="t" r="r" b="b"/>
              <a:pathLst>
                <a:path w="6718" h="1060" extrusionOk="0">
                  <a:moveTo>
                    <a:pt x="475" y="1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3" y="43"/>
                  </a:lnTo>
                  <a:lnTo>
                    <a:pt x="238" y="94"/>
                  </a:lnTo>
                  <a:lnTo>
                    <a:pt x="153" y="153"/>
                  </a:lnTo>
                  <a:lnTo>
                    <a:pt x="94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53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6243" y="1059"/>
                  </a:lnTo>
                  <a:lnTo>
                    <a:pt x="6294" y="1051"/>
                  </a:lnTo>
                  <a:lnTo>
                    <a:pt x="6344" y="1034"/>
                  </a:lnTo>
                  <a:lnTo>
                    <a:pt x="6395" y="1017"/>
                  </a:lnTo>
                  <a:lnTo>
                    <a:pt x="6480" y="966"/>
                  </a:lnTo>
                  <a:lnTo>
                    <a:pt x="6565" y="907"/>
                  </a:lnTo>
                  <a:lnTo>
                    <a:pt x="6624" y="831"/>
                  </a:lnTo>
                  <a:lnTo>
                    <a:pt x="6675" y="737"/>
                  </a:lnTo>
                  <a:lnTo>
                    <a:pt x="6692" y="687"/>
                  </a:lnTo>
                  <a:lnTo>
                    <a:pt x="6709" y="636"/>
                  </a:lnTo>
                  <a:lnTo>
                    <a:pt x="6717" y="585"/>
                  </a:lnTo>
                  <a:lnTo>
                    <a:pt x="6717" y="534"/>
                  </a:lnTo>
                  <a:lnTo>
                    <a:pt x="6717" y="475"/>
                  </a:lnTo>
                  <a:lnTo>
                    <a:pt x="6709" y="424"/>
                  </a:lnTo>
                  <a:lnTo>
                    <a:pt x="6692" y="373"/>
                  </a:lnTo>
                  <a:lnTo>
                    <a:pt x="6675" y="322"/>
                  </a:lnTo>
                  <a:lnTo>
                    <a:pt x="6624" y="238"/>
                  </a:lnTo>
                  <a:lnTo>
                    <a:pt x="6565" y="153"/>
                  </a:lnTo>
                  <a:lnTo>
                    <a:pt x="6480" y="94"/>
                  </a:lnTo>
                  <a:lnTo>
                    <a:pt x="6395" y="43"/>
                  </a:lnTo>
                  <a:lnTo>
                    <a:pt x="6344" y="26"/>
                  </a:lnTo>
                  <a:lnTo>
                    <a:pt x="6294" y="9"/>
                  </a:lnTo>
                  <a:lnTo>
                    <a:pt x="62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5376;p32"/>
            <p:cNvSpPr/>
            <p:nvPr/>
          </p:nvSpPr>
          <p:spPr>
            <a:xfrm>
              <a:off x="4519925" y="3507725"/>
              <a:ext cx="167950" cy="26500"/>
            </a:xfrm>
            <a:custGeom>
              <a:avLst/>
              <a:gdLst/>
              <a:ahLst/>
              <a:cxnLst/>
              <a:rect l="l" t="t" r="r" b="b"/>
              <a:pathLst>
                <a:path w="6718" h="1060" fill="none" extrusionOk="0">
                  <a:moveTo>
                    <a:pt x="526" y="1059"/>
                  </a:moveTo>
                  <a:lnTo>
                    <a:pt x="6183" y="1059"/>
                  </a:lnTo>
                  <a:lnTo>
                    <a:pt x="6183" y="1059"/>
                  </a:lnTo>
                  <a:lnTo>
                    <a:pt x="6243" y="1059"/>
                  </a:lnTo>
                  <a:lnTo>
                    <a:pt x="6294" y="1051"/>
                  </a:lnTo>
                  <a:lnTo>
                    <a:pt x="6344" y="1034"/>
                  </a:lnTo>
                  <a:lnTo>
                    <a:pt x="6395" y="1017"/>
                  </a:lnTo>
                  <a:lnTo>
                    <a:pt x="6480" y="966"/>
                  </a:lnTo>
                  <a:lnTo>
                    <a:pt x="6565" y="907"/>
                  </a:lnTo>
                  <a:lnTo>
                    <a:pt x="6624" y="831"/>
                  </a:lnTo>
                  <a:lnTo>
                    <a:pt x="6675" y="737"/>
                  </a:lnTo>
                  <a:lnTo>
                    <a:pt x="6692" y="687"/>
                  </a:lnTo>
                  <a:lnTo>
                    <a:pt x="6709" y="636"/>
                  </a:lnTo>
                  <a:lnTo>
                    <a:pt x="6717" y="585"/>
                  </a:lnTo>
                  <a:lnTo>
                    <a:pt x="6717" y="534"/>
                  </a:lnTo>
                  <a:lnTo>
                    <a:pt x="6717" y="534"/>
                  </a:lnTo>
                  <a:lnTo>
                    <a:pt x="6717" y="475"/>
                  </a:lnTo>
                  <a:lnTo>
                    <a:pt x="6709" y="424"/>
                  </a:lnTo>
                  <a:lnTo>
                    <a:pt x="6692" y="373"/>
                  </a:lnTo>
                  <a:lnTo>
                    <a:pt x="6675" y="322"/>
                  </a:lnTo>
                  <a:lnTo>
                    <a:pt x="6624" y="238"/>
                  </a:lnTo>
                  <a:lnTo>
                    <a:pt x="6565" y="153"/>
                  </a:lnTo>
                  <a:lnTo>
                    <a:pt x="6480" y="94"/>
                  </a:lnTo>
                  <a:lnTo>
                    <a:pt x="6395" y="43"/>
                  </a:lnTo>
                  <a:lnTo>
                    <a:pt x="6344" y="26"/>
                  </a:lnTo>
                  <a:lnTo>
                    <a:pt x="6294" y="9"/>
                  </a:lnTo>
                  <a:lnTo>
                    <a:pt x="6243" y="1"/>
                  </a:lnTo>
                  <a:lnTo>
                    <a:pt x="6183" y="1"/>
                  </a:lnTo>
                  <a:lnTo>
                    <a:pt x="526" y="1"/>
                  </a:ln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3" y="43"/>
                  </a:lnTo>
                  <a:lnTo>
                    <a:pt x="238" y="94"/>
                  </a:lnTo>
                  <a:lnTo>
                    <a:pt x="153" y="153"/>
                  </a:lnTo>
                  <a:lnTo>
                    <a:pt x="94" y="238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26" y="687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53" y="907"/>
                  </a:lnTo>
                  <a:lnTo>
                    <a:pt x="238" y="966"/>
                  </a:lnTo>
                  <a:lnTo>
                    <a:pt x="323" y="1017"/>
                  </a:lnTo>
                  <a:lnTo>
                    <a:pt x="373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526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5377;p32"/>
            <p:cNvSpPr/>
            <p:nvPr/>
          </p:nvSpPr>
          <p:spPr>
            <a:xfrm>
              <a:off x="4533050" y="353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5378;p32"/>
            <p:cNvSpPr/>
            <p:nvPr/>
          </p:nvSpPr>
          <p:spPr>
            <a:xfrm>
              <a:off x="4450050" y="3613600"/>
              <a:ext cx="301750" cy="162000"/>
            </a:xfrm>
            <a:custGeom>
              <a:avLst/>
              <a:gdLst/>
              <a:ahLst/>
              <a:cxnLst/>
              <a:rect l="l" t="t" r="r" b="b"/>
              <a:pathLst>
                <a:path w="12070" h="6480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61"/>
                  </a:lnTo>
                  <a:lnTo>
                    <a:pt x="86" y="237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18" y="686"/>
                  </a:lnTo>
                  <a:lnTo>
                    <a:pt x="43" y="737"/>
                  </a:lnTo>
                  <a:lnTo>
                    <a:pt x="86" y="830"/>
                  </a:lnTo>
                  <a:lnTo>
                    <a:pt x="153" y="906"/>
                  </a:lnTo>
                  <a:lnTo>
                    <a:pt x="230" y="974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8834" y="1059"/>
                  </a:lnTo>
                  <a:lnTo>
                    <a:pt x="8945" y="1067"/>
                  </a:lnTo>
                  <a:lnTo>
                    <a:pt x="9055" y="1076"/>
                  </a:lnTo>
                  <a:lnTo>
                    <a:pt x="9165" y="1084"/>
                  </a:lnTo>
                  <a:lnTo>
                    <a:pt x="9275" y="1101"/>
                  </a:lnTo>
                  <a:lnTo>
                    <a:pt x="9377" y="1127"/>
                  </a:lnTo>
                  <a:lnTo>
                    <a:pt x="9478" y="1161"/>
                  </a:lnTo>
                  <a:lnTo>
                    <a:pt x="9580" y="1194"/>
                  </a:lnTo>
                  <a:lnTo>
                    <a:pt x="9681" y="1228"/>
                  </a:lnTo>
                  <a:lnTo>
                    <a:pt x="9775" y="1279"/>
                  </a:lnTo>
                  <a:lnTo>
                    <a:pt x="9868" y="1321"/>
                  </a:lnTo>
                  <a:lnTo>
                    <a:pt x="10046" y="1432"/>
                  </a:lnTo>
                  <a:lnTo>
                    <a:pt x="10215" y="1559"/>
                  </a:lnTo>
                  <a:lnTo>
                    <a:pt x="10376" y="1703"/>
                  </a:lnTo>
                  <a:lnTo>
                    <a:pt x="10511" y="1855"/>
                  </a:lnTo>
                  <a:lnTo>
                    <a:pt x="10638" y="2024"/>
                  </a:lnTo>
                  <a:lnTo>
                    <a:pt x="10749" y="2202"/>
                  </a:lnTo>
                  <a:lnTo>
                    <a:pt x="10799" y="2295"/>
                  </a:lnTo>
                  <a:lnTo>
                    <a:pt x="10842" y="2389"/>
                  </a:lnTo>
                  <a:lnTo>
                    <a:pt x="10876" y="2490"/>
                  </a:lnTo>
                  <a:lnTo>
                    <a:pt x="10909" y="2592"/>
                  </a:lnTo>
                  <a:lnTo>
                    <a:pt x="10943" y="2694"/>
                  </a:lnTo>
                  <a:lnTo>
                    <a:pt x="10969" y="2804"/>
                  </a:lnTo>
                  <a:lnTo>
                    <a:pt x="10986" y="2905"/>
                  </a:lnTo>
                  <a:lnTo>
                    <a:pt x="11003" y="3015"/>
                  </a:lnTo>
                  <a:lnTo>
                    <a:pt x="11011" y="3125"/>
                  </a:lnTo>
                  <a:lnTo>
                    <a:pt x="11011" y="3236"/>
                  </a:lnTo>
                  <a:lnTo>
                    <a:pt x="11011" y="3354"/>
                  </a:lnTo>
                  <a:lnTo>
                    <a:pt x="11003" y="3464"/>
                  </a:lnTo>
                  <a:lnTo>
                    <a:pt x="10986" y="3574"/>
                  </a:lnTo>
                  <a:lnTo>
                    <a:pt x="10969" y="3676"/>
                  </a:lnTo>
                  <a:lnTo>
                    <a:pt x="10943" y="3786"/>
                  </a:lnTo>
                  <a:lnTo>
                    <a:pt x="10909" y="3888"/>
                  </a:lnTo>
                  <a:lnTo>
                    <a:pt x="10876" y="3989"/>
                  </a:lnTo>
                  <a:lnTo>
                    <a:pt x="10842" y="4083"/>
                  </a:lnTo>
                  <a:lnTo>
                    <a:pt x="10799" y="4184"/>
                  </a:lnTo>
                  <a:lnTo>
                    <a:pt x="10749" y="4277"/>
                  </a:lnTo>
                  <a:lnTo>
                    <a:pt x="10638" y="4455"/>
                  </a:lnTo>
                  <a:lnTo>
                    <a:pt x="10511" y="4625"/>
                  </a:lnTo>
                  <a:lnTo>
                    <a:pt x="10376" y="4777"/>
                  </a:lnTo>
                  <a:lnTo>
                    <a:pt x="10215" y="4921"/>
                  </a:lnTo>
                  <a:lnTo>
                    <a:pt x="10046" y="5048"/>
                  </a:lnTo>
                  <a:lnTo>
                    <a:pt x="9868" y="5158"/>
                  </a:lnTo>
                  <a:lnTo>
                    <a:pt x="9775" y="5200"/>
                  </a:lnTo>
                  <a:lnTo>
                    <a:pt x="9681" y="5243"/>
                  </a:lnTo>
                  <a:lnTo>
                    <a:pt x="9580" y="5285"/>
                  </a:lnTo>
                  <a:lnTo>
                    <a:pt x="9478" y="5319"/>
                  </a:lnTo>
                  <a:lnTo>
                    <a:pt x="9377" y="5353"/>
                  </a:lnTo>
                  <a:lnTo>
                    <a:pt x="9275" y="5370"/>
                  </a:lnTo>
                  <a:lnTo>
                    <a:pt x="9165" y="5395"/>
                  </a:lnTo>
                  <a:lnTo>
                    <a:pt x="9055" y="5404"/>
                  </a:lnTo>
                  <a:lnTo>
                    <a:pt x="8945" y="5412"/>
                  </a:lnTo>
                  <a:lnTo>
                    <a:pt x="8834" y="5421"/>
                  </a:lnTo>
                  <a:lnTo>
                    <a:pt x="8648" y="5412"/>
                  </a:lnTo>
                  <a:lnTo>
                    <a:pt x="8462" y="5387"/>
                  </a:lnTo>
                  <a:lnTo>
                    <a:pt x="8284" y="5344"/>
                  </a:lnTo>
                  <a:lnTo>
                    <a:pt x="8106" y="5294"/>
                  </a:lnTo>
                  <a:lnTo>
                    <a:pt x="7937" y="5226"/>
                  </a:lnTo>
                  <a:lnTo>
                    <a:pt x="7776" y="5141"/>
                  </a:lnTo>
                  <a:lnTo>
                    <a:pt x="7615" y="5048"/>
                  </a:lnTo>
                  <a:lnTo>
                    <a:pt x="7471" y="4938"/>
                  </a:lnTo>
                  <a:lnTo>
                    <a:pt x="7429" y="4904"/>
                  </a:lnTo>
                  <a:lnTo>
                    <a:pt x="7378" y="4879"/>
                  </a:lnTo>
                  <a:lnTo>
                    <a:pt x="7335" y="4862"/>
                  </a:lnTo>
                  <a:lnTo>
                    <a:pt x="7285" y="4845"/>
                  </a:lnTo>
                  <a:lnTo>
                    <a:pt x="7183" y="4819"/>
                  </a:lnTo>
                  <a:lnTo>
                    <a:pt x="7081" y="4828"/>
                  </a:lnTo>
                  <a:lnTo>
                    <a:pt x="6980" y="4845"/>
                  </a:lnTo>
                  <a:lnTo>
                    <a:pt x="6887" y="4887"/>
                  </a:lnTo>
                  <a:lnTo>
                    <a:pt x="6844" y="4913"/>
                  </a:lnTo>
                  <a:lnTo>
                    <a:pt x="6802" y="4946"/>
                  </a:lnTo>
                  <a:lnTo>
                    <a:pt x="6759" y="4980"/>
                  </a:lnTo>
                  <a:lnTo>
                    <a:pt x="6726" y="5023"/>
                  </a:lnTo>
                  <a:lnTo>
                    <a:pt x="6692" y="5065"/>
                  </a:lnTo>
                  <a:lnTo>
                    <a:pt x="6666" y="5107"/>
                  </a:lnTo>
                  <a:lnTo>
                    <a:pt x="6641" y="5158"/>
                  </a:lnTo>
                  <a:lnTo>
                    <a:pt x="6632" y="5209"/>
                  </a:lnTo>
                  <a:lnTo>
                    <a:pt x="6607" y="5311"/>
                  </a:lnTo>
                  <a:lnTo>
                    <a:pt x="6615" y="5412"/>
                  </a:lnTo>
                  <a:lnTo>
                    <a:pt x="6632" y="5505"/>
                  </a:lnTo>
                  <a:lnTo>
                    <a:pt x="6675" y="5599"/>
                  </a:lnTo>
                  <a:lnTo>
                    <a:pt x="6700" y="5649"/>
                  </a:lnTo>
                  <a:lnTo>
                    <a:pt x="6734" y="5692"/>
                  </a:lnTo>
                  <a:lnTo>
                    <a:pt x="6768" y="5726"/>
                  </a:lnTo>
                  <a:lnTo>
                    <a:pt x="6810" y="5759"/>
                  </a:lnTo>
                  <a:lnTo>
                    <a:pt x="6912" y="5844"/>
                  </a:lnTo>
                  <a:lnTo>
                    <a:pt x="7030" y="5929"/>
                  </a:lnTo>
                  <a:lnTo>
                    <a:pt x="7141" y="5997"/>
                  </a:lnTo>
                  <a:lnTo>
                    <a:pt x="7259" y="6073"/>
                  </a:lnTo>
                  <a:lnTo>
                    <a:pt x="7386" y="6132"/>
                  </a:lnTo>
                  <a:lnTo>
                    <a:pt x="7505" y="6191"/>
                  </a:lnTo>
                  <a:lnTo>
                    <a:pt x="7632" y="6242"/>
                  </a:lnTo>
                  <a:lnTo>
                    <a:pt x="7759" y="6293"/>
                  </a:lnTo>
                  <a:lnTo>
                    <a:pt x="7886" y="6335"/>
                  </a:lnTo>
                  <a:lnTo>
                    <a:pt x="8021" y="6369"/>
                  </a:lnTo>
                  <a:lnTo>
                    <a:pt x="8157" y="6403"/>
                  </a:lnTo>
                  <a:lnTo>
                    <a:pt x="8284" y="6429"/>
                  </a:lnTo>
                  <a:lnTo>
                    <a:pt x="8419" y="6454"/>
                  </a:lnTo>
                  <a:lnTo>
                    <a:pt x="8555" y="6462"/>
                  </a:lnTo>
                  <a:lnTo>
                    <a:pt x="8699" y="6471"/>
                  </a:lnTo>
                  <a:lnTo>
                    <a:pt x="8834" y="6479"/>
                  </a:lnTo>
                  <a:lnTo>
                    <a:pt x="8995" y="6471"/>
                  </a:lnTo>
                  <a:lnTo>
                    <a:pt x="9165" y="6462"/>
                  </a:lnTo>
                  <a:lnTo>
                    <a:pt x="9326" y="6437"/>
                  </a:lnTo>
                  <a:lnTo>
                    <a:pt x="9487" y="6412"/>
                  </a:lnTo>
                  <a:lnTo>
                    <a:pt x="9639" y="6378"/>
                  </a:lnTo>
                  <a:lnTo>
                    <a:pt x="9792" y="6327"/>
                  </a:lnTo>
                  <a:lnTo>
                    <a:pt x="9944" y="6276"/>
                  </a:lnTo>
                  <a:lnTo>
                    <a:pt x="10088" y="6225"/>
                  </a:lnTo>
                  <a:lnTo>
                    <a:pt x="10232" y="6158"/>
                  </a:lnTo>
                  <a:lnTo>
                    <a:pt x="10376" y="6081"/>
                  </a:lnTo>
                  <a:lnTo>
                    <a:pt x="10511" y="6005"/>
                  </a:lnTo>
                  <a:lnTo>
                    <a:pt x="10638" y="5920"/>
                  </a:lnTo>
                  <a:lnTo>
                    <a:pt x="10765" y="5836"/>
                  </a:lnTo>
                  <a:lnTo>
                    <a:pt x="10893" y="5734"/>
                  </a:lnTo>
                  <a:lnTo>
                    <a:pt x="11011" y="5632"/>
                  </a:lnTo>
                  <a:lnTo>
                    <a:pt x="11121" y="5531"/>
                  </a:lnTo>
                  <a:lnTo>
                    <a:pt x="11231" y="5412"/>
                  </a:lnTo>
                  <a:lnTo>
                    <a:pt x="11333" y="5294"/>
                  </a:lnTo>
                  <a:lnTo>
                    <a:pt x="11426" y="5175"/>
                  </a:lnTo>
                  <a:lnTo>
                    <a:pt x="11519" y="5048"/>
                  </a:lnTo>
                  <a:lnTo>
                    <a:pt x="11604" y="4913"/>
                  </a:lnTo>
                  <a:lnTo>
                    <a:pt x="11680" y="4777"/>
                  </a:lnTo>
                  <a:lnTo>
                    <a:pt x="11748" y="4641"/>
                  </a:lnTo>
                  <a:lnTo>
                    <a:pt x="11816" y="4498"/>
                  </a:lnTo>
                  <a:lnTo>
                    <a:pt x="11875" y="4354"/>
                  </a:lnTo>
                  <a:lnTo>
                    <a:pt x="11926" y="4201"/>
                  </a:lnTo>
                  <a:lnTo>
                    <a:pt x="11968" y="4049"/>
                  </a:lnTo>
                  <a:lnTo>
                    <a:pt x="12002" y="3888"/>
                  </a:lnTo>
                  <a:lnTo>
                    <a:pt x="12036" y="3735"/>
                  </a:lnTo>
                  <a:lnTo>
                    <a:pt x="12053" y="3566"/>
                  </a:lnTo>
                  <a:lnTo>
                    <a:pt x="12070" y="3405"/>
                  </a:lnTo>
                  <a:lnTo>
                    <a:pt x="12070" y="3236"/>
                  </a:lnTo>
                  <a:lnTo>
                    <a:pt x="12070" y="3075"/>
                  </a:lnTo>
                  <a:lnTo>
                    <a:pt x="12053" y="2905"/>
                  </a:lnTo>
                  <a:lnTo>
                    <a:pt x="12036" y="2744"/>
                  </a:lnTo>
                  <a:lnTo>
                    <a:pt x="12002" y="2592"/>
                  </a:lnTo>
                  <a:lnTo>
                    <a:pt x="11968" y="2431"/>
                  </a:lnTo>
                  <a:lnTo>
                    <a:pt x="11926" y="2279"/>
                  </a:lnTo>
                  <a:lnTo>
                    <a:pt x="11875" y="2126"/>
                  </a:lnTo>
                  <a:lnTo>
                    <a:pt x="11816" y="1982"/>
                  </a:lnTo>
                  <a:lnTo>
                    <a:pt x="11748" y="1838"/>
                  </a:lnTo>
                  <a:lnTo>
                    <a:pt x="11680" y="1694"/>
                  </a:lnTo>
                  <a:lnTo>
                    <a:pt x="11604" y="1559"/>
                  </a:lnTo>
                  <a:lnTo>
                    <a:pt x="11519" y="1432"/>
                  </a:lnTo>
                  <a:lnTo>
                    <a:pt x="11426" y="1305"/>
                  </a:lnTo>
                  <a:lnTo>
                    <a:pt x="11333" y="1177"/>
                  </a:lnTo>
                  <a:lnTo>
                    <a:pt x="11231" y="1067"/>
                  </a:lnTo>
                  <a:lnTo>
                    <a:pt x="11121" y="949"/>
                  </a:lnTo>
                  <a:lnTo>
                    <a:pt x="11011" y="847"/>
                  </a:lnTo>
                  <a:lnTo>
                    <a:pt x="10893" y="746"/>
                  </a:lnTo>
                  <a:lnTo>
                    <a:pt x="10765" y="644"/>
                  </a:lnTo>
                  <a:lnTo>
                    <a:pt x="10638" y="559"/>
                  </a:lnTo>
                  <a:lnTo>
                    <a:pt x="10511" y="475"/>
                  </a:lnTo>
                  <a:lnTo>
                    <a:pt x="10376" y="390"/>
                  </a:lnTo>
                  <a:lnTo>
                    <a:pt x="10232" y="322"/>
                  </a:lnTo>
                  <a:lnTo>
                    <a:pt x="10088" y="254"/>
                  </a:lnTo>
                  <a:lnTo>
                    <a:pt x="9944" y="195"/>
                  </a:lnTo>
                  <a:lnTo>
                    <a:pt x="9792" y="144"/>
                  </a:lnTo>
                  <a:lnTo>
                    <a:pt x="9639" y="102"/>
                  </a:lnTo>
                  <a:lnTo>
                    <a:pt x="9487" y="68"/>
                  </a:lnTo>
                  <a:lnTo>
                    <a:pt x="9326" y="43"/>
                  </a:lnTo>
                  <a:lnTo>
                    <a:pt x="9165" y="17"/>
                  </a:lnTo>
                  <a:lnTo>
                    <a:pt x="8995" y="9"/>
                  </a:lnTo>
                  <a:lnTo>
                    <a:pt x="88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5379;p32"/>
            <p:cNvSpPr/>
            <p:nvPr/>
          </p:nvSpPr>
          <p:spPr>
            <a:xfrm>
              <a:off x="4450050" y="3613600"/>
              <a:ext cx="301750" cy="162000"/>
            </a:xfrm>
            <a:custGeom>
              <a:avLst/>
              <a:gdLst/>
              <a:ahLst/>
              <a:cxnLst/>
              <a:rect l="l" t="t" r="r" b="b"/>
              <a:pathLst>
                <a:path w="12070" h="6480" fill="none" extrusionOk="0">
                  <a:moveTo>
                    <a:pt x="8834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3"/>
                  </a:lnTo>
                  <a:lnTo>
                    <a:pt x="153" y="161"/>
                  </a:lnTo>
                  <a:lnTo>
                    <a:pt x="86" y="237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5"/>
                  </a:lnTo>
                  <a:lnTo>
                    <a:pt x="18" y="686"/>
                  </a:lnTo>
                  <a:lnTo>
                    <a:pt x="43" y="737"/>
                  </a:lnTo>
                  <a:lnTo>
                    <a:pt x="86" y="830"/>
                  </a:lnTo>
                  <a:lnTo>
                    <a:pt x="153" y="906"/>
                  </a:lnTo>
                  <a:lnTo>
                    <a:pt x="230" y="974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8834" y="1059"/>
                  </a:lnTo>
                  <a:lnTo>
                    <a:pt x="8834" y="1059"/>
                  </a:lnTo>
                  <a:lnTo>
                    <a:pt x="8945" y="1067"/>
                  </a:lnTo>
                  <a:lnTo>
                    <a:pt x="9055" y="1076"/>
                  </a:lnTo>
                  <a:lnTo>
                    <a:pt x="9165" y="1084"/>
                  </a:lnTo>
                  <a:lnTo>
                    <a:pt x="9275" y="1101"/>
                  </a:lnTo>
                  <a:lnTo>
                    <a:pt x="9377" y="1127"/>
                  </a:lnTo>
                  <a:lnTo>
                    <a:pt x="9478" y="1161"/>
                  </a:lnTo>
                  <a:lnTo>
                    <a:pt x="9580" y="1194"/>
                  </a:lnTo>
                  <a:lnTo>
                    <a:pt x="9681" y="1228"/>
                  </a:lnTo>
                  <a:lnTo>
                    <a:pt x="9775" y="1279"/>
                  </a:lnTo>
                  <a:lnTo>
                    <a:pt x="9868" y="1321"/>
                  </a:lnTo>
                  <a:lnTo>
                    <a:pt x="10046" y="1432"/>
                  </a:lnTo>
                  <a:lnTo>
                    <a:pt x="10215" y="1559"/>
                  </a:lnTo>
                  <a:lnTo>
                    <a:pt x="10376" y="1703"/>
                  </a:lnTo>
                  <a:lnTo>
                    <a:pt x="10511" y="1855"/>
                  </a:lnTo>
                  <a:lnTo>
                    <a:pt x="10638" y="2024"/>
                  </a:lnTo>
                  <a:lnTo>
                    <a:pt x="10749" y="2202"/>
                  </a:lnTo>
                  <a:lnTo>
                    <a:pt x="10799" y="2295"/>
                  </a:lnTo>
                  <a:lnTo>
                    <a:pt x="10842" y="2389"/>
                  </a:lnTo>
                  <a:lnTo>
                    <a:pt x="10876" y="2490"/>
                  </a:lnTo>
                  <a:lnTo>
                    <a:pt x="10909" y="2592"/>
                  </a:lnTo>
                  <a:lnTo>
                    <a:pt x="10943" y="2694"/>
                  </a:lnTo>
                  <a:lnTo>
                    <a:pt x="10969" y="2804"/>
                  </a:lnTo>
                  <a:lnTo>
                    <a:pt x="10986" y="2905"/>
                  </a:lnTo>
                  <a:lnTo>
                    <a:pt x="11003" y="3015"/>
                  </a:lnTo>
                  <a:lnTo>
                    <a:pt x="11011" y="3125"/>
                  </a:lnTo>
                  <a:lnTo>
                    <a:pt x="11011" y="3236"/>
                  </a:lnTo>
                  <a:lnTo>
                    <a:pt x="11011" y="3236"/>
                  </a:lnTo>
                  <a:lnTo>
                    <a:pt x="11011" y="3354"/>
                  </a:lnTo>
                  <a:lnTo>
                    <a:pt x="11003" y="3464"/>
                  </a:lnTo>
                  <a:lnTo>
                    <a:pt x="10986" y="3574"/>
                  </a:lnTo>
                  <a:lnTo>
                    <a:pt x="10969" y="3676"/>
                  </a:lnTo>
                  <a:lnTo>
                    <a:pt x="10943" y="3786"/>
                  </a:lnTo>
                  <a:lnTo>
                    <a:pt x="10909" y="3888"/>
                  </a:lnTo>
                  <a:lnTo>
                    <a:pt x="10876" y="3989"/>
                  </a:lnTo>
                  <a:lnTo>
                    <a:pt x="10842" y="4083"/>
                  </a:lnTo>
                  <a:lnTo>
                    <a:pt x="10799" y="4184"/>
                  </a:lnTo>
                  <a:lnTo>
                    <a:pt x="10749" y="4277"/>
                  </a:lnTo>
                  <a:lnTo>
                    <a:pt x="10638" y="4455"/>
                  </a:lnTo>
                  <a:lnTo>
                    <a:pt x="10511" y="4625"/>
                  </a:lnTo>
                  <a:lnTo>
                    <a:pt x="10376" y="4777"/>
                  </a:lnTo>
                  <a:lnTo>
                    <a:pt x="10215" y="4921"/>
                  </a:lnTo>
                  <a:lnTo>
                    <a:pt x="10046" y="5048"/>
                  </a:lnTo>
                  <a:lnTo>
                    <a:pt x="9868" y="5158"/>
                  </a:lnTo>
                  <a:lnTo>
                    <a:pt x="9775" y="5200"/>
                  </a:lnTo>
                  <a:lnTo>
                    <a:pt x="9681" y="5243"/>
                  </a:lnTo>
                  <a:lnTo>
                    <a:pt x="9580" y="5285"/>
                  </a:lnTo>
                  <a:lnTo>
                    <a:pt x="9478" y="5319"/>
                  </a:lnTo>
                  <a:lnTo>
                    <a:pt x="9377" y="5353"/>
                  </a:lnTo>
                  <a:lnTo>
                    <a:pt x="9275" y="5370"/>
                  </a:lnTo>
                  <a:lnTo>
                    <a:pt x="9165" y="5395"/>
                  </a:lnTo>
                  <a:lnTo>
                    <a:pt x="9055" y="5404"/>
                  </a:lnTo>
                  <a:lnTo>
                    <a:pt x="8945" y="5412"/>
                  </a:lnTo>
                  <a:lnTo>
                    <a:pt x="8834" y="5421"/>
                  </a:lnTo>
                  <a:lnTo>
                    <a:pt x="8834" y="5421"/>
                  </a:lnTo>
                  <a:lnTo>
                    <a:pt x="8648" y="5412"/>
                  </a:lnTo>
                  <a:lnTo>
                    <a:pt x="8462" y="5387"/>
                  </a:lnTo>
                  <a:lnTo>
                    <a:pt x="8284" y="5344"/>
                  </a:lnTo>
                  <a:lnTo>
                    <a:pt x="8106" y="5294"/>
                  </a:lnTo>
                  <a:lnTo>
                    <a:pt x="7937" y="5226"/>
                  </a:lnTo>
                  <a:lnTo>
                    <a:pt x="7776" y="5141"/>
                  </a:lnTo>
                  <a:lnTo>
                    <a:pt x="7615" y="5048"/>
                  </a:lnTo>
                  <a:lnTo>
                    <a:pt x="7471" y="4938"/>
                  </a:lnTo>
                  <a:lnTo>
                    <a:pt x="7471" y="4938"/>
                  </a:lnTo>
                  <a:lnTo>
                    <a:pt x="7429" y="4904"/>
                  </a:lnTo>
                  <a:lnTo>
                    <a:pt x="7378" y="4879"/>
                  </a:lnTo>
                  <a:lnTo>
                    <a:pt x="7335" y="4862"/>
                  </a:lnTo>
                  <a:lnTo>
                    <a:pt x="7285" y="4845"/>
                  </a:lnTo>
                  <a:lnTo>
                    <a:pt x="7183" y="4819"/>
                  </a:lnTo>
                  <a:lnTo>
                    <a:pt x="7081" y="4828"/>
                  </a:lnTo>
                  <a:lnTo>
                    <a:pt x="6980" y="4845"/>
                  </a:lnTo>
                  <a:lnTo>
                    <a:pt x="6887" y="4887"/>
                  </a:lnTo>
                  <a:lnTo>
                    <a:pt x="6844" y="4913"/>
                  </a:lnTo>
                  <a:lnTo>
                    <a:pt x="6802" y="4946"/>
                  </a:lnTo>
                  <a:lnTo>
                    <a:pt x="6759" y="4980"/>
                  </a:lnTo>
                  <a:lnTo>
                    <a:pt x="6726" y="5023"/>
                  </a:lnTo>
                  <a:lnTo>
                    <a:pt x="6726" y="5023"/>
                  </a:lnTo>
                  <a:lnTo>
                    <a:pt x="6692" y="5065"/>
                  </a:lnTo>
                  <a:lnTo>
                    <a:pt x="6666" y="5107"/>
                  </a:lnTo>
                  <a:lnTo>
                    <a:pt x="6641" y="5158"/>
                  </a:lnTo>
                  <a:lnTo>
                    <a:pt x="6632" y="5209"/>
                  </a:lnTo>
                  <a:lnTo>
                    <a:pt x="6607" y="5311"/>
                  </a:lnTo>
                  <a:lnTo>
                    <a:pt x="6615" y="5412"/>
                  </a:lnTo>
                  <a:lnTo>
                    <a:pt x="6632" y="5505"/>
                  </a:lnTo>
                  <a:lnTo>
                    <a:pt x="6675" y="5599"/>
                  </a:lnTo>
                  <a:lnTo>
                    <a:pt x="6700" y="5649"/>
                  </a:lnTo>
                  <a:lnTo>
                    <a:pt x="6734" y="5692"/>
                  </a:lnTo>
                  <a:lnTo>
                    <a:pt x="6768" y="5726"/>
                  </a:lnTo>
                  <a:lnTo>
                    <a:pt x="6810" y="5759"/>
                  </a:lnTo>
                  <a:lnTo>
                    <a:pt x="6810" y="5759"/>
                  </a:lnTo>
                  <a:lnTo>
                    <a:pt x="6912" y="5844"/>
                  </a:lnTo>
                  <a:lnTo>
                    <a:pt x="7030" y="5929"/>
                  </a:lnTo>
                  <a:lnTo>
                    <a:pt x="7141" y="5997"/>
                  </a:lnTo>
                  <a:lnTo>
                    <a:pt x="7259" y="6073"/>
                  </a:lnTo>
                  <a:lnTo>
                    <a:pt x="7386" y="6132"/>
                  </a:lnTo>
                  <a:lnTo>
                    <a:pt x="7505" y="6191"/>
                  </a:lnTo>
                  <a:lnTo>
                    <a:pt x="7632" y="6242"/>
                  </a:lnTo>
                  <a:lnTo>
                    <a:pt x="7759" y="6293"/>
                  </a:lnTo>
                  <a:lnTo>
                    <a:pt x="7886" y="6335"/>
                  </a:lnTo>
                  <a:lnTo>
                    <a:pt x="8021" y="6369"/>
                  </a:lnTo>
                  <a:lnTo>
                    <a:pt x="8157" y="6403"/>
                  </a:lnTo>
                  <a:lnTo>
                    <a:pt x="8284" y="6429"/>
                  </a:lnTo>
                  <a:lnTo>
                    <a:pt x="8419" y="6454"/>
                  </a:lnTo>
                  <a:lnTo>
                    <a:pt x="8555" y="6462"/>
                  </a:lnTo>
                  <a:lnTo>
                    <a:pt x="8699" y="6471"/>
                  </a:lnTo>
                  <a:lnTo>
                    <a:pt x="8834" y="6479"/>
                  </a:lnTo>
                  <a:lnTo>
                    <a:pt x="8834" y="6479"/>
                  </a:lnTo>
                  <a:lnTo>
                    <a:pt x="8995" y="6471"/>
                  </a:lnTo>
                  <a:lnTo>
                    <a:pt x="9165" y="6462"/>
                  </a:lnTo>
                  <a:lnTo>
                    <a:pt x="9326" y="6437"/>
                  </a:lnTo>
                  <a:lnTo>
                    <a:pt x="9487" y="6412"/>
                  </a:lnTo>
                  <a:lnTo>
                    <a:pt x="9639" y="6378"/>
                  </a:lnTo>
                  <a:lnTo>
                    <a:pt x="9792" y="6327"/>
                  </a:lnTo>
                  <a:lnTo>
                    <a:pt x="9944" y="6276"/>
                  </a:lnTo>
                  <a:lnTo>
                    <a:pt x="10088" y="6225"/>
                  </a:lnTo>
                  <a:lnTo>
                    <a:pt x="10232" y="6158"/>
                  </a:lnTo>
                  <a:lnTo>
                    <a:pt x="10376" y="6081"/>
                  </a:lnTo>
                  <a:lnTo>
                    <a:pt x="10511" y="6005"/>
                  </a:lnTo>
                  <a:lnTo>
                    <a:pt x="10638" y="5920"/>
                  </a:lnTo>
                  <a:lnTo>
                    <a:pt x="10765" y="5836"/>
                  </a:lnTo>
                  <a:lnTo>
                    <a:pt x="10893" y="5734"/>
                  </a:lnTo>
                  <a:lnTo>
                    <a:pt x="11011" y="5632"/>
                  </a:lnTo>
                  <a:lnTo>
                    <a:pt x="11121" y="5531"/>
                  </a:lnTo>
                  <a:lnTo>
                    <a:pt x="11231" y="5412"/>
                  </a:lnTo>
                  <a:lnTo>
                    <a:pt x="11333" y="5294"/>
                  </a:lnTo>
                  <a:lnTo>
                    <a:pt x="11426" y="5175"/>
                  </a:lnTo>
                  <a:lnTo>
                    <a:pt x="11519" y="5048"/>
                  </a:lnTo>
                  <a:lnTo>
                    <a:pt x="11604" y="4913"/>
                  </a:lnTo>
                  <a:lnTo>
                    <a:pt x="11680" y="4777"/>
                  </a:lnTo>
                  <a:lnTo>
                    <a:pt x="11748" y="4641"/>
                  </a:lnTo>
                  <a:lnTo>
                    <a:pt x="11816" y="4498"/>
                  </a:lnTo>
                  <a:lnTo>
                    <a:pt x="11875" y="4354"/>
                  </a:lnTo>
                  <a:lnTo>
                    <a:pt x="11926" y="4201"/>
                  </a:lnTo>
                  <a:lnTo>
                    <a:pt x="11968" y="4049"/>
                  </a:lnTo>
                  <a:lnTo>
                    <a:pt x="12002" y="3888"/>
                  </a:lnTo>
                  <a:lnTo>
                    <a:pt x="12036" y="3735"/>
                  </a:lnTo>
                  <a:lnTo>
                    <a:pt x="12053" y="3566"/>
                  </a:lnTo>
                  <a:lnTo>
                    <a:pt x="12070" y="3405"/>
                  </a:lnTo>
                  <a:lnTo>
                    <a:pt x="12070" y="3236"/>
                  </a:lnTo>
                  <a:lnTo>
                    <a:pt x="12070" y="3236"/>
                  </a:lnTo>
                  <a:lnTo>
                    <a:pt x="12070" y="3075"/>
                  </a:lnTo>
                  <a:lnTo>
                    <a:pt x="12053" y="2905"/>
                  </a:lnTo>
                  <a:lnTo>
                    <a:pt x="12036" y="2744"/>
                  </a:lnTo>
                  <a:lnTo>
                    <a:pt x="12002" y="2592"/>
                  </a:lnTo>
                  <a:lnTo>
                    <a:pt x="11968" y="2431"/>
                  </a:lnTo>
                  <a:lnTo>
                    <a:pt x="11926" y="2279"/>
                  </a:lnTo>
                  <a:lnTo>
                    <a:pt x="11875" y="2126"/>
                  </a:lnTo>
                  <a:lnTo>
                    <a:pt x="11816" y="1982"/>
                  </a:lnTo>
                  <a:lnTo>
                    <a:pt x="11748" y="1838"/>
                  </a:lnTo>
                  <a:lnTo>
                    <a:pt x="11680" y="1694"/>
                  </a:lnTo>
                  <a:lnTo>
                    <a:pt x="11604" y="1559"/>
                  </a:lnTo>
                  <a:lnTo>
                    <a:pt x="11519" y="1432"/>
                  </a:lnTo>
                  <a:lnTo>
                    <a:pt x="11426" y="1305"/>
                  </a:lnTo>
                  <a:lnTo>
                    <a:pt x="11333" y="1177"/>
                  </a:lnTo>
                  <a:lnTo>
                    <a:pt x="11231" y="1067"/>
                  </a:lnTo>
                  <a:lnTo>
                    <a:pt x="11121" y="949"/>
                  </a:lnTo>
                  <a:lnTo>
                    <a:pt x="11011" y="847"/>
                  </a:lnTo>
                  <a:lnTo>
                    <a:pt x="10893" y="746"/>
                  </a:lnTo>
                  <a:lnTo>
                    <a:pt x="10765" y="644"/>
                  </a:lnTo>
                  <a:lnTo>
                    <a:pt x="10638" y="559"/>
                  </a:lnTo>
                  <a:lnTo>
                    <a:pt x="10511" y="475"/>
                  </a:lnTo>
                  <a:lnTo>
                    <a:pt x="10376" y="390"/>
                  </a:lnTo>
                  <a:lnTo>
                    <a:pt x="10232" y="322"/>
                  </a:lnTo>
                  <a:lnTo>
                    <a:pt x="10088" y="254"/>
                  </a:lnTo>
                  <a:lnTo>
                    <a:pt x="9944" y="195"/>
                  </a:lnTo>
                  <a:lnTo>
                    <a:pt x="9792" y="144"/>
                  </a:lnTo>
                  <a:lnTo>
                    <a:pt x="9639" y="102"/>
                  </a:lnTo>
                  <a:lnTo>
                    <a:pt x="9487" y="68"/>
                  </a:lnTo>
                  <a:lnTo>
                    <a:pt x="9326" y="43"/>
                  </a:lnTo>
                  <a:lnTo>
                    <a:pt x="9165" y="17"/>
                  </a:lnTo>
                  <a:lnTo>
                    <a:pt x="8995" y="9"/>
                  </a:lnTo>
                  <a:lnTo>
                    <a:pt x="8834" y="0"/>
                  </a:lnTo>
                  <a:lnTo>
                    <a:pt x="883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5380;p32"/>
            <p:cNvSpPr/>
            <p:nvPr/>
          </p:nvSpPr>
          <p:spPr>
            <a:xfrm>
              <a:off x="467090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5381;p32"/>
            <p:cNvSpPr/>
            <p:nvPr/>
          </p:nvSpPr>
          <p:spPr>
            <a:xfrm>
              <a:off x="4450050" y="3507725"/>
              <a:ext cx="44275" cy="26500"/>
            </a:xfrm>
            <a:custGeom>
              <a:avLst/>
              <a:gdLst/>
              <a:ahLst/>
              <a:cxnLst/>
              <a:rect l="l" t="t" r="r" b="b"/>
              <a:pathLst>
                <a:path w="1771" h="1060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18" y="687"/>
                  </a:lnTo>
                  <a:lnTo>
                    <a:pt x="43" y="737"/>
                  </a:lnTo>
                  <a:lnTo>
                    <a:pt x="86" y="831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1297" y="1059"/>
                  </a:lnTo>
                  <a:lnTo>
                    <a:pt x="1348" y="1051"/>
                  </a:lnTo>
                  <a:lnTo>
                    <a:pt x="1398" y="1034"/>
                  </a:lnTo>
                  <a:lnTo>
                    <a:pt x="1449" y="1017"/>
                  </a:lnTo>
                  <a:lnTo>
                    <a:pt x="1534" y="966"/>
                  </a:lnTo>
                  <a:lnTo>
                    <a:pt x="1619" y="907"/>
                  </a:lnTo>
                  <a:lnTo>
                    <a:pt x="1678" y="831"/>
                  </a:lnTo>
                  <a:lnTo>
                    <a:pt x="1729" y="737"/>
                  </a:lnTo>
                  <a:lnTo>
                    <a:pt x="1746" y="687"/>
                  </a:lnTo>
                  <a:lnTo>
                    <a:pt x="1763" y="636"/>
                  </a:lnTo>
                  <a:lnTo>
                    <a:pt x="1771" y="585"/>
                  </a:lnTo>
                  <a:lnTo>
                    <a:pt x="1771" y="534"/>
                  </a:lnTo>
                  <a:lnTo>
                    <a:pt x="1771" y="475"/>
                  </a:lnTo>
                  <a:lnTo>
                    <a:pt x="1763" y="424"/>
                  </a:lnTo>
                  <a:lnTo>
                    <a:pt x="1746" y="373"/>
                  </a:lnTo>
                  <a:lnTo>
                    <a:pt x="1729" y="322"/>
                  </a:lnTo>
                  <a:lnTo>
                    <a:pt x="1678" y="238"/>
                  </a:lnTo>
                  <a:lnTo>
                    <a:pt x="1619" y="153"/>
                  </a:lnTo>
                  <a:lnTo>
                    <a:pt x="1534" y="94"/>
                  </a:lnTo>
                  <a:lnTo>
                    <a:pt x="1449" y="43"/>
                  </a:lnTo>
                  <a:lnTo>
                    <a:pt x="1398" y="26"/>
                  </a:lnTo>
                  <a:lnTo>
                    <a:pt x="1348" y="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5382;p32"/>
            <p:cNvSpPr/>
            <p:nvPr/>
          </p:nvSpPr>
          <p:spPr>
            <a:xfrm>
              <a:off x="4450050" y="3507725"/>
              <a:ext cx="44275" cy="26500"/>
            </a:xfrm>
            <a:custGeom>
              <a:avLst/>
              <a:gdLst/>
              <a:ahLst/>
              <a:cxnLst/>
              <a:rect l="l" t="t" r="r" b="b"/>
              <a:pathLst>
                <a:path w="1771" h="1060" fill="none" extrusionOk="0">
                  <a:moveTo>
                    <a:pt x="526" y="1059"/>
                  </a:moveTo>
                  <a:lnTo>
                    <a:pt x="1237" y="1059"/>
                  </a:lnTo>
                  <a:lnTo>
                    <a:pt x="1237" y="1059"/>
                  </a:lnTo>
                  <a:lnTo>
                    <a:pt x="1297" y="1059"/>
                  </a:lnTo>
                  <a:lnTo>
                    <a:pt x="1348" y="1051"/>
                  </a:lnTo>
                  <a:lnTo>
                    <a:pt x="1398" y="1034"/>
                  </a:lnTo>
                  <a:lnTo>
                    <a:pt x="1449" y="1017"/>
                  </a:lnTo>
                  <a:lnTo>
                    <a:pt x="1534" y="966"/>
                  </a:lnTo>
                  <a:lnTo>
                    <a:pt x="1619" y="907"/>
                  </a:lnTo>
                  <a:lnTo>
                    <a:pt x="1678" y="831"/>
                  </a:lnTo>
                  <a:lnTo>
                    <a:pt x="1729" y="737"/>
                  </a:lnTo>
                  <a:lnTo>
                    <a:pt x="1746" y="687"/>
                  </a:lnTo>
                  <a:lnTo>
                    <a:pt x="1763" y="636"/>
                  </a:lnTo>
                  <a:lnTo>
                    <a:pt x="1771" y="585"/>
                  </a:lnTo>
                  <a:lnTo>
                    <a:pt x="1771" y="534"/>
                  </a:lnTo>
                  <a:lnTo>
                    <a:pt x="1771" y="534"/>
                  </a:lnTo>
                  <a:lnTo>
                    <a:pt x="1771" y="475"/>
                  </a:lnTo>
                  <a:lnTo>
                    <a:pt x="1763" y="424"/>
                  </a:lnTo>
                  <a:lnTo>
                    <a:pt x="1746" y="373"/>
                  </a:lnTo>
                  <a:lnTo>
                    <a:pt x="1729" y="322"/>
                  </a:lnTo>
                  <a:lnTo>
                    <a:pt x="1678" y="238"/>
                  </a:lnTo>
                  <a:lnTo>
                    <a:pt x="1619" y="153"/>
                  </a:lnTo>
                  <a:lnTo>
                    <a:pt x="1534" y="94"/>
                  </a:lnTo>
                  <a:lnTo>
                    <a:pt x="1449" y="43"/>
                  </a:lnTo>
                  <a:lnTo>
                    <a:pt x="1398" y="26"/>
                  </a:lnTo>
                  <a:lnTo>
                    <a:pt x="1348" y="9"/>
                  </a:lnTo>
                  <a:lnTo>
                    <a:pt x="1297" y="1"/>
                  </a:lnTo>
                  <a:lnTo>
                    <a:pt x="1237" y="1"/>
                  </a:lnTo>
                  <a:lnTo>
                    <a:pt x="526" y="1"/>
                  </a:ln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534"/>
                  </a:lnTo>
                  <a:lnTo>
                    <a:pt x="1" y="585"/>
                  </a:lnTo>
                  <a:lnTo>
                    <a:pt x="9" y="636"/>
                  </a:lnTo>
                  <a:lnTo>
                    <a:pt x="18" y="687"/>
                  </a:lnTo>
                  <a:lnTo>
                    <a:pt x="43" y="737"/>
                  </a:lnTo>
                  <a:lnTo>
                    <a:pt x="86" y="831"/>
                  </a:lnTo>
                  <a:lnTo>
                    <a:pt x="153" y="907"/>
                  </a:lnTo>
                  <a:lnTo>
                    <a:pt x="230" y="966"/>
                  </a:lnTo>
                  <a:lnTo>
                    <a:pt x="323" y="1017"/>
                  </a:lnTo>
                  <a:lnTo>
                    <a:pt x="374" y="1034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526" y="105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5383;p32"/>
            <p:cNvSpPr/>
            <p:nvPr/>
          </p:nvSpPr>
          <p:spPr>
            <a:xfrm>
              <a:off x="4463200" y="353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5384;p32"/>
            <p:cNvSpPr/>
            <p:nvPr/>
          </p:nvSpPr>
          <p:spPr>
            <a:xfrm>
              <a:off x="4516975" y="3666325"/>
              <a:ext cx="106100" cy="26475"/>
            </a:xfrm>
            <a:custGeom>
              <a:avLst/>
              <a:gdLst/>
              <a:ahLst/>
              <a:cxnLst/>
              <a:rect l="l" t="t" r="r" b="b"/>
              <a:pathLst>
                <a:path w="4244" h="1059" extrusionOk="0">
                  <a:moveTo>
                    <a:pt x="483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30"/>
                  </a:lnTo>
                  <a:lnTo>
                    <a:pt x="161" y="906"/>
                  </a:lnTo>
                  <a:lnTo>
                    <a:pt x="237" y="966"/>
                  </a:lnTo>
                  <a:lnTo>
                    <a:pt x="331" y="1016"/>
                  </a:lnTo>
                  <a:lnTo>
                    <a:pt x="373" y="1033"/>
                  </a:lnTo>
                  <a:lnTo>
                    <a:pt x="424" y="1050"/>
                  </a:lnTo>
                  <a:lnTo>
                    <a:pt x="483" y="1059"/>
                  </a:lnTo>
                  <a:lnTo>
                    <a:pt x="3761" y="1059"/>
                  </a:lnTo>
                  <a:lnTo>
                    <a:pt x="3820" y="1050"/>
                  </a:lnTo>
                  <a:lnTo>
                    <a:pt x="3871" y="1033"/>
                  </a:lnTo>
                  <a:lnTo>
                    <a:pt x="3913" y="1016"/>
                  </a:lnTo>
                  <a:lnTo>
                    <a:pt x="4006" y="966"/>
                  </a:lnTo>
                  <a:lnTo>
                    <a:pt x="4082" y="906"/>
                  </a:lnTo>
                  <a:lnTo>
                    <a:pt x="4150" y="830"/>
                  </a:lnTo>
                  <a:lnTo>
                    <a:pt x="4201" y="737"/>
                  </a:lnTo>
                  <a:lnTo>
                    <a:pt x="4218" y="686"/>
                  </a:lnTo>
                  <a:lnTo>
                    <a:pt x="4226" y="635"/>
                  </a:lnTo>
                  <a:lnTo>
                    <a:pt x="4235" y="585"/>
                  </a:lnTo>
                  <a:lnTo>
                    <a:pt x="4243" y="534"/>
                  </a:lnTo>
                  <a:lnTo>
                    <a:pt x="4235" y="474"/>
                  </a:lnTo>
                  <a:lnTo>
                    <a:pt x="4226" y="424"/>
                  </a:lnTo>
                  <a:lnTo>
                    <a:pt x="4218" y="373"/>
                  </a:lnTo>
                  <a:lnTo>
                    <a:pt x="4201" y="322"/>
                  </a:lnTo>
                  <a:lnTo>
                    <a:pt x="4150" y="237"/>
                  </a:lnTo>
                  <a:lnTo>
                    <a:pt x="4082" y="153"/>
                  </a:lnTo>
                  <a:lnTo>
                    <a:pt x="4006" y="93"/>
                  </a:lnTo>
                  <a:lnTo>
                    <a:pt x="3913" y="42"/>
                  </a:lnTo>
                  <a:lnTo>
                    <a:pt x="3871" y="26"/>
                  </a:lnTo>
                  <a:lnTo>
                    <a:pt x="3820" y="9"/>
                  </a:lnTo>
                  <a:lnTo>
                    <a:pt x="37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5385;p32"/>
            <p:cNvSpPr/>
            <p:nvPr/>
          </p:nvSpPr>
          <p:spPr>
            <a:xfrm>
              <a:off x="4516975" y="3666325"/>
              <a:ext cx="106100" cy="26475"/>
            </a:xfrm>
            <a:custGeom>
              <a:avLst/>
              <a:gdLst/>
              <a:ahLst/>
              <a:cxnLst/>
              <a:rect l="l" t="t" r="r" b="b"/>
              <a:pathLst>
                <a:path w="4244" h="1059" fill="none" extrusionOk="0">
                  <a:moveTo>
                    <a:pt x="4243" y="534"/>
                  </a:moveTo>
                  <a:lnTo>
                    <a:pt x="4243" y="534"/>
                  </a:lnTo>
                  <a:lnTo>
                    <a:pt x="4235" y="474"/>
                  </a:lnTo>
                  <a:lnTo>
                    <a:pt x="4226" y="424"/>
                  </a:lnTo>
                  <a:lnTo>
                    <a:pt x="4218" y="373"/>
                  </a:lnTo>
                  <a:lnTo>
                    <a:pt x="4201" y="322"/>
                  </a:lnTo>
                  <a:lnTo>
                    <a:pt x="4150" y="237"/>
                  </a:lnTo>
                  <a:lnTo>
                    <a:pt x="4082" y="153"/>
                  </a:lnTo>
                  <a:lnTo>
                    <a:pt x="4006" y="93"/>
                  </a:lnTo>
                  <a:lnTo>
                    <a:pt x="3913" y="42"/>
                  </a:lnTo>
                  <a:lnTo>
                    <a:pt x="3871" y="26"/>
                  </a:lnTo>
                  <a:lnTo>
                    <a:pt x="3820" y="9"/>
                  </a:lnTo>
                  <a:lnTo>
                    <a:pt x="3761" y="0"/>
                  </a:lnTo>
                  <a:lnTo>
                    <a:pt x="3710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83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17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30"/>
                  </a:lnTo>
                  <a:lnTo>
                    <a:pt x="161" y="906"/>
                  </a:lnTo>
                  <a:lnTo>
                    <a:pt x="237" y="966"/>
                  </a:lnTo>
                  <a:lnTo>
                    <a:pt x="331" y="1016"/>
                  </a:lnTo>
                  <a:lnTo>
                    <a:pt x="373" y="1033"/>
                  </a:lnTo>
                  <a:lnTo>
                    <a:pt x="424" y="1050"/>
                  </a:lnTo>
                  <a:lnTo>
                    <a:pt x="483" y="1059"/>
                  </a:lnTo>
                  <a:lnTo>
                    <a:pt x="534" y="1059"/>
                  </a:lnTo>
                  <a:lnTo>
                    <a:pt x="3710" y="1059"/>
                  </a:lnTo>
                  <a:lnTo>
                    <a:pt x="3710" y="1059"/>
                  </a:lnTo>
                  <a:lnTo>
                    <a:pt x="3761" y="1059"/>
                  </a:lnTo>
                  <a:lnTo>
                    <a:pt x="3820" y="1050"/>
                  </a:lnTo>
                  <a:lnTo>
                    <a:pt x="3871" y="1033"/>
                  </a:lnTo>
                  <a:lnTo>
                    <a:pt x="3913" y="1016"/>
                  </a:lnTo>
                  <a:lnTo>
                    <a:pt x="4006" y="966"/>
                  </a:lnTo>
                  <a:lnTo>
                    <a:pt x="4082" y="906"/>
                  </a:lnTo>
                  <a:lnTo>
                    <a:pt x="4150" y="830"/>
                  </a:lnTo>
                  <a:lnTo>
                    <a:pt x="4201" y="737"/>
                  </a:lnTo>
                  <a:lnTo>
                    <a:pt x="4218" y="686"/>
                  </a:lnTo>
                  <a:lnTo>
                    <a:pt x="4226" y="635"/>
                  </a:lnTo>
                  <a:lnTo>
                    <a:pt x="4235" y="585"/>
                  </a:lnTo>
                  <a:lnTo>
                    <a:pt x="4243" y="534"/>
                  </a:lnTo>
                  <a:lnTo>
                    <a:pt x="4243" y="53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5386;p32"/>
            <p:cNvSpPr/>
            <p:nvPr/>
          </p:nvSpPr>
          <p:spPr>
            <a:xfrm>
              <a:off x="4623050" y="3679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9114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9" name="Google Shape;5059;p31"/>
          <p:cNvSpPr/>
          <p:nvPr/>
        </p:nvSpPr>
        <p:spPr>
          <a:xfrm>
            <a:off x="3779625" y="1954600"/>
            <a:ext cx="1584900" cy="1584900"/>
          </a:xfrm>
          <a:prstGeom prst="ellipse">
            <a:avLst/>
          </a:prstGeom>
          <a:solidFill>
            <a:srgbClr val="3A98A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60" name="Google Shape;5060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grpSp>
        <p:nvGrpSpPr>
          <p:cNvPr id="5061" name="Google Shape;5061;p31"/>
          <p:cNvGrpSpPr/>
          <p:nvPr/>
        </p:nvGrpSpPr>
        <p:grpSpPr>
          <a:xfrm>
            <a:off x="6841407" y="1020051"/>
            <a:ext cx="2093579" cy="1707524"/>
            <a:chOff x="7047360" y="1111798"/>
            <a:chExt cx="2034994" cy="1861177"/>
          </a:xfrm>
        </p:grpSpPr>
        <p:sp>
          <p:nvSpPr>
            <p:cNvPr id="5062" name="Google Shape;5062;p31"/>
            <p:cNvSpPr txBox="1"/>
            <p:nvPr/>
          </p:nvSpPr>
          <p:spPr>
            <a:xfrm>
              <a:off x="7047360" y="1111798"/>
              <a:ext cx="2022040" cy="411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" sz="1800" b="1" dirty="0">
                  <a:solidFill>
                    <a:schemeClr val="dk1"/>
                  </a:solidFill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Reomving columns:</a:t>
              </a:r>
            </a:p>
          </p:txBody>
        </p:sp>
        <p:sp>
          <p:nvSpPr>
            <p:cNvPr id="5063" name="Google Shape;5063;p31"/>
            <p:cNvSpPr txBox="1"/>
            <p:nvPr/>
          </p:nvSpPr>
          <p:spPr>
            <a:xfrm>
              <a:off x="7101900" y="1520323"/>
              <a:ext cx="1980454" cy="1452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Date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Time 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Weather Conditions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64" name="Google Shape;5064;p31"/>
          <p:cNvSpPr/>
          <p:nvPr/>
        </p:nvSpPr>
        <p:spPr>
          <a:xfrm>
            <a:off x="5846700" y="1328475"/>
            <a:ext cx="798000" cy="79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65" name="Google Shape;5065;p31"/>
          <p:cNvGrpSpPr/>
          <p:nvPr/>
        </p:nvGrpSpPr>
        <p:grpSpPr>
          <a:xfrm>
            <a:off x="539900" y="926687"/>
            <a:ext cx="1807200" cy="1842788"/>
            <a:chOff x="457200" y="954875"/>
            <a:chExt cx="1807200" cy="1842788"/>
          </a:xfrm>
        </p:grpSpPr>
        <p:sp>
          <p:nvSpPr>
            <p:cNvPr id="5066" name="Google Shape;5066;p31"/>
            <p:cNvSpPr txBox="1"/>
            <p:nvPr/>
          </p:nvSpPr>
          <p:spPr>
            <a:xfrm>
              <a:off x="457200" y="954875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 Values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67" name="Google Shape;5067;p31"/>
            <p:cNvSpPr txBox="1"/>
            <p:nvPr/>
          </p:nvSpPr>
          <p:spPr>
            <a:xfrm>
              <a:off x="464780" y="1346624"/>
              <a:ext cx="1584900" cy="1451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Found in: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Wind 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Humidity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Barometer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Filled with mean in each column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68" name="Google Shape;5068;p31"/>
          <p:cNvSpPr/>
          <p:nvPr/>
        </p:nvSpPr>
        <p:spPr>
          <a:xfrm>
            <a:off x="2499300" y="1328475"/>
            <a:ext cx="798000" cy="79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69" name="Google Shape;5069;p31"/>
          <p:cNvGrpSpPr/>
          <p:nvPr/>
        </p:nvGrpSpPr>
        <p:grpSpPr>
          <a:xfrm>
            <a:off x="539900" y="2824176"/>
            <a:ext cx="1807200" cy="1514288"/>
            <a:chOff x="457200" y="3224250"/>
            <a:chExt cx="1807200" cy="1514288"/>
          </a:xfrm>
        </p:grpSpPr>
        <p:sp>
          <p:nvSpPr>
            <p:cNvPr id="5070" name="Google Shape;5070;p31"/>
            <p:cNvSpPr txBox="1"/>
            <p:nvPr/>
          </p:nvSpPr>
          <p:spPr>
            <a:xfrm>
              <a:off x="457200" y="3224250"/>
              <a:ext cx="18072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Outliers 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71" name="Google Shape;5071;p31"/>
            <p:cNvSpPr txBox="1"/>
            <p:nvPr/>
          </p:nvSpPr>
          <p:spPr>
            <a:xfrm>
              <a:off x="457200" y="3562499"/>
              <a:ext cx="1584900" cy="11760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ropped from: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Humidity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Wind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Barometer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72" name="Google Shape;5072;p31"/>
          <p:cNvSpPr/>
          <p:nvPr/>
        </p:nvSpPr>
        <p:spPr>
          <a:xfrm>
            <a:off x="2499300" y="3367625"/>
            <a:ext cx="798000" cy="79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75" name="Google Shape;5075;p31"/>
          <p:cNvSpPr txBox="1"/>
          <p:nvPr/>
        </p:nvSpPr>
        <p:spPr>
          <a:xfrm>
            <a:off x="6927118" y="2908891"/>
            <a:ext cx="1584900" cy="115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 panose="020B0604020202020204" charset="0"/>
                <a:ea typeface="Roboto"/>
                <a:cs typeface="Roboto"/>
                <a:sym typeface="Roboto"/>
              </a:rPr>
              <a:t>Before: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 columns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 panose="020B0604020202020204" charset="0"/>
                <a:ea typeface="Roboto"/>
                <a:cs typeface="Roboto"/>
                <a:sym typeface="Roboto"/>
              </a:rPr>
              <a:t>After: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 columns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6" name="Google Shape;5076;p31"/>
          <p:cNvSpPr/>
          <p:nvPr/>
        </p:nvSpPr>
        <p:spPr>
          <a:xfrm>
            <a:off x="5846700" y="3367625"/>
            <a:ext cx="798000" cy="79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077" name="Google Shape;5077;p31"/>
          <p:cNvGrpSpPr/>
          <p:nvPr/>
        </p:nvGrpSpPr>
        <p:grpSpPr>
          <a:xfrm>
            <a:off x="2625013" y="3492017"/>
            <a:ext cx="549450" cy="549206"/>
            <a:chOff x="2766050" y="-563975"/>
            <a:chExt cx="451850" cy="451650"/>
          </a:xfrm>
        </p:grpSpPr>
        <p:sp>
          <p:nvSpPr>
            <p:cNvPr id="5078" name="Google Shape;5078;p3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extrusionOk="0">
                  <a:moveTo>
                    <a:pt x="4904" y="1"/>
                  </a:moveTo>
                  <a:lnTo>
                    <a:pt x="4650" y="9"/>
                  </a:lnTo>
                  <a:lnTo>
                    <a:pt x="4404" y="26"/>
                  </a:lnTo>
                  <a:lnTo>
                    <a:pt x="4159" y="60"/>
                  </a:lnTo>
                  <a:lnTo>
                    <a:pt x="3913" y="102"/>
                  </a:lnTo>
                  <a:lnTo>
                    <a:pt x="3676" y="153"/>
                  </a:lnTo>
                  <a:lnTo>
                    <a:pt x="3447" y="221"/>
                  </a:lnTo>
                  <a:lnTo>
                    <a:pt x="3219" y="297"/>
                  </a:lnTo>
                  <a:lnTo>
                    <a:pt x="2998" y="390"/>
                  </a:lnTo>
                  <a:lnTo>
                    <a:pt x="2778" y="483"/>
                  </a:lnTo>
                  <a:lnTo>
                    <a:pt x="2566" y="593"/>
                  </a:lnTo>
                  <a:lnTo>
                    <a:pt x="2363" y="712"/>
                  </a:lnTo>
                  <a:lnTo>
                    <a:pt x="2160" y="839"/>
                  </a:lnTo>
                  <a:lnTo>
                    <a:pt x="1974" y="975"/>
                  </a:lnTo>
                  <a:lnTo>
                    <a:pt x="1787" y="1119"/>
                  </a:lnTo>
                  <a:lnTo>
                    <a:pt x="1609" y="1279"/>
                  </a:lnTo>
                  <a:lnTo>
                    <a:pt x="1440" y="1440"/>
                  </a:lnTo>
                  <a:lnTo>
                    <a:pt x="1271" y="1610"/>
                  </a:lnTo>
                  <a:lnTo>
                    <a:pt x="1118" y="1788"/>
                  </a:lnTo>
                  <a:lnTo>
                    <a:pt x="974" y="1974"/>
                  </a:lnTo>
                  <a:lnTo>
                    <a:pt x="839" y="2169"/>
                  </a:lnTo>
                  <a:lnTo>
                    <a:pt x="712" y="2364"/>
                  </a:lnTo>
                  <a:lnTo>
                    <a:pt x="593" y="2567"/>
                  </a:lnTo>
                  <a:lnTo>
                    <a:pt x="483" y="2779"/>
                  </a:lnTo>
                  <a:lnTo>
                    <a:pt x="381" y="2999"/>
                  </a:lnTo>
                  <a:lnTo>
                    <a:pt x="297" y="3219"/>
                  </a:lnTo>
                  <a:lnTo>
                    <a:pt x="220" y="3448"/>
                  </a:lnTo>
                  <a:lnTo>
                    <a:pt x="153" y="3685"/>
                  </a:lnTo>
                  <a:lnTo>
                    <a:pt x="102" y="3922"/>
                  </a:lnTo>
                  <a:lnTo>
                    <a:pt x="60" y="4159"/>
                  </a:lnTo>
                  <a:lnTo>
                    <a:pt x="26" y="4405"/>
                  </a:lnTo>
                  <a:lnTo>
                    <a:pt x="9" y="4659"/>
                  </a:lnTo>
                  <a:lnTo>
                    <a:pt x="0" y="4904"/>
                  </a:lnTo>
                  <a:lnTo>
                    <a:pt x="9" y="5158"/>
                  </a:lnTo>
                  <a:lnTo>
                    <a:pt x="26" y="5413"/>
                  </a:lnTo>
                  <a:lnTo>
                    <a:pt x="60" y="5658"/>
                  </a:lnTo>
                  <a:lnTo>
                    <a:pt x="102" y="5895"/>
                  </a:lnTo>
                  <a:lnTo>
                    <a:pt x="153" y="6132"/>
                  </a:lnTo>
                  <a:lnTo>
                    <a:pt x="220" y="6370"/>
                  </a:lnTo>
                  <a:lnTo>
                    <a:pt x="297" y="6598"/>
                  </a:lnTo>
                  <a:lnTo>
                    <a:pt x="381" y="6818"/>
                  </a:lnTo>
                  <a:lnTo>
                    <a:pt x="483" y="7039"/>
                  </a:lnTo>
                  <a:lnTo>
                    <a:pt x="593" y="7250"/>
                  </a:lnTo>
                  <a:lnTo>
                    <a:pt x="712" y="7454"/>
                  </a:lnTo>
                  <a:lnTo>
                    <a:pt x="839" y="7648"/>
                  </a:lnTo>
                  <a:lnTo>
                    <a:pt x="974" y="7843"/>
                  </a:lnTo>
                  <a:lnTo>
                    <a:pt x="1118" y="8030"/>
                  </a:lnTo>
                  <a:lnTo>
                    <a:pt x="1271" y="8207"/>
                  </a:lnTo>
                  <a:lnTo>
                    <a:pt x="1440" y="8377"/>
                  </a:lnTo>
                  <a:lnTo>
                    <a:pt x="1609" y="8538"/>
                  </a:lnTo>
                  <a:lnTo>
                    <a:pt x="1787" y="8690"/>
                  </a:lnTo>
                  <a:lnTo>
                    <a:pt x="1974" y="8843"/>
                  </a:lnTo>
                  <a:lnTo>
                    <a:pt x="2160" y="8978"/>
                  </a:lnTo>
                  <a:lnTo>
                    <a:pt x="2363" y="9105"/>
                  </a:lnTo>
                  <a:lnTo>
                    <a:pt x="2566" y="9224"/>
                  </a:lnTo>
                  <a:lnTo>
                    <a:pt x="2778" y="9334"/>
                  </a:lnTo>
                  <a:lnTo>
                    <a:pt x="2998" y="9427"/>
                  </a:lnTo>
                  <a:lnTo>
                    <a:pt x="3219" y="9520"/>
                  </a:lnTo>
                  <a:lnTo>
                    <a:pt x="3447" y="9596"/>
                  </a:lnTo>
                  <a:lnTo>
                    <a:pt x="3676" y="9664"/>
                  </a:lnTo>
                  <a:lnTo>
                    <a:pt x="3913" y="9715"/>
                  </a:lnTo>
                  <a:lnTo>
                    <a:pt x="4159" y="9757"/>
                  </a:lnTo>
                  <a:lnTo>
                    <a:pt x="4404" y="9791"/>
                  </a:lnTo>
                  <a:lnTo>
                    <a:pt x="4650" y="9808"/>
                  </a:lnTo>
                  <a:lnTo>
                    <a:pt x="4904" y="9817"/>
                  </a:lnTo>
                  <a:lnTo>
                    <a:pt x="5158" y="9808"/>
                  </a:lnTo>
                  <a:lnTo>
                    <a:pt x="5404" y="9791"/>
                  </a:lnTo>
                  <a:lnTo>
                    <a:pt x="5649" y="9757"/>
                  </a:lnTo>
                  <a:lnTo>
                    <a:pt x="5895" y="9715"/>
                  </a:lnTo>
                  <a:lnTo>
                    <a:pt x="6132" y="9664"/>
                  </a:lnTo>
                  <a:lnTo>
                    <a:pt x="6361" y="9596"/>
                  </a:lnTo>
                  <a:lnTo>
                    <a:pt x="6589" y="9520"/>
                  </a:lnTo>
                  <a:lnTo>
                    <a:pt x="6818" y="9427"/>
                  </a:lnTo>
                  <a:lnTo>
                    <a:pt x="7030" y="9334"/>
                  </a:lnTo>
                  <a:lnTo>
                    <a:pt x="7242" y="9224"/>
                  </a:lnTo>
                  <a:lnTo>
                    <a:pt x="7453" y="9105"/>
                  </a:lnTo>
                  <a:lnTo>
                    <a:pt x="7648" y="8978"/>
                  </a:lnTo>
                  <a:lnTo>
                    <a:pt x="7843" y="8843"/>
                  </a:lnTo>
                  <a:lnTo>
                    <a:pt x="8029" y="8690"/>
                  </a:lnTo>
                  <a:lnTo>
                    <a:pt x="8207" y="8538"/>
                  </a:lnTo>
                  <a:lnTo>
                    <a:pt x="8376" y="8377"/>
                  </a:lnTo>
                  <a:lnTo>
                    <a:pt x="8537" y="8207"/>
                  </a:lnTo>
                  <a:lnTo>
                    <a:pt x="8690" y="8030"/>
                  </a:lnTo>
                  <a:lnTo>
                    <a:pt x="8834" y="7843"/>
                  </a:lnTo>
                  <a:lnTo>
                    <a:pt x="8978" y="7648"/>
                  </a:lnTo>
                  <a:lnTo>
                    <a:pt x="9105" y="7454"/>
                  </a:lnTo>
                  <a:lnTo>
                    <a:pt x="9223" y="7250"/>
                  </a:lnTo>
                  <a:lnTo>
                    <a:pt x="9325" y="7039"/>
                  </a:lnTo>
                  <a:lnTo>
                    <a:pt x="9427" y="6818"/>
                  </a:lnTo>
                  <a:lnTo>
                    <a:pt x="9511" y="6598"/>
                  </a:lnTo>
                  <a:lnTo>
                    <a:pt x="9588" y="6370"/>
                  </a:lnTo>
                  <a:lnTo>
                    <a:pt x="9655" y="6132"/>
                  </a:lnTo>
                  <a:lnTo>
                    <a:pt x="9715" y="5895"/>
                  </a:lnTo>
                  <a:lnTo>
                    <a:pt x="9757" y="5658"/>
                  </a:lnTo>
                  <a:lnTo>
                    <a:pt x="9782" y="5413"/>
                  </a:lnTo>
                  <a:lnTo>
                    <a:pt x="9808" y="5158"/>
                  </a:lnTo>
                  <a:lnTo>
                    <a:pt x="9808" y="4904"/>
                  </a:lnTo>
                  <a:lnTo>
                    <a:pt x="9808" y="4659"/>
                  </a:lnTo>
                  <a:lnTo>
                    <a:pt x="9782" y="4405"/>
                  </a:lnTo>
                  <a:lnTo>
                    <a:pt x="9757" y="4159"/>
                  </a:lnTo>
                  <a:lnTo>
                    <a:pt x="9715" y="3922"/>
                  </a:lnTo>
                  <a:lnTo>
                    <a:pt x="9655" y="3685"/>
                  </a:lnTo>
                  <a:lnTo>
                    <a:pt x="9588" y="3448"/>
                  </a:lnTo>
                  <a:lnTo>
                    <a:pt x="9511" y="3219"/>
                  </a:lnTo>
                  <a:lnTo>
                    <a:pt x="9427" y="2999"/>
                  </a:lnTo>
                  <a:lnTo>
                    <a:pt x="9325" y="2779"/>
                  </a:lnTo>
                  <a:lnTo>
                    <a:pt x="9223" y="2567"/>
                  </a:lnTo>
                  <a:lnTo>
                    <a:pt x="9105" y="2364"/>
                  </a:lnTo>
                  <a:lnTo>
                    <a:pt x="8978" y="2169"/>
                  </a:lnTo>
                  <a:lnTo>
                    <a:pt x="8834" y="1974"/>
                  </a:lnTo>
                  <a:lnTo>
                    <a:pt x="8690" y="1788"/>
                  </a:lnTo>
                  <a:lnTo>
                    <a:pt x="8537" y="1610"/>
                  </a:lnTo>
                  <a:lnTo>
                    <a:pt x="8376" y="1440"/>
                  </a:lnTo>
                  <a:lnTo>
                    <a:pt x="8207" y="1279"/>
                  </a:lnTo>
                  <a:lnTo>
                    <a:pt x="8029" y="1119"/>
                  </a:lnTo>
                  <a:lnTo>
                    <a:pt x="7843" y="975"/>
                  </a:lnTo>
                  <a:lnTo>
                    <a:pt x="7648" y="839"/>
                  </a:lnTo>
                  <a:lnTo>
                    <a:pt x="7453" y="712"/>
                  </a:lnTo>
                  <a:lnTo>
                    <a:pt x="7242" y="593"/>
                  </a:lnTo>
                  <a:lnTo>
                    <a:pt x="7030" y="483"/>
                  </a:lnTo>
                  <a:lnTo>
                    <a:pt x="6818" y="390"/>
                  </a:lnTo>
                  <a:lnTo>
                    <a:pt x="6589" y="297"/>
                  </a:lnTo>
                  <a:lnTo>
                    <a:pt x="6361" y="221"/>
                  </a:lnTo>
                  <a:lnTo>
                    <a:pt x="6132" y="153"/>
                  </a:lnTo>
                  <a:lnTo>
                    <a:pt x="5895" y="102"/>
                  </a:lnTo>
                  <a:lnTo>
                    <a:pt x="5649" y="60"/>
                  </a:lnTo>
                  <a:lnTo>
                    <a:pt x="5404" y="26"/>
                  </a:lnTo>
                  <a:lnTo>
                    <a:pt x="5158" y="9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31"/>
            <p:cNvSpPr/>
            <p:nvPr/>
          </p:nvSpPr>
          <p:spPr>
            <a:xfrm>
              <a:off x="2869375" y="-460875"/>
              <a:ext cx="245200" cy="245425"/>
            </a:xfrm>
            <a:custGeom>
              <a:avLst/>
              <a:gdLst/>
              <a:ahLst/>
              <a:cxnLst/>
              <a:rect l="l" t="t" r="r" b="b"/>
              <a:pathLst>
                <a:path w="9808" h="9817" fill="none" extrusionOk="0">
                  <a:moveTo>
                    <a:pt x="9808" y="4904"/>
                  </a:moveTo>
                  <a:lnTo>
                    <a:pt x="9808" y="4904"/>
                  </a:lnTo>
                  <a:lnTo>
                    <a:pt x="9808" y="5158"/>
                  </a:lnTo>
                  <a:lnTo>
                    <a:pt x="9782" y="5413"/>
                  </a:lnTo>
                  <a:lnTo>
                    <a:pt x="9757" y="5658"/>
                  </a:lnTo>
                  <a:lnTo>
                    <a:pt x="9715" y="5895"/>
                  </a:lnTo>
                  <a:lnTo>
                    <a:pt x="9655" y="6132"/>
                  </a:lnTo>
                  <a:lnTo>
                    <a:pt x="9588" y="6370"/>
                  </a:lnTo>
                  <a:lnTo>
                    <a:pt x="9511" y="6598"/>
                  </a:lnTo>
                  <a:lnTo>
                    <a:pt x="9427" y="6818"/>
                  </a:lnTo>
                  <a:lnTo>
                    <a:pt x="9325" y="7039"/>
                  </a:lnTo>
                  <a:lnTo>
                    <a:pt x="9223" y="7250"/>
                  </a:lnTo>
                  <a:lnTo>
                    <a:pt x="9105" y="7454"/>
                  </a:lnTo>
                  <a:lnTo>
                    <a:pt x="8978" y="7648"/>
                  </a:lnTo>
                  <a:lnTo>
                    <a:pt x="8834" y="7843"/>
                  </a:lnTo>
                  <a:lnTo>
                    <a:pt x="8690" y="8030"/>
                  </a:lnTo>
                  <a:lnTo>
                    <a:pt x="8537" y="8207"/>
                  </a:lnTo>
                  <a:lnTo>
                    <a:pt x="8376" y="8377"/>
                  </a:lnTo>
                  <a:lnTo>
                    <a:pt x="8207" y="8538"/>
                  </a:lnTo>
                  <a:lnTo>
                    <a:pt x="8029" y="8690"/>
                  </a:lnTo>
                  <a:lnTo>
                    <a:pt x="7843" y="8843"/>
                  </a:lnTo>
                  <a:lnTo>
                    <a:pt x="7648" y="8978"/>
                  </a:lnTo>
                  <a:lnTo>
                    <a:pt x="7453" y="9105"/>
                  </a:lnTo>
                  <a:lnTo>
                    <a:pt x="7242" y="9224"/>
                  </a:lnTo>
                  <a:lnTo>
                    <a:pt x="7030" y="9334"/>
                  </a:lnTo>
                  <a:lnTo>
                    <a:pt x="6818" y="9427"/>
                  </a:lnTo>
                  <a:lnTo>
                    <a:pt x="6589" y="9520"/>
                  </a:lnTo>
                  <a:lnTo>
                    <a:pt x="6361" y="9596"/>
                  </a:lnTo>
                  <a:lnTo>
                    <a:pt x="6132" y="9664"/>
                  </a:lnTo>
                  <a:lnTo>
                    <a:pt x="5895" y="9715"/>
                  </a:lnTo>
                  <a:lnTo>
                    <a:pt x="5649" y="9757"/>
                  </a:lnTo>
                  <a:lnTo>
                    <a:pt x="5404" y="9791"/>
                  </a:lnTo>
                  <a:lnTo>
                    <a:pt x="5158" y="9808"/>
                  </a:lnTo>
                  <a:lnTo>
                    <a:pt x="4904" y="9817"/>
                  </a:lnTo>
                  <a:lnTo>
                    <a:pt x="4904" y="9817"/>
                  </a:lnTo>
                  <a:lnTo>
                    <a:pt x="4650" y="9808"/>
                  </a:lnTo>
                  <a:lnTo>
                    <a:pt x="4404" y="9791"/>
                  </a:lnTo>
                  <a:lnTo>
                    <a:pt x="4159" y="9757"/>
                  </a:lnTo>
                  <a:lnTo>
                    <a:pt x="3913" y="9715"/>
                  </a:lnTo>
                  <a:lnTo>
                    <a:pt x="3676" y="9664"/>
                  </a:lnTo>
                  <a:lnTo>
                    <a:pt x="3447" y="9596"/>
                  </a:lnTo>
                  <a:lnTo>
                    <a:pt x="3219" y="9520"/>
                  </a:lnTo>
                  <a:lnTo>
                    <a:pt x="2998" y="9427"/>
                  </a:lnTo>
                  <a:lnTo>
                    <a:pt x="2778" y="9334"/>
                  </a:lnTo>
                  <a:lnTo>
                    <a:pt x="2566" y="9224"/>
                  </a:lnTo>
                  <a:lnTo>
                    <a:pt x="2363" y="9105"/>
                  </a:lnTo>
                  <a:lnTo>
                    <a:pt x="2160" y="8978"/>
                  </a:lnTo>
                  <a:lnTo>
                    <a:pt x="1974" y="8843"/>
                  </a:lnTo>
                  <a:lnTo>
                    <a:pt x="1787" y="8690"/>
                  </a:lnTo>
                  <a:lnTo>
                    <a:pt x="1609" y="8538"/>
                  </a:lnTo>
                  <a:lnTo>
                    <a:pt x="1440" y="8377"/>
                  </a:lnTo>
                  <a:lnTo>
                    <a:pt x="1271" y="8207"/>
                  </a:lnTo>
                  <a:lnTo>
                    <a:pt x="1118" y="8030"/>
                  </a:lnTo>
                  <a:lnTo>
                    <a:pt x="974" y="7843"/>
                  </a:lnTo>
                  <a:lnTo>
                    <a:pt x="839" y="7648"/>
                  </a:lnTo>
                  <a:lnTo>
                    <a:pt x="712" y="7454"/>
                  </a:lnTo>
                  <a:lnTo>
                    <a:pt x="593" y="7250"/>
                  </a:lnTo>
                  <a:lnTo>
                    <a:pt x="483" y="7039"/>
                  </a:lnTo>
                  <a:lnTo>
                    <a:pt x="381" y="6818"/>
                  </a:lnTo>
                  <a:lnTo>
                    <a:pt x="297" y="6598"/>
                  </a:lnTo>
                  <a:lnTo>
                    <a:pt x="220" y="6370"/>
                  </a:lnTo>
                  <a:lnTo>
                    <a:pt x="153" y="6132"/>
                  </a:lnTo>
                  <a:lnTo>
                    <a:pt x="102" y="5895"/>
                  </a:lnTo>
                  <a:lnTo>
                    <a:pt x="60" y="5658"/>
                  </a:lnTo>
                  <a:lnTo>
                    <a:pt x="26" y="5413"/>
                  </a:lnTo>
                  <a:lnTo>
                    <a:pt x="9" y="5158"/>
                  </a:lnTo>
                  <a:lnTo>
                    <a:pt x="0" y="4904"/>
                  </a:lnTo>
                  <a:lnTo>
                    <a:pt x="0" y="4904"/>
                  </a:lnTo>
                  <a:lnTo>
                    <a:pt x="9" y="4659"/>
                  </a:lnTo>
                  <a:lnTo>
                    <a:pt x="26" y="4405"/>
                  </a:lnTo>
                  <a:lnTo>
                    <a:pt x="60" y="4159"/>
                  </a:lnTo>
                  <a:lnTo>
                    <a:pt x="102" y="3922"/>
                  </a:lnTo>
                  <a:lnTo>
                    <a:pt x="153" y="3685"/>
                  </a:lnTo>
                  <a:lnTo>
                    <a:pt x="220" y="3448"/>
                  </a:lnTo>
                  <a:lnTo>
                    <a:pt x="297" y="3219"/>
                  </a:lnTo>
                  <a:lnTo>
                    <a:pt x="381" y="2999"/>
                  </a:lnTo>
                  <a:lnTo>
                    <a:pt x="483" y="2779"/>
                  </a:lnTo>
                  <a:lnTo>
                    <a:pt x="593" y="2567"/>
                  </a:lnTo>
                  <a:lnTo>
                    <a:pt x="712" y="2364"/>
                  </a:lnTo>
                  <a:lnTo>
                    <a:pt x="839" y="2169"/>
                  </a:lnTo>
                  <a:lnTo>
                    <a:pt x="974" y="1974"/>
                  </a:lnTo>
                  <a:lnTo>
                    <a:pt x="1118" y="1788"/>
                  </a:lnTo>
                  <a:lnTo>
                    <a:pt x="1271" y="1610"/>
                  </a:lnTo>
                  <a:lnTo>
                    <a:pt x="1440" y="1440"/>
                  </a:lnTo>
                  <a:lnTo>
                    <a:pt x="1609" y="1279"/>
                  </a:lnTo>
                  <a:lnTo>
                    <a:pt x="1787" y="1119"/>
                  </a:lnTo>
                  <a:lnTo>
                    <a:pt x="1974" y="975"/>
                  </a:lnTo>
                  <a:lnTo>
                    <a:pt x="2160" y="839"/>
                  </a:lnTo>
                  <a:lnTo>
                    <a:pt x="2363" y="712"/>
                  </a:lnTo>
                  <a:lnTo>
                    <a:pt x="2566" y="593"/>
                  </a:lnTo>
                  <a:lnTo>
                    <a:pt x="2778" y="483"/>
                  </a:lnTo>
                  <a:lnTo>
                    <a:pt x="2998" y="390"/>
                  </a:lnTo>
                  <a:lnTo>
                    <a:pt x="3219" y="297"/>
                  </a:lnTo>
                  <a:lnTo>
                    <a:pt x="3447" y="221"/>
                  </a:lnTo>
                  <a:lnTo>
                    <a:pt x="3676" y="153"/>
                  </a:lnTo>
                  <a:lnTo>
                    <a:pt x="3913" y="102"/>
                  </a:lnTo>
                  <a:lnTo>
                    <a:pt x="4159" y="60"/>
                  </a:lnTo>
                  <a:lnTo>
                    <a:pt x="4404" y="26"/>
                  </a:lnTo>
                  <a:lnTo>
                    <a:pt x="4650" y="9"/>
                  </a:lnTo>
                  <a:lnTo>
                    <a:pt x="4904" y="1"/>
                  </a:lnTo>
                  <a:lnTo>
                    <a:pt x="4904" y="1"/>
                  </a:lnTo>
                  <a:lnTo>
                    <a:pt x="5158" y="9"/>
                  </a:lnTo>
                  <a:lnTo>
                    <a:pt x="5404" y="26"/>
                  </a:lnTo>
                  <a:lnTo>
                    <a:pt x="5649" y="60"/>
                  </a:lnTo>
                  <a:lnTo>
                    <a:pt x="5895" y="102"/>
                  </a:lnTo>
                  <a:lnTo>
                    <a:pt x="6132" y="153"/>
                  </a:lnTo>
                  <a:lnTo>
                    <a:pt x="6361" y="221"/>
                  </a:lnTo>
                  <a:lnTo>
                    <a:pt x="6589" y="297"/>
                  </a:lnTo>
                  <a:lnTo>
                    <a:pt x="6818" y="390"/>
                  </a:lnTo>
                  <a:lnTo>
                    <a:pt x="7030" y="483"/>
                  </a:lnTo>
                  <a:lnTo>
                    <a:pt x="7242" y="593"/>
                  </a:lnTo>
                  <a:lnTo>
                    <a:pt x="7453" y="712"/>
                  </a:lnTo>
                  <a:lnTo>
                    <a:pt x="7648" y="839"/>
                  </a:lnTo>
                  <a:lnTo>
                    <a:pt x="7843" y="975"/>
                  </a:lnTo>
                  <a:lnTo>
                    <a:pt x="8029" y="1119"/>
                  </a:lnTo>
                  <a:lnTo>
                    <a:pt x="8207" y="1279"/>
                  </a:lnTo>
                  <a:lnTo>
                    <a:pt x="8376" y="1440"/>
                  </a:lnTo>
                  <a:lnTo>
                    <a:pt x="8537" y="1610"/>
                  </a:lnTo>
                  <a:lnTo>
                    <a:pt x="8690" y="1788"/>
                  </a:lnTo>
                  <a:lnTo>
                    <a:pt x="8834" y="1974"/>
                  </a:lnTo>
                  <a:lnTo>
                    <a:pt x="8978" y="2169"/>
                  </a:lnTo>
                  <a:lnTo>
                    <a:pt x="9105" y="2364"/>
                  </a:lnTo>
                  <a:lnTo>
                    <a:pt x="9223" y="2567"/>
                  </a:lnTo>
                  <a:lnTo>
                    <a:pt x="9325" y="2779"/>
                  </a:lnTo>
                  <a:lnTo>
                    <a:pt x="9427" y="2999"/>
                  </a:lnTo>
                  <a:lnTo>
                    <a:pt x="9511" y="3219"/>
                  </a:lnTo>
                  <a:lnTo>
                    <a:pt x="9588" y="3448"/>
                  </a:lnTo>
                  <a:lnTo>
                    <a:pt x="9655" y="3685"/>
                  </a:lnTo>
                  <a:lnTo>
                    <a:pt x="9715" y="3922"/>
                  </a:lnTo>
                  <a:lnTo>
                    <a:pt x="9757" y="4159"/>
                  </a:lnTo>
                  <a:lnTo>
                    <a:pt x="9782" y="4405"/>
                  </a:lnTo>
                  <a:lnTo>
                    <a:pt x="9808" y="4659"/>
                  </a:lnTo>
                  <a:lnTo>
                    <a:pt x="9808" y="4904"/>
                  </a:lnTo>
                  <a:lnTo>
                    <a:pt x="9808" y="490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31"/>
            <p:cNvSpPr/>
            <p:nvPr/>
          </p:nvSpPr>
          <p:spPr>
            <a:xfrm>
              <a:off x="3114550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3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extrusionOk="0">
                  <a:moveTo>
                    <a:pt x="475" y="0"/>
                  </a:move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31"/>
            <p:cNvSpPr/>
            <p:nvPr/>
          </p:nvSpPr>
          <p:spPr>
            <a:xfrm>
              <a:off x="2978825" y="-563975"/>
              <a:ext cx="26500" cy="72000"/>
            </a:xfrm>
            <a:custGeom>
              <a:avLst/>
              <a:gdLst/>
              <a:ahLst/>
              <a:cxnLst/>
              <a:rect l="l" t="t" r="r" b="b"/>
              <a:pathLst>
                <a:path w="1060" h="2880" fill="none" extrusionOk="0">
                  <a:moveTo>
                    <a:pt x="526" y="2880"/>
                  </a:moveTo>
                  <a:lnTo>
                    <a:pt x="526" y="2880"/>
                  </a:lnTo>
                  <a:lnTo>
                    <a:pt x="585" y="2871"/>
                  </a:lnTo>
                  <a:lnTo>
                    <a:pt x="636" y="2863"/>
                  </a:lnTo>
                  <a:lnTo>
                    <a:pt x="687" y="2854"/>
                  </a:lnTo>
                  <a:lnTo>
                    <a:pt x="729" y="2837"/>
                  </a:lnTo>
                  <a:lnTo>
                    <a:pt x="822" y="2786"/>
                  </a:lnTo>
                  <a:lnTo>
                    <a:pt x="899" y="2719"/>
                  </a:lnTo>
                  <a:lnTo>
                    <a:pt x="966" y="2642"/>
                  </a:lnTo>
                  <a:lnTo>
                    <a:pt x="1017" y="2558"/>
                  </a:lnTo>
                  <a:lnTo>
                    <a:pt x="1034" y="2507"/>
                  </a:lnTo>
                  <a:lnTo>
                    <a:pt x="1043" y="2456"/>
                  </a:lnTo>
                  <a:lnTo>
                    <a:pt x="1051" y="2405"/>
                  </a:lnTo>
                  <a:lnTo>
                    <a:pt x="1060" y="2346"/>
                  </a:lnTo>
                  <a:lnTo>
                    <a:pt x="1060" y="525"/>
                  </a:lnTo>
                  <a:lnTo>
                    <a:pt x="1060" y="525"/>
                  </a:lnTo>
                  <a:lnTo>
                    <a:pt x="1051" y="474"/>
                  </a:lnTo>
                  <a:lnTo>
                    <a:pt x="1043" y="415"/>
                  </a:lnTo>
                  <a:lnTo>
                    <a:pt x="1034" y="364"/>
                  </a:lnTo>
                  <a:lnTo>
                    <a:pt x="1017" y="322"/>
                  </a:lnTo>
                  <a:lnTo>
                    <a:pt x="966" y="229"/>
                  </a:lnTo>
                  <a:lnTo>
                    <a:pt x="899" y="152"/>
                  </a:lnTo>
                  <a:lnTo>
                    <a:pt x="822" y="85"/>
                  </a:lnTo>
                  <a:lnTo>
                    <a:pt x="729" y="34"/>
                  </a:lnTo>
                  <a:lnTo>
                    <a:pt x="687" y="17"/>
                  </a:lnTo>
                  <a:lnTo>
                    <a:pt x="636" y="8"/>
                  </a:lnTo>
                  <a:lnTo>
                    <a:pt x="585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0"/>
                  </a:lnTo>
                  <a:lnTo>
                    <a:pt x="424" y="8"/>
                  </a:lnTo>
                  <a:lnTo>
                    <a:pt x="374" y="17"/>
                  </a:lnTo>
                  <a:lnTo>
                    <a:pt x="323" y="34"/>
                  </a:lnTo>
                  <a:lnTo>
                    <a:pt x="230" y="85"/>
                  </a:lnTo>
                  <a:lnTo>
                    <a:pt x="153" y="152"/>
                  </a:lnTo>
                  <a:lnTo>
                    <a:pt x="86" y="229"/>
                  </a:lnTo>
                  <a:lnTo>
                    <a:pt x="43" y="322"/>
                  </a:lnTo>
                  <a:lnTo>
                    <a:pt x="18" y="364"/>
                  </a:lnTo>
                  <a:lnTo>
                    <a:pt x="9" y="415"/>
                  </a:lnTo>
                  <a:lnTo>
                    <a:pt x="1" y="474"/>
                  </a:lnTo>
                  <a:lnTo>
                    <a:pt x="1" y="525"/>
                  </a:lnTo>
                  <a:lnTo>
                    <a:pt x="1" y="2346"/>
                  </a:lnTo>
                  <a:lnTo>
                    <a:pt x="1" y="2346"/>
                  </a:lnTo>
                  <a:lnTo>
                    <a:pt x="1" y="2405"/>
                  </a:lnTo>
                  <a:lnTo>
                    <a:pt x="9" y="2456"/>
                  </a:lnTo>
                  <a:lnTo>
                    <a:pt x="18" y="2507"/>
                  </a:lnTo>
                  <a:lnTo>
                    <a:pt x="43" y="2558"/>
                  </a:lnTo>
                  <a:lnTo>
                    <a:pt x="86" y="2642"/>
                  </a:lnTo>
                  <a:lnTo>
                    <a:pt x="153" y="2719"/>
                  </a:lnTo>
                  <a:lnTo>
                    <a:pt x="230" y="2786"/>
                  </a:lnTo>
                  <a:lnTo>
                    <a:pt x="323" y="2837"/>
                  </a:lnTo>
                  <a:lnTo>
                    <a:pt x="374" y="2854"/>
                  </a:lnTo>
                  <a:lnTo>
                    <a:pt x="424" y="2863"/>
                  </a:lnTo>
                  <a:lnTo>
                    <a:pt x="475" y="2871"/>
                  </a:lnTo>
                  <a:lnTo>
                    <a:pt x="526" y="2880"/>
                  </a:lnTo>
                  <a:lnTo>
                    <a:pt x="526" y="288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31"/>
            <p:cNvSpPr/>
            <p:nvPr/>
          </p:nvSpPr>
          <p:spPr>
            <a:xfrm>
              <a:off x="2991975" y="-49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3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5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31"/>
            <p:cNvSpPr/>
            <p:nvPr/>
          </p:nvSpPr>
          <p:spPr>
            <a:xfrm>
              <a:off x="314590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355" y="0"/>
                  </a:moveTo>
                  <a:lnTo>
                    <a:pt x="525" y="0"/>
                  </a:lnTo>
                  <a:lnTo>
                    <a:pt x="525" y="0"/>
                  </a:lnTo>
                  <a:lnTo>
                    <a:pt x="475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3"/>
                  </a:lnTo>
                  <a:lnTo>
                    <a:pt x="153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0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53" y="907"/>
                  </a:lnTo>
                  <a:lnTo>
                    <a:pt x="229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5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56" y="1050"/>
                  </a:lnTo>
                  <a:lnTo>
                    <a:pt x="2507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87" y="822"/>
                  </a:lnTo>
                  <a:lnTo>
                    <a:pt x="2838" y="737"/>
                  </a:lnTo>
                  <a:lnTo>
                    <a:pt x="2854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54" y="373"/>
                  </a:lnTo>
                  <a:lnTo>
                    <a:pt x="2838" y="322"/>
                  </a:lnTo>
                  <a:lnTo>
                    <a:pt x="2787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07" y="26"/>
                  </a:lnTo>
                  <a:lnTo>
                    <a:pt x="2456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235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31"/>
            <p:cNvSpPr/>
            <p:nvPr/>
          </p:nvSpPr>
          <p:spPr>
            <a:xfrm>
              <a:off x="3204750" y="-351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3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extrusionOk="0">
                  <a:moveTo>
                    <a:pt x="475" y="1"/>
                  </a:move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31"/>
            <p:cNvSpPr/>
            <p:nvPr/>
          </p:nvSpPr>
          <p:spPr>
            <a:xfrm>
              <a:off x="2978825" y="-184350"/>
              <a:ext cx="26500" cy="72025"/>
            </a:xfrm>
            <a:custGeom>
              <a:avLst/>
              <a:gdLst/>
              <a:ahLst/>
              <a:cxnLst/>
              <a:rect l="l" t="t" r="r" b="b"/>
              <a:pathLst>
                <a:path w="1060" h="2881" fill="none" extrusionOk="0">
                  <a:moveTo>
                    <a:pt x="526" y="1"/>
                  </a:moveTo>
                  <a:lnTo>
                    <a:pt x="526" y="1"/>
                  </a:lnTo>
                  <a:lnTo>
                    <a:pt x="475" y="1"/>
                  </a:lnTo>
                  <a:lnTo>
                    <a:pt x="424" y="9"/>
                  </a:lnTo>
                  <a:lnTo>
                    <a:pt x="374" y="26"/>
                  </a:lnTo>
                  <a:lnTo>
                    <a:pt x="323" y="43"/>
                  </a:lnTo>
                  <a:lnTo>
                    <a:pt x="230" y="94"/>
                  </a:lnTo>
                  <a:lnTo>
                    <a:pt x="153" y="153"/>
                  </a:lnTo>
                  <a:lnTo>
                    <a:pt x="86" y="238"/>
                  </a:lnTo>
                  <a:lnTo>
                    <a:pt x="43" y="322"/>
                  </a:lnTo>
                  <a:lnTo>
                    <a:pt x="18" y="373"/>
                  </a:lnTo>
                  <a:lnTo>
                    <a:pt x="9" y="424"/>
                  </a:lnTo>
                  <a:lnTo>
                    <a:pt x="1" y="475"/>
                  </a:lnTo>
                  <a:lnTo>
                    <a:pt x="1" y="534"/>
                  </a:lnTo>
                  <a:lnTo>
                    <a:pt x="1" y="2355"/>
                  </a:lnTo>
                  <a:lnTo>
                    <a:pt x="1" y="2355"/>
                  </a:lnTo>
                  <a:lnTo>
                    <a:pt x="1" y="2406"/>
                  </a:lnTo>
                  <a:lnTo>
                    <a:pt x="9" y="2465"/>
                  </a:lnTo>
                  <a:lnTo>
                    <a:pt x="18" y="2508"/>
                  </a:lnTo>
                  <a:lnTo>
                    <a:pt x="43" y="2558"/>
                  </a:lnTo>
                  <a:lnTo>
                    <a:pt x="86" y="2652"/>
                  </a:lnTo>
                  <a:lnTo>
                    <a:pt x="153" y="2728"/>
                  </a:lnTo>
                  <a:lnTo>
                    <a:pt x="230" y="2796"/>
                  </a:lnTo>
                  <a:lnTo>
                    <a:pt x="323" y="2846"/>
                  </a:lnTo>
                  <a:lnTo>
                    <a:pt x="374" y="2863"/>
                  </a:lnTo>
                  <a:lnTo>
                    <a:pt x="424" y="2872"/>
                  </a:lnTo>
                  <a:lnTo>
                    <a:pt x="475" y="2880"/>
                  </a:lnTo>
                  <a:lnTo>
                    <a:pt x="526" y="2880"/>
                  </a:lnTo>
                  <a:lnTo>
                    <a:pt x="526" y="2880"/>
                  </a:lnTo>
                  <a:lnTo>
                    <a:pt x="585" y="2880"/>
                  </a:lnTo>
                  <a:lnTo>
                    <a:pt x="636" y="2872"/>
                  </a:lnTo>
                  <a:lnTo>
                    <a:pt x="687" y="2863"/>
                  </a:lnTo>
                  <a:lnTo>
                    <a:pt x="729" y="2846"/>
                  </a:lnTo>
                  <a:lnTo>
                    <a:pt x="822" y="2796"/>
                  </a:lnTo>
                  <a:lnTo>
                    <a:pt x="899" y="2728"/>
                  </a:lnTo>
                  <a:lnTo>
                    <a:pt x="966" y="2652"/>
                  </a:lnTo>
                  <a:lnTo>
                    <a:pt x="1017" y="2558"/>
                  </a:lnTo>
                  <a:lnTo>
                    <a:pt x="1034" y="2508"/>
                  </a:lnTo>
                  <a:lnTo>
                    <a:pt x="1043" y="2465"/>
                  </a:lnTo>
                  <a:lnTo>
                    <a:pt x="1051" y="2406"/>
                  </a:lnTo>
                  <a:lnTo>
                    <a:pt x="1060" y="2355"/>
                  </a:lnTo>
                  <a:lnTo>
                    <a:pt x="1060" y="534"/>
                  </a:lnTo>
                  <a:lnTo>
                    <a:pt x="1060" y="534"/>
                  </a:lnTo>
                  <a:lnTo>
                    <a:pt x="1051" y="475"/>
                  </a:lnTo>
                  <a:lnTo>
                    <a:pt x="1043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8"/>
                  </a:lnTo>
                  <a:lnTo>
                    <a:pt x="899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87" y="26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26" y="1"/>
                  </a:lnTo>
                  <a:lnTo>
                    <a:pt x="52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31"/>
            <p:cNvSpPr/>
            <p:nvPr/>
          </p:nvSpPr>
          <p:spPr>
            <a:xfrm>
              <a:off x="2991975" y="-18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3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extrusionOk="0">
                  <a:moveTo>
                    <a:pt x="474" y="0"/>
                  </a:move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31"/>
            <p:cNvSpPr/>
            <p:nvPr/>
          </p:nvSpPr>
          <p:spPr>
            <a:xfrm>
              <a:off x="2766050" y="-351400"/>
              <a:ext cx="72000" cy="26475"/>
            </a:xfrm>
            <a:custGeom>
              <a:avLst/>
              <a:gdLst/>
              <a:ahLst/>
              <a:cxnLst/>
              <a:rect l="l" t="t" r="r" b="b"/>
              <a:pathLst>
                <a:path w="2880" h="1059" fill="none" extrusionOk="0">
                  <a:moveTo>
                    <a:pt x="2880" y="525"/>
                  </a:moveTo>
                  <a:lnTo>
                    <a:pt x="2880" y="525"/>
                  </a:lnTo>
                  <a:lnTo>
                    <a:pt x="2880" y="475"/>
                  </a:lnTo>
                  <a:lnTo>
                    <a:pt x="2871" y="424"/>
                  </a:lnTo>
                  <a:lnTo>
                    <a:pt x="2863" y="373"/>
                  </a:lnTo>
                  <a:lnTo>
                    <a:pt x="2846" y="322"/>
                  </a:lnTo>
                  <a:lnTo>
                    <a:pt x="2795" y="237"/>
                  </a:lnTo>
                  <a:lnTo>
                    <a:pt x="2727" y="153"/>
                  </a:lnTo>
                  <a:lnTo>
                    <a:pt x="2651" y="93"/>
                  </a:lnTo>
                  <a:lnTo>
                    <a:pt x="2558" y="43"/>
                  </a:lnTo>
                  <a:lnTo>
                    <a:pt x="2516" y="26"/>
                  </a:lnTo>
                  <a:lnTo>
                    <a:pt x="2465" y="9"/>
                  </a:lnTo>
                  <a:lnTo>
                    <a:pt x="2406" y="0"/>
                  </a:lnTo>
                  <a:lnTo>
                    <a:pt x="2355" y="0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24" y="9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93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75"/>
                  </a:lnTo>
                  <a:lnTo>
                    <a:pt x="0" y="525"/>
                  </a:lnTo>
                  <a:lnTo>
                    <a:pt x="0" y="525"/>
                  </a:lnTo>
                  <a:lnTo>
                    <a:pt x="9" y="585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3" y="822"/>
                  </a:lnTo>
                  <a:lnTo>
                    <a:pt x="161" y="907"/>
                  </a:lnTo>
                  <a:lnTo>
                    <a:pt x="237" y="966"/>
                  </a:lnTo>
                  <a:lnTo>
                    <a:pt x="322" y="1017"/>
                  </a:lnTo>
                  <a:lnTo>
                    <a:pt x="373" y="1034"/>
                  </a:lnTo>
                  <a:lnTo>
                    <a:pt x="424" y="1050"/>
                  </a:lnTo>
                  <a:lnTo>
                    <a:pt x="474" y="1059"/>
                  </a:lnTo>
                  <a:lnTo>
                    <a:pt x="534" y="1059"/>
                  </a:lnTo>
                  <a:lnTo>
                    <a:pt x="2355" y="1059"/>
                  </a:lnTo>
                  <a:lnTo>
                    <a:pt x="2355" y="1059"/>
                  </a:lnTo>
                  <a:lnTo>
                    <a:pt x="2406" y="1059"/>
                  </a:lnTo>
                  <a:lnTo>
                    <a:pt x="2465" y="1050"/>
                  </a:lnTo>
                  <a:lnTo>
                    <a:pt x="2516" y="1034"/>
                  </a:lnTo>
                  <a:lnTo>
                    <a:pt x="2558" y="1017"/>
                  </a:lnTo>
                  <a:lnTo>
                    <a:pt x="2651" y="966"/>
                  </a:lnTo>
                  <a:lnTo>
                    <a:pt x="2727" y="907"/>
                  </a:lnTo>
                  <a:lnTo>
                    <a:pt x="2795" y="822"/>
                  </a:lnTo>
                  <a:lnTo>
                    <a:pt x="2846" y="737"/>
                  </a:lnTo>
                  <a:lnTo>
                    <a:pt x="2863" y="686"/>
                  </a:lnTo>
                  <a:lnTo>
                    <a:pt x="2871" y="635"/>
                  </a:lnTo>
                  <a:lnTo>
                    <a:pt x="2880" y="585"/>
                  </a:lnTo>
                  <a:lnTo>
                    <a:pt x="2880" y="525"/>
                  </a:lnTo>
                  <a:lnTo>
                    <a:pt x="2880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31"/>
            <p:cNvSpPr/>
            <p:nvPr/>
          </p:nvSpPr>
          <p:spPr>
            <a:xfrm>
              <a:off x="2838025" y="-33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3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1813" y="0"/>
                  </a:move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31"/>
            <p:cNvSpPr/>
            <p:nvPr/>
          </p:nvSpPr>
          <p:spPr>
            <a:xfrm>
              <a:off x="3096975" y="-501725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526" y="2346"/>
                  </a:moveTo>
                  <a:lnTo>
                    <a:pt x="526" y="2346"/>
                  </a:lnTo>
                  <a:lnTo>
                    <a:pt x="628" y="2338"/>
                  </a:lnTo>
                  <a:lnTo>
                    <a:pt x="729" y="2304"/>
                  </a:lnTo>
                  <a:lnTo>
                    <a:pt x="772" y="2287"/>
                  </a:lnTo>
                  <a:lnTo>
                    <a:pt x="822" y="2261"/>
                  </a:lnTo>
                  <a:lnTo>
                    <a:pt x="865" y="2227"/>
                  </a:lnTo>
                  <a:lnTo>
                    <a:pt x="899" y="2194"/>
                  </a:lnTo>
                  <a:lnTo>
                    <a:pt x="2194" y="898"/>
                  </a:lnTo>
                  <a:lnTo>
                    <a:pt x="2194" y="898"/>
                  </a:lnTo>
                  <a:lnTo>
                    <a:pt x="2228" y="864"/>
                  </a:lnTo>
                  <a:lnTo>
                    <a:pt x="2262" y="822"/>
                  </a:lnTo>
                  <a:lnTo>
                    <a:pt x="2288" y="771"/>
                  </a:lnTo>
                  <a:lnTo>
                    <a:pt x="2305" y="728"/>
                  </a:lnTo>
                  <a:lnTo>
                    <a:pt x="2338" y="627"/>
                  </a:lnTo>
                  <a:lnTo>
                    <a:pt x="2347" y="525"/>
                  </a:lnTo>
                  <a:lnTo>
                    <a:pt x="2338" y="423"/>
                  </a:lnTo>
                  <a:lnTo>
                    <a:pt x="2305" y="330"/>
                  </a:lnTo>
                  <a:lnTo>
                    <a:pt x="2288" y="279"/>
                  </a:lnTo>
                  <a:lnTo>
                    <a:pt x="2262" y="237"/>
                  </a:lnTo>
                  <a:lnTo>
                    <a:pt x="2228" y="195"/>
                  </a:lnTo>
                  <a:lnTo>
                    <a:pt x="2194" y="152"/>
                  </a:lnTo>
                  <a:lnTo>
                    <a:pt x="2194" y="152"/>
                  </a:lnTo>
                  <a:lnTo>
                    <a:pt x="2152" y="119"/>
                  </a:lnTo>
                  <a:lnTo>
                    <a:pt x="2110" y="85"/>
                  </a:lnTo>
                  <a:lnTo>
                    <a:pt x="2059" y="59"/>
                  </a:lnTo>
                  <a:lnTo>
                    <a:pt x="2017" y="34"/>
                  </a:lnTo>
                  <a:lnTo>
                    <a:pt x="1915" y="8"/>
                  </a:lnTo>
                  <a:lnTo>
                    <a:pt x="1813" y="0"/>
                  </a:lnTo>
                  <a:lnTo>
                    <a:pt x="1712" y="8"/>
                  </a:lnTo>
                  <a:lnTo>
                    <a:pt x="1618" y="34"/>
                  </a:lnTo>
                  <a:lnTo>
                    <a:pt x="1568" y="59"/>
                  </a:lnTo>
                  <a:lnTo>
                    <a:pt x="1525" y="85"/>
                  </a:lnTo>
                  <a:lnTo>
                    <a:pt x="1483" y="119"/>
                  </a:lnTo>
                  <a:lnTo>
                    <a:pt x="1441" y="152"/>
                  </a:lnTo>
                  <a:lnTo>
                    <a:pt x="153" y="1440"/>
                  </a:lnTo>
                  <a:lnTo>
                    <a:pt x="153" y="1440"/>
                  </a:lnTo>
                  <a:lnTo>
                    <a:pt x="119" y="1482"/>
                  </a:lnTo>
                  <a:lnTo>
                    <a:pt x="86" y="1524"/>
                  </a:lnTo>
                  <a:lnTo>
                    <a:pt x="60" y="1567"/>
                  </a:lnTo>
                  <a:lnTo>
                    <a:pt x="35" y="1618"/>
                  </a:lnTo>
                  <a:lnTo>
                    <a:pt x="9" y="1711"/>
                  </a:lnTo>
                  <a:lnTo>
                    <a:pt x="1" y="1812"/>
                  </a:lnTo>
                  <a:lnTo>
                    <a:pt x="9" y="1914"/>
                  </a:lnTo>
                  <a:lnTo>
                    <a:pt x="35" y="2016"/>
                  </a:lnTo>
                  <a:lnTo>
                    <a:pt x="60" y="2058"/>
                  </a:lnTo>
                  <a:lnTo>
                    <a:pt x="86" y="2109"/>
                  </a:lnTo>
                  <a:lnTo>
                    <a:pt x="119" y="2151"/>
                  </a:lnTo>
                  <a:lnTo>
                    <a:pt x="153" y="2194"/>
                  </a:lnTo>
                  <a:lnTo>
                    <a:pt x="153" y="2194"/>
                  </a:lnTo>
                  <a:lnTo>
                    <a:pt x="196" y="2227"/>
                  </a:lnTo>
                  <a:lnTo>
                    <a:pt x="238" y="2261"/>
                  </a:lnTo>
                  <a:lnTo>
                    <a:pt x="280" y="2287"/>
                  </a:lnTo>
                  <a:lnTo>
                    <a:pt x="331" y="2304"/>
                  </a:lnTo>
                  <a:lnTo>
                    <a:pt x="424" y="2338"/>
                  </a:lnTo>
                  <a:lnTo>
                    <a:pt x="526" y="2346"/>
                  </a:lnTo>
                  <a:lnTo>
                    <a:pt x="526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31"/>
            <p:cNvSpPr/>
            <p:nvPr/>
          </p:nvSpPr>
          <p:spPr>
            <a:xfrm>
              <a:off x="3110100" y="-44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3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extrusionOk="0">
                  <a:moveTo>
                    <a:pt x="526" y="0"/>
                  </a:move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31"/>
            <p:cNvSpPr/>
            <p:nvPr/>
          </p:nvSpPr>
          <p:spPr>
            <a:xfrm>
              <a:off x="3096975" y="-233250"/>
              <a:ext cx="58675" cy="58675"/>
            </a:xfrm>
            <a:custGeom>
              <a:avLst/>
              <a:gdLst/>
              <a:ahLst/>
              <a:cxnLst/>
              <a:rect l="l" t="t" r="r" b="b"/>
              <a:pathLst>
                <a:path w="2347" h="2347" fill="none" extrusionOk="0">
                  <a:moveTo>
                    <a:pt x="899" y="153"/>
                  </a:moveTo>
                  <a:lnTo>
                    <a:pt x="899" y="153"/>
                  </a:lnTo>
                  <a:lnTo>
                    <a:pt x="865" y="119"/>
                  </a:lnTo>
                  <a:lnTo>
                    <a:pt x="822" y="85"/>
                  </a:lnTo>
                  <a:lnTo>
                    <a:pt x="772" y="59"/>
                  </a:lnTo>
                  <a:lnTo>
                    <a:pt x="729" y="43"/>
                  </a:lnTo>
                  <a:lnTo>
                    <a:pt x="628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31" y="43"/>
                  </a:lnTo>
                  <a:lnTo>
                    <a:pt x="280" y="59"/>
                  </a:lnTo>
                  <a:lnTo>
                    <a:pt x="238" y="85"/>
                  </a:lnTo>
                  <a:lnTo>
                    <a:pt x="196" y="119"/>
                  </a:lnTo>
                  <a:lnTo>
                    <a:pt x="153" y="153"/>
                  </a:lnTo>
                  <a:lnTo>
                    <a:pt x="153" y="153"/>
                  </a:lnTo>
                  <a:lnTo>
                    <a:pt x="119" y="195"/>
                  </a:lnTo>
                  <a:lnTo>
                    <a:pt x="86" y="237"/>
                  </a:lnTo>
                  <a:lnTo>
                    <a:pt x="60" y="280"/>
                  </a:lnTo>
                  <a:lnTo>
                    <a:pt x="35" y="331"/>
                  </a:lnTo>
                  <a:lnTo>
                    <a:pt x="9" y="432"/>
                  </a:lnTo>
                  <a:lnTo>
                    <a:pt x="1" y="534"/>
                  </a:lnTo>
                  <a:lnTo>
                    <a:pt x="9" y="627"/>
                  </a:lnTo>
                  <a:lnTo>
                    <a:pt x="35" y="729"/>
                  </a:lnTo>
                  <a:lnTo>
                    <a:pt x="60" y="779"/>
                  </a:lnTo>
                  <a:lnTo>
                    <a:pt x="86" y="822"/>
                  </a:lnTo>
                  <a:lnTo>
                    <a:pt x="119" y="864"/>
                  </a:lnTo>
                  <a:lnTo>
                    <a:pt x="153" y="906"/>
                  </a:lnTo>
                  <a:lnTo>
                    <a:pt x="1441" y="2194"/>
                  </a:lnTo>
                  <a:lnTo>
                    <a:pt x="1441" y="2194"/>
                  </a:lnTo>
                  <a:lnTo>
                    <a:pt x="1483" y="2228"/>
                  </a:lnTo>
                  <a:lnTo>
                    <a:pt x="1525" y="2262"/>
                  </a:lnTo>
                  <a:lnTo>
                    <a:pt x="1568" y="2287"/>
                  </a:lnTo>
                  <a:lnTo>
                    <a:pt x="1618" y="2312"/>
                  </a:lnTo>
                  <a:lnTo>
                    <a:pt x="1712" y="2338"/>
                  </a:lnTo>
                  <a:lnTo>
                    <a:pt x="1813" y="2346"/>
                  </a:lnTo>
                  <a:lnTo>
                    <a:pt x="1813" y="2346"/>
                  </a:lnTo>
                  <a:lnTo>
                    <a:pt x="1915" y="2338"/>
                  </a:lnTo>
                  <a:lnTo>
                    <a:pt x="2017" y="2312"/>
                  </a:lnTo>
                  <a:lnTo>
                    <a:pt x="2059" y="2287"/>
                  </a:lnTo>
                  <a:lnTo>
                    <a:pt x="2110" y="2262"/>
                  </a:lnTo>
                  <a:lnTo>
                    <a:pt x="2152" y="2228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28" y="2151"/>
                  </a:lnTo>
                  <a:lnTo>
                    <a:pt x="2262" y="2109"/>
                  </a:lnTo>
                  <a:lnTo>
                    <a:pt x="2288" y="2067"/>
                  </a:lnTo>
                  <a:lnTo>
                    <a:pt x="2305" y="2016"/>
                  </a:lnTo>
                  <a:lnTo>
                    <a:pt x="2338" y="1923"/>
                  </a:lnTo>
                  <a:lnTo>
                    <a:pt x="2347" y="1821"/>
                  </a:lnTo>
                  <a:lnTo>
                    <a:pt x="2338" y="1719"/>
                  </a:lnTo>
                  <a:lnTo>
                    <a:pt x="2305" y="1618"/>
                  </a:lnTo>
                  <a:lnTo>
                    <a:pt x="2288" y="1576"/>
                  </a:lnTo>
                  <a:lnTo>
                    <a:pt x="2262" y="1525"/>
                  </a:lnTo>
                  <a:lnTo>
                    <a:pt x="2228" y="1482"/>
                  </a:lnTo>
                  <a:lnTo>
                    <a:pt x="2194" y="1448"/>
                  </a:lnTo>
                  <a:lnTo>
                    <a:pt x="899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31"/>
            <p:cNvSpPr/>
            <p:nvPr/>
          </p:nvSpPr>
          <p:spPr>
            <a:xfrm>
              <a:off x="3119425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3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1821" y="0"/>
                  </a:move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31"/>
            <p:cNvSpPr/>
            <p:nvPr/>
          </p:nvSpPr>
          <p:spPr>
            <a:xfrm>
              <a:off x="2828300" y="-233250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153"/>
                  </a:moveTo>
                  <a:lnTo>
                    <a:pt x="161" y="1448"/>
                  </a:lnTo>
                  <a:lnTo>
                    <a:pt x="161" y="1448"/>
                  </a:lnTo>
                  <a:lnTo>
                    <a:pt x="119" y="1482"/>
                  </a:lnTo>
                  <a:lnTo>
                    <a:pt x="93" y="1525"/>
                  </a:lnTo>
                  <a:lnTo>
                    <a:pt x="68" y="1576"/>
                  </a:lnTo>
                  <a:lnTo>
                    <a:pt x="43" y="1618"/>
                  </a:lnTo>
                  <a:lnTo>
                    <a:pt x="17" y="1719"/>
                  </a:lnTo>
                  <a:lnTo>
                    <a:pt x="0" y="1821"/>
                  </a:lnTo>
                  <a:lnTo>
                    <a:pt x="17" y="1923"/>
                  </a:lnTo>
                  <a:lnTo>
                    <a:pt x="43" y="2016"/>
                  </a:lnTo>
                  <a:lnTo>
                    <a:pt x="68" y="2067"/>
                  </a:lnTo>
                  <a:lnTo>
                    <a:pt x="93" y="2109"/>
                  </a:lnTo>
                  <a:lnTo>
                    <a:pt x="119" y="2151"/>
                  </a:lnTo>
                  <a:lnTo>
                    <a:pt x="161" y="2194"/>
                  </a:lnTo>
                  <a:lnTo>
                    <a:pt x="161" y="2194"/>
                  </a:lnTo>
                  <a:lnTo>
                    <a:pt x="195" y="2228"/>
                  </a:lnTo>
                  <a:lnTo>
                    <a:pt x="246" y="2262"/>
                  </a:lnTo>
                  <a:lnTo>
                    <a:pt x="288" y="2287"/>
                  </a:lnTo>
                  <a:lnTo>
                    <a:pt x="331" y="2312"/>
                  </a:lnTo>
                  <a:lnTo>
                    <a:pt x="432" y="2338"/>
                  </a:lnTo>
                  <a:lnTo>
                    <a:pt x="534" y="2346"/>
                  </a:lnTo>
                  <a:lnTo>
                    <a:pt x="534" y="2346"/>
                  </a:lnTo>
                  <a:lnTo>
                    <a:pt x="635" y="2338"/>
                  </a:lnTo>
                  <a:lnTo>
                    <a:pt x="729" y="2312"/>
                  </a:lnTo>
                  <a:lnTo>
                    <a:pt x="779" y="2287"/>
                  </a:lnTo>
                  <a:lnTo>
                    <a:pt x="822" y="2262"/>
                  </a:lnTo>
                  <a:lnTo>
                    <a:pt x="864" y="2228"/>
                  </a:lnTo>
                  <a:lnTo>
                    <a:pt x="906" y="2194"/>
                  </a:lnTo>
                  <a:lnTo>
                    <a:pt x="2194" y="906"/>
                  </a:lnTo>
                  <a:lnTo>
                    <a:pt x="2194" y="906"/>
                  </a:lnTo>
                  <a:lnTo>
                    <a:pt x="2236" y="864"/>
                  </a:lnTo>
                  <a:lnTo>
                    <a:pt x="2262" y="822"/>
                  </a:lnTo>
                  <a:lnTo>
                    <a:pt x="2287" y="779"/>
                  </a:lnTo>
                  <a:lnTo>
                    <a:pt x="2312" y="729"/>
                  </a:lnTo>
                  <a:lnTo>
                    <a:pt x="2338" y="627"/>
                  </a:lnTo>
                  <a:lnTo>
                    <a:pt x="2355" y="534"/>
                  </a:lnTo>
                  <a:lnTo>
                    <a:pt x="2338" y="432"/>
                  </a:lnTo>
                  <a:lnTo>
                    <a:pt x="2312" y="331"/>
                  </a:lnTo>
                  <a:lnTo>
                    <a:pt x="2287" y="280"/>
                  </a:lnTo>
                  <a:lnTo>
                    <a:pt x="2262" y="237"/>
                  </a:lnTo>
                  <a:lnTo>
                    <a:pt x="2236" y="195"/>
                  </a:lnTo>
                  <a:lnTo>
                    <a:pt x="2194" y="153"/>
                  </a:lnTo>
                  <a:lnTo>
                    <a:pt x="2194" y="153"/>
                  </a:lnTo>
                  <a:lnTo>
                    <a:pt x="2160" y="119"/>
                  </a:lnTo>
                  <a:lnTo>
                    <a:pt x="2118" y="85"/>
                  </a:lnTo>
                  <a:lnTo>
                    <a:pt x="2067" y="59"/>
                  </a:lnTo>
                  <a:lnTo>
                    <a:pt x="2024" y="43"/>
                  </a:lnTo>
                  <a:lnTo>
                    <a:pt x="1923" y="9"/>
                  </a:lnTo>
                  <a:lnTo>
                    <a:pt x="1821" y="0"/>
                  </a:lnTo>
                  <a:lnTo>
                    <a:pt x="1719" y="9"/>
                  </a:lnTo>
                  <a:lnTo>
                    <a:pt x="1626" y="43"/>
                  </a:lnTo>
                  <a:lnTo>
                    <a:pt x="1576" y="59"/>
                  </a:lnTo>
                  <a:lnTo>
                    <a:pt x="1533" y="85"/>
                  </a:lnTo>
                  <a:lnTo>
                    <a:pt x="1491" y="119"/>
                  </a:lnTo>
                  <a:lnTo>
                    <a:pt x="1448" y="153"/>
                  </a:lnTo>
                  <a:lnTo>
                    <a:pt x="1448" y="1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31"/>
            <p:cNvSpPr/>
            <p:nvPr/>
          </p:nvSpPr>
          <p:spPr>
            <a:xfrm>
              <a:off x="2864500" y="-229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3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extrusionOk="0">
                  <a:moveTo>
                    <a:pt x="534" y="0"/>
                  </a:move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31"/>
            <p:cNvSpPr/>
            <p:nvPr/>
          </p:nvSpPr>
          <p:spPr>
            <a:xfrm>
              <a:off x="2828300" y="-501725"/>
              <a:ext cx="58875" cy="58675"/>
            </a:xfrm>
            <a:custGeom>
              <a:avLst/>
              <a:gdLst/>
              <a:ahLst/>
              <a:cxnLst/>
              <a:rect l="l" t="t" r="r" b="b"/>
              <a:pathLst>
                <a:path w="2355" h="2347" fill="none" extrusionOk="0">
                  <a:moveTo>
                    <a:pt x="1448" y="2194"/>
                  </a:moveTo>
                  <a:lnTo>
                    <a:pt x="1448" y="2194"/>
                  </a:lnTo>
                  <a:lnTo>
                    <a:pt x="1491" y="2227"/>
                  </a:lnTo>
                  <a:lnTo>
                    <a:pt x="1533" y="2261"/>
                  </a:lnTo>
                  <a:lnTo>
                    <a:pt x="1576" y="2287"/>
                  </a:lnTo>
                  <a:lnTo>
                    <a:pt x="1626" y="2304"/>
                  </a:lnTo>
                  <a:lnTo>
                    <a:pt x="1719" y="2338"/>
                  </a:lnTo>
                  <a:lnTo>
                    <a:pt x="1821" y="2346"/>
                  </a:lnTo>
                  <a:lnTo>
                    <a:pt x="1821" y="2346"/>
                  </a:lnTo>
                  <a:lnTo>
                    <a:pt x="1923" y="2338"/>
                  </a:lnTo>
                  <a:lnTo>
                    <a:pt x="2024" y="2304"/>
                  </a:lnTo>
                  <a:lnTo>
                    <a:pt x="2067" y="2287"/>
                  </a:lnTo>
                  <a:lnTo>
                    <a:pt x="2118" y="2261"/>
                  </a:lnTo>
                  <a:lnTo>
                    <a:pt x="2160" y="2227"/>
                  </a:lnTo>
                  <a:lnTo>
                    <a:pt x="2194" y="2194"/>
                  </a:lnTo>
                  <a:lnTo>
                    <a:pt x="2194" y="2194"/>
                  </a:lnTo>
                  <a:lnTo>
                    <a:pt x="2236" y="2151"/>
                  </a:lnTo>
                  <a:lnTo>
                    <a:pt x="2262" y="2109"/>
                  </a:lnTo>
                  <a:lnTo>
                    <a:pt x="2287" y="2058"/>
                  </a:lnTo>
                  <a:lnTo>
                    <a:pt x="2312" y="2016"/>
                  </a:lnTo>
                  <a:lnTo>
                    <a:pt x="2338" y="1914"/>
                  </a:lnTo>
                  <a:lnTo>
                    <a:pt x="2355" y="1812"/>
                  </a:lnTo>
                  <a:lnTo>
                    <a:pt x="2338" y="1711"/>
                  </a:lnTo>
                  <a:lnTo>
                    <a:pt x="2312" y="1618"/>
                  </a:lnTo>
                  <a:lnTo>
                    <a:pt x="2287" y="1567"/>
                  </a:lnTo>
                  <a:lnTo>
                    <a:pt x="2262" y="1524"/>
                  </a:lnTo>
                  <a:lnTo>
                    <a:pt x="2236" y="1482"/>
                  </a:lnTo>
                  <a:lnTo>
                    <a:pt x="2194" y="1440"/>
                  </a:lnTo>
                  <a:lnTo>
                    <a:pt x="906" y="152"/>
                  </a:lnTo>
                  <a:lnTo>
                    <a:pt x="906" y="152"/>
                  </a:lnTo>
                  <a:lnTo>
                    <a:pt x="864" y="119"/>
                  </a:lnTo>
                  <a:lnTo>
                    <a:pt x="822" y="85"/>
                  </a:lnTo>
                  <a:lnTo>
                    <a:pt x="779" y="59"/>
                  </a:lnTo>
                  <a:lnTo>
                    <a:pt x="729" y="34"/>
                  </a:lnTo>
                  <a:lnTo>
                    <a:pt x="635" y="8"/>
                  </a:lnTo>
                  <a:lnTo>
                    <a:pt x="534" y="0"/>
                  </a:lnTo>
                  <a:lnTo>
                    <a:pt x="432" y="8"/>
                  </a:lnTo>
                  <a:lnTo>
                    <a:pt x="331" y="34"/>
                  </a:lnTo>
                  <a:lnTo>
                    <a:pt x="288" y="59"/>
                  </a:lnTo>
                  <a:lnTo>
                    <a:pt x="246" y="85"/>
                  </a:lnTo>
                  <a:lnTo>
                    <a:pt x="195" y="119"/>
                  </a:lnTo>
                  <a:lnTo>
                    <a:pt x="161" y="152"/>
                  </a:lnTo>
                  <a:lnTo>
                    <a:pt x="161" y="152"/>
                  </a:lnTo>
                  <a:lnTo>
                    <a:pt x="119" y="195"/>
                  </a:lnTo>
                  <a:lnTo>
                    <a:pt x="93" y="237"/>
                  </a:lnTo>
                  <a:lnTo>
                    <a:pt x="68" y="279"/>
                  </a:lnTo>
                  <a:lnTo>
                    <a:pt x="43" y="330"/>
                  </a:lnTo>
                  <a:lnTo>
                    <a:pt x="17" y="423"/>
                  </a:lnTo>
                  <a:lnTo>
                    <a:pt x="0" y="525"/>
                  </a:lnTo>
                  <a:lnTo>
                    <a:pt x="17" y="627"/>
                  </a:lnTo>
                  <a:lnTo>
                    <a:pt x="43" y="728"/>
                  </a:lnTo>
                  <a:lnTo>
                    <a:pt x="68" y="771"/>
                  </a:lnTo>
                  <a:lnTo>
                    <a:pt x="93" y="822"/>
                  </a:lnTo>
                  <a:lnTo>
                    <a:pt x="119" y="864"/>
                  </a:lnTo>
                  <a:lnTo>
                    <a:pt x="161" y="898"/>
                  </a:lnTo>
                  <a:lnTo>
                    <a:pt x="1448" y="219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31"/>
            <p:cNvSpPr/>
            <p:nvPr/>
          </p:nvSpPr>
          <p:spPr>
            <a:xfrm>
              <a:off x="2864500" y="-44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3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1"/>
                  </a:move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31"/>
            <p:cNvSpPr/>
            <p:nvPr/>
          </p:nvSpPr>
          <p:spPr>
            <a:xfrm>
              <a:off x="304277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331" y="2702"/>
                  </a:moveTo>
                  <a:lnTo>
                    <a:pt x="331" y="2702"/>
                  </a:lnTo>
                  <a:lnTo>
                    <a:pt x="382" y="2728"/>
                  </a:lnTo>
                  <a:lnTo>
                    <a:pt x="433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0" y="2745"/>
                  </a:lnTo>
                  <a:lnTo>
                    <a:pt x="687" y="2728"/>
                  </a:lnTo>
                  <a:lnTo>
                    <a:pt x="754" y="2694"/>
                  </a:lnTo>
                  <a:lnTo>
                    <a:pt x="822" y="2660"/>
                  </a:lnTo>
                  <a:lnTo>
                    <a:pt x="890" y="2609"/>
                  </a:lnTo>
                  <a:lnTo>
                    <a:pt x="941" y="2558"/>
                  </a:lnTo>
                  <a:lnTo>
                    <a:pt x="983" y="2491"/>
                  </a:lnTo>
                  <a:lnTo>
                    <a:pt x="1025" y="2423"/>
                  </a:lnTo>
                  <a:lnTo>
                    <a:pt x="1720" y="738"/>
                  </a:lnTo>
                  <a:lnTo>
                    <a:pt x="1720" y="738"/>
                  </a:lnTo>
                  <a:lnTo>
                    <a:pt x="1745" y="687"/>
                  </a:lnTo>
                  <a:lnTo>
                    <a:pt x="1754" y="636"/>
                  </a:lnTo>
                  <a:lnTo>
                    <a:pt x="1762" y="585"/>
                  </a:lnTo>
                  <a:lnTo>
                    <a:pt x="1762" y="534"/>
                  </a:lnTo>
                  <a:lnTo>
                    <a:pt x="1754" y="433"/>
                  </a:lnTo>
                  <a:lnTo>
                    <a:pt x="1720" y="331"/>
                  </a:lnTo>
                  <a:lnTo>
                    <a:pt x="1678" y="238"/>
                  </a:lnTo>
                  <a:lnTo>
                    <a:pt x="1610" y="162"/>
                  </a:lnTo>
                  <a:lnTo>
                    <a:pt x="1576" y="128"/>
                  </a:lnTo>
                  <a:lnTo>
                    <a:pt x="1534" y="94"/>
                  </a:lnTo>
                  <a:lnTo>
                    <a:pt x="1483" y="68"/>
                  </a:lnTo>
                  <a:lnTo>
                    <a:pt x="1440" y="43"/>
                  </a:lnTo>
                  <a:lnTo>
                    <a:pt x="1440" y="43"/>
                  </a:lnTo>
                  <a:lnTo>
                    <a:pt x="1390" y="26"/>
                  </a:lnTo>
                  <a:lnTo>
                    <a:pt x="1339" y="18"/>
                  </a:lnTo>
                  <a:lnTo>
                    <a:pt x="1280" y="9"/>
                  </a:lnTo>
                  <a:lnTo>
                    <a:pt x="1229" y="1"/>
                  </a:lnTo>
                  <a:lnTo>
                    <a:pt x="1127" y="18"/>
                  </a:lnTo>
                  <a:lnTo>
                    <a:pt x="1034" y="43"/>
                  </a:lnTo>
                  <a:lnTo>
                    <a:pt x="941" y="94"/>
                  </a:lnTo>
                  <a:lnTo>
                    <a:pt x="865" y="153"/>
                  </a:lnTo>
                  <a:lnTo>
                    <a:pt x="831" y="195"/>
                  </a:lnTo>
                  <a:lnTo>
                    <a:pt x="797" y="238"/>
                  </a:lnTo>
                  <a:lnTo>
                    <a:pt x="771" y="280"/>
                  </a:lnTo>
                  <a:lnTo>
                    <a:pt x="746" y="331"/>
                  </a:lnTo>
                  <a:lnTo>
                    <a:pt x="43" y="2016"/>
                  </a:lnTo>
                  <a:lnTo>
                    <a:pt x="43" y="2016"/>
                  </a:lnTo>
                  <a:lnTo>
                    <a:pt x="26" y="2067"/>
                  </a:lnTo>
                  <a:lnTo>
                    <a:pt x="18" y="2118"/>
                  </a:lnTo>
                  <a:lnTo>
                    <a:pt x="9" y="2169"/>
                  </a:lnTo>
                  <a:lnTo>
                    <a:pt x="1" y="2220"/>
                  </a:lnTo>
                  <a:lnTo>
                    <a:pt x="18" y="2321"/>
                  </a:lnTo>
                  <a:lnTo>
                    <a:pt x="43" y="2423"/>
                  </a:lnTo>
                  <a:lnTo>
                    <a:pt x="94" y="2508"/>
                  </a:lnTo>
                  <a:lnTo>
                    <a:pt x="153" y="2592"/>
                  </a:lnTo>
                  <a:lnTo>
                    <a:pt x="195" y="2626"/>
                  </a:lnTo>
                  <a:lnTo>
                    <a:pt x="238" y="2652"/>
                  </a:lnTo>
                  <a:lnTo>
                    <a:pt x="280" y="2685"/>
                  </a:lnTo>
                  <a:lnTo>
                    <a:pt x="331" y="2702"/>
                  </a:lnTo>
                  <a:lnTo>
                    <a:pt x="331" y="2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31"/>
            <p:cNvSpPr/>
            <p:nvPr/>
          </p:nvSpPr>
          <p:spPr>
            <a:xfrm>
              <a:off x="3051025" y="-480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3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534" y="1"/>
                  </a:move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31"/>
            <p:cNvSpPr/>
            <p:nvPr/>
          </p:nvSpPr>
          <p:spPr>
            <a:xfrm>
              <a:off x="3132975" y="-28725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423" y="737"/>
                  </a:moveTo>
                  <a:lnTo>
                    <a:pt x="737" y="43"/>
                  </a:lnTo>
                  <a:lnTo>
                    <a:pt x="737" y="43"/>
                  </a:lnTo>
                  <a:lnTo>
                    <a:pt x="687" y="17"/>
                  </a:lnTo>
                  <a:lnTo>
                    <a:pt x="636" y="9"/>
                  </a:lnTo>
                  <a:lnTo>
                    <a:pt x="585" y="1"/>
                  </a:lnTo>
                  <a:lnTo>
                    <a:pt x="534" y="1"/>
                  </a:lnTo>
                  <a:lnTo>
                    <a:pt x="433" y="9"/>
                  </a:lnTo>
                  <a:lnTo>
                    <a:pt x="331" y="43"/>
                  </a:lnTo>
                  <a:lnTo>
                    <a:pt x="238" y="85"/>
                  </a:lnTo>
                  <a:lnTo>
                    <a:pt x="162" y="153"/>
                  </a:lnTo>
                  <a:lnTo>
                    <a:pt x="128" y="187"/>
                  </a:lnTo>
                  <a:lnTo>
                    <a:pt x="94" y="229"/>
                  </a:lnTo>
                  <a:lnTo>
                    <a:pt x="68" y="280"/>
                  </a:lnTo>
                  <a:lnTo>
                    <a:pt x="43" y="322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8" y="424"/>
                  </a:lnTo>
                  <a:lnTo>
                    <a:pt x="9" y="483"/>
                  </a:lnTo>
                  <a:lnTo>
                    <a:pt x="1" y="534"/>
                  </a:lnTo>
                  <a:lnTo>
                    <a:pt x="18" y="636"/>
                  </a:lnTo>
                  <a:lnTo>
                    <a:pt x="43" y="729"/>
                  </a:lnTo>
                  <a:lnTo>
                    <a:pt x="94" y="822"/>
                  </a:lnTo>
                  <a:lnTo>
                    <a:pt x="153" y="898"/>
                  </a:lnTo>
                  <a:lnTo>
                    <a:pt x="195" y="932"/>
                  </a:lnTo>
                  <a:lnTo>
                    <a:pt x="238" y="966"/>
                  </a:lnTo>
                  <a:lnTo>
                    <a:pt x="280" y="991"/>
                  </a:lnTo>
                  <a:lnTo>
                    <a:pt x="331" y="1017"/>
                  </a:lnTo>
                  <a:lnTo>
                    <a:pt x="2016" y="1720"/>
                  </a:lnTo>
                  <a:lnTo>
                    <a:pt x="2016" y="1720"/>
                  </a:lnTo>
                  <a:lnTo>
                    <a:pt x="2067" y="1737"/>
                  </a:lnTo>
                  <a:lnTo>
                    <a:pt x="2118" y="1745"/>
                  </a:lnTo>
                  <a:lnTo>
                    <a:pt x="2220" y="1754"/>
                  </a:lnTo>
                  <a:lnTo>
                    <a:pt x="2220" y="1754"/>
                  </a:lnTo>
                  <a:lnTo>
                    <a:pt x="2296" y="1754"/>
                  </a:lnTo>
                  <a:lnTo>
                    <a:pt x="2372" y="1737"/>
                  </a:lnTo>
                  <a:lnTo>
                    <a:pt x="2440" y="1711"/>
                  </a:lnTo>
                  <a:lnTo>
                    <a:pt x="2508" y="1669"/>
                  </a:lnTo>
                  <a:lnTo>
                    <a:pt x="2567" y="1627"/>
                  </a:lnTo>
                  <a:lnTo>
                    <a:pt x="2626" y="1567"/>
                  </a:lnTo>
                  <a:lnTo>
                    <a:pt x="2668" y="1500"/>
                  </a:lnTo>
                  <a:lnTo>
                    <a:pt x="2702" y="1432"/>
                  </a:lnTo>
                  <a:lnTo>
                    <a:pt x="2702" y="1432"/>
                  </a:lnTo>
                  <a:lnTo>
                    <a:pt x="2728" y="1381"/>
                  </a:lnTo>
                  <a:lnTo>
                    <a:pt x="2736" y="1330"/>
                  </a:lnTo>
                  <a:lnTo>
                    <a:pt x="2745" y="1279"/>
                  </a:lnTo>
                  <a:lnTo>
                    <a:pt x="2745" y="1229"/>
                  </a:lnTo>
                  <a:lnTo>
                    <a:pt x="2736" y="1127"/>
                  </a:lnTo>
                  <a:lnTo>
                    <a:pt x="2702" y="1025"/>
                  </a:lnTo>
                  <a:lnTo>
                    <a:pt x="2660" y="932"/>
                  </a:lnTo>
                  <a:lnTo>
                    <a:pt x="2592" y="856"/>
                  </a:lnTo>
                  <a:lnTo>
                    <a:pt x="2558" y="822"/>
                  </a:lnTo>
                  <a:lnTo>
                    <a:pt x="2516" y="788"/>
                  </a:lnTo>
                  <a:lnTo>
                    <a:pt x="2465" y="763"/>
                  </a:lnTo>
                  <a:lnTo>
                    <a:pt x="2423" y="737"/>
                  </a:lnTo>
                  <a:lnTo>
                    <a:pt x="2423" y="7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31"/>
            <p:cNvSpPr/>
            <p:nvPr/>
          </p:nvSpPr>
          <p:spPr>
            <a:xfrm>
              <a:off x="3193525" y="-268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3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1229" y="0"/>
                  </a:move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31"/>
            <p:cNvSpPr/>
            <p:nvPr/>
          </p:nvSpPr>
          <p:spPr>
            <a:xfrm>
              <a:off x="2897100" y="-19705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1432" y="34"/>
                  </a:moveTo>
                  <a:lnTo>
                    <a:pt x="1432" y="34"/>
                  </a:lnTo>
                  <a:lnTo>
                    <a:pt x="1381" y="17"/>
                  </a:lnTo>
                  <a:lnTo>
                    <a:pt x="1330" y="9"/>
                  </a:lnTo>
                  <a:lnTo>
                    <a:pt x="1280" y="0"/>
                  </a:lnTo>
                  <a:lnTo>
                    <a:pt x="1229" y="0"/>
                  </a:lnTo>
                  <a:lnTo>
                    <a:pt x="1127" y="9"/>
                  </a:lnTo>
                  <a:lnTo>
                    <a:pt x="1026" y="34"/>
                  </a:lnTo>
                  <a:lnTo>
                    <a:pt x="941" y="85"/>
                  </a:lnTo>
                  <a:lnTo>
                    <a:pt x="856" y="153"/>
                  </a:lnTo>
                  <a:lnTo>
                    <a:pt x="822" y="187"/>
                  </a:lnTo>
                  <a:lnTo>
                    <a:pt x="797" y="229"/>
                  </a:lnTo>
                  <a:lnTo>
                    <a:pt x="763" y="271"/>
                  </a:lnTo>
                  <a:lnTo>
                    <a:pt x="746" y="322"/>
                  </a:lnTo>
                  <a:lnTo>
                    <a:pt x="43" y="2008"/>
                  </a:lnTo>
                  <a:lnTo>
                    <a:pt x="43" y="2008"/>
                  </a:lnTo>
                  <a:lnTo>
                    <a:pt x="26" y="2059"/>
                  </a:lnTo>
                  <a:lnTo>
                    <a:pt x="9" y="2109"/>
                  </a:lnTo>
                  <a:lnTo>
                    <a:pt x="1" y="2160"/>
                  </a:lnTo>
                  <a:lnTo>
                    <a:pt x="1" y="2211"/>
                  </a:lnTo>
                  <a:lnTo>
                    <a:pt x="9" y="2313"/>
                  </a:lnTo>
                  <a:lnTo>
                    <a:pt x="43" y="2414"/>
                  </a:lnTo>
                  <a:lnTo>
                    <a:pt x="94" y="2499"/>
                  </a:lnTo>
                  <a:lnTo>
                    <a:pt x="153" y="2584"/>
                  </a:lnTo>
                  <a:lnTo>
                    <a:pt x="196" y="2618"/>
                  </a:lnTo>
                  <a:lnTo>
                    <a:pt x="238" y="2651"/>
                  </a:lnTo>
                  <a:lnTo>
                    <a:pt x="280" y="2677"/>
                  </a:lnTo>
                  <a:lnTo>
                    <a:pt x="331" y="2702"/>
                  </a:lnTo>
                  <a:lnTo>
                    <a:pt x="331" y="2702"/>
                  </a:lnTo>
                  <a:lnTo>
                    <a:pt x="382" y="2719"/>
                  </a:lnTo>
                  <a:lnTo>
                    <a:pt x="433" y="2728"/>
                  </a:lnTo>
                  <a:lnTo>
                    <a:pt x="484" y="2736"/>
                  </a:lnTo>
                  <a:lnTo>
                    <a:pt x="534" y="2745"/>
                  </a:lnTo>
                  <a:lnTo>
                    <a:pt x="534" y="2745"/>
                  </a:lnTo>
                  <a:lnTo>
                    <a:pt x="611" y="2736"/>
                  </a:lnTo>
                  <a:lnTo>
                    <a:pt x="687" y="2719"/>
                  </a:lnTo>
                  <a:lnTo>
                    <a:pt x="755" y="2694"/>
                  </a:lnTo>
                  <a:lnTo>
                    <a:pt x="822" y="2651"/>
                  </a:lnTo>
                  <a:lnTo>
                    <a:pt x="882" y="2609"/>
                  </a:lnTo>
                  <a:lnTo>
                    <a:pt x="941" y="2550"/>
                  </a:lnTo>
                  <a:lnTo>
                    <a:pt x="983" y="2490"/>
                  </a:lnTo>
                  <a:lnTo>
                    <a:pt x="1017" y="2414"/>
                  </a:lnTo>
                  <a:lnTo>
                    <a:pt x="1720" y="729"/>
                  </a:lnTo>
                  <a:lnTo>
                    <a:pt x="1720" y="729"/>
                  </a:lnTo>
                  <a:lnTo>
                    <a:pt x="1737" y="678"/>
                  </a:lnTo>
                  <a:lnTo>
                    <a:pt x="1754" y="627"/>
                  </a:lnTo>
                  <a:lnTo>
                    <a:pt x="1762" y="576"/>
                  </a:lnTo>
                  <a:lnTo>
                    <a:pt x="1762" y="526"/>
                  </a:lnTo>
                  <a:lnTo>
                    <a:pt x="1754" y="424"/>
                  </a:lnTo>
                  <a:lnTo>
                    <a:pt x="1720" y="322"/>
                  </a:lnTo>
                  <a:lnTo>
                    <a:pt x="1669" y="238"/>
                  </a:lnTo>
                  <a:lnTo>
                    <a:pt x="1610" y="153"/>
                  </a:lnTo>
                  <a:lnTo>
                    <a:pt x="1568" y="119"/>
                  </a:lnTo>
                  <a:lnTo>
                    <a:pt x="1525" y="94"/>
                  </a:lnTo>
                  <a:lnTo>
                    <a:pt x="1483" y="60"/>
                  </a:lnTo>
                  <a:lnTo>
                    <a:pt x="1432" y="34"/>
                  </a:lnTo>
                  <a:lnTo>
                    <a:pt x="1432" y="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31"/>
            <p:cNvSpPr/>
            <p:nvPr/>
          </p:nvSpPr>
          <p:spPr>
            <a:xfrm>
              <a:off x="2932900" y="-196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3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extrusionOk="0">
                  <a:moveTo>
                    <a:pt x="525" y="0"/>
                  </a:move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31"/>
            <p:cNvSpPr/>
            <p:nvPr/>
          </p:nvSpPr>
          <p:spPr>
            <a:xfrm>
              <a:off x="2782350" y="-433125"/>
              <a:ext cx="68625" cy="44050"/>
            </a:xfrm>
            <a:custGeom>
              <a:avLst/>
              <a:gdLst/>
              <a:ahLst/>
              <a:cxnLst/>
              <a:rect l="l" t="t" r="r" b="b"/>
              <a:pathLst>
                <a:path w="2745" h="1762" fill="none" extrusionOk="0">
                  <a:moveTo>
                    <a:pt x="331" y="1025"/>
                  </a:moveTo>
                  <a:lnTo>
                    <a:pt x="2008" y="1719"/>
                  </a:lnTo>
                  <a:lnTo>
                    <a:pt x="2008" y="1719"/>
                  </a:lnTo>
                  <a:lnTo>
                    <a:pt x="2058" y="1736"/>
                  </a:lnTo>
                  <a:lnTo>
                    <a:pt x="2109" y="1753"/>
                  </a:lnTo>
                  <a:lnTo>
                    <a:pt x="2211" y="1762"/>
                  </a:lnTo>
                  <a:lnTo>
                    <a:pt x="2211" y="1762"/>
                  </a:lnTo>
                  <a:lnTo>
                    <a:pt x="2287" y="1753"/>
                  </a:lnTo>
                  <a:lnTo>
                    <a:pt x="2363" y="1736"/>
                  </a:lnTo>
                  <a:lnTo>
                    <a:pt x="2440" y="1711"/>
                  </a:lnTo>
                  <a:lnTo>
                    <a:pt x="2507" y="1677"/>
                  </a:lnTo>
                  <a:lnTo>
                    <a:pt x="2567" y="1626"/>
                  </a:lnTo>
                  <a:lnTo>
                    <a:pt x="2617" y="1575"/>
                  </a:lnTo>
                  <a:lnTo>
                    <a:pt x="2668" y="1508"/>
                  </a:lnTo>
                  <a:lnTo>
                    <a:pt x="2702" y="1440"/>
                  </a:lnTo>
                  <a:lnTo>
                    <a:pt x="2702" y="1440"/>
                  </a:lnTo>
                  <a:lnTo>
                    <a:pt x="2719" y="1389"/>
                  </a:lnTo>
                  <a:lnTo>
                    <a:pt x="2736" y="1330"/>
                  </a:lnTo>
                  <a:lnTo>
                    <a:pt x="2744" y="1279"/>
                  </a:lnTo>
                  <a:lnTo>
                    <a:pt x="2744" y="1228"/>
                  </a:lnTo>
                  <a:lnTo>
                    <a:pt x="2736" y="1127"/>
                  </a:lnTo>
                  <a:lnTo>
                    <a:pt x="2702" y="1033"/>
                  </a:lnTo>
                  <a:lnTo>
                    <a:pt x="2660" y="940"/>
                  </a:lnTo>
                  <a:lnTo>
                    <a:pt x="2592" y="864"/>
                  </a:lnTo>
                  <a:lnTo>
                    <a:pt x="2550" y="830"/>
                  </a:lnTo>
                  <a:lnTo>
                    <a:pt x="2516" y="796"/>
                  </a:lnTo>
                  <a:lnTo>
                    <a:pt x="2465" y="771"/>
                  </a:lnTo>
                  <a:lnTo>
                    <a:pt x="2414" y="745"/>
                  </a:lnTo>
                  <a:lnTo>
                    <a:pt x="737" y="42"/>
                  </a:lnTo>
                  <a:lnTo>
                    <a:pt x="737" y="42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76" y="9"/>
                  </a:lnTo>
                  <a:lnTo>
                    <a:pt x="525" y="0"/>
                  </a:lnTo>
                  <a:lnTo>
                    <a:pt x="424" y="17"/>
                  </a:lnTo>
                  <a:lnTo>
                    <a:pt x="331" y="42"/>
                  </a:lnTo>
                  <a:lnTo>
                    <a:pt x="237" y="93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4" y="237"/>
                  </a:lnTo>
                  <a:lnTo>
                    <a:pt x="68" y="280"/>
                  </a:lnTo>
                  <a:lnTo>
                    <a:pt x="43" y="330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9" y="635"/>
                  </a:lnTo>
                  <a:lnTo>
                    <a:pt x="43" y="737"/>
                  </a:lnTo>
                  <a:lnTo>
                    <a:pt x="85" y="822"/>
                  </a:lnTo>
                  <a:lnTo>
                    <a:pt x="153" y="906"/>
                  </a:lnTo>
                  <a:lnTo>
                    <a:pt x="195" y="940"/>
                  </a:lnTo>
                  <a:lnTo>
                    <a:pt x="229" y="974"/>
                  </a:lnTo>
                  <a:lnTo>
                    <a:pt x="280" y="999"/>
                  </a:lnTo>
                  <a:lnTo>
                    <a:pt x="331" y="1025"/>
                  </a:lnTo>
                  <a:lnTo>
                    <a:pt x="331" y="10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31"/>
            <p:cNvSpPr/>
            <p:nvPr/>
          </p:nvSpPr>
          <p:spPr>
            <a:xfrm>
              <a:off x="2790600" y="-407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3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8" y="1"/>
                  </a:move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31"/>
            <p:cNvSpPr/>
            <p:nvPr/>
          </p:nvSpPr>
          <p:spPr>
            <a:xfrm>
              <a:off x="3133200" y="-432500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42" y="1423"/>
                  </a:moveTo>
                  <a:lnTo>
                    <a:pt x="42" y="1423"/>
                  </a:lnTo>
                  <a:lnTo>
                    <a:pt x="76" y="1500"/>
                  </a:lnTo>
                  <a:lnTo>
                    <a:pt x="127" y="1559"/>
                  </a:lnTo>
                  <a:lnTo>
                    <a:pt x="178" y="1618"/>
                  </a:lnTo>
                  <a:lnTo>
                    <a:pt x="237" y="1669"/>
                  </a:lnTo>
                  <a:lnTo>
                    <a:pt x="305" y="1703"/>
                  </a:lnTo>
                  <a:lnTo>
                    <a:pt x="381" y="1728"/>
                  </a:lnTo>
                  <a:lnTo>
                    <a:pt x="457" y="1745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5" y="1745"/>
                  </a:lnTo>
                  <a:lnTo>
                    <a:pt x="686" y="1728"/>
                  </a:lnTo>
                  <a:lnTo>
                    <a:pt x="728" y="1711"/>
                  </a:lnTo>
                  <a:lnTo>
                    <a:pt x="2414" y="1017"/>
                  </a:lnTo>
                  <a:lnTo>
                    <a:pt x="2414" y="1017"/>
                  </a:lnTo>
                  <a:lnTo>
                    <a:pt x="2465" y="991"/>
                  </a:lnTo>
                  <a:lnTo>
                    <a:pt x="2516" y="966"/>
                  </a:lnTo>
                  <a:lnTo>
                    <a:pt x="2558" y="932"/>
                  </a:lnTo>
                  <a:lnTo>
                    <a:pt x="2592" y="898"/>
                  </a:lnTo>
                  <a:lnTo>
                    <a:pt x="2659" y="822"/>
                  </a:lnTo>
                  <a:lnTo>
                    <a:pt x="2702" y="729"/>
                  </a:lnTo>
                  <a:lnTo>
                    <a:pt x="2736" y="636"/>
                  </a:lnTo>
                  <a:lnTo>
                    <a:pt x="2744" y="534"/>
                  </a:lnTo>
                  <a:lnTo>
                    <a:pt x="2744" y="483"/>
                  </a:lnTo>
                  <a:lnTo>
                    <a:pt x="2736" y="424"/>
                  </a:lnTo>
                  <a:lnTo>
                    <a:pt x="2727" y="373"/>
                  </a:lnTo>
                  <a:lnTo>
                    <a:pt x="2702" y="322"/>
                  </a:lnTo>
                  <a:lnTo>
                    <a:pt x="2702" y="322"/>
                  </a:lnTo>
                  <a:lnTo>
                    <a:pt x="2685" y="280"/>
                  </a:lnTo>
                  <a:lnTo>
                    <a:pt x="2651" y="229"/>
                  </a:lnTo>
                  <a:lnTo>
                    <a:pt x="2626" y="187"/>
                  </a:lnTo>
                  <a:lnTo>
                    <a:pt x="2592" y="153"/>
                  </a:lnTo>
                  <a:lnTo>
                    <a:pt x="2507" y="85"/>
                  </a:lnTo>
                  <a:lnTo>
                    <a:pt x="2422" y="34"/>
                  </a:lnTo>
                  <a:lnTo>
                    <a:pt x="2321" y="9"/>
                  </a:lnTo>
                  <a:lnTo>
                    <a:pt x="2219" y="1"/>
                  </a:lnTo>
                  <a:lnTo>
                    <a:pt x="2168" y="1"/>
                  </a:lnTo>
                  <a:lnTo>
                    <a:pt x="2117" y="9"/>
                  </a:lnTo>
                  <a:lnTo>
                    <a:pt x="2067" y="17"/>
                  </a:lnTo>
                  <a:lnTo>
                    <a:pt x="2016" y="34"/>
                  </a:lnTo>
                  <a:lnTo>
                    <a:pt x="330" y="737"/>
                  </a:lnTo>
                  <a:lnTo>
                    <a:pt x="330" y="737"/>
                  </a:lnTo>
                  <a:lnTo>
                    <a:pt x="280" y="754"/>
                  </a:lnTo>
                  <a:lnTo>
                    <a:pt x="237" y="780"/>
                  </a:lnTo>
                  <a:lnTo>
                    <a:pt x="195" y="814"/>
                  </a:lnTo>
                  <a:lnTo>
                    <a:pt x="153" y="847"/>
                  </a:lnTo>
                  <a:lnTo>
                    <a:pt x="93" y="932"/>
                  </a:lnTo>
                  <a:lnTo>
                    <a:pt x="42" y="1017"/>
                  </a:lnTo>
                  <a:lnTo>
                    <a:pt x="9" y="1118"/>
                  </a:lnTo>
                  <a:lnTo>
                    <a:pt x="0" y="1220"/>
                  </a:lnTo>
                  <a:lnTo>
                    <a:pt x="0" y="1271"/>
                  </a:lnTo>
                  <a:lnTo>
                    <a:pt x="9" y="1322"/>
                  </a:lnTo>
                  <a:lnTo>
                    <a:pt x="26" y="1373"/>
                  </a:lnTo>
                  <a:lnTo>
                    <a:pt x="42" y="1423"/>
                  </a:lnTo>
                  <a:lnTo>
                    <a:pt x="42" y="142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31"/>
            <p:cNvSpPr/>
            <p:nvPr/>
          </p:nvSpPr>
          <p:spPr>
            <a:xfrm>
              <a:off x="3134250" y="-396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3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extrusionOk="0">
                  <a:moveTo>
                    <a:pt x="534" y="0"/>
                  </a:move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31"/>
            <p:cNvSpPr/>
            <p:nvPr/>
          </p:nvSpPr>
          <p:spPr>
            <a:xfrm>
              <a:off x="3042575" y="-197050"/>
              <a:ext cx="43850" cy="68625"/>
            </a:xfrm>
            <a:custGeom>
              <a:avLst/>
              <a:gdLst/>
              <a:ahLst/>
              <a:cxnLst/>
              <a:rect l="l" t="t" r="r" b="b"/>
              <a:pathLst>
                <a:path w="1754" h="2745" fill="none" extrusionOk="0">
                  <a:moveTo>
                    <a:pt x="1017" y="331"/>
                  </a:moveTo>
                  <a:lnTo>
                    <a:pt x="1017" y="331"/>
                  </a:lnTo>
                  <a:lnTo>
                    <a:pt x="991" y="280"/>
                  </a:lnTo>
                  <a:lnTo>
                    <a:pt x="966" y="238"/>
                  </a:lnTo>
                  <a:lnTo>
                    <a:pt x="932" y="195"/>
                  </a:lnTo>
                  <a:lnTo>
                    <a:pt x="898" y="153"/>
                  </a:lnTo>
                  <a:lnTo>
                    <a:pt x="822" y="94"/>
                  </a:lnTo>
                  <a:lnTo>
                    <a:pt x="729" y="43"/>
                  </a:lnTo>
                  <a:lnTo>
                    <a:pt x="635" y="17"/>
                  </a:lnTo>
                  <a:lnTo>
                    <a:pt x="534" y="0"/>
                  </a:lnTo>
                  <a:lnTo>
                    <a:pt x="483" y="9"/>
                  </a:lnTo>
                  <a:lnTo>
                    <a:pt x="432" y="17"/>
                  </a:lnTo>
                  <a:lnTo>
                    <a:pt x="381" y="26"/>
                  </a:lnTo>
                  <a:lnTo>
                    <a:pt x="322" y="43"/>
                  </a:lnTo>
                  <a:lnTo>
                    <a:pt x="322" y="43"/>
                  </a:lnTo>
                  <a:lnTo>
                    <a:pt x="280" y="68"/>
                  </a:lnTo>
                  <a:lnTo>
                    <a:pt x="229" y="94"/>
                  </a:lnTo>
                  <a:lnTo>
                    <a:pt x="187" y="128"/>
                  </a:lnTo>
                  <a:lnTo>
                    <a:pt x="153" y="161"/>
                  </a:lnTo>
                  <a:lnTo>
                    <a:pt x="85" y="238"/>
                  </a:lnTo>
                  <a:lnTo>
                    <a:pt x="43" y="331"/>
                  </a:lnTo>
                  <a:lnTo>
                    <a:pt x="9" y="424"/>
                  </a:lnTo>
                  <a:lnTo>
                    <a:pt x="0" y="526"/>
                  </a:lnTo>
                  <a:lnTo>
                    <a:pt x="0" y="585"/>
                  </a:lnTo>
                  <a:lnTo>
                    <a:pt x="9" y="636"/>
                  </a:lnTo>
                  <a:lnTo>
                    <a:pt x="17" y="687"/>
                  </a:lnTo>
                  <a:lnTo>
                    <a:pt x="43" y="737"/>
                  </a:lnTo>
                  <a:lnTo>
                    <a:pt x="737" y="2423"/>
                  </a:lnTo>
                  <a:lnTo>
                    <a:pt x="737" y="2423"/>
                  </a:lnTo>
                  <a:lnTo>
                    <a:pt x="771" y="2490"/>
                  </a:lnTo>
                  <a:lnTo>
                    <a:pt x="813" y="2558"/>
                  </a:lnTo>
                  <a:lnTo>
                    <a:pt x="873" y="2618"/>
                  </a:lnTo>
                  <a:lnTo>
                    <a:pt x="932" y="2660"/>
                  </a:lnTo>
                  <a:lnTo>
                    <a:pt x="1000" y="2702"/>
                  </a:lnTo>
                  <a:lnTo>
                    <a:pt x="1067" y="2728"/>
                  </a:lnTo>
                  <a:lnTo>
                    <a:pt x="1144" y="2745"/>
                  </a:lnTo>
                  <a:lnTo>
                    <a:pt x="1220" y="2745"/>
                  </a:lnTo>
                  <a:lnTo>
                    <a:pt x="1220" y="2745"/>
                  </a:lnTo>
                  <a:lnTo>
                    <a:pt x="1321" y="2736"/>
                  </a:lnTo>
                  <a:lnTo>
                    <a:pt x="1372" y="2728"/>
                  </a:lnTo>
                  <a:lnTo>
                    <a:pt x="1423" y="2711"/>
                  </a:lnTo>
                  <a:lnTo>
                    <a:pt x="1423" y="2711"/>
                  </a:lnTo>
                  <a:lnTo>
                    <a:pt x="1474" y="2685"/>
                  </a:lnTo>
                  <a:lnTo>
                    <a:pt x="1516" y="2660"/>
                  </a:lnTo>
                  <a:lnTo>
                    <a:pt x="1559" y="2626"/>
                  </a:lnTo>
                  <a:lnTo>
                    <a:pt x="1601" y="2592"/>
                  </a:lnTo>
                  <a:lnTo>
                    <a:pt x="1669" y="2507"/>
                  </a:lnTo>
                  <a:lnTo>
                    <a:pt x="1711" y="2423"/>
                  </a:lnTo>
                  <a:lnTo>
                    <a:pt x="1745" y="2321"/>
                  </a:lnTo>
                  <a:lnTo>
                    <a:pt x="1753" y="2219"/>
                  </a:lnTo>
                  <a:lnTo>
                    <a:pt x="1753" y="2169"/>
                  </a:lnTo>
                  <a:lnTo>
                    <a:pt x="1745" y="2118"/>
                  </a:lnTo>
                  <a:lnTo>
                    <a:pt x="1728" y="2067"/>
                  </a:lnTo>
                  <a:lnTo>
                    <a:pt x="1711" y="2016"/>
                  </a:lnTo>
                  <a:lnTo>
                    <a:pt x="1017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31"/>
            <p:cNvSpPr/>
            <p:nvPr/>
          </p:nvSpPr>
          <p:spPr>
            <a:xfrm>
              <a:off x="3067975" y="-188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3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extrusionOk="0">
                  <a:moveTo>
                    <a:pt x="2169" y="1"/>
                  </a:move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31"/>
            <p:cNvSpPr/>
            <p:nvPr/>
          </p:nvSpPr>
          <p:spPr>
            <a:xfrm>
              <a:off x="2782125" y="-287675"/>
              <a:ext cx="68625" cy="43850"/>
            </a:xfrm>
            <a:custGeom>
              <a:avLst/>
              <a:gdLst/>
              <a:ahLst/>
              <a:cxnLst/>
              <a:rect l="l" t="t" r="r" b="b"/>
              <a:pathLst>
                <a:path w="2745" h="1754" fill="none" extrusionOk="0">
                  <a:moveTo>
                    <a:pt x="2703" y="331"/>
                  </a:moveTo>
                  <a:lnTo>
                    <a:pt x="2703" y="331"/>
                  </a:lnTo>
                  <a:lnTo>
                    <a:pt x="2686" y="280"/>
                  </a:lnTo>
                  <a:lnTo>
                    <a:pt x="2652" y="238"/>
                  </a:lnTo>
                  <a:lnTo>
                    <a:pt x="2626" y="195"/>
                  </a:lnTo>
                  <a:lnTo>
                    <a:pt x="2593" y="153"/>
                  </a:lnTo>
                  <a:lnTo>
                    <a:pt x="2508" y="94"/>
                  </a:lnTo>
                  <a:lnTo>
                    <a:pt x="2423" y="43"/>
                  </a:lnTo>
                  <a:lnTo>
                    <a:pt x="2321" y="9"/>
                  </a:lnTo>
                  <a:lnTo>
                    <a:pt x="2220" y="1"/>
                  </a:lnTo>
                  <a:lnTo>
                    <a:pt x="2169" y="1"/>
                  </a:lnTo>
                  <a:lnTo>
                    <a:pt x="2118" y="9"/>
                  </a:lnTo>
                  <a:lnTo>
                    <a:pt x="2067" y="26"/>
                  </a:lnTo>
                  <a:lnTo>
                    <a:pt x="2017" y="43"/>
                  </a:lnTo>
                  <a:lnTo>
                    <a:pt x="331" y="737"/>
                  </a:lnTo>
                  <a:lnTo>
                    <a:pt x="331" y="737"/>
                  </a:lnTo>
                  <a:lnTo>
                    <a:pt x="280" y="763"/>
                  </a:lnTo>
                  <a:lnTo>
                    <a:pt x="238" y="788"/>
                  </a:lnTo>
                  <a:lnTo>
                    <a:pt x="196" y="822"/>
                  </a:lnTo>
                  <a:lnTo>
                    <a:pt x="153" y="856"/>
                  </a:lnTo>
                  <a:lnTo>
                    <a:pt x="94" y="932"/>
                  </a:lnTo>
                  <a:lnTo>
                    <a:pt x="43" y="1025"/>
                  </a:lnTo>
                  <a:lnTo>
                    <a:pt x="9" y="1119"/>
                  </a:lnTo>
                  <a:lnTo>
                    <a:pt x="1" y="1220"/>
                  </a:lnTo>
                  <a:lnTo>
                    <a:pt x="1" y="1271"/>
                  </a:lnTo>
                  <a:lnTo>
                    <a:pt x="9" y="1322"/>
                  </a:lnTo>
                  <a:lnTo>
                    <a:pt x="26" y="1381"/>
                  </a:lnTo>
                  <a:lnTo>
                    <a:pt x="43" y="1432"/>
                  </a:lnTo>
                  <a:lnTo>
                    <a:pt x="43" y="1432"/>
                  </a:lnTo>
                  <a:lnTo>
                    <a:pt x="77" y="1500"/>
                  </a:lnTo>
                  <a:lnTo>
                    <a:pt x="128" y="1567"/>
                  </a:lnTo>
                  <a:lnTo>
                    <a:pt x="179" y="1618"/>
                  </a:lnTo>
                  <a:lnTo>
                    <a:pt x="238" y="1669"/>
                  </a:lnTo>
                  <a:lnTo>
                    <a:pt x="306" y="1703"/>
                  </a:lnTo>
                  <a:lnTo>
                    <a:pt x="382" y="1737"/>
                  </a:lnTo>
                  <a:lnTo>
                    <a:pt x="458" y="1754"/>
                  </a:lnTo>
                  <a:lnTo>
                    <a:pt x="534" y="1754"/>
                  </a:lnTo>
                  <a:lnTo>
                    <a:pt x="534" y="1754"/>
                  </a:lnTo>
                  <a:lnTo>
                    <a:pt x="636" y="1745"/>
                  </a:lnTo>
                  <a:lnTo>
                    <a:pt x="687" y="1737"/>
                  </a:lnTo>
                  <a:lnTo>
                    <a:pt x="738" y="1720"/>
                  </a:lnTo>
                  <a:lnTo>
                    <a:pt x="2423" y="1017"/>
                  </a:lnTo>
                  <a:lnTo>
                    <a:pt x="2423" y="1017"/>
                  </a:lnTo>
                  <a:lnTo>
                    <a:pt x="2465" y="1000"/>
                  </a:lnTo>
                  <a:lnTo>
                    <a:pt x="2516" y="966"/>
                  </a:lnTo>
                  <a:lnTo>
                    <a:pt x="2559" y="941"/>
                  </a:lnTo>
                  <a:lnTo>
                    <a:pt x="2593" y="907"/>
                  </a:lnTo>
                  <a:lnTo>
                    <a:pt x="2660" y="822"/>
                  </a:lnTo>
                  <a:lnTo>
                    <a:pt x="2703" y="737"/>
                  </a:lnTo>
                  <a:lnTo>
                    <a:pt x="2736" y="636"/>
                  </a:lnTo>
                  <a:lnTo>
                    <a:pt x="2745" y="534"/>
                  </a:lnTo>
                  <a:lnTo>
                    <a:pt x="2745" y="483"/>
                  </a:lnTo>
                  <a:lnTo>
                    <a:pt x="2736" y="433"/>
                  </a:lnTo>
                  <a:lnTo>
                    <a:pt x="2728" y="382"/>
                  </a:lnTo>
                  <a:lnTo>
                    <a:pt x="2703" y="331"/>
                  </a:lnTo>
                  <a:lnTo>
                    <a:pt x="2703" y="33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31"/>
            <p:cNvSpPr/>
            <p:nvPr/>
          </p:nvSpPr>
          <p:spPr>
            <a:xfrm>
              <a:off x="2849675" y="-279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3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extrusionOk="0">
                  <a:moveTo>
                    <a:pt x="483" y="1"/>
                  </a:move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31"/>
            <p:cNvSpPr/>
            <p:nvPr/>
          </p:nvSpPr>
          <p:spPr>
            <a:xfrm>
              <a:off x="2897525" y="-547900"/>
              <a:ext cx="44075" cy="68625"/>
            </a:xfrm>
            <a:custGeom>
              <a:avLst/>
              <a:gdLst/>
              <a:ahLst/>
              <a:cxnLst/>
              <a:rect l="l" t="t" r="r" b="b"/>
              <a:pathLst>
                <a:path w="1763" h="2745" fill="none" extrusionOk="0">
                  <a:moveTo>
                    <a:pt x="738" y="2414"/>
                  </a:moveTo>
                  <a:lnTo>
                    <a:pt x="738" y="2414"/>
                  </a:lnTo>
                  <a:lnTo>
                    <a:pt x="780" y="2482"/>
                  </a:lnTo>
                  <a:lnTo>
                    <a:pt x="822" y="2550"/>
                  </a:lnTo>
                  <a:lnTo>
                    <a:pt x="873" y="2609"/>
                  </a:lnTo>
                  <a:lnTo>
                    <a:pt x="941" y="2652"/>
                  </a:lnTo>
                  <a:lnTo>
                    <a:pt x="1009" y="2694"/>
                  </a:lnTo>
                  <a:lnTo>
                    <a:pt x="1076" y="2719"/>
                  </a:lnTo>
                  <a:lnTo>
                    <a:pt x="1153" y="2736"/>
                  </a:lnTo>
                  <a:lnTo>
                    <a:pt x="1229" y="2745"/>
                  </a:lnTo>
                  <a:lnTo>
                    <a:pt x="1229" y="2745"/>
                  </a:lnTo>
                  <a:lnTo>
                    <a:pt x="1330" y="2728"/>
                  </a:lnTo>
                  <a:lnTo>
                    <a:pt x="1381" y="2719"/>
                  </a:lnTo>
                  <a:lnTo>
                    <a:pt x="1432" y="2702"/>
                  </a:lnTo>
                  <a:lnTo>
                    <a:pt x="1432" y="2702"/>
                  </a:lnTo>
                  <a:lnTo>
                    <a:pt x="1483" y="2677"/>
                  </a:lnTo>
                  <a:lnTo>
                    <a:pt x="1525" y="2652"/>
                  </a:lnTo>
                  <a:lnTo>
                    <a:pt x="1568" y="2618"/>
                  </a:lnTo>
                  <a:lnTo>
                    <a:pt x="1601" y="2584"/>
                  </a:lnTo>
                  <a:lnTo>
                    <a:pt x="1669" y="2508"/>
                  </a:lnTo>
                  <a:lnTo>
                    <a:pt x="1720" y="2414"/>
                  </a:lnTo>
                  <a:lnTo>
                    <a:pt x="1745" y="2321"/>
                  </a:lnTo>
                  <a:lnTo>
                    <a:pt x="1762" y="2220"/>
                  </a:lnTo>
                  <a:lnTo>
                    <a:pt x="1754" y="2160"/>
                  </a:lnTo>
                  <a:lnTo>
                    <a:pt x="1745" y="2110"/>
                  </a:lnTo>
                  <a:lnTo>
                    <a:pt x="1737" y="2059"/>
                  </a:lnTo>
                  <a:lnTo>
                    <a:pt x="1720" y="2008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75" y="229"/>
                  </a:lnTo>
                  <a:lnTo>
                    <a:pt x="941" y="187"/>
                  </a:lnTo>
                  <a:lnTo>
                    <a:pt x="907" y="153"/>
                  </a:lnTo>
                  <a:lnTo>
                    <a:pt x="822" y="85"/>
                  </a:lnTo>
                  <a:lnTo>
                    <a:pt x="738" y="35"/>
                  </a:lnTo>
                  <a:lnTo>
                    <a:pt x="636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3" y="9"/>
                  </a:lnTo>
                  <a:lnTo>
                    <a:pt x="382" y="18"/>
                  </a:lnTo>
                  <a:lnTo>
                    <a:pt x="331" y="35"/>
                  </a:lnTo>
                  <a:lnTo>
                    <a:pt x="331" y="35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53"/>
                  </a:lnTo>
                  <a:lnTo>
                    <a:pt x="94" y="229"/>
                  </a:lnTo>
                  <a:lnTo>
                    <a:pt x="43" y="323"/>
                  </a:lnTo>
                  <a:lnTo>
                    <a:pt x="18" y="424"/>
                  </a:lnTo>
                  <a:lnTo>
                    <a:pt x="1" y="526"/>
                  </a:lnTo>
                  <a:lnTo>
                    <a:pt x="9" y="577"/>
                  </a:lnTo>
                  <a:lnTo>
                    <a:pt x="9" y="627"/>
                  </a:lnTo>
                  <a:lnTo>
                    <a:pt x="26" y="678"/>
                  </a:lnTo>
                  <a:lnTo>
                    <a:pt x="43" y="729"/>
                  </a:lnTo>
                  <a:lnTo>
                    <a:pt x="738" y="241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31"/>
            <p:cNvSpPr/>
            <p:nvPr/>
          </p:nvSpPr>
          <p:spPr>
            <a:xfrm>
              <a:off x="2915950" y="-48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9" name="Google Shape;5129;p31"/>
          <p:cNvGrpSpPr/>
          <p:nvPr/>
        </p:nvGrpSpPr>
        <p:grpSpPr>
          <a:xfrm>
            <a:off x="5970973" y="3515711"/>
            <a:ext cx="549480" cy="501843"/>
            <a:chOff x="2138250" y="-544500"/>
            <a:chExt cx="451875" cy="412700"/>
          </a:xfrm>
        </p:grpSpPr>
        <p:sp>
          <p:nvSpPr>
            <p:cNvPr id="5130" name="Google Shape;5130;p3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1"/>
            <p:cNvSpPr/>
            <p:nvPr/>
          </p:nvSpPr>
          <p:spPr>
            <a:xfrm>
              <a:off x="2394875" y="-544500"/>
              <a:ext cx="26925" cy="62475"/>
            </a:xfrm>
            <a:custGeom>
              <a:avLst/>
              <a:gdLst/>
              <a:ahLst/>
              <a:cxnLst/>
              <a:rect l="l" t="t" r="r" b="b"/>
              <a:pathLst>
                <a:path w="1077" h="2499" fill="none" extrusionOk="0">
                  <a:moveTo>
                    <a:pt x="542" y="2499"/>
                  </a:moveTo>
                  <a:lnTo>
                    <a:pt x="551" y="2499"/>
                  </a:lnTo>
                  <a:lnTo>
                    <a:pt x="551" y="2499"/>
                  </a:lnTo>
                  <a:lnTo>
                    <a:pt x="602" y="2490"/>
                  </a:lnTo>
                  <a:lnTo>
                    <a:pt x="661" y="2482"/>
                  </a:lnTo>
                  <a:lnTo>
                    <a:pt x="712" y="2473"/>
                  </a:lnTo>
                  <a:lnTo>
                    <a:pt x="754" y="2456"/>
                  </a:lnTo>
                  <a:lnTo>
                    <a:pt x="847" y="2405"/>
                  </a:lnTo>
                  <a:lnTo>
                    <a:pt x="924" y="2338"/>
                  </a:lnTo>
                  <a:lnTo>
                    <a:pt x="991" y="2262"/>
                  </a:lnTo>
                  <a:lnTo>
                    <a:pt x="1034" y="2168"/>
                  </a:lnTo>
                  <a:lnTo>
                    <a:pt x="1051" y="2118"/>
                  </a:lnTo>
                  <a:lnTo>
                    <a:pt x="1068" y="2067"/>
                  </a:lnTo>
                  <a:lnTo>
                    <a:pt x="1076" y="2016"/>
                  </a:lnTo>
                  <a:lnTo>
                    <a:pt x="1076" y="1965"/>
                  </a:lnTo>
                  <a:lnTo>
                    <a:pt x="1059" y="525"/>
                  </a:lnTo>
                  <a:lnTo>
                    <a:pt x="1059" y="525"/>
                  </a:lnTo>
                  <a:lnTo>
                    <a:pt x="1059" y="474"/>
                  </a:lnTo>
                  <a:lnTo>
                    <a:pt x="1051" y="424"/>
                  </a:lnTo>
                  <a:lnTo>
                    <a:pt x="1034" y="373"/>
                  </a:lnTo>
                  <a:lnTo>
                    <a:pt x="1017" y="322"/>
                  </a:lnTo>
                  <a:lnTo>
                    <a:pt x="966" y="237"/>
                  </a:lnTo>
                  <a:lnTo>
                    <a:pt x="907" y="153"/>
                  </a:lnTo>
                  <a:lnTo>
                    <a:pt x="830" y="93"/>
                  </a:lnTo>
                  <a:lnTo>
                    <a:pt x="737" y="43"/>
                  </a:lnTo>
                  <a:lnTo>
                    <a:pt x="686" y="26"/>
                  </a:lnTo>
                  <a:lnTo>
                    <a:pt x="636" y="17"/>
                  </a:lnTo>
                  <a:lnTo>
                    <a:pt x="585" y="9"/>
                  </a:lnTo>
                  <a:lnTo>
                    <a:pt x="534" y="0"/>
                  </a:lnTo>
                  <a:lnTo>
                    <a:pt x="534" y="0"/>
                  </a:ln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51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30"/>
                  </a:lnTo>
                  <a:lnTo>
                    <a:pt x="26" y="381"/>
                  </a:lnTo>
                  <a:lnTo>
                    <a:pt x="9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1974"/>
                  </a:lnTo>
                  <a:lnTo>
                    <a:pt x="17" y="1974"/>
                  </a:lnTo>
                  <a:lnTo>
                    <a:pt x="17" y="2024"/>
                  </a:lnTo>
                  <a:lnTo>
                    <a:pt x="26" y="2075"/>
                  </a:lnTo>
                  <a:lnTo>
                    <a:pt x="43" y="2126"/>
                  </a:lnTo>
                  <a:lnTo>
                    <a:pt x="60" y="2177"/>
                  </a:lnTo>
                  <a:lnTo>
                    <a:pt x="111" y="2262"/>
                  </a:lnTo>
                  <a:lnTo>
                    <a:pt x="170" y="2346"/>
                  </a:lnTo>
                  <a:lnTo>
                    <a:pt x="254" y="2405"/>
                  </a:lnTo>
                  <a:lnTo>
                    <a:pt x="339" y="2456"/>
                  </a:lnTo>
                  <a:lnTo>
                    <a:pt x="390" y="2473"/>
                  </a:lnTo>
                  <a:lnTo>
                    <a:pt x="441" y="2482"/>
                  </a:lnTo>
                  <a:lnTo>
                    <a:pt x="492" y="2490"/>
                  </a:lnTo>
                  <a:lnTo>
                    <a:pt x="542" y="2499"/>
                  </a:lnTo>
                  <a:lnTo>
                    <a:pt x="542" y="24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1"/>
            <p:cNvSpPr/>
            <p:nvPr/>
          </p:nvSpPr>
          <p:spPr>
            <a:xfrm>
              <a:off x="2408425" y="-48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extrusionOk="0">
                  <a:moveTo>
                    <a:pt x="1957" y="1"/>
                  </a:move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1"/>
            <p:cNvSpPr/>
            <p:nvPr/>
          </p:nvSpPr>
          <p:spPr>
            <a:xfrm>
              <a:off x="2527850" y="-378725"/>
              <a:ext cx="62275" cy="26925"/>
            </a:xfrm>
            <a:custGeom>
              <a:avLst/>
              <a:gdLst/>
              <a:ahLst/>
              <a:cxnLst/>
              <a:rect l="l" t="t" r="r" b="b"/>
              <a:pathLst>
                <a:path w="2491" h="1077" fill="none" extrusionOk="0">
                  <a:moveTo>
                    <a:pt x="1965" y="1"/>
                  </a:moveTo>
                  <a:lnTo>
                    <a:pt x="1965" y="1"/>
                  </a:lnTo>
                  <a:lnTo>
                    <a:pt x="1957" y="1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474" y="18"/>
                  </a:lnTo>
                  <a:lnTo>
                    <a:pt x="415" y="26"/>
                  </a:lnTo>
                  <a:lnTo>
                    <a:pt x="364" y="35"/>
                  </a:lnTo>
                  <a:lnTo>
                    <a:pt x="322" y="60"/>
                  </a:lnTo>
                  <a:lnTo>
                    <a:pt x="229" y="102"/>
                  </a:lnTo>
                  <a:lnTo>
                    <a:pt x="153" y="170"/>
                  </a:lnTo>
                  <a:lnTo>
                    <a:pt x="85" y="255"/>
                  </a:lnTo>
                  <a:lnTo>
                    <a:pt x="43" y="340"/>
                  </a:lnTo>
                  <a:lnTo>
                    <a:pt x="26" y="390"/>
                  </a:lnTo>
                  <a:lnTo>
                    <a:pt x="9" y="441"/>
                  </a:lnTo>
                  <a:lnTo>
                    <a:pt x="0" y="492"/>
                  </a:lnTo>
                  <a:lnTo>
                    <a:pt x="0" y="551"/>
                  </a:lnTo>
                  <a:lnTo>
                    <a:pt x="0" y="551"/>
                  </a:lnTo>
                  <a:lnTo>
                    <a:pt x="9" y="602"/>
                  </a:lnTo>
                  <a:lnTo>
                    <a:pt x="17" y="653"/>
                  </a:lnTo>
                  <a:lnTo>
                    <a:pt x="26" y="704"/>
                  </a:lnTo>
                  <a:lnTo>
                    <a:pt x="43" y="755"/>
                  </a:lnTo>
                  <a:lnTo>
                    <a:pt x="93" y="839"/>
                  </a:lnTo>
                  <a:lnTo>
                    <a:pt x="161" y="915"/>
                  </a:lnTo>
                  <a:lnTo>
                    <a:pt x="237" y="983"/>
                  </a:lnTo>
                  <a:lnTo>
                    <a:pt x="322" y="1034"/>
                  </a:lnTo>
                  <a:lnTo>
                    <a:pt x="373" y="1051"/>
                  </a:lnTo>
                  <a:lnTo>
                    <a:pt x="424" y="1059"/>
                  </a:lnTo>
                  <a:lnTo>
                    <a:pt x="474" y="1068"/>
                  </a:lnTo>
                  <a:lnTo>
                    <a:pt x="534" y="1076"/>
                  </a:lnTo>
                  <a:lnTo>
                    <a:pt x="534" y="1076"/>
                  </a:lnTo>
                  <a:lnTo>
                    <a:pt x="1965" y="1059"/>
                  </a:lnTo>
                  <a:lnTo>
                    <a:pt x="1965" y="1059"/>
                  </a:lnTo>
                  <a:lnTo>
                    <a:pt x="2024" y="1059"/>
                  </a:lnTo>
                  <a:lnTo>
                    <a:pt x="2075" y="1051"/>
                  </a:lnTo>
                  <a:lnTo>
                    <a:pt x="2126" y="1034"/>
                  </a:lnTo>
                  <a:lnTo>
                    <a:pt x="2177" y="1017"/>
                  </a:lnTo>
                  <a:lnTo>
                    <a:pt x="2261" y="966"/>
                  </a:lnTo>
                  <a:lnTo>
                    <a:pt x="2338" y="898"/>
                  </a:lnTo>
                  <a:lnTo>
                    <a:pt x="2405" y="822"/>
                  </a:lnTo>
                  <a:lnTo>
                    <a:pt x="2456" y="729"/>
                  </a:lnTo>
                  <a:lnTo>
                    <a:pt x="2473" y="678"/>
                  </a:lnTo>
                  <a:lnTo>
                    <a:pt x="2482" y="627"/>
                  </a:lnTo>
                  <a:lnTo>
                    <a:pt x="2490" y="577"/>
                  </a:lnTo>
                  <a:lnTo>
                    <a:pt x="2490" y="526"/>
                  </a:lnTo>
                  <a:lnTo>
                    <a:pt x="2490" y="526"/>
                  </a:lnTo>
                  <a:lnTo>
                    <a:pt x="2490" y="475"/>
                  </a:lnTo>
                  <a:lnTo>
                    <a:pt x="2482" y="416"/>
                  </a:lnTo>
                  <a:lnTo>
                    <a:pt x="2465" y="365"/>
                  </a:lnTo>
                  <a:lnTo>
                    <a:pt x="2448" y="323"/>
                  </a:lnTo>
                  <a:lnTo>
                    <a:pt x="2405" y="229"/>
                  </a:lnTo>
                  <a:lnTo>
                    <a:pt x="2338" y="153"/>
                  </a:lnTo>
                  <a:lnTo>
                    <a:pt x="2261" y="85"/>
                  </a:lnTo>
                  <a:lnTo>
                    <a:pt x="2168" y="43"/>
                  </a:lnTo>
                  <a:lnTo>
                    <a:pt x="2118" y="26"/>
                  </a:lnTo>
                  <a:lnTo>
                    <a:pt x="2067" y="9"/>
                  </a:lnTo>
                  <a:lnTo>
                    <a:pt x="2016" y="1"/>
                  </a:lnTo>
                  <a:lnTo>
                    <a:pt x="1965" y="1"/>
                  </a:lnTo>
                  <a:lnTo>
                    <a:pt x="196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extrusionOk="0">
                  <a:moveTo>
                    <a:pt x="1534" y="1"/>
                  </a:move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1"/>
            <p:cNvSpPr/>
            <p:nvPr/>
          </p:nvSpPr>
          <p:spPr>
            <a:xfrm>
              <a:off x="2488450" y="-496450"/>
              <a:ext cx="51700" cy="51900"/>
            </a:xfrm>
            <a:custGeom>
              <a:avLst/>
              <a:gdLst/>
              <a:ahLst/>
              <a:cxnLst/>
              <a:rect l="l" t="t" r="r" b="b"/>
              <a:pathLst>
                <a:path w="2068" h="2076" fill="none" extrusionOk="0">
                  <a:moveTo>
                    <a:pt x="534" y="2076"/>
                  </a:moveTo>
                  <a:lnTo>
                    <a:pt x="534" y="2076"/>
                  </a:lnTo>
                  <a:lnTo>
                    <a:pt x="636" y="2067"/>
                  </a:lnTo>
                  <a:lnTo>
                    <a:pt x="687" y="2059"/>
                  </a:lnTo>
                  <a:lnTo>
                    <a:pt x="738" y="2042"/>
                  </a:lnTo>
                  <a:lnTo>
                    <a:pt x="780" y="2016"/>
                  </a:lnTo>
                  <a:lnTo>
                    <a:pt x="831" y="1991"/>
                  </a:lnTo>
                  <a:lnTo>
                    <a:pt x="873" y="1957"/>
                  </a:lnTo>
                  <a:lnTo>
                    <a:pt x="907" y="1923"/>
                  </a:lnTo>
                  <a:lnTo>
                    <a:pt x="1915" y="898"/>
                  </a:lnTo>
                  <a:lnTo>
                    <a:pt x="1915" y="898"/>
                  </a:lnTo>
                  <a:lnTo>
                    <a:pt x="1949" y="856"/>
                  </a:lnTo>
                  <a:lnTo>
                    <a:pt x="1983" y="814"/>
                  </a:lnTo>
                  <a:lnTo>
                    <a:pt x="2008" y="771"/>
                  </a:lnTo>
                  <a:lnTo>
                    <a:pt x="2034" y="721"/>
                  </a:lnTo>
                  <a:lnTo>
                    <a:pt x="2059" y="619"/>
                  </a:lnTo>
                  <a:lnTo>
                    <a:pt x="2067" y="526"/>
                  </a:lnTo>
                  <a:lnTo>
                    <a:pt x="2059" y="424"/>
                  </a:lnTo>
                  <a:lnTo>
                    <a:pt x="2025" y="323"/>
                  </a:lnTo>
                  <a:lnTo>
                    <a:pt x="2008" y="280"/>
                  </a:lnTo>
                  <a:lnTo>
                    <a:pt x="1974" y="229"/>
                  </a:lnTo>
                  <a:lnTo>
                    <a:pt x="1949" y="187"/>
                  </a:lnTo>
                  <a:lnTo>
                    <a:pt x="1906" y="145"/>
                  </a:lnTo>
                  <a:lnTo>
                    <a:pt x="1906" y="145"/>
                  </a:lnTo>
                  <a:lnTo>
                    <a:pt x="1864" y="111"/>
                  </a:lnTo>
                  <a:lnTo>
                    <a:pt x="1822" y="85"/>
                  </a:lnTo>
                  <a:lnTo>
                    <a:pt x="1779" y="52"/>
                  </a:lnTo>
                  <a:lnTo>
                    <a:pt x="1729" y="35"/>
                  </a:lnTo>
                  <a:lnTo>
                    <a:pt x="1635" y="9"/>
                  </a:lnTo>
                  <a:lnTo>
                    <a:pt x="1534" y="1"/>
                  </a:lnTo>
                  <a:lnTo>
                    <a:pt x="1432" y="9"/>
                  </a:lnTo>
                  <a:lnTo>
                    <a:pt x="1331" y="35"/>
                  </a:lnTo>
                  <a:lnTo>
                    <a:pt x="1288" y="60"/>
                  </a:lnTo>
                  <a:lnTo>
                    <a:pt x="1246" y="85"/>
                  </a:lnTo>
                  <a:lnTo>
                    <a:pt x="1204" y="119"/>
                  </a:lnTo>
                  <a:lnTo>
                    <a:pt x="1161" y="153"/>
                  </a:lnTo>
                  <a:lnTo>
                    <a:pt x="153" y="1178"/>
                  </a:lnTo>
                  <a:lnTo>
                    <a:pt x="153" y="1178"/>
                  </a:lnTo>
                  <a:lnTo>
                    <a:pt x="119" y="1220"/>
                  </a:lnTo>
                  <a:lnTo>
                    <a:pt x="86" y="1263"/>
                  </a:lnTo>
                  <a:lnTo>
                    <a:pt x="60" y="1305"/>
                  </a:lnTo>
                  <a:lnTo>
                    <a:pt x="43" y="1356"/>
                  </a:lnTo>
                  <a:lnTo>
                    <a:pt x="9" y="1449"/>
                  </a:lnTo>
                  <a:lnTo>
                    <a:pt x="1" y="1551"/>
                  </a:lnTo>
                  <a:lnTo>
                    <a:pt x="18" y="1652"/>
                  </a:lnTo>
                  <a:lnTo>
                    <a:pt x="43" y="1754"/>
                  </a:lnTo>
                  <a:lnTo>
                    <a:pt x="69" y="1796"/>
                  </a:lnTo>
                  <a:lnTo>
                    <a:pt x="94" y="1847"/>
                  </a:lnTo>
                  <a:lnTo>
                    <a:pt x="128" y="1889"/>
                  </a:lnTo>
                  <a:lnTo>
                    <a:pt x="162" y="1923"/>
                  </a:lnTo>
                  <a:lnTo>
                    <a:pt x="162" y="1923"/>
                  </a:lnTo>
                  <a:lnTo>
                    <a:pt x="204" y="1966"/>
                  </a:lnTo>
                  <a:lnTo>
                    <a:pt x="246" y="1991"/>
                  </a:lnTo>
                  <a:lnTo>
                    <a:pt x="289" y="2016"/>
                  </a:lnTo>
                  <a:lnTo>
                    <a:pt x="340" y="2042"/>
                  </a:lnTo>
                  <a:lnTo>
                    <a:pt x="433" y="2067"/>
                  </a:lnTo>
                  <a:lnTo>
                    <a:pt x="534" y="2076"/>
                  </a:lnTo>
                  <a:lnTo>
                    <a:pt x="534" y="20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1"/>
            <p:cNvSpPr/>
            <p:nvPr/>
          </p:nvSpPr>
          <p:spPr>
            <a:xfrm>
              <a:off x="2501800" y="-444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extrusionOk="0">
                  <a:moveTo>
                    <a:pt x="526" y="0"/>
                  </a:move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1"/>
            <p:cNvSpPr/>
            <p:nvPr/>
          </p:nvSpPr>
          <p:spPr>
            <a:xfrm>
              <a:off x="2277150" y="-494325"/>
              <a:ext cx="52100" cy="51475"/>
            </a:xfrm>
            <a:custGeom>
              <a:avLst/>
              <a:gdLst/>
              <a:ahLst/>
              <a:cxnLst/>
              <a:rect l="l" t="t" r="r" b="b"/>
              <a:pathLst>
                <a:path w="2084" h="2059" fill="none" extrusionOk="0">
                  <a:moveTo>
                    <a:pt x="1178" y="1915"/>
                  </a:moveTo>
                  <a:lnTo>
                    <a:pt x="1178" y="1915"/>
                  </a:lnTo>
                  <a:lnTo>
                    <a:pt x="1220" y="1948"/>
                  </a:lnTo>
                  <a:lnTo>
                    <a:pt x="1262" y="1974"/>
                  </a:lnTo>
                  <a:lnTo>
                    <a:pt x="1313" y="1999"/>
                  </a:lnTo>
                  <a:lnTo>
                    <a:pt x="1356" y="2025"/>
                  </a:lnTo>
                  <a:lnTo>
                    <a:pt x="1449" y="2050"/>
                  </a:lnTo>
                  <a:lnTo>
                    <a:pt x="1550" y="2058"/>
                  </a:lnTo>
                  <a:lnTo>
                    <a:pt x="1550" y="2058"/>
                  </a:lnTo>
                  <a:lnTo>
                    <a:pt x="1652" y="2050"/>
                  </a:lnTo>
                  <a:lnTo>
                    <a:pt x="1703" y="2042"/>
                  </a:lnTo>
                  <a:lnTo>
                    <a:pt x="1754" y="2025"/>
                  </a:lnTo>
                  <a:lnTo>
                    <a:pt x="1804" y="1999"/>
                  </a:lnTo>
                  <a:lnTo>
                    <a:pt x="1847" y="1974"/>
                  </a:lnTo>
                  <a:lnTo>
                    <a:pt x="1889" y="1940"/>
                  </a:lnTo>
                  <a:lnTo>
                    <a:pt x="1931" y="1906"/>
                  </a:lnTo>
                  <a:lnTo>
                    <a:pt x="1931" y="1906"/>
                  </a:lnTo>
                  <a:lnTo>
                    <a:pt x="1965" y="1864"/>
                  </a:lnTo>
                  <a:lnTo>
                    <a:pt x="1999" y="1821"/>
                  </a:lnTo>
                  <a:lnTo>
                    <a:pt x="2025" y="1771"/>
                  </a:lnTo>
                  <a:lnTo>
                    <a:pt x="2042" y="1728"/>
                  </a:lnTo>
                  <a:lnTo>
                    <a:pt x="2075" y="1627"/>
                  </a:lnTo>
                  <a:lnTo>
                    <a:pt x="2084" y="1525"/>
                  </a:lnTo>
                  <a:lnTo>
                    <a:pt x="2075" y="1423"/>
                  </a:lnTo>
                  <a:lnTo>
                    <a:pt x="2042" y="1330"/>
                  </a:lnTo>
                  <a:lnTo>
                    <a:pt x="2016" y="1279"/>
                  </a:lnTo>
                  <a:lnTo>
                    <a:pt x="1991" y="1237"/>
                  </a:lnTo>
                  <a:lnTo>
                    <a:pt x="1957" y="1195"/>
                  </a:lnTo>
                  <a:lnTo>
                    <a:pt x="1923" y="1152"/>
                  </a:lnTo>
                  <a:lnTo>
                    <a:pt x="898" y="153"/>
                  </a:lnTo>
                  <a:lnTo>
                    <a:pt x="898" y="153"/>
                  </a:lnTo>
                  <a:lnTo>
                    <a:pt x="864" y="111"/>
                  </a:lnTo>
                  <a:lnTo>
                    <a:pt x="813" y="85"/>
                  </a:lnTo>
                  <a:lnTo>
                    <a:pt x="771" y="60"/>
                  </a:lnTo>
                  <a:lnTo>
                    <a:pt x="720" y="34"/>
                  </a:lnTo>
                  <a:lnTo>
                    <a:pt x="627" y="9"/>
                  </a:lnTo>
                  <a:lnTo>
                    <a:pt x="526" y="0"/>
                  </a:lnTo>
                  <a:lnTo>
                    <a:pt x="424" y="9"/>
                  </a:lnTo>
                  <a:lnTo>
                    <a:pt x="322" y="43"/>
                  </a:lnTo>
                  <a:lnTo>
                    <a:pt x="280" y="60"/>
                  </a:lnTo>
                  <a:lnTo>
                    <a:pt x="238" y="85"/>
                  </a:lnTo>
                  <a:lnTo>
                    <a:pt x="195" y="119"/>
                  </a:lnTo>
                  <a:lnTo>
                    <a:pt x="153" y="161"/>
                  </a:lnTo>
                  <a:lnTo>
                    <a:pt x="153" y="161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60" y="288"/>
                  </a:lnTo>
                  <a:lnTo>
                    <a:pt x="34" y="331"/>
                  </a:lnTo>
                  <a:lnTo>
                    <a:pt x="9" y="432"/>
                  </a:lnTo>
                  <a:lnTo>
                    <a:pt x="0" y="534"/>
                  </a:lnTo>
                  <a:lnTo>
                    <a:pt x="9" y="636"/>
                  </a:lnTo>
                  <a:lnTo>
                    <a:pt x="43" y="729"/>
                  </a:lnTo>
                  <a:lnTo>
                    <a:pt x="60" y="780"/>
                  </a:lnTo>
                  <a:lnTo>
                    <a:pt x="94" y="822"/>
                  </a:lnTo>
                  <a:lnTo>
                    <a:pt x="119" y="864"/>
                  </a:lnTo>
                  <a:lnTo>
                    <a:pt x="161" y="907"/>
                  </a:lnTo>
                  <a:lnTo>
                    <a:pt x="1178" y="191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1"/>
            <p:cNvSpPr/>
            <p:nvPr/>
          </p:nvSpPr>
          <p:spPr>
            <a:xfrm>
              <a:off x="2306575" y="-44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extrusionOk="0">
                  <a:moveTo>
                    <a:pt x="1067" y="0"/>
                  </a:move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31"/>
            <p:cNvSpPr/>
            <p:nvPr/>
          </p:nvSpPr>
          <p:spPr>
            <a:xfrm>
              <a:off x="2445700" y="-532225"/>
              <a:ext cx="40025" cy="59725"/>
            </a:xfrm>
            <a:custGeom>
              <a:avLst/>
              <a:gdLst/>
              <a:ahLst/>
              <a:cxnLst/>
              <a:rect l="l" t="t" r="r" b="b"/>
              <a:pathLst>
                <a:path w="1601" h="2389" fill="none" extrusionOk="0">
                  <a:moveTo>
                    <a:pt x="339" y="2346"/>
                  </a:moveTo>
                  <a:lnTo>
                    <a:pt x="339" y="2346"/>
                  </a:lnTo>
                  <a:lnTo>
                    <a:pt x="432" y="2380"/>
                  </a:lnTo>
                  <a:lnTo>
                    <a:pt x="534" y="2389"/>
                  </a:lnTo>
                  <a:lnTo>
                    <a:pt x="534" y="2389"/>
                  </a:lnTo>
                  <a:lnTo>
                    <a:pt x="610" y="2380"/>
                  </a:lnTo>
                  <a:lnTo>
                    <a:pt x="686" y="2363"/>
                  </a:lnTo>
                  <a:lnTo>
                    <a:pt x="762" y="2338"/>
                  </a:lnTo>
                  <a:lnTo>
                    <a:pt x="830" y="2304"/>
                  </a:lnTo>
                  <a:lnTo>
                    <a:pt x="889" y="2253"/>
                  </a:lnTo>
                  <a:lnTo>
                    <a:pt x="940" y="2194"/>
                  </a:lnTo>
                  <a:lnTo>
                    <a:pt x="991" y="2135"/>
                  </a:lnTo>
                  <a:lnTo>
                    <a:pt x="1025" y="2058"/>
                  </a:lnTo>
                  <a:lnTo>
                    <a:pt x="1558" y="729"/>
                  </a:lnTo>
                  <a:lnTo>
                    <a:pt x="1558" y="729"/>
                  </a:lnTo>
                  <a:lnTo>
                    <a:pt x="1584" y="678"/>
                  </a:lnTo>
                  <a:lnTo>
                    <a:pt x="1592" y="627"/>
                  </a:lnTo>
                  <a:lnTo>
                    <a:pt x="1601" y="576"/>
                  </a:lnTo>
                  <a:lnTo>
                    <a:pt x="1601" y="526"/>
                  </a:lnTo>
                  <a:lnTo>
                    <a:pt x="1592" y="424"/>
                  </a:lnTo>
                  <a:lnTo>
                    <a:pt x="1558" y="322"/>
                  </a:lnTo>
                  <a:lnTo>
                    <a:pt x="1508" y="238"/>
                  </a:lnTo>
                  <a:lnTo>
                    <a:pt x="1448" y="153"/>
                  </a:lnTo>
                  <a:lnTo>
                    <a:pt x="1406" y="119"/>
                  </a:lnTo>
                  <a:lnTo>
                    <a:pt x="1364" y="94"/>
                  </a:lnTo>
                  <a:lnTo>
                    <a:pt x="1321" y="60"/>
                  </a:lnTo>
                  <a:lnTo>
                    <a:pt x="1270" y="43"/>
                  </a:lnTo>
                  <a:lnTo>
                    <a:pt x="1270" y="43"/>
                  </a:lnTo>
                  <a:lnTo>
                    <a:pt x="1220" y="26"/>
                  </a:lnTo>
                  <a:lnTo>
                    <a:pt x="1169" y="9"/>
                  </a:lnTo>
                  <a:lnTo>
                    <a:pt x="1118" y="0"/>
                  </a:lnTo>
                  <a:lnTo>
                    <a:pt x="1067" y="0"/>
                  </a:lnTo>
                  <a:lnTo>
                    <a:pt x="966" y="9"/>
                  </a:lnTo>
                  <a:lnTo>
                    <a:pt x="864" y="43"/>
                  </a:lnTo>
                  <a:lnTo>
                    <a:pt x="779" y="94"/>
                  </a:lnTo>
                  <a:lnTo>
                    <a:pt x="695" y="153"/>
                  </a:lnTo>
                  <a:lnTo>
                    <a:pt x="661" y="195"/>
                  </a:lnTo>
                  <a:lnTo>
                    <a:pt x="627" y="238"/>
                  </a:lnTo>
                  <a:lnTo>
                    <a:pt x="601" y="280"/>
                  </a:lnTo>
                  <a:lnTo>
                    <a:pt x="584" y="331"/>
                  </a:lnTo>
                  <a:lnTo>
                    <a:pt x="42" y="1660"/>
                  </a:lnTo>
                  <a:lnTo>
                    <a:pt x="42" y="1660"/>
                  </a:lnTo>
                  <a:lnTo>
                    <a:pt x="25" y="1711"/>
                  </a:lnTo>
                  <a:lnTo>
                    <a:pt x="9" y="1762"/>
                  </a:lnTo>
                  <a:lnTo>
                    <a:pt x="9" y="1813"/>
                  </a:lnTo>
                  <a:lnTo>
                    <a:pt x="0" y="1864"/>
                  </a:lnTo>
                  <a:lnTo>
                    <a:pt x="17" y="1965"/>
                  </a:lnTo>
                  <a:lnTo>
                    <a:pt x="42" y="2067"/>
                  </a:lnTo>
                  <a:lnTo>
                    <a:pt x="93" y="2152"/>
                  </a:lnTo>
                  <a:lnTo>
                    <a:pt x="161" y="2236"/>
                  </a:lnTo>
                  <a:lnTo>
                    <a:pt x="195" y="2270"/>
                  </a:lnTo>
                  <a:lnTo>
                    <a:pt x="237" y="2304"/>
                  </a:lnTo>
                  <a:lnTo>
                    <a:pt x="288" y="2329"/>
                  </a:lnTo>
                  <a:lnTo>
                    <a:pt x="339" y="2346"/>
                  </a:lnTo>
                  <a:lnTo>
                    <a:pt x="339" y="234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1"/>
            <p:cNvSpPr/>
            <p:nvPr/>
          </p:nvSpPr>
          <p:spPr>
            <a:xfrm>
              <a:off x="2454150" y="-47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extrusionOk="0">
                  <a:moveTo>
                    <a:pt x="517" y="0"/>
                  </a:move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1"/>
            <p:cNvSpPr/>
            <p:nvPr/>
          </p:nvSpPr>
          <p:spPr>
            <a:xfrm>
              <a:off x="2518325" y="-327900"/>
              <a:ext cx="59725" cy="40050"/>
            </a:xfrm>
            <a:custGeom>
              <a:avLst/>
              <a:gdLst/>
              <a:ahLst/>
              <a:cxnLst/>
              <a:rect l="l" t="t" r="r" b="b"/>
              <a:pathLst>
                <a:path w="2389" h="1602" fill="none" extrusionOk="0">
                  <a:moveTo>
                    <a:pt x="2058" y="576"/>
                  </a:moveTo>
                  <a:lnTo>
                    <a:pt x="728" y="43"/>
                  </a:lnTo>
                  <a:lnTo>
                    <a:pt x="728" y="43"/>
                  </a:lnTo>
                  <a:lnTo>
                    <a:pt x="678" y="26"/>
                  </a:lnTo>
                  <a:lnTo>
                    <a:pt x="627" y="9"/>
                  </a:lnTo>
                  <a:lnTo>
                    <a:pt x="567" y="0"/>
                  </a:lnTo>
                  <a:lnTo>
                    <a:pt x="517" y="0"/>
                  </a:lnTo>
                  <a:lnTo>
                    <a:pt x="415" y="9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2" y="153"/>
                  </a:lnTo>
                  <a:lnTo>
                    <a:pt x="119" y="195"/>
                  </a:lnTo>
                  <a:lnTo>
                    <a:pt x="85" y="238"/>
                  </a:lnTo>
                  <a:lnTo>
                    <a:pt x="59" y="280"/>
                  </a:lnTo>
                  <a:lnTo>
                    <a:pt x="34" y="331"/>
                  </a:lnTo>
                  <a:lnTo>
                    <a:pt x="34" y="331"/>
                  </a:lnTo>
                  <a:lnTo>
                    <a:pt x="17" y="382"/>
                  </a:lnTo>
                  <a:lnTo>
                    <a:pt x="9" y="432"/>
                  </a:lnTo>
                  <a:lnTo>
                    <a:pt x="0" y="483"/>
                  </a:lnTo>
                  <a:lnTo>
                    <a:pt x="0" y="542"/>
                  </a:lnTo>
                  <a:lnTo>
                    <a:pt x="9" y="644"/>
                  </a:lnTo>
                  <a:lnTo>
                    <a:pt x="42" y="737"/>
                  </a:lnTo>
                  <a:lnTo>
                    <a:pt x="85" y="830"/>
                  </a:lnTo>
                  <a:lnTo>
                    <a:pt x="152" y="907"/>
                  </a:lnTo>
                  <a:lnTo>
                    <a:pt x="195" y="940"/>
                  </a:lnTo>
                  <a:lnTo>
                    <a:pt x="237" y="974"/>
                  </a:lnTo>
                  <a:lnTo>
                    <a:pt x="280" y="1000"/>
                  </a:lnTo>
                  <a:lnTo>
                    <a:pt x="330" y="1025"/>
                  </a:lnTo>
                  <a:lnTo>
                    <a:pt x="1660" y="1559"/>
                  </a:lnTo>
                  <a:lnTo>
                    <a:pt x="1660" y="1559"/>
                  </a:lnTo>
                  <a:lnTo>
                    <a:pt x="1711" y="1576"/>
                  </a:lnTo>
                  <a:lnTo>
                    <a:pt x="1753" y="1584"/>
                  </a:lnTo>
                  <a:lnTo>
                    <a:pt x="1855" y="1601"/>
                  </a:lnTo>
                  <a:lnTo>
                    <a:pt x="1855" y="1601"/>
                  </a:lnTo>
                  <a:lnTo>
                    <a:pt x="1931" y="1593"/>
                  </a:lnTo>
                  <a:lnTo>
                    <a:pt x="2007" y="1576"/>
                  </a:lnTo>
                  <a:lnTo>
                    <a:pt x="2084" y="1550"/>
                  </a:lnTo>
                  <a:lnTo>
                    <a:pt x="2151" y="1508"/>
                  </a:lnTo>
                  <a:lnTo>
                    <a:pt x="2211" y="1466"/>
                  </a:lnTo>
                  <a:lnTo>
                    <a:pt x="2261" y="1406"/>
                  </a:lnTo>
                  <a:lnTo>
                    <a:pt x="2312" y="1339"/>
                  </a:lnTo>
                  <a:lnTo>
                    <a:pt x="2346" y="1271"/>
                  </a:lnTo>
                  <a:lnTo>
                    <a:pt x="2346" y="1271"/>
                  </a:lnTo>
                  <a:lnTo>
                    <a:pt x="2363" y="1212"/>
                  </a:lnTo>
                  <a:lnTo>
                    <a:pt x="2380" y="1161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71" y="957"/>
                  </a:lnTo>
                  <a:lnTo>
                    <a:pt x="2346" y="864"/>
                  </a:lnTo>
                  <a:lnTo>
                    <a:pt x="2295" y="771"/>
                  </a:lnTo>
                  <a:lnTo>
                    <a:pt x="2227" y="695"/>
                  </a:lnTo>
                  <a:lnTo>
                    <a:pt x="2194" y="661"/>
                  </a:lnTo>
                  <a:lnTo>
                    <a:pt x="2151" y="627"/>
                  </a:lnTo>
                  <a:lnTo>
                    <a:pt x="2100" y="602"/>
                  </a:lnTo>
                  <a:lnTo>
                    <a:pt x="2058" y="576"/>
                  </a:lnTo>
                  <a:lnTo>
                    <a:pt x="2058" y="5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3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extrusionOk="0">
                  <a:moveTo>
                    <a:pt x="525" y="0"/>
                  </a:move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1"/>
            <p:cNvSpPr/>
            <p:nvPr/>
          </p:nvSpPr>
          <p:spPr>
            <a:xfrm>
              <a:off x="2241375" y="-439900"/>
              <a:ext cx="59725" cy="39825"/>
            </a:xfrm>
            <a:custGeom>
              <a:avLst/>
              <a:gdLst/>
              <a:ahLst/>
              <a:cxnLst/>
              <a:rect l="l" t="t" r="r" b="b"/>
              <a:pathLst>
                <a:path w="2389" h="1593" fill="none" extrusionOk="0">
                  <a:moveTo>
                    <a:pt x="339" y="1016"/>
                  </a:moveTo>
                  <a:lnTo>
                    <a:pt x="1660" y="1558"/>
                  </a:lnTo>
                  <a:lnTo>
                    <a:pt x="1660" y="1558"/>
                  </a:lnTo>
                  <a:lnTo>
                    <a:pt x="1711" y="1575"/>
                  </a:lnTo>
                  <a:lnTo>
                    <a:pt x="1762" y="1584"/>
                  </a:lnTo>
                  <a:lnTo>
                    <a:pt x="1863" y="1592"/>
                  </a:lnTo>
                  <a:lnTo>
                    <a:pt x="1863" y="1592"/>
                  </a:lnTo>
                  <a:lnTo>
                    <a:pt x="1940" y="1592"/>
                  </a:lnTo>
                  <a:lnTo>
                    <a:pt x="2016" y="1575"/>
                  </a:lnTo>
                  <a:lnTo>
                    <a:pt x="2084" y="1542"/>
                  </a:lnTo>
                  <a:lnTo>
                    <a:pt x="2151" y="1508"/>
                  </a:lnTo>
                  <a:lnTo>
                    <a:pt x="2219" y="1457"/>
                  </a:lnTo>
                  <a:lnTo>
                    <a:pt x="2270" y="1406"/>
                  </a:lnTo>
                  <a:lnTo>
                    <a:pt x="2321" y="1338"/>
                  </a:lnTo>
                  <a:lnTo>
                    <a:pt x="2355" y="1262"/>
                  </a:lnTo>
                  <a:lnTo>
                    <a:pt x="2355" y="1262"/>
                  </a:lnTo>
                  <a:lnTo>
                    <a:pt x="2372" y="1211"/>
                  </a:lnTo>
                  <a:lnTo>
                    <a:pt x="2380" y="1160"/>
                  </a:lnTo>
                  <a:lnTo>
                    <a:pt x="2388" y="1110"/>
                  </a:lnTo>
                  <a:lnTo>
                    <a:pt x="2388" y="1059"/>
                  </a:lnTo>
                  <a:lnTo>
                    <a:pt x="2380" y="957"/>
                  </a:lnTo>
                  <a:lnTo>
                    <a:pt x="2346" y="855"/>
                  </a:lnTo>
                  <a:lnTo>
                    <a:pt x="2304" y="771"/>
                  </a:lnTo>
                  <a:lnTo>
                    <a:pt x="2236" y="695"/>
                  </a:lnTo>
                  <a:lnTo>
                    <a:pt x="2202" y="652"/>
                  </a:lnTo>
                  <a:lnTo>
                    <a:pt x="2160" y="627"/>
                  </a:lnTo>
                  <a:lnTo>
                    <a:pt x="2109" y="601"/>
                  </a:lnTo>
                  <a:lnTo>
                    <a:pt x="2058" y="576"/>
                  </a:lnTo>
                  <a:lnTo>
                    <a:pt x="728" y="34"/>
                  </a:lnTo>
                  <a:lnTo>
                    <a:pt x="728" y="34"/>
                  </a:lnTo>
                  <a:lnTo>
                    <a:pt x="678" y="17"/>
                  </a:lnTo>
                  <a:lnTo>
                    <a:pt x="627" y="9"/>
                  </a:lnTo>
                  <a:lnTo>
                    <a:pt x="576" y="0"/>
                  </a:lnTo>
                  <a:lnTo>
                    <a:pt x="525" y="0"/>
                  </a:lnTo>
                  <a:lnTo>
                    <a:pt x="424" y="9"/>
                  </a:lnTo>
                  <a:lnTo>
                    <a:pt x="330" y="42"/>
                  </a:lnTo>
                  <a:lnTo>
                    <a:pt x="237" y="85"/>
                  </a:lnTo>
                  <a:lnTo>
                    <a:pt x="161" y="153"/>
                  </a:lnTo>
                  <a:lnTo>
                    <a:pt x="127" y="195"/>
                  </a:lnTo>
                  <a:lnTo>
                    <a:pt x="93" y="237"/>
                  </a:lnTo>
                  <a:lnTo>
                    <a:pt x="68" y="280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26" y="381"/>
                  </a:lnTo>
                  <a:lnTo>
                    <a:pt x="17" y="432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17" y="635"/>
                  </a:lnTo>
                  <a:lnTo>
                    <a:pt x="42" y="737"/>
                  </a:lnTo>
                  <a:lnTo>
                    <a:pt x="93" y="822"/>
                  </a:lnTo>
                  <a:lnTo>
                    <a:pt x="161" y="906"/>
                  </a:lnTo>
                  <a:lnTo>
                    <a:pt x="195" y="940"/>
                  </a:lnTo>
                  <a:lnTo>
                    <a:pt x="237" y="966"/>
                  </a:lnTo>
                  <a:lnTo>
                    <a:pt x="288" y="999"/>
                  </a:lnTo>
                  <a:lnTo>
                    <a:pt x="339" y="1016"/>
                  </a:lnTo>
                  <a:lnTo>
                    <a:pt x="339" y="101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1"/>
            <p:cNvSpPr/>
            <p:nvPr/>
          </p:nvSpPr>
          <p:spPr>
            <a:xfrm>
              <a:off x="2249825" y="-41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extrusionOk="0">
                  <a:moveTo>
                    <a:pt x="1796" y="0"/>
                  </a:move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1"/>
            <p:cNvSpPr/>
            <p:nvPr/>
          </p:nvSpPr>
          <p:spPr>
            <a:xfrm>
              <a:off x="2517475" y="-442450"/>
              <a:ext cx="59525" cy="40475"/>
            </a:xfrm>
            <a:custGeom>
              <a:avLst/>
              <a:gdLst/>
              <a:ahLst/>
              <a:cxnLst/>
              <a:rect l="l" t="t" r="r" b="b"/>
              <a:pathLst>
                <a:path w="2381" h="1619" fill="none" extrusionOk="0">
                  <a:moveTo>
                    <a:pt x="43" y="1296"/>
                  </a:moveTo>
                  <a:lnTo>
                    <a:pt x="43" y="1296"/>
                  </a:lnTo>
                  <a:lnTo>
                    <a:pt x="76" y="1364"/>
                  </a:lnTo>
                  <a:lnTo>
                    <a:pt x="127" y="1432"/>
                  </a:lnTo>
                  <a:lnTo>
                    <a:pt x="178" y="1491"/>
                  </a:lnTo>
                  <a:lnTo>
                    <a:pt x="237" y="1533"/>
                  </a:lnTo>
                  <a:lnTo>
                    <a:pt x="305" y="1567"/>
                  </a:lnTo>
                  <a:lnTo>
                    <a:pt x="381" y="1601"/>
                  </a:lnTo>
                  <a:lnTo>
                    <a:pt x="449" y="1618"/>
                  </a:lnTo>
                  <a:lnTo>
                    <a:pt x="534" y="1618"/>
                  </a:lnTo>
                  <a:lnTo>
                    <a:pt x="534" y="1618"/>
                  </a:lnTo>
                  <a:lnTo>
                    <a:pt x="585" y="1618"/>
                  </a:lnTo>
                  <a:lnTo>
                    <a:pt x="635" y="1610"/>
                  </a:lnTo>
                  <a:lnTo>
                    <a:pt x="686" y="1593"/>
                  </a:lnTo>
                  <a:lnTo>
                    <a:pt x="737" y="1576"/>
                  </a:lnTo>
                  <a:lnTo>
                    <a:pt x="2058" y="1017"/>
                  </a:lnTo>
                  <a:lnTo>
                    <a:pt x="2058" y="1017"/>
                  </a:lnTo>
                  <a:lnTo>
                    <a:pt x="2109" y="991"/>
                  </a:lnTo>
                  <a:lnTo>
                    <a:pt x="2151" y="966"/>
                  </a:lnTo>
                  <a:lnTo>
                    <a:pt x="2194" y="932"/>
                  </a:lnTo>
                  <a:lnTo>
                    <a:pt x="2228" y="898"/>
                  </a:lnTo>
                  <a:lnTo>
                    <a:pt x="2295" y="822"/>
                  </a:lnTo>
                  <a:lnTo>
                    <a:pt x="2338" y="729"/>
                  </a:lnTo>
                  <a:lnTo>
                    <a:pt x="2372" y="636"/>
                  </a:lnTo>
                  <a:lnTo>
                    <a:pt x="2380" y="534"/>
                  </a:lnTo>
                  <a:lnTo>
                    <a:pt x="2380" y="475"/>
                  </a:lnTo>
                  <a:lnTo>
                    <a:pt x="2372" y="424"/>
                  </a:lnTo>
                  <a:lnTo>
                    <a:pt x="2355" y="373"/>
                  </a:lnTo>
                  <a:lnTo>
                    <a:pt x="2338" y="322"/>
                  </a:lnTo>
                  <a:lnTo>
                    <a:pt x="2338" y="322"/>
                  </a:lnTo>
                  <a:lnTo>
                    <a:pt x="2312" y="271"/>
                  </a:lnTo>
                  <a:lnTo>
                    <a:pt x="2287" y="229"/>
                  </a:lnTo>
                  <a:lnTo>
                    <a:pt x="2253" y="187"/>
                  </a:lnTo>
                  <a:lnTo>
                    <a:pt x="2219" y="153"/>
                  </a:lnTo>
                  <a:lnTo>
                    <a:pt x="2134" y="85"/>
                  </a:lnTo>
                  <a:lnTo>
                    <a:pt x="2050" y="43"/>
                  </a:lnTo>
                  <a:lnTo>
                    <a:pt x="1948" y="9"/>
                  </a:lnTo>
                  <a:lnTo>
                    <a:pt x="1846" y="0"/>
                  </a:lnTo>
                  <a:lnTo>
                    <a:pt x="1796" y="0"/>
                  </a:lnTo>
                  <a:lnTo>
                    <a:pt x="1745" y="9"/>
                  </a:lnTo>
                  <a:lnTo>
                    <a:pt x="1694" y="26"/>
                  </a:lnTo>
                  <a:lnTo>
                    <a:pt x="1643" y="43"/>
                  </a:lnTo>
                  <a:lnTo>
                    <a:pt x="322" y="602"/>
                  </a:lnTo>
                  <a:lnTo>
                    <a:pt x="322" y="602"/>
                  </a:lnTo>
                  <a:lnTo>
                    <a:pt x="271" y="627"/>
                  </a:lnTo>
                  <a:lnTo>
                    <a:pt x="229" y="653"/>
                  </a:lnTo>
                  <a:lnTo>
                    <a:pt x="186" y="686"/>
                  </a:lnTo>
                  <a:lnTo>
                    <a:pt x="153" y="720"/>
                  </a:lnTo>
                  <a:lnTo>
                    <a:pt x="85" y="805"/>
                  </a:lnTo>
                  <a:lnTo>
                    <a:pt x="43" y="890"/>
                  </a:lnTo>
                  <a:lnTo>
                    <a:pt x="9" y="991"/>
                  </a:lnTo>
                  <a:lnTo>
                    <a:pt x="0" y="1093"/>
                  </a:lnTo>
                  <a:lnTo>
                    <a:pt x="0" y="1144"/>
                  </a:lnTo>
                  <a:lnTo>
                    <a:pt x="9" y="1195"/>
                  </a:lnTo>
                  <a:lnTo>
                    <a:pt x="26" y="1245"/>
                  </a:lnTo>
                  <a:lnTo>
                    <a:pt x="43" y="1296"/>
                  </a:lnTo>
                  <a:lnTo>
                    <a:pt x="43" y="12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31"/>
            <p:cNvSpPr/>
            <p:nvPr/>
          </p:nvSpPr>
          <p:spPr>
            <a:xfrm>
              <a:off x="2518525" y="-41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3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extrusionOk="0">
                  <a:moveTo>
                    <a:pt x="483" y="1"/>
                  </a:move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1"/>
            <p:cNvSpPr/>
            <p:nvPr/>
          </p:nvSpPr>
          <p:spPr>
            <a:xfrm>
              <a:off x="2331150" y="-531175"/>
              <a:ext cx="40675" cy="59525"/>
            </a:xfrm>
            <a:custGeom>
              <a:avLst/>
              <a:gdLst/>
              <a:ahLst/>
              <a:cxnLst/>
              <a:rect l="l" t="t" r="r" b="b"/>
              <a:pathLst>
                <a:path w="1627" h="2381" fill="none" extrusionOk="0">
                  <a:moveTo>
                    <a:pt x="601" y="2059"/>
                  </a:moveTo>
                  <a:lnTo>
                    <a:pt x="601" y="2059"/>
                  </a:lnTo>
                  <a:lnTo>
                    <a:pt x="644" y="2127"/>
                  </a:lnTo>
                  <a:lnTo>
                    <a:pt x="686" y="2194"/>
                  </a:lnTo>
                  <a:lnTo>
                    <a:pt x="745" y="2245"/>
                  </a:lnTo>
                  <a:lnTo>
                    <a:pt x="805" y="2296"/>
                  </a:lnTo>
                  <a:lnTo>
                    <a:pt x="872" y="2330"/>
                  </a:lnTo>
                  <a:lnTo>
                    <a:pt x="940" y="2355"/>
                  </a:lnTo>
                  <a:lnTo>
                    <a:pt x="1016" y="2372"/>
                  </a:lnTo>
                  <a:lnTo>
                    <a:pt x="1093" y="2381"/>
                  </a:lnTo>
                  <a:lnTo>
                    <a:pt x="1093" y="2381"/>
                  </a:lnTo>
                  <a:lnTo>
                    <a:pt x="1143" y="2381"/>
                  </a:lnTo>
                  <a:lnTo>
                    <a:pt x="1194" y="2372"/>
                  </a:lnTo>
                  <a:lnTo>
                    <a:pt x="1245" y="2355"/>
                  </a:lnTo>
                  <a:lnTo>
                    <a:pt x="1296" y="2338"/>
                  </a:lnTo>
                  <a:lnTo>
                    <a:pt x="1296" y="2338"/>
                  </a:lnTo>
                  <a:lnTo>
                    <a:pt x="1347" y="2313"/>
                  </a:lnTo>
                  <a:lnTo>
                    <a:pt x="1398" y="2287"/>
                  </a:lnTo>
                  <a:lnTo>
                    <a:pt x="1431" y="2254"/>
                  </a:lnTo>
                  <a:lnTo>
                    <a:pt x="1474" y="2220"/>
                  </a:lnTo>
                  <a:lnTo>
                    <a:pt x="1533" y="2135"/>
                  </a:lnTo>
                  <a:lnTo>
                    <a:pt x="1584" y="2050"/>
                  </a:lnTo>
                  <a:lnTo>
                    <a:pt x="1609" y="1949"/>
                  </a:lnTo>
                  <a:lnTo>
                    <a:pt x="1626" y="1847"/>
                  </a:lnTo>
                  <a:lnTo>
                    <a:pt x="1618" y="1796"/>
                  </a:lnTo>
                  <a:lnTo>
                    <a:pt x="1609" y="1745"/>
                  </a:lnTo>
                  <a:lnTo>
                    <a:pt x="1601" y="1695"/>
                  </a:lnTo>
                  <a:lnTo>
                    <a:pt x="1584" y="1644"/>
                  </a:lnTo>
                  <a:lnTo>
                    <a:pt x="1025" y="323"/>
                  </a:lnTo>
                  <a:lnTo>
                    <a:pt x="1025" y="323"/>
                  </a:lnTo>
                  <a:lnTo>
                    <a:pt x="1000" y="272"/>
                  </a:lnTo>
                  <a:lnTo>
                    <a:pt x="966" y="229"/>
                  </a:lnTo>
                  <a:lnTo>
                    <a:pt x="940" y="187"/>
                  </a:lnTo>
                  <a:lnTo>
                    <a:pt x="906" y="153"/>
                  </a:lnTo>
                  <a:lnTo>
                    <a:pt x="822" y="85"/>
                  </a:lnTo>
                  <a:lnTo>
                    <a:pt x="728" y="35"/>
                  </a:lnTo>
                  <a:lnTo>
                    <a:pt x="635" y="9"/>
                  </a:lnTo>
                  <a:lnTo>
                    <a:pt x="534" y="1"/>
                  </a:lnTo>
                  <a:lnTo>
                    <a:pt x="483" y="1"/>
                  </a:lnTo>
                  <a:lnTo>
                    <a:pt x="432" y="9"/>
                  </a:lnTo>
                  <a:lnTo>
                    <a:pt x="381" y="26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280" y="69"/>
                  </a:lnTo>
                  <a:lnTo>
                    <a:pt x="237" y="94"/>
                  </a:lnTo>
                  <a:lnTo>
                    <a:pt x="195" y="128"/>
                  </a:lnTo>
                  <a:lnTo>
                    <a:pt x="153" y="162"/>
                  </a:lnTo>
                  <a:lnTo>
                    <a:pt x="93" y="238"/>
                  </a:lnTo>
                  <a:lnTo>
                    <a:pt x="42" y="331"/>
                  </a:lnTo>
                  <a:lnTo>
                    <a:pt x="17" y="424"/>
                  </a:lnTo>
                  <a:lnTo>
                    <a:pt x="0" y="526"/>
                  </a:lnTo>
                  <a:lnTo>
                    <a:pt x="9" y="585"/>
                  </a:lnTo>
                  <a:lnTo>
                    <a:pt x="17" y="636"/>
                  </a:lnTo>
                  <a:lnTo>
                    <a:pt x="26" y="687"/>
                  </a:lnTo>
                  <a:lnTo>
                    <a:pt x="42" y="738"/>
                  </a:lnTo>
                  <a:lnTo>
                    <a:pt x="601" y="205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1"/>
            <p:cNvSpPr/>
            <p:nvPr/>
          </p:nvSpPr>
          <p:spPr>
            <a:xfrm>
              <a:off x="2346175" y="-479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extrusionOk="0">
                  <a:moveTo>
                    <a:pt x="3456" y="0"/>
                  </a:move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1"/>
            <p:cNvSpPr/>
            <p:nvPr/>
          </p:nvSpPr>
          <p:spPr>
            <a:xfrm>
              <a:off x="2318650" y="-463200"/>
              <a:ext cx="190375" cy="129600"/>
            </a:xfrm>
            <a:custGeom>
              <a:avLst/>
              <a:gdLst/>
              <a:ahLst/>
              <a:cxnLst/>
              <a:rect l="l" t="t" r="r" b="b"/>
              <a:pathLst>
                <a:path w="7615" h="5184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3608" y="0"/>
                  </a:lnTo>
                  <a:lnTo>
                    <a:pt x="3608" y="0"/>
                  </a:lnTo>
                  <a:lnTo>
                    <a:pt x="3456" y="0"/>
                  </a:lnTo>
                  <a:lnTo>
                    <a:pt x="3303" y="9"/>
                  </a:lnTo>
                  <a:lnTo>
                    <a:pt x="3160" y="26"/>
                  </a:lnTo>
                  <a:lnTo>
                    <a:pt x="3016" y="51"/>
                  </a:lnTo>
                  <a:lnTo>
                    <a:pt x="2872" y="77"/>
                  </a:lnTo>
                  <a:lnTo>
                    <a:pt x="2728" y="102"/>
                  </a:lnTo>
                  <a:lnTo>
                    <a:pt x="2584" y="144"/>
                  </a:lnTo>
                  <a:lnTo>
                    <a:pt x="2448" y="178"/>
                  </a:lnTo>
                  <a:lnTo>
                    <a:pt x="2313" y="229"/>
                  </a:lnTo>
                  <a:lnTo>
                    <a:pt x="2177" y="280"/>
                  </a:lnTo>
                  <a:lnTo>
                    <a:pt x="2050" y="331"/>
                  </a:lnTo>
                  <a:lnTo>
                    <a:pt x="1915" y="390"/>
                  </a:lnTo>
                  <a:lnTo>
                    <a:pt x="1787" y="458"/>
                  </a:lnTo>
                  <a:lnTo>
                    <a:pt x="1669" y="526"/>
                  </a:lnTo>
                  <a:lnTo>
                    <a:pt x="1423" y="678"/>
                  </a:lnTo>
                  <a:lnTo>
                    <a:pt x="1195" y="839"/>
                  </a:lnTo>
                  <a:lnTo>
                    <a:pt x="983" y="1025"/>
                  </a:lnTo>
                  <a:lnTo>
                    <a:pt x="780" y="1220"/>
                  </a:lnTo>
                  <a:lnTo>
                    <a:pt x="593" y="1432"/>
                  </a:lnTo>
                  <a:lnTo>
                    <a:pt x="424" y="1652"/>
                  </a:lnTo>
                  <a:lnTo>
                    <a:pt x="263" y="1881"/>
                  </a:lnTo>
                  <a:lnTo>
                    <a:pt x="127" y="2126"/>
                  </a:lnTo>
                  <a:lnTo>
                    <a:pt x="60" y="2253"/>
                  </a:lnTo>
                  <a:lnTo>
                    <a:pt x="0" y="2389"/>
                  </a:lnTo>
                  <a:lnTo>
                    <a:pt x="0" y="2389"/>
                  </a:lnTo>
                  <a:lnTo>
                    <a:pt x="161" y="2363"/>
                  </a:lnTo>
                  <a:lnTo>
                    <a:pt x="331" y="2346"/>
                  </a:lnTo>
                  <a:lnTo>
                    <a:pt x="492" y="2330"/>
                  </a:lnTo>
                  <a:lnTo>
                    <a:pt x="661" y="2330"/>
                  </a:lnTo>
                  <a:lnTo>
                    <a:pt x="661" y="2330"/>
                  </a:lnTo>
                  <a:lnTo>
                    <a:pt x="822" y="2330"/>
                  </a:lnTo>
                  <a:lnTo>
                    <a:pt x="983" y="2346"/>
                  </a:lnTo>
                  <a:lnTo>
                    <a:pt x="1152" y="2363"/>
                  </a:lnTo>
                  <a:lnTo>
                    <a:pt x="1313" y="2380"/>
                  </a:lnTo>
                  <a:lnTo>
                    <a:pt x="1466" y="2414"/>
                  </a:lnTo>
                  <a:lnTo>
                    <a:pt x="1627" y="2457"/>
                  </a:lnTo>
                  <a:lnTo>
                    <a:pt x="1779" y="2499"/>
                  </a:lnTo>
                  <a:lnTo>
                    <a:pt x="1940" y="2550"/>
                  </a:lnTo>
                  <a:lnTo>
                    <a:pt x="2084" y="2609"/>
                  </a:lnTo>
                  <a:lnTo>
                    <a:pt x="2236" y="2668"/>
                  </a:lnTo>
                  <a:lnTo>
                    <a:pt x="2380" y="2745"/>
                  </a:lnTo>
                  <a:lnTo>
                    <a:pt x="2524" y="2821"/>
                  </a:lnTo>
                  <a:lnTo>
                    <a:pt x="2668" y="2897"/>
                  </a:lnTo>
                  <a:lnTo>
                    <a:pt x="2804" y="2990"/>
                  </a:lnTo>
                  <a:lnTo>
                    <a:pt x="2939" y="3083"/>
                  </a:lnTo>
                  <a:lnTo>
                    <a:pt x="3066" y="3185"/>
                  </a:lnTo>
                  <a:lnTo>
                    <a:pt x="3066" y="3185"/>
                  </a:lnTo>
                  <a:lnTo>
                    <a:pt x="3227" y="3320"/>
                  </a:lnTo>
                  <a:lnTo>
                    <a:pt x="3380" y="3473"/>
                  </a:lnTo>
                  <a:lnTo>
                    <a:pt x="3380" y="3473"/>
                  </a:lnTo>
                  <a:lnTo>
                    <a:pt x="3600" y="3422"/>
                  </a:lnTo>
                  <a:lnTo>
                    <a:pt x="3812" y="3388"/>
                  </a:lnTo>
                  <a:lnTo>
                    <a:pt x="4032" y="3363"/>
                  </a:lnTo>
                  <a:lnTo>
                    <a:pt x="4252" y="3354"/>
                  </a:lnTo>
                  <a:lnTo>
                    <a:pt x="4252" y="3354"/>
                  </a:lnTo>
                  <a:lnTo>
                    <a:pt x="4413" y="3363"/>
                  </a:lnTo>
                  <a:lnTo>
                    <a:pt x="4565" y="3371"/>
                  </a:lnTo>
                  <a:lnTo>
                    <a:pt x="4726" y="3388"/>
                  </a:lnTo>
                  <a:lnTo>
                    <a:pt x="4879" y="3414"/>
                  </a:lnTo>
                  <a:lnTo>
                    <a:pt x="5031" y="3447"/>
                  </a:lnTo>
                  <a:lnTo>
                    <a:pt x="5184" y="3490"/>
                  </a:lnTo>
                  <a:lnTo>
                    <a:pt x="5328" y="3532"/>
                  </a:lnTo>
                  <a:lnTo>
                    <a:pt x="5480" y="3583"/>
                  </a:lnTo>
                  <a:lnTo>
                    <a:pt x="5624" y="3651"/>
                  </a:lnTo>
                  <a:lnTo>
                    <a:pt x="5760" y="3710"/>
                  </a:lnTo>
                  <a:lnTo>
                    <a:pt x="5895" y="3786"/>
                  </a:lnTo>
                  <a:lnTo>
                    <a:pt x="6031" y="3862"/>
                  </a:lnTo>
                  <a:lnTo>
                    <a:pt x="6166" y="3956"/>
                  </a:lnTo>
                  <a:lnTo>
                    <a:pt x="6293" y="4049"/>
                  </a:lnTo>
                  <a:lnTo>
                    <a:pt x="6412" y="4142"/>
                  </a:lnTo>
                  <a:lnTo>
                    <a:pt x="6530" y="4252"/>
                  </a:lnTo>
                  <a:lnTo>
                    <a:pt x="6530" y="4252"/>
                  </a:lnTo>
                  <a:lnTo>
                    <a:pt x="6632" y="4345"/>
                  </a:lnTo>
                  <a:lnTo>
                    <a:pt x="6725" y="4447"/>
                  </a:lnTo>
                  <a:lnTo>
                    <a:pt x="6818" y="4549"/>
                  </a:lnTo>
                  <a:lnTo>
                    <a:pt x="6903" y="4650"/>
                  </a:lnTo>
                  <a:lnTo>
                    <a:pt x="6979" y="4760"/>
                  </a:lnTo>
                  <a:lnTo>
                    <a:pt x="7055" y="4870"/>
                  </a:lnTo>
                  <a:lnTo>
                    <a:pt x="7132" y="4989"/>
                  </a:lnTo>
                  <a:lnTo>
                    <a:pt x="7199" y="5107"/>
                  </a:lnTo>
                  <a:lnTo>
                    <a:pt x="7199" y="5107"/>
                  </a:lnTo>
                  <a:lnTo>
                    <a:pt x="7428" y="5184"/>
                  </a:lnTo>
                  <a:lnTo>
                    <a:pt x="7428" y="5184"/>
                  </a:lnTo>
                  <a:lnTo>
                    <a:pt x="7470" y="5031"/>
                  </a:lnTo>
                  <a:lnTo>
                    <a:pt x="7504" y="4879"/>
                  </a:lnTo>
                  <a:lnTo>
                    <a:pt x="7538" y="4726"/>
                  </a:lnTo>
                  <a:lnTo>
                    <a:pt x="7572" y="4574"/>
                  </a:lnTo>
                  <a:lnTo>
                    <a:pt x="7589" y="4413"/>
                  </a:lnTo>
                  <a:lnTo>
                    <a:pt x="7606" y="4261"/>
                  </a:lnTo>
                  <a:lnTo>
                    <a:pt x="7614" y="4100"/>
                  </a:lnTo>
                  <a:lnTo>
                    <a:pt x="7614" y="3930"/>
                  </a:lnTo>
                  <a:lnTo>
                    <a:pt x="7614" y="3930"/>
                  </a:lnTo>
                  <a:lnTo>
                    <a:pt x="7606" y="3727"/>
                  </a:lnTo>
                  <a:lnTo>
                    <a:pt x="7589" y="3532"/>
                  </a:lnTo>
                  <a:lnTo>
                    <a:pt x="7564" y="3337"/>
                  </a:lnTo>
                  <a:lnTo>
                    <a:pt x="7530" y="3143"/>
                  </a:lnTo>
                  <a:lnTo>
                    <a:pt x="7479" y="2948"/>
                  </a:lnTo>
                  <a:lnTo>
                    <a:pt x="7428" y="2761"/>
                  </a:lnTo>
                  <a:lnTo>
                    <a:pt x="7360" y="2575"/>
                  </a:lnTo>
                  <a:lnTo>
                    <a:pt x="7293" y="2397"/>
                  </a:lnTo>
                  <a:lnTo>
                    <a:pt x="7208" y="2228"/>
                  </a:lnTo>
                  <a:lnTo>
                    <a:pt x="7123" y="2059"/>
                  </a:lnTo>
                  <a:lnTo>
                    <a:pt x="7030" y="1889"/>
                  </a:lnTo>
                  <a:lnTo>
                    <a:pt x="6920" y="1728"/>
                  </a:lnTo>
                  <a:lnTo>
                    <a:pt x="6810" y="1576"/>
                  </a:lnTo>
                  <a:lnTo>
                    <a:pt x="6691" y="1432"/>
                  </a:lnTo>
                  <a:lnTo>
                    <a:pt x="6564" y="1288"/>
                  </a:lnTo>
                  <a:lnTo>
                    <a:pt x="6437" y="1152"/>
                  </a:lnTo>
                  <a:lnTo>
                    <a:pt x="6302" y="1017"/>
                  </a:lnTo>
                  <a:lnTo>
                    <a:pt x="6158" y="898"/>
                  </a:lnTo>
                  <a:lnTo>
                    <a:pt x="6005" y="780"/>
                  </a:lnTo>
                  <a:lnTo>
                    <a:pt x="5853" y="670"/>
                  </a:lnTo>
                  <a:lnTo>
                    <a:pt x="5692" y="568"/>
                  </a:lnTo>
                  <a:lnTo>
                    <a:pt x="5522" y="475"/>
                  </a:lnTo>
                  <a:lnTo>
                    <a:pt x="5353" y="390"/>
                  </a:lnTo>
                  <a:lnTo>
                    <a:pt x="5175" y="305"/>
                  </a:lnTo>
                  <a:lnTo>
                    <a:pt x="4997" y="238"/>
                  </a:lnTo>
                  <a:lnTo>
                    <a:pt x="4811" y="178"/>
                  </a:lnTo>
                  <a:lnTo>
                    <a:pt x="4625" y="119"/>
                  </a:lnTo>
                  <a:lnTo>
                    <a:pt x="4438" y="77"/>
                  </a:lnTo>
                  <a:lnTo>
                    <a:pt x="4244" y="43"/>
                  </a:lnTo>
                  <a:lnTo>
                    <a:pt x="4049" y="17"/>
                  </a:lnTo>
                  <a:lnTo>
                    <a:pt x="3846" y="0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1"/>
            <p:cNvSpPr/>
            <p:nvPr/>
          </p:nvSpPr>
          <p:spPr>
            <a:xfrm>
              <a:off x="2409700" y="-4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extrusionOk="0">
                  <a:moveTo>
                    <a:pt x="7758" y="0"/>
                  </a:move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1"/>
            <p:cNvSpPr/>
            <p:nvPr/>
          </p:nvSpPr>
          <p:spPr>
            <a:xfrm>
              <a:off x="2138250" y="-378500"/>
              <a:ext cx="393650" cy="246700"/>
            </a:xfrm>
            <a:custGeom>
              <a:avLst/>
              <a:gdLst/>
              <a:ahLst/>
              <a:cxnLst/>
              <a:rect l="l" t="t" r="r" b="b"/>
              <a:pathLst>
                <a:path w="15746" h="9868" fill="none" extrusionOk="0">
                  <a:moveTo>
                    <a:pt x="14974" y="3210"/>
                  </a:moveTo>
                  <a:lnTo>
                    <a:pt x="14974" y="3210"/>
                  </a:lnTo>
                  <a:lnTo>
                    <a:pt x="14830" y="3092"/>
                  </a:lnTo>
                  <a:lnTo>
                    <a:pt x="14678" y="2990"/>
                  </a:lnTo>
                  <a:lnTo>
                    <a:pt x="14525" y="2897"/>
                  </a:lnTo>
                  <a:lnTo>
                    <a:pt x="14356" y="2821"/>
                  </a:lnTo>
                  <a:lnTo>
                    <a:pt x="14195" y="2761"/>
                  </a:lnTo>
                  <a:lnTo>
                    <a:pt x="14017" y="2710"/>
                  </a:lnTo>
                  <a:lnTo>
                    <a:pt x="13839" y="2668"/>
                  </a:lnTo>
                  <a:lnTo>
                    <a:pt x="13662" y="2643"/>
                  </a:lnTo>
                  <a:lnTo>
                    <a:pt x="13662" y="2643"/>
                  </a:lnTo>
                  <a:lnTo>
                    <a:pt x="13611" y="2507"/>
                  </a:lnTo>
                  <a:lnTo>
                    <a:pt x="13560" y="2363"/>
                  </a:lnTo>
                  <a:lnTo>
                    <a:pt x="13492" y="2228"/>
                  </a:lnTo>
                  <a:lnTo>
                    <a:pt x="13416" y="2101"/>
                  </a:lnTo>
                  <a:lnTo>
                    <a:pt x="13331" y="1974"/>
                  </a:lnTo>
                  <a:lnTo>
                    <a:pt x="13238" y="1855"/>
                  </a:lnTo>
                  <a:lnTo>
                    <a:pt x="13137" y="1745"/>
                  </a:lnTo>
                  <a:lnTo>
                    <a:pt x="13026" y="1635"/>
                  </a:lnTo>
                  <a:lnTo>
                    <a:pt x="13026" y="1635"/>
                  </a:lnTo>
                  <a:lnTo>
                    <a:pt x="12866" y="1499"/>
                  </a:lnTo>
                  <a:lnTo>
                    <a:pt x="12688" y="1372"/>
                  </a:lnTo>
                  <a:lnTo>
                    <a:pt x="12501" y="1271"/>
                  </a:lnTo>
                  <a:lnTo>
                    <a:pt x="12307" y="1186"/>
                  </a:lnTo>
                  <a:lnTo>
                    <a:pt x="12103" y="1118"/>
                  </a:lnTo>
                  <a:lnTo>
                    <a:pt x="11900" y="1067"/>
                  </a:lnTo>
                  <a:lnTo>
                    <a:pt x="11688" y="1033"/>
                  </a:lnTo>
                  <a:lnTo>
                    <a:pt x="11578" y="1025"/>
                  </a:lnTo>
                  <a:lnTo>
                    <a:pt x="11468" y="1025"/>
                  </a:lnTo>
                  <a:lnTo>
                    <a:pt x="11468" y="1025"/>
                  </a:lnTo>
                  <a:lnTo>
                    <a:pt x="11307" y="1033"/>
                  </a:lnTo>
                  <a:lnTo>
                    <a:pt x="11146" y="1050"/>
                  </a:lnTo>
                  <a:lnTo>
                    <a:pt x="10994" y="1076"/>
                  </a:lnTo>
                  <a:lnTo>
                    <a:pt x="10833" y="1118"/>
                  </a:lnTo>
                  <a:lnTo>
                    <a:pt x="10689" y="1169"/>
                  </a:lnTo>
                  <a:lnTo>
                    <a:pt x="10536" y="1228"/>
                  </a:lnTo>
                  <a:lnTo>
                    <a:pt x="10392" y="1296"/>
                  </a:lnTo>
                  <a:lnTo>
                    <a:pt x="10257" y="1372"/>
                  </a:lnTo>
                  <a:lnTo>
                    <a:pt x="10257" y="1372"/>
                  </a:lnTo>
                  <a:lnTo>
                    <a:pt x="10198" y="1271"/>
                  </a:lnTo>
                  <a:lnTo>
                    <a:pt x="10121" y="1161"/>
                  </a:lnTo>
                  <a:lnTo>
                    <a:pt x="10054" y="1059"/>
                  </a:lnTo>
                  <a:lnTo>
                    <a:pt x="9969" y="966"/>
                  </a:lnTo>
                  <a:lnTo>
                    <a:pt x="9884" y="873"/>
                  </a:lnTo>
                  <a:lnTo>
                    <a:pt x="9800" y="779"/>
                  </a:lnTo>
                  <a:lnTo>
                    <a:pt x="9706" y="695"/>
                  </a:lnTo>
                  <a:lnTo>
                    <a:pt x="9613" y="618"/>
                  </a:lnTo>
                  <a:lnTo>
                    <a:pt x="9613" y="618"/>
                  </a:lnTo>
                  <a:lnTo>
                    <a:pt x="9520" y="542"/>
                  </a:lnTo>
                  <a:lnTo>
                    <a:pt x="9427" y="474"/>
                  </a:lnTo>
                  <a:lnTo>
                    <a:pt x="9224" y="356"/>
                  </a:lnTo>
                  <a:lnTo>
                    <a:pt x="9012" y="246"/>
                  </a:lnTo>
                  <a:lnTo>
                    <a:pt x="8800" y="161"/>
                  </a:lnTo>
                  <a:lnTo>
                    <a:pt x="8572" y="93"/>
                  </a:lnTo>
                  <a:lnTo>
                    <a:pt x="8343" y="43"/>
                  </a:lnTo>
                  <a:lnTo>
                    <a:pt x="8114" y="9"/>
                  </a:lnTo>
                  <a:lnTo>
                    <a:pt x="7996" y="0"/>
                  </a:lnTo>
                  <a:lnTo>
                    <a:pt x="7877" y="0"/>
                  </a:lnTo>
                  <a:lnTo>
                    <a:pt x="7877" y="0"/>
                  </a:lnTo>
                  <a:lnTo>
                    <a:pt x="7758" y="0"/>
                  </a:lnTo>
                  <a:lnTo>
                    <a:pt x="7640" y="9"/>
                  </a:lnTo>
                  <a:lnTo>
                    <a:pt x="7411" y="43"/>
                  </a:lnTo>
                  <a:lnTo>
                    <a:pt x="7183" y="93"/>
                  </a:lnTo>
                  <a:lnTo>
                    <a:pt x="6954" y="161"/>
                  </a:lnTo>
                  <a:lnTo>
                    <a:pt x="6742" y="246"/>
                  </a:lnTo>
                  <a:lnTo>
                    <a:pt x="6530" y="356"/>
                  </a:lnTo>
                  <a:lnTo>
                    <a:pt x="6327" y="474"/>
                  </a:lnTo>
                  <a:lnTo>
                    <a:pt x="6234" y="542"/>
                  </a:lnTo>
                  <a:lnTo>
                    <a:pt x="6141" y="618"/>
                  </a:lnTo>
                  <a:lnTo>
                    <a:pt x="6141" y="618"/>
                  </a:lnTo>
                  <a:lnTo>
                    <a:pt x="6048" y="695"/>
                  </a:lnTo>
                  <a:lnTo>
                    <a:pt x="5954" y="779"/>
                  </a:lnTo>
                  <a:lnTo>
                    <a:pt x="5861" y="873"/>
                  </a:lnTo>
                  <a:lnTo>
                    <a:pt x="5785" y="966"/>
                  </a:lnTo>
                  <a:lnTo>
                    <a:pt x="5700" y="1059"/>
                  </a:lnTo>
                  <a:lnTo>
                    <a:pt x="5633" y="1161"/>
                  </a:lnTo>
                  <a:lnTo>
                    <a:pt x="5556" y="1271"/>
                  </a:lnTo>
                  <a:lnTo>
                    <a:pt x="5497" y="1372"/>
                  </a:lnTo>
                  <a:lnTo>
                    <a:pt x="5497" y="1372"/>
                  </a:lnTo>
                  <a:lnTo>
                    <a:pt x="5353" y="1296"/>
                  </a:lnTo>
                  <a:lnTo>
                    <a:pt x="5218" y="1228"/>
                  </a:lnTo>
                  <a:lnTo>
                    <a:pt x="5065" y="1169"/>
                  </a:lnTo>
                  <a:lnTo>
                    <a:pt x="4913" y="1118"/>
                  </a:lnTo>
                  <a:lnTo>
                    <a:pt x="4760" y="1076"/>
                  </a:lnTo>
                  <a:lnTo>
                    <a:pt x="4608" y="1050"/>
                  </a:lnTo>
                  <a:lnTo>
                    <a:pt x="4447" y="1033"/>
                  </a:lnTo>
                  <a:lnTo>
                    <a:pt x="4286" y="1025"/>
                  </a:lnTo>
                  <a:lnTo>
                    <a:pt x="4286" y="1025"/>
                  </a:lnTo>
                  <a:lnTo>
                    <a:pt x="4176" y="1025"/>
                  </a:lnTo>
                  <a:lnTo>
                    <a:pt x="4066" y="1033"/>
                  </a:lnTo>
                  <a:lnTo>
                    <a:pt x="3854" y="1067"/>
                  </a:lnTo>
                  <a:lnTo>
                    <a:pt x="3651" y="1118"/>
                  </a:lnTo>
                  <a:lnTo>
                    <a:pt x="3448" y="1186"/>
                  </a:lnTo>
                  <a:lnTo>
                    <a:pt x="3253" y="1271"/>
                  </a:lnTo>
                  <a:lnTo>
                    <a:pt x="3066" y="1372"/>
                  </a:lnTo>
                  <a:lnTo>
                    <a:pt x="2889" y="1499"/>
                  </a:lnTo>
                  <a:lnTo>
                    <a:pt x="2728" y="1635"/>
                  </a:lnTo>
                  <a:lnTo>
                    <a:pt x="2728" y="1635"/>
                  </a:lnTo>
                  <a:lnTo>
                    <a:pt x="2618" y="1745"/>
                  </a:lnTo>
                  <a:lnTo>
                    <a:pt x="2516" y="1855"/>
                  </a:lnTo>
                  <a:lnTo>
                    <a:pt x="2423" y="1974"/>
                  </a:lnTo>
                  <a:lnTo>
                    <a:pt x="2338" y="2101"/>
                  </a:lnTo>
                  <a:lnTo>
                    <a:pt x="2262" y="2228"/>
                  </a:lnTo>
                  <a:lnTo>
                    <a:pt x="2194" y="2363"/>
                  </a:lnTo>
                  <a:lnTo>
                    <a:pt x="2135" y="2499"/>
                  </a:lnTo>
                  <a:lnTo>
                    <a:pt x="2092" y="2643"/>
                  </a:lnTo>
                  <a:lnTo>
                    <a:pt x="2092" y="2643"/>
                  </a:lnTo>
                  <a:lnTo>
                    <a:pt x="1982" y="2660"/>
                  </a:lnTo>
                  <a:lnTo>
                    <a:pt x="1872" y="2677"/>
                  </a:lnTo>
                  <a:lnTo>
                    <a:pt x="1771" y="2693"/>
                  </a:lnTo>
                  <a:lnTo>
                    <a:pt x="1669" y="2727"/>
                  </a:lnTo>
                  <a:lnTo>
                    <a:pt x="1466" y="2795"/>
                  </a:lnTo>
                  <a:lnTo>
                    <a:pt x="1271" y="2880"/>
                  </a:lnTo>
                  <a:lnTo>
                    <a:pt x="1085" y="2981"/>
                  </a:lnTo>
                  <a:lnTo>
                    <a:pt x="915" y="3100"/>
                  </a:lnTo>
                  <a:lnTo>
                    <a:pt x="754" y="3236"/>
                  </a:lnTo>
                  <a:lnTo>
                    <a:pt x="610" y="3379"/>
                  </a:lnTo>
                  <a:lnTo>
                    <a:pt x="475" y="3540"/>
                  </a:lnTo>
                  <a:lnTo>
                    <a:pt x="356" y="3710"/>
                  </a:lnTo>
                  <a:lnTo>
                    <a:pt x="255" y="3896"/>
                  </a:lnTo>
                  <a:lnTo>
                    <a:pt x="170" y="4082"/>
                  </a:lnTo>
                  <a:lnTo>
                    <a:pt x="94" y="4286"/>
                  </a:lnTo>
                  <a:lnTo>
                    <a:pt x="68" y="4387"/>
                  </a:lnTo>
                  <a:lnTo>
                    <a:pt x="43" y="4497"/>
                  </a:lnTo>
                  <a:lnTo>
                    <a:pt x="26" y="4599"/>
                  </a:lnTo>
                  <a:lnTo>
                    <a:pt x="17" y="4709"/>
                  </a:lnTo>
                  <a:lnTo>
                    <a:pt x="9" y="4819"/>
                  </a:lnTo>
                  <a:lnTo>
                    <a:pt x="1" y="4929"/>
                  </a:lnTo>
                  <a:lnTo>
                    <a:pt x="1" y="4929"/>
                  </a:lnTo>
                  <a:lnTo>
                    <a:pt x="9" y="5056"/>
                  </a:lnTo>
                  <a:lnTo>
                    <a:pt x="17" y="5175"/>
                  </a:lnTo>
                  <a:lnTo>
                    <a:pt x="34" y="5294"/>
                  </a:lnTo>
                  <a:lnTo>
                    <a:pt x="60" y="5421"/>
                  </a:lnTo>
                  <a:lnTo>
                    <a:pt x="85" y="5531"/>
                  </a:lnTo>
                  <a:lnTo>
                    <a:pt x="119" y="5649"/>
                  </a:lnTo>
                  <a:lnTo>
                    <a:pt x="161" y="5768"/>
                  </a:lnTo>
                  <a:lnTo>
                    <a:pt x="204" y="5878"/>
                  </a:lnTo>
                  <a:lnTo>
                    <a:pt x="263" y="5988"/>
                  </a:lnTo>
                  <a:lnTo>
                    <a:pt x="322" y="6090"/>
                  </a:lnTo>
                  <a:lnTo>
                    <a:pt x="382" y="6191"/>
                  </a:lnTo>
                  <a:lnTo>
                    <a:pt x="449" y="6293"/>
                  </a:lnTo>
                  <a:lnTo>
                    <a:pt x="526" y="6386"/>
                  </a:lnTo>
                  <a:lnTo>
                    <a:pt x="602" y="6479"/>
                  </a:lnTo>
                  <a:lnTo>
                    <a:pt x="687" y="6572"/>
                  </a:lnTo>
                  <a:lnTo>
                    <a:pt x="780" y="6649"/>
                  </a:lnTo>
                  <a:lnTo>
                    <a:pt x="780" y="6649"/>
                  </a:lnTo>
                  <a:lnTo>
                    <a:pt x="924" y="6767"/>
                  </a:lnTo>
                  <a:lnTo>
                    <a:pt x="1068" y="6869"/>
                  </a:lnTo>
                  <a:lnTo>
                    <a:pt x="1229" y="6962"/>
                  </a:lnTo>
                  <a:lnTo>
                    <a:pt x="1390" y="7038"/>
                  </a:lnTo>
                  <a:lnTo>
                    <a:pt x="1559" y="7106"/>
                  </a:lnTo>
                  <a:lnTo>
                    <a:pt x="1728" y="7157"/>
                  </a:lnTo>
                  <a:lnTo>
                    <a:pt x="1906" y="7191"/>
                  </a:lnTo>
                  <a:lnTo>
                    <a:pt x="2084" y="7216"/>
                  </a:lnTo>
                  <a:lnTo>
                    <a:pt x="2084" y="7216"/>
                  </a:lnTo>
                  <a:lnTo>
                    <a:pt x="2143" y="7394"/>
                  </a:lnTo>
                  <a:lnTo>
                    <a:pt x="2220" y="7563"/>
                  </a:lnTo>
                  <a:lnTo>
                    <a:pt x="2304" y="7724"/>
                  </a:lnTo>
                  <a:lnTo>
                    <a:pt x="2406" y="7877"/>
                  </a:lnTo>
                  <a:lnTo>
                    <a:pt x="2516" y="8021"/>
                  </a:lnTo>
                  <a:lnTo>
                    <a:pt x="2635" y="8156"/>
                  </a:lnTo>
                  <a:lnTo>
                    <a:pt x="2762" y="8283"/>
                  </a:lnTo>
                  <a:lnTo>
                    <a:pt x="2906" y="8393"/>
                  </a:lnTo>
                  <a:lnTo>
                    <a:pt x="3049" y="8495"/>
                  </a:lnTo>
                  <a:lnTo>
                    <a:pt x="3210" y="8588"/>
                  </a:lnTo>
                  <a:lnTo>
                    <a:pt x="3371" y="8673"/>
                  </a:lnTo>
                  <a:lnTo>
                    <a:pt x="3549" y="8732"/>
                  </a:lnTo>
                  <a:lnTo>
                    <a:pt x="3727" y="8791"/>
                  </a:lnTo>
                  <a:lnTo>
                    <a:pt x="3905" y="8825"/>
                  </a:lnTo>
                  <a:lnTo>
                    <a:pt x="4091" y="8851"/>
                  </a:lnTo>
                  <a:lnTo>
                    <a:pt x="4286" y="8859"/>
                  </a:lnTo>
                  <a:lnTo>
                    <a:pt x="4286" y="8859"/>
                  </a:lnTo>
                  <a:lnTo>
                    <a:pt x="4447" y="8851"/>
                  </a:lnTo>
                  <a:lnTo>
                    <a:pt x="4608" y="8834"/>
                  </a:lnTo>
                  <a:lnTo>
                    <a:pt x="4769" y="8808"/>
                  </a:lnTo>
                  <a:lnTo>
                    <a:pt x="4921" y="8766"/>
                  </a:lnTo>
                  <a:lnTo>
                    <a:pt x="5074" y="8715"/>
                  </a:lnTo>
                  <a:lnTo>
                    <a:pt x="5218" y="8656"/>
                  </a:lnTo>
                  <a:lnTo>
                    <a:pt x="5362" y="8588"/>
                  </a:lnTo>
                  <a:lnTo>
                    <a:pt x="5506" y="8503"/>
                  </a:lnTo>
                  <a:lnTo>
                    <a:pt x="5506" y="8503"/>
                  </a:lnTo>
                  <a:lnTo>
                    <a:pt x="5565" y="8614"/>
                  </a:lnTo>
                  <a:lnTo>
                    <a:pt x="5641" y="8715"/>
                  </a:lnTo>
                  <a:lnTo>
                    <a:pt x="5709" y="8808"/>
                  </a:lnTo>
                  <a:lnTo>
                    <a:pt x="5794" y="8910"/>
                  </a:lnTo>
                  <a:lnTo>
                    <a:pt x="5878" y="9003"/>
                  </a:lnTo>
                  <a:lnTo>
                    <a:pt x="5963" y="9088"/>
                  </a:lnTo>
                  <a:lnTo>
                    <a:pt x="6056" y="9173"/>
                  </a:lnTo>
                  <a:lnTo>
                    <a:pt x="6149" y="9257"/>
                  </a:lnTo>
                  <a:lnTo>
                    <a:pt x="6149" y="9257"/>
                  </a:lnTo>
                  <a:lnTo>
                    <a:pt x="6336" y="9393"/>
                  </a:lnTo>
                  <a:lnTo>
                    <a:pt x="6539" y="9511"/>
                  </a:lnTo>
                  <a:lnTo>
                    <a:pt x="6742" y="9621"/>
                  </a:lnTo>
                  <a:lnTo>
                    <a:pt x="6962" y="9706"/>
                  </a:lnTo>
                  <a:lnTo>
                    <a:pt x="7183" y="9774"/>
                  </a:lnTo>
                  <a:lnTo>
                    <a:pt x="7411" y="9825"/>
                  </a:lnTo>
                  <a:lnTo>
                    <a:pt x="7640" y="9850"/>
                  </a:lnTo>
                  <a:lnTo>
                    <a:pt x="7877" y="9867"/>
                  </a:lnTo>
                  <a:lnTo>
                    <a:pt x="7877" y="9867"/>
                  </a:lnTo>
                  <a:lnTo>
                    <a:pt x="8114" y="9850"/>
                  </a:lnTo>
                  <a:lnTo>
                    <a:pt x="8343" y="9825"/>
                  </a:lnTo>
                  <a:lnTo>
                    <a:pt x="8572" y="9774"/>
                  </a:lnTo>
                  <a:lnTo>
                    <a:pt x="8792" y="9706"/>
                  </a:lnTo>
                  <a:lnTo>
                    <a:pt x="9012" y="9621"/>
                  </a:lnTo>
                  <a:lnTo>
                    <a:pt x="9215" y="9511"/>
                  </a:lnTo>
                  <a:lnTo>
                    <a:pt x="9418" y="9393"/>
                  </a:lnTo>
                  <a:lnTo>
                    <a:pt x="9605" y="9257"/>
                  </a:lnTo>
                  <a:lnTo>
                    <a:pt x="9605" y="9257"/>
                  </a:lnTo>
                  <a:lnTo>
                    <a:pt x="9698" y="9173"/>
                  </a:lnTo>
                  <a:lnTo>
                    <a:pt x="9791" y="9088"/>
                  </a:lnTo>
                  <a:lnTo>
                    <a:pt x="9876" y="9003"/>
                  </a:lnTo>
                  <a:lnTo>
                    <a:pt x="9961" y="8910"/>
                  </a:lnTo>
                  <a:lnTo>
                    <a:pt x="10037" y="8808"/>
                  </a:lnTo>
                  <a:lnTo>
                    <a:pt x="10113" y="8715"/>
                  </a:lnTo>
                  <a:lnTo>
                    <a:pt x="10181" y="8614"/>
                  </a:lnTo>
                  <a:lnTo>
                    <a:pt x="10248" y="8503"/>
                  </a:lnTo>
                  <a:lnTo>
                    <a:pt x="10248" y="8503"/>
                  </a:lnTo>
                  <a:lnTo>
                    <a:pt x="10384" y="8588"/>
                  </a:lnTo>
                  <a:lnTo>
                    <a:pt x="10528" y="8656"/>
                  </a:lnTo>
                  <a:lnTo>
                    <a:pt x="10680" y="8715"/>
                  </a:lnTo>
                  <a:lnTo>
                    <a:pt x="10833" y="8766"/>
                  </a:lnTo>
                  <a:lnTo>
                    <a:pt x="10985" y="8808"/>
                  </a:lnTo>
                  <a:lnTo>
                    <a:pt x="11146" y="8834"/>
                  </a:lnTo>
                  <a:lnTo>
                    <a:pt x="11307" y="8851"/>
                  </a:lnTo>
                  <a:lnTo>
                    <a:pt x="11468" y="8859"/>
                  </a:lnTo>
                  <a:lnTo>
                    <a:pt x="11468" y="8859"/>
                  </a:lnTo>
                  <a:lnTo>
                    <a:pt x="11663" y="8851"/>
                  </a:lnTo>
                  <a:lnTo>
                    <a:pt x="11849" y="8825"/>
                  </a:lnTo>
                  <a:lnTo>
                    <a:pt x="12027" y="8791"/>
                  </a:lnTo>
                  <a:lnTo>
                    <a:pt x="12205" y="8732"/>
                  </a:lnTo>
                  <a:lnTo>
                    <a:pt x="12374" y="8673"/>
                  </a:lnTo>
                  <a:lnTo>
                    <a:pt x="12544" y="8588"/>
                  </a:lnTo>
                  <a:lnTo>
                    <a:pt x="12696" y="8495"/>
                  </a:lnTo>
                  <a:lnTo>
                    <a:pt x="12849" y="8393"/>
                  </a:lnTo>
                  <a:lnTo>
                    <a:pt x="12993" y="8283"/>
                  </a:lnTo>
                  <a:lnTo>
                    <a:pt x="13120" y="8156"/>
                  </a:lnTo>
                  <a:lnTo>
                    <a:pt x="13238" y="8021"/>
                  </a:lnTo>
                  <a:lnTo>
                    <a:pt x="13348" y="7877"/>
                  </a:lnTo>
                  <a:lnTo>
                    <a:pt x="13450" y="7724"/>
                  </a:lnTo>
                  <a:lnTo>
                    <a:pt x="13535" y="7563"/>
                  </a:lnTo>
                  <a:lnTo>
                    <a:pt x="13611" y="7394"/>
                  </a:lnTo>
                  <a:lnTo>
                    <a:pt x="13670" y="7216"/>
                  </a:lnTo>
                  <a:lnTo>
                    <a:pt x="13670" y="7216"/>
                  </a:lnTo>
                  <a:lnTo>
                    <a:pt x="13848" y="7191"/>
                  </a:lnTo>
                  <a:lnTo>
                    <a:pt x="14026" y="7157"/>
                  </a:lnTo>
                  <a:lnTo>
                    <a:pt x="14195" y="7106"/>
                  </a:lnTo>
                  <a:lnTo>
                    <a:pt x="14365" y="7038"/>
                  </a:lnTo>
                  <a:lnTo>
                    <a:pt x="14525" y="6962"/>
                  </a:lnTo>
                  <a:lnTo>
                    <a:pt x="14678" y="6869"/>
                  </a:lnTo>
                  <a:lnTo>
                    <a:pt x="14830" y="6767"/>
                  </a:lnTo>
                  <a:lnTo>
                    <a:pt x="14974" y="6649"/>
                  </a:lnTo>
                  <a:lnTo>
                    <a:pt x="14974" y="6649"/>
                  </a:lnTo>
                  <a:lnTo>
                    <a:pt x="15059" y="6572"/>
                  </a:lnTo>
                  <a:lnTo>
                    <a:pt x="15144" y="6479"/>
                  </a:lnTo>
                  <a:lnTo>
                    <a:pt x="15228" y="6386"/>
                  </a:lnTo>
                  <a:lnTo>
                    <a:pt x="15305" y="6293"/>
                  </a:lnTo>
                  <a:lnTo>
                    <a:pt x="15372" y="6191"/>
                  </a:lnTo>
                  <a:lnTo>
                    <a:pt x="15432" y="6090"/>
                  </a:lnTo>
                  <a:lnTo>
                    <a:pt x="15491" y="5988"/>
                  </a:lnTo>
                  <a:lnTo>
                    <a:pt x="15542" y="5878"/>
                  </a:lnTo>
                  <a:lnTo>
                    <a:pt x="15593" y="5768"/>
                  </a:lnTo>
                  <a:lnTo>
                    <a:pt x="15635" y="5649"/>
                  </a:lnTo>
                  <a:lnTo>
                    <a:pt x="15669" y="5531"/>
                  </a:lnTo>
                  <a:lnTo>
                    <a:pt x="15694" y="5421"/>
                  </a:lnTo>
                  <a:lnTo>
                    <a:pt x="15720" y="5294"/>
                  </a:lnTo>
                  <a:lnTo>
                    <a:pt x="15737" y="5175"/>
                  </a:lnTo>
                  <a:lnTo>
                    <a:pt x="15745" y="5056"/>
                  </a:lnTo>
                  <a:lnTo>
                    <a:pt x="15745" y="4929"/>
                  </a:lnTo>
                  <a:lnTo>
                    <a:pt x="15745" y="4929"/>
                  </a:lnTo>
                  <a:lnTo>
                    <a:pt x="15745" y="4811"/>
                  </a:lnTo>
                  <a:lnTo>
                    <a:pt x="15737" y="4684"/>
                  </a:lnTo>
                  <a:lnTo>
                    <a:pt x="15720" y="4565"/>
                  </a:lnTo>
                  <a:lnTo>
                    <a:pt x="15694" y="4447"/>
                  </a:lnTo>
                  <a:lnTo>
                    <a:pt x="15669" y="4328"/>
                  </a:lnTo>
                  <a:lnTo>
                    <a:pt x="15635" y="4209"/>
                  </a:lnTo>
                  <a:lnTo>
                    <a:pt x="15593" y="4099"/>
                  </a:lnTo>
                  <a:lnTo>
                    <a:pt x="15542" y="3989"/>
                  </a:lnTo>
                  <a:lnTo>
                    <a:pt x="15491" y="3879"/>
                  </a:lnTo>
                  <a:lnTo>
                    <a:pt x="15432" y="3769"/>
                  </a:lnTo>
                  <a:lnTo>
                    <a:pt x="15372" y="3667"/>
                  </a:lnTo>
                  <a:lnTo>
                    <a:pt x="15305" y="3574"/>
                  </a:lnTo>
                  <a:lnTo>
                    <a:pt x="15228" y="3473"/>
                  </a:lnTo>
                  <a:lnTo>
                    <a:pt x="15144" y="3379"/>
                  </a:lnTo>
                  <a:lnTo>
                    <a:pt x="15059" y="3295"/>
                  </a:lnTo>
                  <a:lnTo>
                    <a:pt x="14974" y="3210"/>
                  </a:lnTo>
                  <a:lnTo>
                    <a:pt x="14974" y="321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1"/>
            <p:cNvSpPr/>
            <p:nvPr/>
          </p:nvSpPr>
          <p:spPr>
            <a:xfrm>
              <a:off x="2512600" y="-298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1" name="Google Shape;5161;p31"/>
          <p:cNvGrpSpPr/>
          <p:nvPr/>
        </p:nvGrpSpPr>
        <p:grpSpPr>
          <a:xfrm>
            <a:off x="6019763" y="1501538"/>
            <a:ext cx="451875" cy="451850"/>
            <a:chOff x="5937275" y="3361000"/>
            <a:chExt cx="451875" cy="451850"/>
          </a:xfrm>
        </p:grpSpPr>
        <p:sp>
          <p:nvSpPr>
            <p:cNvPr id="5162" name="Google Shape;5162;p31"/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extrusionOk="0">
                  <a:moveTo>
                    <a:pt x="534" y="1"/>
                  </a:move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1"/>
            <p:cNvSpPr/>
            <p:nvPr/>
          </p:nvSpPr>
          <p:spPr>
            <a:xfrm>
              <a:off x="6008850" y="3673300"/>
              <a:ext cx="273800" cy="139550"/>
            </a:xfrm>
            <a:custGeom>
              <a:avLst/>
              <a:gdLst/>
              <a:ahLst/>
              <a:cxnLst/>
              <a:rect l="l" t="t" r="r" b="b"/>
              <a:pathLst>
                <a:path w="10952" h="5582" fill="none" extrusionOk="0">
                  <a:moveTo>
                    <a:pt x="8216" y="9"/>
                  </a:moveTo>
                  <a:lnTo>
                    <a:pt x="8216" y="9"/>
                  </a:lnTo>
                  <a:lnTo>
                    <a:pt x="534" y="1"/>
                  </a:lnTo>
                  <a:lnTo>
                    <a:pt x="534" y="1"/>
                  </a:lnTo>
                  <a:lnTo>
                    <a:pt x="475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4"/>
                  </a:lnTo>
                  <a:lnTo>
                    <a:pt x="161" y="162"/>
                  </a:lnTo>
                  <a:lnTo>
                    <a:pt x="94" y="238"/>
                  </a:lnTo>
                  <a:lnTo>
                    <a:pt x="43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9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3" y="737"/>
                  </a:lnTo>
                  <a:lnTo>
                    <a:pt x="94" y="831"/>
                  </a:lnTo>
                  <a:lnTo>
                    <a:pt x="161" y="907"/>
                  </a:lnTo>
                  <a:lnTo>
                    <a:pt x="238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5" y="1059"/>
                  </a:lnTo>
                  <a:lnTo>
                    <a:pt x="534" y="1059"/>
                  </a:lnTo>
                  <a:lnTo>
                    <a:pt x="8173" y="1059"/>
                  </a:lnTo>
                  <a:lnTo>
                    <a:pt x="8173" y="1059"/>
                  </a:lnTo>
                  <a:lnTo>
                    <a:pt x="8343" y="1076"/>
                  </a:lnTo>
                  <a:lnTo>
                    <a:pt x="8521" y="1102"/>
                  </a:lnTo>
                  <a:lnTo>
                    <a:pt x="8682" y="1144"/>
                  </a:lnTo>
                  <a:lnTo>
                    <a:pt x="8842" y="1203"/>
                  </a:lnTo>
                  <a:lnTo>
                    <a:pt x="8986" y="1280"/>
                  </a:lnTo>
                  <a:lnTo>
                    <a:pt x="9130" y="1364"/>
                  </a:lnTo>
                  <a:lnTo>
                    <a:pt x="9266" y="1466"/>
                  </a:lnTo>
                  <a:lnTo>
                    <a:pt x="9384" y="1576"/>
                  </a:lnTo>
                  <a:lnTo>
                    <a:pt x="9495" y="1695"/>
                  </a:lnTo>
                  <a:lnTo>
                    <a:pt x="9596" y="1830"/>
                  </a:lnTo>
                  <a:lnTo>
                    <a:pt x="9681" y="1974"/>
                  </a:lnTo>
                  <a:lnTo>
                    <a:pt x="9757" y="2126"/>
                  </a:lnTo>
                  <a:lnTo>
                    <a:pt x="9808" y="2279"/>
                  </a:lnTo>
                  <a:lnTo>
                    <a:pt x="9850" y="2448"/>
                  </a:lnTo>
                  <a:lnTo>
                    <a:pt x="9876" y="2618"/>
                  </a:lnTo>
                  <a:lnTo>
                    <a:pt x="9893" y="2796"/>
                  </a:lnTo>
                  <a:lnTo>
                    <a:pt x="9893" y="2796"/>
                  </a:lnTo>
                  <a:lnTo>
                    <a:pt x="9876" y="2965"/>
                  </a:lnTo>
                  <a:lnTo>
                    <a:pt x="9850" y="3143"/>
                  </a:lnTo>
                  <a:lnTo>
                    <a:pt x="9808" y="3304"/>
                  </a:lnTo>
                  <a:lnTo>
                    <a:pt x="9749" y="3465"/>
                  </a:lnTo>
                  <a:lnTo>
                    <a:pt x="9681" y="3617"/>
                  </a:lnTo>
                  <a:lnTo>
                    <a:pt x="9596" y="3761"/>
                  </a:lnTo>
                  <a:lnTo>
                    <a:pt x="9495" y="3888"/>
                  </a:lnTo>
                  <a:lnTo>
                    <a:pt x="9384" y="4015"/>
                  </a:lnTo>
                  <a:lnTo>
                    <a:pt x="9257" y="4125"/>
                  </a:lnTo>
                  <a:lnTo>
                    <a:pt x="9122" y="4227"/>
                  </a:lnTo>
                  <a:lnTo>
                    <a:pt x="8986" y="4312"/>
                  </a:lnTo>
                  <a:lnTo>
                    <a:pt x="8834" y="4388"/>
                  </a:lnTo>
                  <a:lnTo>
                    <a:pt x="8673" y="4447"/>
                  </a:lnTo>
                  <a:lnTo>
                    <a:pt x="8504" y="4489"/>
                  </a:lnTo>
                  <a:lnTo>
                    <a:pt x="8334" y="4515"/>
                  </a:lnTo>
                  <a:lnTo>
                    <a:pt x="8156" y="4523"/>
                  </a:lnTo>
                  <a:lnTo>
                    <a:pt x="8156" y="4523"/>
                  </a:lnTo>
                  <a:lnTo>
                    <a:pt x="8012" y="4515"/>
                  </a:lnTo>
                  <a:lnTo>
                    <a:pt x="7868" y="4498"/>
                  </a:lnTo>
                  <a:lnTo>
                    <a:pt x="7724" y="4464"/>
                  </a:lnTo>
                  <a:lnTo>
                    <a:pt x="7589" y="4422"/>
                  </a:lnTo>
                  <a:lnTo>
                    <a:pt x="7453" y="4371"/>
                  </a:lnTo>
                  <a:lnTo>
                    <a:pt x="7318" y="4303"/>
                  </a:lnTo>
                  <a:lnTo>
                    <a:pt x="7191" y="4227"/>
                  </a:lnTo>
                  <a:lnTo>
                    <a:pt x="7072" y="4142"/>
                  </a:lnTo>
                  <a:lnTo>
                    <a:pt x="7072" y="4142"/>
                  </a:lnTo>
                  <a:lnTo>
                    <a:pt x="7030" y="4108"/>
                  </a:lnTo>
                  <a:lnTo>
                    <a:pt x="6988" y="4083"/>
                  </a:lnTo>
                  <a:lnTo>
                    <a:pt x="6937" y="4057"/>
                  </a:lnTo>
                  <a:lnTo>
                    <a:pt x="6886" y="4041"/>
                  </a:lnTo>
                  <a:lnTo>
                    <a:pt x="6784" y="4024"/>
                  </a:lnTo>
                  <a:lnTo>
                    <a:pt x="6683" y="4032"/>
                  </a:lnTo>
                  <a:lnTo>
                    <a:pt x="6590" y="4049"/>
                  </a:lnTo>
                  <a:lnTo>
                    <a:pt x="6496" y="4091"/>
                  </a:lnTo>
                  <a:lnTo>
                    <a:pt x="6446" y="4117"/>
                  </a:lnTo>
                  <a:lnTo>
                    <a:pt x="6403" y="4142"/>
                  </a:lnTo>
                  <a:lnTo>
                    <a:pt x="6369" y="4185"/>
                  </a:lnTo>
                  <a:lnTo>
                    <a:pt x="6336" y="4227"/>
                  </a:lnTo>
                  <a:lnTo>
                    <a:pt x="6336" y="4227"/>
                  </a:lnTo>
                  <a:lnTo>
                    <a:pt x="6302" y="4269"/>
                  </a:lnTo>
                  <a:lnTo>
                    <a:pt x="6276" y="4312"/>
                  </a:lnTo>
                  <a:lnTo>
                    <a:pt x="6251" y="4362"/>
                  </a:lnTo>
                  <a:lnTo>
                    <a:pt x="6234" y="4413"/>
                  </a:lnTo>
                  <a:lnTo>
                    <a:pt x="6217" y="4506"/>
                  </a:lnTo>
                  <a:lnTo>
                    <a:pt x="6217" y="4608"/>
                  </a:lnTo>
                  <a:lnTo>
                    <a:pt x="6242" y="4710"/>
                  </a:lnTo>
                  <a:lnTo>
                    <a:pt x="6276" y="4803"/>
                  </a:lnTo>
                  <a:lnTo>
                    <a:pt x="6302" y="4854"/>
                  </a:lnTo>
                  <a:lnTo>
                    <a:pt x="6336" y="4896"/>
                  </a:lnTo>
                  <a:lnTo>
                    <a:pt x="6369" y="4930"/>
                  </a:lnTo>
                  <a:lnTo>
                    <a:pt x="6412" y="4964"/>
                  </a:lnTo>
                  <a:lnTo>
                    <a:pt x="6412" y="4964"/>
                  </a:lnTo>
                  <a:lnTo>
                    <a:pt x="6505" y="5040"/>
                  </a:lnTo>
                  <a:lnTo>
                    <a:pt x="6607" y="5108"/>
                  </a:lnTo>
                  <a:lnTo>
                    <a:pt x="6801" y="5226"/>
                  </a:lnTo>
                  <a:lnTo>
                    <a:pt x="7013" y="5336"/>
                  </a:lnTo>
                  <a:lnTo>
                    <a:pt x="7233" y="5421"/>
                  </a:lnTo>
                  <a:lnTo>
                    <a:pt x="7462" y="5489"/>
                  </a:lnTo>
                  <a:lnTo>
                    <a:pt x="7691" y="5540"/>
                  </a:lnTo>
                  <a:lnTo>
                    <a:pt x="7919" y="5573"/>
                  </a:lnTo>
                  <a:lnTo>
                    <a:pt x="8038" y="5582"/>
                  </a:lnTo>
                  <a:lnTo>
                    <a:pt x="8156" y="5582"/>
                  </a:lnTo>
                  <a:lnTo>
                    <a:pt x="8156" y="5582"/>
                  </a:lnTo>
                  <a:lnTo>
                    <a:pt x="8300" y="5573"/>
                  </a:lnTo>
                  <a:lnTo>
                    <a:pt x="8444" y="5565"/>
                  </a:lnTo>
                  <a:lnTo>
                    <a:pt x="8580" y="5548"/>
                  </a:lnTo>
                  <a:lnTo>
                    <a:pt x="8724" y="5523"/>
                  </a:lnTo>
                  <a:lnTo>
                    <a:pt x="8851" y="5497"/>
                  </a:lnTo>
                  <a:lnTo>
                    <a:pt x="8986" y="5455"/>
                  </a:lnTo>
                  <a:lnTo>
                    <a:pt x="9113" y="5413"/>
                  </a:lnTo>
                  <a:lnTo>
                    <a:pt x="9241" y="5362"/>
                  </a:lnTo>
                  <a:lnTo>
                    <a:pt x="9368" y="5302"/>
                  </a:lnTo>
                  <a:lnTo>
                    <a:pt x="9486" y="5243"/>
                  </a:lnTo>
                  <a:lnTo>
                    <a:pt x="9605" y="5175"/>
                  </a:lnTo>
                  <a:lnTo>
                    <a:pt x="9715" y="5108"/>
                  </a:lnTo>
                  <a:lnTo>
                    <a:pt x="9825" y="5023"/>
                  </a:lnTo>
                  <a:lnTo>
                    <a:pt x="9935" y="4947"/>
                  </a:lnTo>
                  <a:lnTo>
                    <a:pt x="10037" y="4854"/>
                  </a:lnTo>
                  <a:lnTo>
                    <a:pt x="10130" y="4760"/>
                  </a:lnTo>
                  <a:lnTo>
                    <a:pt x="10223" y="4667"/>
                  </a:lnTo>
                  <a:lnTo>
                    <a:pt x="10308" y="4566"/>
                  </a:lnTo>
                  <a:lnTo>
                    <a:pt x="10392" y="4464"/>
                  </a:lnTo>
                  <a:lnTo>
                    <a:pt x="10469" y="4354"/>
                  </a:lnTo>
                  <a:lnTo>
                    <a:pt x="10545" y="4235"/>
                  </a:lnTo>
                  <a:lnTo>
                    <a:pt x="10613" y="4117"/>
                  </a:lnTo>
                  <a:lnTo>
                    <a:pt x="10672" y="3998"/>
                  </a:lnTo>
                  <a:lnTo>
                    <a:pt x="10731" y="3880"/>
                  </a:lnTo>
                  <a:lnTo>
                    <a:pt x="10782" y="3753"/>
                  </a:lnTo>
                  <a:lnTo>
                    <a:pt x="10824" y="3617"/>
                  </a:lnTo>
                  <a:lnTo>
                    <a:pt x="10858" y="3490"/>
                  </a:lnTo>
                  <a:lnTo>
                    <a:pt x="10892" y="3355"/>
                  </a:lnTo>
                  <a:lnTo>
                    <a:pt x="10917" y="3219"/>
                  </a:lnTo>
                  <a:lnTo>
                    <a:pt x="10934" y="3075"/>
                  </a:lnTo>
                  <a:lnTo>
                    <a:pt x="10943" y="2940"/>
                  </a:lnTo>
                  <a:lnTo>
                    <a:pt x="10951" y="2796"/>
                  </a:lnTo>
                  <a:lnTo>
                    <a:pt x="10951" y="2796"/>
                  </a:lnTo>
                  <a:lnTo>
                    <a:pt x="10943" y="2652"/>
                  </a:lnTo>
                  <a:lnTo>
                    <a:pt x="10934" y="2508"/>
                  </a:lnTo>
                  <a:lnTo>
                    <a:pt x="10917" y="2372"/>
                  </a:lnTo>
                  <a:lnTo>
                    <a:pt x="10892" y="2237"/>
                  </a:lnTo>
                  <a:lnTo>
                    <a:pt x="10858" y="2101"/>
                  </a:lnTo>
                  <a:lnTo>
                    <a:pt x="10824" y="1974"/>
                  </a:lnTo>
                  <a:lnTo>
                    <a:pt x="10782" y="1847"/>
                  </a:lnTo>
                  <a:lnTo>
                    <a:pt x="10731" y="1720"/>
                  </a:lnTo>
                  <a:lnTo>
                    <a:pt x="10680" y="1601"/>
                  </a:lnTo>
                  <a:lnTo>
                    <a:pt x="10621" y="1483"/>
                  </a:lnTo>
                  <a:lnTo>
                    <a:pt x="10553" y="1364"/>
                  </a:lnTo>
                  <a:lnTo>
                    <a:pt x="10486" y="1254"/>
                  </a:lnTo>
                  <a:lnTo>
                    <a:pt x="10409" y="1144"/>
                  </a:lnTo>
                  <a:lnTo>
                    <a:pt x="10325" y="1034"/>
                  </a:lnTo>
                  <a:lnTo>
                    <a:pt x="10240" y="941"/>
                  </a:lnTo>
                  <a:lnTo>
                    <a:pt x="10147" y="839"/>
                  </a:lnTo>
                  <a:lnTo>
                    <a:pt x="10054" y="746"/>
                  </a:lnTo>
                  <a:lnTo>
                    <a:pt x="9952" y="661"/>
                  </a:lnTo>
                  <a:lnTo>
                    <a:pt x="9850" y="577"/>
                  </a:lnTo>
                  <a:lnTo>
                    <a:pt x="9740" y="500"/>
                  </a:lnTo>
                  <a:lnTo>
                    <a:pt x="9630" y="424"/>
                  </a:lnTo>
                  <a:lnTo>
                    <a:pt x="9520" y="356"/>
                  </a:lnTo>
                  <a:lnTo>
                    <a:pt x="9401" y="297"/>
                  </a:lnTo>
                  <a:lnTo>
                    <a:pt x="9283" y="238"/>
                  </a:lnTo>
                  <a:lnTo>
                    <a:pt x="9156" y="187"/>
                  </a:lnTo>
                  <a:lnTo>
                    <a:pt x="9029" y="145"/>
                  </a:lnTo>
                  <a:lnTo>
                    <a:pt x="8902" y="102"/>
                  </a:lnTo>
                  <a:lnTo>
                    <a:pt x="8766" y="68"/>
                  </a:lnTo>
                  <a:lnTo>
                    <a:pt x="8631" y="43"/>
                  </a:lnTo>
                  <a:lnTo>
                    <a:pt x="8495" y="26"/>
                  </a:lnTo>
                  <a:lnTo>
                    <a:pt x="8351" y="9"/>
                  </a:lnTo>
                  <a:lnTo>
                    <a:pt x="8216" y="9"/>
                  </a:lnTo>
                  <a:lnTo>
                    <a:pt x="8216" y="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1"/>
            <p:cNvSpPr/>
            <p:nvPr/>
          </p:nvSpPr>
          <p:spPr>
            <a:xfrm>
              <a:off x="6214225" y="3673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1"/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extrusionOk="0">
                  <a:moveTo>
                    <a:pt x="526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1"/>
            <p:cNvSpPr/>
            <p:nvPr/>
          </p:nvSpPr>
          <p:spPr>
            <a:xfrm>
              <a:off x="6060725" y="3725400"/>
              <a:ext cx="87900" cy="26475"/>
            </a:xfrm>
            <a:custGeom>
              <a:avLst/>
              <a:gdLst/>
              <a:ahLst/>
              <a:cxnLst/>
              <a:rect l="l" t="t" r="r" b="b"/>
              <a:pathLst>
                <a:path w="3516" h="1059" fill="none" extrusionOk="0">
                  <a:moveTo>
                    <a:pt x="2982" y="0"/>
                  </a:moveTo>
                  <a:lnTo>
                    <a:pt x="526" y="0"/>
                  </a:lnTo>
                  <a:lnTo>
                    <a:pt x="526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2"/>
                  </a:lnTo>
                  <a:lnTo>
                    <a:pt x="229" y="93"/>
                  </a:lnTo>
                  <a:lnTo>
                    <a:pt x="153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74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4"/>
                  </a:lnTo>
                  <a:lnTo>
                    <a:pt x="9" y="635"/>
                  </a:lnTo>
                  <a:lnTo>
                    <a:pt x="26" y="686"/>
                  </a:lnTo>
                  <a:lnTo>
                    <a:pt x="43" y="737"/>
                  </a:lnTo>
                  <a:lnTo>
                    <a:pt x="94" y="830"/>
                  </a:lnTo>
                  <a:lnTo>
                    <a:pt x="153" y="906"/>
                  </a:lnTo>
                  <a:lnTo>
                    <a:pt x="229" y="974"/>
                  </a:lnTo>
                  <a:lnTo>
                    <a:pt x="322" y="1016"/>
                  </a:lnTo>
                  <a:lnTo>
                    <a:pt x="373" y="1042"/>
                  </a:lnTo>
                  <a:lnTo>
                    <a:pt x="424" y="1050"/>
                  </a:lnTo>
                  <a:lnTo>
                    <a:pt x="475" y="1059"/>
                  </a:lnTo>
                  <a:lnTo>
                    <a:pt x="526" y="1059"/>
                  </a:lnTo>
                  <a:lnTo>
                    <a:pt x="2982" y="1059"/>
                  </a:lnTo>
                  <a:lnTo>
                    <a:pt x="2982" y="1059"/>
                  </a:lnTo>
                  <a:lnTo>
                    <a:pt x="3041" y="1059"/>
                  </a:lnTo>
                  <a:lnTo>
                    <a:pt x="3092" y="1050"/>
                  </a:lnTo>
                  <a:lnTo>
                    <a:pt x="3143" y="1042"/>
                  </a:lnTo>
                  <a:lnTo>
                    <a:pt x="3185" y="1016"/>
                  </a:lnTo>
                  <a:lnTo>
                    <a:pt x="3278" y="974"/>
                  </a:lnTo>
                  <a:lnTo>
                    <a:pt x="3354" y="906"/>
                  </a:lnTo>
                  <a:lnTo>
                    <a:pt x="3422" y="830"/>
                  </a:lnTo>
                  <a:lnTo>
                    <a:pt x="3473" y="737"/>
                  </a:lnTo>
                  <a:lnTo>
                    <a:pt x="3490" y="686"/>
                  </a:lnTo>
                  <a:lnTo>
                    <a:pt x="3498" y="635"/>
                  </a:lnTo>
                  <a:lnTo>
                    <a:pt x="3507" y="584"/>
                  </a:lnTo>
                  <a:lnTo>
                    <a:pt x="3515" y="534"/>
                  </a:lnTo>
                  <a:lnTo>
                    <a:pt x="3515" y="534"/>
                  </a:lnTo>
                  <a:lnTo>
                    <a:pt x="3507" y="474"/>
                  </a:lnTo>
                  <a:lnTo>
                    <a:pt x="3498" y="424"/>
                  </a:lnTo>
                  <a:lnTo>
                    <a:pt x="3490" y="373"/>
                  </a:lnTo>
                  <a:lnTo>
                    <a:pt x="3473" y="322"/>
                  </a:lnTo>
                  <a:lnTo>
                    <a:pt x="3422" y="237"/>
                  </a:lnTo>
                  <a:lnTo>
                    <a:pt x="3354" y="161"/>
                  </a:lnTo>
                  <a:lnTo>
                    <a:pt x="3278" y="93"/>
                  </a:lnTo>
                  <a:lnTo>
                    <a:pt x="3185" y="42"/>
                  </a:lnTo>
                  <a:lnTo>
                    <a:pt x="3143" y="26"/>
                  </a:lnTo>
                  <a:lnTo>
                    <a:pt x="3092" y="17"/>
                  </a:lnTo>
                  <a:lnTo>
                    <a:pt x="3041" y="9"/>
                  </a:lnTo>
                  <a:lnTo>
                    <a:pt x="2982" y="0"/>
                  </a:lnTo>
                  <a:lnTo>
                    <a:pt x="298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1"/>
            <p:cNvSpPr/>
            <p:nvPr/>
          </p:nvSpPr>
          <p:spPr>
            <a:xfrm>
              <a:off x="6135250" y="372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1"/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extrusionOk="0">
                  <a:moveTo>
                    <a:pt x="525" y="1"/>
                  </a:move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1"/>
            <p:cNvSpPr/>
            <p:nvPr/>
          </p:nvSpPr>
          <p:spPr>
            <a:xfrm>
              <a:off x="5938350" y="3673300"/>
              <a:ext cx="52950" cy="26500"/>
            </a:xfrm>
            <a:custGeom>
              <a:avLst/>
              <a:gdLst/>
              <a:ahLst/>
              <a:cxnLst/>
              <a:rect l="l" t="t" r="r" b="b"/>
              <a:pathLst>
                <a:path w="2118" h="1060" fill="none" extrusionOk="0">
                  <a:moveTo>
                    <a:pt x="1584" y="1"/>
                  </a:moveTo>
                  <a:lnTo>
                    <a:pt x="525" y="1"/>
                  </a:lnTo>
                  <a:lnTo>
                    <a:pt x="525" y="1"/>
                  </a:lnTo>
                  <a:lnTo>
                    <a:pt x="474" y="9"/>
                  </a:lnTo>
                  <a:lnTo>
                    <a:pt x="424" y="18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29" y="94"/>
                  </a:lnTo>
                  <a:lnTo>
                    <a:pt x="153" y="162"/>
                  </a:lnTo>
                  <a:lnTo>
                    <a:pt x="85" y="238"/>
                  </a:lnTo>
                  <a:lnTo>
                    <a:pt x="42" y="331"/>
                  </a:lnTo>
                  <a:lnTo>
                    <a:pt x="26" y="373"/>
                  </a:lnTo>
                  <a:lnTo>
                    <a:pt x="9" y="424"/>
                  </a:lnTo>
                  <a:lnTo>
                    <a:pt x="0" y="483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0" y="585"/>
                  </a:lnTo>
                  <a:lnTo>
                    <a:pt x="9" y="644"/>
                  </a:lnTo>
                  <a:lnTo>
                    <a:pt x="26" y="695"/>
                  </a:lnTo>
                  <a:lnTo>
                    <a:pt x="42" y="737"/>
                  </a:lnTo>
                  <a:lnTo>
                    <a:pt x="85" y="831"/>
                  </a:lnTo>
                  <a:lnTo>
                    <a:pt x="153" y="907"/>
                  </a:lnTo>
                  <a:lnTo>
                    <a:pt x="229" y="975"/>
                  </a:lnTo>
                  <a:lnTo>
                    <a:pt x="322" y="1025"/>
                  </a:lnTo>
                  <a:lnTo>
                    <a:pt x="373" y="1042"/>
                  </a:lnTo>
                  <a:lnTo>
                    <a:pt x="424" y="1051"/>
                  </a:lnTo>
                  <a:lnTo>
                    <a:pt x="474" y="1059"/>
                  </a:lnTo>
                  <a:lnTo>
                    <a:pt x="525" y="1059"/>
                  </a:lnTo>
                  <a:lnTo>
                    <a:pt x="1584" y="1059"/>
                  </a:lnTo>
                  <a:lnTo>
                    <a:pt x="1584" y="1059"/>
                  </a:lnTo>
                  <a:lnTo>
                    <a:pt x="1643" y="1059"/>
                  </a:lnTo>
                  <a:lnTo>
                    <a:pt x="1694" y="1051"/>
                  </a:lnTo>
                  <a:lnTo>
                    <a:pt x="1745" y="1042"/>
                  </a:lnTo>
                  <a:lnTo>
                    <a:pt x="1796" y="1025"/>
                  </a:lnTo>
                  <a:lnTo>
                    <a:pt x="1880" y="975"/>
                  </a:lnTo>
                  <a:lnTo>
                    <a:pt x="1965" y="907"/>
                  </a:lnTo>
                  <a:lnTo>
                    <a:pt x="2024" y="831"/>
                  </a:lnTo>
                  <a:lnTo>
                    <a:pt x="2075" y="737"/>
                  </a:lnTo>
                  <a:lnTo>
                    <a:pt x="2092" y="695"/>
                  </a:lnTo>
                  <a:lnTo>
                    <a:pt x="2109" y="644"/>
                  </a:lnTo>
                  <a:lnTo>
                    <a:pt x="2117" y="585"/>
                  </a:lnTo>
                  <a:lnTo>
                    <a:pt x="2117" y="534"/>
                  </a:lnTo>
                  <a:lnTo>
                    <a:pt x="2117" y="534"/>
                  </a:lnTo>
                  <a:lnTo>
                    <a:pt x="2117" y="483"/>
                  </a:lnTo>
                  <a:lnTo>
                    <a:pt x="2109" y="424"/>
                  </a:lnTo>
                  <a:lnTo>
                    <a:pt x="2092" y="373"/>
                  </a:lnTo>
                  <a:lnTo>
                    <a:pt x="2075" y="331"/>
                  </a:lnTo>
                  <a:lnTo>
                    <a:pt x="2024" y="238"/>
                  </a:lnTo>
                  <a:lnTo>
                    <a:pt x="1965" y="162"/>
                  </a:lnTo>
                  <a:lnTo>
                    <a:pt x="1880" y="94"/>
                  </a:lnTo>
                  <a:lnTo>
                    <a:pt x="1796" y="43"/>
                  </a:lnTo>
                  <a:lnTo>
                    <a:pt x="1745" y="26"/>
                  </a:lnTo>
                  <a:lnTo>
                    <a:pt x="1694" y="18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1"/>
            <p:cNvSpPr/>
            <p:nvPr/>
          </p:nvSpPr>
          <p:spPr>
            <a:xfrm>
              <a:off x="5977925" y="367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1"/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extrusionOk="0">
                  <a:moveTo>
                    <a:pt x="2161" y="0"/>
                  </a:move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1"/>
            <p:cNvSpPr/>
            <p:nvPr/>
          </p:nvSpPr>
          <p:spPr>
            <a:xfrm>
              <a:off x="6286000" y="3601950"/>
              <a:ext cx="103150" cy="97850"/>
            </a:xfrm>
            <a:custGeom>
              <a:avLst/>
              <a:gdLst/>
              <a:ahLst/>
              <a:cxnLst/>
              <a:rect l="l" t="t" r="r" b="b"/>
              <a:pathLst>
                <a:path w="4126" h="3914" fill="none" extrusionOk="0">
                  <a:moveTo>
                    <a:pt x="2161" y="0"/>
                  </a:moveTo>
                  <a:lnTo>
                    <a:pt x="2161" y="0"/>
                  </a:lnTo>
                  <a:lnTo>
                    <a:pt x="2000" y="9"/>
                  </a:lnTo>
                  <a:lnTo>
                    <a:pt x="1830" y="26"/>
                  </a:lnTo>
                  <a:lnTo>
                    <a:pt x="1669" y="60"/>
                  </a:lnTo>
                  <a:lnTo>
                    <a:pt x="1517" y="111"/>
                  </a:lnTo>
                  <a:lnTo>
                    <a:pt x="1364" y="170"/>
                  </a:lnTo>
                  <a:lnTo>
                    <a:pt x="1212" y="246"/>
                  </a:lnTo>
                  <a:lnTo>
                    <a:pt x="1068" y="331"/>
                  </a:lnTo>
                  <a:lnTo>
                    <a:pt x="941" y="432"/>
                  </a:lnTo>
                  <a:lnTo>
                    <a:pt x="941" y="432"/>
                  </a:lnTo>
                  <a:lnTo>
                    <a:pt x="899" y="466"/>
                  </a:lnTo>
                  <a:lnTo>
                    <a:pt x="865" y="509"/>
                  </a:lnTo>
                  <a:lnTo>
                    <a:pt x="831" y="551"/>
                  </a:lnTo>
                  <a:lnTo>
                    <a:pt x="805" y="593"/>
                  </a:lnTo>
                  <a:lnTo>
                    <a:pt x="763" y="686"/>
                  </a:lnTo>
                  <a:lnTo>
                    <a:pt x="746" y="788"/>
                  </a:lnTo>
                  <a:lnTo>
                    <a:pt x="738" y="890"/>
                  </a:lnTo>
                  <a:lnTo>
                    <a:pt x="763" y="991"/>
                  </a:lnTo>
                  <a:lnTo>
                    <a:pt x="772" y="1034"/>
                  </a:lnTo>
                  <a:lnTo>
                    <a:pt x="797" y="1085"/>
                  </a:lnTo>
                  <a:lnTo>
                    <a:pt x="822" y="1127"/>
                  </a:lnTo>
                  <a:lnTo>
                    <a:pt x="856" y="1178"/>
                  </a:lnTo>
                  <a:lnTo>
                    <a:pt x="856" y="1178"/>
                  </a:lnTo>
                  <a:lnTo>
                    <a:pt x="890" y="1212"/>
                  </a:lnTo>
                  <a:lnTo>
                    <a:pt x="932" y="1254"/>
                  </a:lnTo>
                  <a:lnTo>
                    <a:pt x="975" y="1279"/>
                  </a:lnTo>
                  <a:lnTo>
                    <a:pt x="1017" y="1313"/>
                  </a:lnTo>
                  <a:lnTo>
                    <a:pt x="1110" y="1347"/>
                  </a:lnTo>
                  <a:lnTo>
                    <a:pt x="1212" y="1372"/>
                  </a:lnTo>
                  <a:lnTo>
                    <a:pt x="1314" y="1372"/>
                  </a:lnTo>
                  <a:lnTo>
                    <a:pt x="1415" y="1356"/>
                  </a:lnTo>
                  <a:lnTo>
                    <a:pt x="1466" y="1339"/>
                  </a:lnTo>
                  <a:lnTo>
                    <a:pt x="1508" y="1313"/>
                  </a:lnTo>
                  <a:lnTo>
                    <a:pt x="1559" y="1288"/>
                  </a:lnTo>
                  <a:lnTo>
                    <a:pt x="1602" y="1254"/>
                  </a:lnTo>
                  <a:lnTo>
                    <a:pt x="1602" y="1254"/>
                  </a:lnTo>
                  <a:lnTo>
                    <a:pt x="1661" y="1212"/>
                  </a:lnTo>
                  <a:lnTo>
                    <a:pt x="1729" y="1169"/>
                  </a:lnTo>
                  <a:lnTo>
                    <a:pt x="1796" y="1135"/>
                  </a:lnTo>
                  <a:lnTo>
                    <a:pt x="1864" y="1110"/>
                  </a:lnTo>
                  <a:lnTo>
                    <a:pt x="1940" y="1085"/>
                  </a:lnTo>
                  <a:lnTo>
                    <a:pt x="2008" y="1068"/>
                  </a:lnTo>
                  <a:lnTo>
                    <a:pt x="2084" y="1059"/>
                  </a:lnTo>
                  <a:lnTo>
                    <a:pt x="2161" y="1059"/>
                  </a:lnTo>
                  <a:lnTo>
                    <a:pt x="2161" y="1059"/>
                  </a:lnTo>
                  <a:lnTo>
                    <a:pt x="2254" y="1059"/>
                  </a:lnTo>
                  <a:lnTo>
                    <a:pt x="2347" y="1076"/>
                  </a:lnTo>
                  <a:lnTo>
                    <a:pt x="2432" y="1101"/>
                  </a:lnTo>
                  <a:lnTo>
                    <a:pt x="2516" y="1127"/>
                  </a:lnTo>
                  <a:lnTo>
                    <a:pt x="2592" y="1169"/>
                  </a:lnTo>
                  <a:lnTo>
                    <a:pt x="2669" y="1212"/>
                  </a:lnTo>
                  <a:lnTo>
                    <a:pt x="2736" y="1262"/>
                  </a:lnTo>
                  <a:lnTo>
                    <a:pt x="2796" y="1322"/>
                  </a:lnTo>
                  <a:lnTo>
                    <a:pt x="2855" y="1389"/>
                  </a:lnTo>
                  <a:lnTo>
                    <a:pt x="2906" y="1457"/>
                  </a:lnTo>
                  <a:lnTo>
                    <a:pt x="2957" y="1525"/>
                  </a:lnTo>
                  <a:lnTo>
                    <a:pt x="2991" y="1610"/>
                  </a:lnTo>
                  <a:lnTo>
                    <a:pt x="3024" y="1694"/>
                  </a:lnTo>
                  <a:lnTo>
                    <a:pt x="3041" y="1779"/>
                  </a:lnTo>
                  <a:lnTo>
                    <a:pt x="3058" y="1864"/>
                  </a:lnTo>
                  <a:lnTo>
                    <a:pt x="3067" y="1957"/>
                  </a:lnTo>
                  <a:lnTo>
                    <a:pt x="3067" y="1957"/>
                  </a:lnTo>
                  <a:lnTo>
                    <a:pt x="3058" y="2050"/>
                  </a:lnTo>
                  <a:lnTo>
                    <a:pt x="3041" y="2135"/>
                  </a:lnTo>
                  <a:lnTo>
                    <a:pt x="3024" y="2228"/>
                  </a:lnTo>
                  <a:lnTo>
                    <a:pt x="2991" y="2304"/>
                  </a:lnTo>
                  <a:lnTo>
                    <a:pt x="2957" y="2389"/>
                  </a:lnTo>
                  <a:lnTo>
                    <a:pt x="2906" y="2457"/>
                  </a:lnTo>
                  <a:lnTo>
                    <a:pt x="2855" y="2533"/>
                  </a:lnTo>
                  <a:lnTo>
                    <a:pt x="2796" y="2592"/>
                  </a:lnTo>
                  <a:lnTo>
                    <a:pt x="2736" y="2651"/>
                  </a:lnTo>
                  <a:lnTo>
                    <a:pt x="2669" y="2702"/>
                  </a:lnTo>
                  <a:lnTo>
                    <a:pt x="2592" y="2745"/>
                  </a:lnTo>
                  <a:lnTo>
                    <a:pt x="2516" y="2787"/>
                  </a:lnTo>
                  <a:lnTo>
                    <a:pt x="2432" y="2821"/>
                  </a:lnTo>
                  <a:lnTo>
                    <a:pt x="2347" y="2838"/>
                  </a:lnTo>
                  <a:lnTo>
                    <a:pt x="2254" y="2855"/>
                  </a:lnTo>
                  <a:lnTo>
                    <a:pt x="2161" y="2855"/>
                  </a:lnTo>
                  <a:lnTo>
                    <a:pt x="526" y="2855"/>
                  </a:lnTo>
                  <a:lnTo>
                    <a:pt x="526" y="2855"/>
                  </a:lnTo>
                  <a:lnTo>
                    <a:pt x="475" y="2863"/>
                  </a:lnTo>
                  <a:lnTo>
                    <a:pt x="424" y="2872"/>
                  </a:lnTo>
                  <a:lnTo>
                    <a:pt x="373" y="2880"/>
                  </a:lnTo>
                  <a:lnTo>
                    <a:pt x="323" y="2897"/>
                  </a:lnTo>
                  <a:lnTo>
                    <a:pt x="230" y="2948"/>
                  </a:lnTo>
                  <a:lnTo>
                    <a:pt x="153" y="3016"/>
                  </a:lnTo>
                  <a:lnTo>
                    <a:pt x="86" y="3092"/>
                  </a:lnTo>
                  <a:lnTo>
                    <a:pt x="43" y="3185"/>
                  </a:lnTo>
                  <a:lnTo>
                    <a:pt x="26" y="3227"/>
                  </a:lnTo>
                  <a:lnTo>
                    <a:pt x="9" y="3278"/>
                  </a:lnTo>
                  <a:lnTo>
                    <a:pt x="1" y="3329"/>
                  </a:lnTo>
                  <a:lnTo>
                    <a:pt x="1" y="3388"/>
                  </a:lnTo>
                  <a:lnTo>
                    <a:pt x="1" y="3388"/>
                  </a:lnTo>
                  <a:lnTo>
                    <a:pt x="1" y="3439"/>
                  </a:lnTo>
                  <a:lnTo>
                    <a:pt x="9" y="3490"/>
                  </a:lnTo>
                  <a:lnTo>
                    <a:pt x="26" y="3541"/>
                  </a:lnTo>
                  <a:lnTo>
                    <a:pt x="43" y="3591"/>
                  </a:lnTo>
                  <a:lnTo>
                    <a:pt x="86" y="3685"/>
                  </a:lnTo>
                  <a:lnTo>
                    <a:pt x="153" y="3761"/>
                  </a:lnTo>
                  <a:lnTo>
                    <a:pt x="230" y="3829"/>
                  </a:lnTo>
                  <a:lnTo>
                    <a:pt x="323" y="3871"/>
                  </a:lnTo>
                  <a:lnTo>
                    <a:pt x="373" y="3896"/>
                  </a:lnTo>
                  <a:lnTo>
                    <a:pt x="424" y="3905"/>
                  </a:lnTo>
                  <a:lnTo>
                    <a:pt x="475" y="3913"/>
                  </a:lnTo>
                  <a:lnTo>
                    <a:pt x="526" y="3913"/>
                  </a:lnTo>
                  <a:lnTo>
                    <a:pt x="526" y="3913"/>
                  </a:lnTo>
                  <a:lnTo>
                    <a:pt x="2203" y="3913"/>
                  </a:lnTo>
                  <a:lnTo>
                    <a:pt x="2203" y="3913"/>
                  </a:lnTo>
                  <a:lnTo>
                    <a:pt x="2398" y="3905"/>
                  </a:lnTo>
                  <a:lnTo>
                    <a:pt x="2584" y="3871"/>
                  </a:lnTo>
                  <a:lnTo>
                    <a:pt x="2770" y="3820"/>
                  </a:lnTo>
                  <a:lnTo>
                    <a:pt x="2948" y="3752"/>
                  </a:lnTo>
                  <a:lnTo>
                    <a:pt x="3118" y="3668"/>
                  </a:lnTo>
                  <a:lnTo>
                    <a:pt x="3278" y="3566"/>
                  </a:lnTo>
                  <a:lnTo>
                    <a:pt x="3422" y="3456"/>
                  </a:lnTo>
                  <a:lnTo>
                    <a:pt x="3558" y="3329"/>
                  </a:lnTo>
                  <a:lnTo>
                    <a:pt x="3685" y="3193"/>
                  </a:lnTo>
                  <a:lnTo>
                    <a:pt x="3795" y="3041"/>
                  </a:lnTo>
                  <a:lnTo>
                    <a:pt x="3888" y="2880"/>
                  </a:lnTo>
                  <a:lnTo>
                    <a:pt x="3973" y="2711"/>
                  </a:lnTo>
                  <a:lnTo>
                    <a:pt x="4032" y="2533"/>
                  </a:lnTo>
                  <a:lnTo>
                    <a:pt x="4083" y="2346"/>
                  </a:lnTo>
                  <a:lnTo>
                    <a:pt x="4108" y="2152"/>
                  </a:lnTo>
                  <a:lnTo>
                    <a:pt x="4125" y="1957"/>
                  </a:lnTo>
                  <a:lnTo>
                    <a:pt x="4125" y="1957"/>
                  </a:lnTo>
                  <a:lnTo>
                    <a:pt x="4117" y="1855"/>
                  </a:lnTo>
                  <a:lnTo>
                    <a:pt x="4108" y="1754"/>
                  </a:lnTo>
                  <a:lnTo>
                    <a:pt x="4083" y="1567"/>
                  </a:lnTo>
                  <a:lnTo>
                    <a:pt x="4032" y="1372"/>
                  </a:lnTo>
                  <a:lnTo>
                    <a:pt x="3964" y="1195"/>
                  </a:lnTo>
                  <a:lnTo>
                    <a:pt x="3888" y="1025"/>
                  </a:lnTo>
                  <a:lnTo>
                    <a:pt x="3787" y="864"/>
                  </a:lnTo>
                  <a:lnTo>
                    <a:pt x="3677" y="712"/>
                  </a:lnTo>
                  <a:lnTo>
                    <a:pt x="3549" y="576"/>
                  </a:lnTo>
                  <a:lnTo>
                    <a:pt x="3406" y="449"/>
                  </a:lnTo>
                  <a:lnTo>
                    <a:pt x="3262" y="331"/>
                  </a:lnTo>
                  <a:lnTo>
                    <a:pt x="3101" y="238"/>
                  </a:lnTo>
                  <a:lnTo>
                    <a:pt x="2923" y="153"/>
                  </a:lnTo>
                  <a:lnTo>
                    <a:pt x="2745" y="85"/>
                  </a:lnTo>
                  <a:lnTo>
                    <a:pt x="2559" y="43"/>
                  </a:lnTo>
                  <a:lnTo>
                    <a:pt x="2364" y="9"/>
                  </a:lnTo>
                  <a:lnTo>
                    <a:pt x="2262" y="0"/>
                  </a:lnTo>
                  <a:lnTo>
                    <a:pt x="2161" y="0"/>
                  </a:lnTo>
                  <a:lnTo>
                    <a:pt x="216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1"/>
            <p:cNvSpPr/>
            <p:nvPr/>
          </p:nvSpPr>
          <p:spPr>
            <a:xfrm>
              <a:off x="6340000" y="360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1"/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extrusionOk="0">
                  <a:moveTo>
                    <a:pt x="8902" y="0"/>
                  </a:move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1"/>
            <p:cNvSpPr/>
            <p:nvPr/>
          </p:nvSpPr>
          <p:spPr>
            <a:xfrm>
              <a:off x="5937275" y="3361000"/>
              <a:ext cx="451875" cy="281625"/>
            </a:xfrm>
            <a:custGeom>
              <a:avLst/>
              <a:gdLst/>
              <a:ahLst/>
              <a:cxnLst/>
              <a:rect l="l" t="t" r="r" b="b"/>
              <a:pathLst>
                <a:path w="18075" h="11265" fill="none" extrusionOk="0">
                  <a:moveTo>
                    <a:pt x="4871" y="10096"/>
                  </a:moveTo>
                  <a:lnTo>
                    <a:pt x="4871" y="10096"/>
                  </a:lnTo>
                  <a:lnTo>
                    <a:pt x="5065" y="10087"/>
                  </a:lnTo>
                  <a:lnTo>
                    <a:pt x="5260" y="10070"/>
                  </a:lnTo>
                  <a:lnTo>
                    <a:pt x="5447" y="10028"/>
                  </a:lnTo>
                  <a:lnTo>
                    <a:pt x="5633" y="9977"/>
                  </a:lnTo>
                  <a:lnTo>
                    <a:pt x="5811" y="9918"/>
                  </a:lnTo>
                  <a:lnTo>
                    <a:pt x="5989" y="9842"/>
                  </a:lnTo>
                  <a:lnTo>
                    <a:pt x="6150" y="9757"/>
                  </a:lnTo>
                  <a:lnTo>
                    <a:pt x="6310" y="9655"/>
                  </a:lnTo>
                  <a:lnTo>
                    <a:pt x="6310" y="9655"/>
                  </a:lnTo>
                  <a:lnTo>
                    <a:pt x="6387" y="9782"/>
                  </a:lnTo>
                  <a:lnTo>
                    <a:pt x="6471" y="9909"/>
                  </a:lnTo>
                  <a:lnTo>
                    <a:pt x="6565" y="10028"/>
                  </a:lnTo>
                  <a:lnTo>
                    <a:pt x="6658" y="10147"/>
                  </a:lnTo>
                  <a:lnTo>
                    <a:pt x="6751" y="10265"/>
                  </a:lnTo>
                  <a:lnTo>
                    <a:pt x="6861" y="10367"/>
                  </a:lnTo>
                  <a:lnTo>
                    <a:pt x="6971" y="10477"/>
                  </a:lnTo>
                  <a:lnTo>
                    <a:pt x="7081" y="10570"/>
                  </a:lnTo>
                  <a:lnTo>
                    <a:pt x="7081" y="10570"/>
                  </a:lnTo>
                  <a:lnTo>
                    <a:pt x="7191" y="10655"/>
                  </a:lnTo>
                  <a:lnTo>
                    <a:pt x="7301" y="10731"/>
                  </a:lnTo>
                  <a:lnTo>
                    <a:pt x="7411" y="10799"/>
                  </a:lnTo>
                  <a:lnTo>
                    <a:pt x="7522" y="10866"/>
                  </a:lnTo>
                  <a:lnTo>
                    <a:pt x="7640" y="10926"/>
                  </a:lnTo>
                  <a:lnTo>
                    <a:pt x="7759" y="10985"/>
                  </a:lnTo>
                  <a:lnTo>
                    <a:pt x="7877" y="11036"/>
                  </a:lnTo>
                  <a:lnTo>
                    <a:pt x="8004" y="11087"/>
                  </a:lnTo>
                  <a:lnTo>
                    <a:pt x="8123" y="11121"/>
                  </a:lnTo>
                  <a:lnTo>
                    <a:pt x="8250" y="11163"/>
                  </a:lnTo>
                  <a:lnTo>
                    <a:pt x="8377" y="11188"/>
                  </a:lnTo>
                  <a:lnTo>
                    <a:pt x="8512" y="11214"/>
                  </a:lnTo>
                  <a:lnTo>
                    <a:pt x="8640" y="11239"/>
                  </a:lnTo>
                  <a:lnTo>
                    <a:pt x="8767" y="11248"/>
                  </a:lnTo>
                  <a:lnTo>
                    <a:pt x="8902" y="11256"/>
                  </a:lnTo>
                  <a:lnTo>
                    <a:pt x="9038" y="11265"/>
                  </a:lnTo>
                  <a:lnTo>
                    <a:pt x="9038" y="11265"/>
                  </a:lnTo>
                  <a:lnTo>
                    <a:pt x="9165" y="11256"/>
                  </a:lnTo>
                  <a:lnTo>
                    <a:pt x="9300" y="11248"/>
                  </a:lnTo>
                  <a:lnTo>
                    <a:pt x="9427" y="11239"/>
                  </a:lnTo>
                  <a:lnTo>
                    <a:pt x="9563" y="11214"/>
                  </a:lnTo>
                  <a:lnTo>
                    <a:pt x="9690" y="11188"/>
                  </a:lnTo>
                  <a:lnTo>
                    <a:pt x="9817" y="11163"/>
                  </a:lnTo>
                  <a:lnTo>
                    <a:pt x="9944" y="11121"/>
                  </a:lnTo>
                  <a:lnTo>
                    <a:pt x="10071" y="11087"/>
                  </a:lnTo>
                  <a:lnTo>
                    <a:pt x="10189" y="11036"/>
                  </a:lnTo>
                  <a:lnTo>
                    <a:pt x="10316" y="10985"/>
                  </a:lnTo>
                  <a:lnTo>
                    <a:pt x="10435" y="10926"/>
                  </a:lnTo>
                  <a:lnTo>
                    <a:pt x="10545" y="10866"/>
                  </a:lnTo>
                  <a:lnTo>
                    <a:pt x="10664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86" y="10570"/>
                  </a:lnTo>
                  <a:lnTo>
                    <a:pt x="10986" y="10570"/>
                  </a:lnTo>
                  <a:lnTo>
                    <a:pt x="11104" y="10477"/>
                  </a:lnTo>
                  <a:lnTo>
                    <a:pt x="11214" y="10367"/>
                  </a:lnTo>
                  <a:lnTo>
                    <a:pt x="11316" y="10265"/>
                  </a:lnTo>
                  <a:lnTo>
                    <a:pt x="11417" y="10147"/>
                  </a:lnTo>
                  <a:lnTo>
                    <a:pt x="11511" y="10028"/>
                  </a:lnTo>
                  <a:lnTo>
                    <a:pt x="11595" y="9909"/>
                  </a:lnTo>
                  <a:lnTo>
                    <a:pt x="11680" y="9782"/>
                  </a:lnTo>
                  <a:lnTo>
                    <a:pt x="11756" y="9655"/>
                  </a:lnTo>
                  <a:lnTo>
                    <a:pt x="11756" y="9655"/>
                  </a:lnTo>
                  <a:lnTo>
                    <a:pt x="11917" y="9757"/>
                  </a:lnTo>
                  <a:lnTo>
                    <a:pt x="12087" y="9842"/>
                  </a:lnTo>
                  <a:lnTo>
                    <a:pt x="12256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70"/>
                  </a:lnTo>
                  <a:lnTo>
                    <a:pt x="13001" y="10087"/>
                  </a:lnTo>
                  <a:lnTo>
                    <a:pt x="13196" y="10096"/>
                  </a:lnTo>
                  <a:lnTo>
                    <a:pt x="13196" y="10096"/>
                  </a:lnTo>
                  <a:lnTo>
                    <a:pt x="13416" y="10087"/>
                  </a:lnTo>
                  <a:lnTo>
                    <a:pt x="13628" y="10062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2"/>
                  </a:lnTo>
                  <a:lnTo>
                    <a:pt x="14602" y="9681"/>
                  </a:lnTo>
                  <a:lnTo>
                    <a:pt x="14771" y="9562"/>
                  </a:lnTo>
                  <a:lnTo>
                    <a:pt x="14924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0" y="8961"/>
                  </a:lnTo>
                  <a:lnTo>
                    <a:pt x="15440" y="8783"/>
                  </a:lnTo>
                  <a:lnTo>
                    <a:pt x="15534" y="8597"/>
                  </a:lnTo>
                  <a:lnTo>
                    <a:pt x="15618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89" y="8173"/>
                  </a:lnTo>
                  <a:lnTo>
                    <a:pt x="16093" y="8139"/>
                  </a:lnTo>
                  <a:lnTo>
                    <a:pt x="16296" y="8080"/>
                  </a:lnTo>
                  <a:lnTo>
                    <a:pt x="16491" y="8004"/>
                  </a:lnTo>
                  <a:lnTo>
                    <a:pt x="16677" y="7919"/>
                  </a:lnTo>
                  <a:lnTo>
                    <a:pt x="16863" y="7818"/>
                  </a:lnTo>
                  <a:lnTo>
                    <a:pt x="17033" y="7699"/>
                  </a:lnTo>
                  <a:lnTo>
                    <a:pt x="17202" y="7563"/>
                  </a:lnTo>
                  <a:lnTo>
                    <a:pt x="17202" y="7563"/>
                  </a:lnTo>
                  <a:lnTo>
                    <a:pt x="17304" y="7470"/>
                  </a:lnTo>
                  <a:lnTo>
                    <a:pt x="17397" y="7369"/>
                  </a:lnTo>
                  <a:lnTo>
                    <a:pt x="17490" y="7267"/>
                  </a:lnTo>
                  <a:lnTo>
                    <a:pt x="17566" y="7157"/>
                  </a:lnTo>
                  <a:lnTo>
                    <a:pt x="17651" y="7047"/>
                  </a:lnTo>
                  <a:lnTo>
                    <a:pt x="17719" y="6928"/>
                  </a:lnTo>
                  <a:lnTo>
                    <a:pt x="17786" y="6810"/>
                  </a:lnTo>
                  <a:lnTo>
                    <a:pt x="17846" y="6691"/>
                  </a:lnTo>
                  <a:lnTo>
                    <a:pt x="17897" y="6564"/>
                  </a:lnTo>
                  <a:lnTo>
                    <a:pt x="17939" y="6437"/>
                  </a:lnTo>
                  <a:lnTo>
                    <a:pt x="17981" y="6310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57" y="5903"/>
                  </a:lnTo>
                  <a:lnTo>
                    <a:pt x="18066" y="5768"/>
                  </a:lnTo>
                  <a:lnTo>
                    <a:pt x="18074" y="5632"/>
                  </a:lnTo>
                  <a:lnTo>
                    <a:pt x="18074" y="5632"/>
                  </a:lnTo>
                  <a:lnTo>
                    <a:pt x="18066" y="5488"/>
                  </a:lnTo>
                  <a:lnTo>
                    <a:pt x="18057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81" y="4955"/>
                  </a:lnTo>
                  <a:lnTo>
                    <a:pt x="17939" y="4819"/>
                  </a:lnTo>
                  <a:lnTo>
                    <a:pt x="17897" y="4692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19" y="4328"/>
                  </a:lnTo>
                  <a:lnTo>
                    <a:pt x="17651" y="4218"/>
                  </a:lnTo>
                  <a:lnTo>
                    <a:pt x="17566" y="4099"/>
                  </a:lnTo>
                  <a:lnTo>
                    <a:pt x="17490" y="3998"/>
                  </a:lnTo>
                  <a:lnTo>
                    <a:pt x="17397" y="3896"/>
                  </a:lnTo>
                  <a:lnTo>
                    <a:pt x="17304" y="3795"/>
                  </a:lnTo>
                  <a:lnTo>
                    <a:pt x="17202" y="3701"/>
                  </a:lnTo>
                  <a:lnTo>
                    <a:pt x="17202" y="3701"/>
                  </a:lnTo>
                  <a:lnTo>
                    <a:pt x="17033" y="3566"/>
                  </a:lnTo>
                  <a:lnTo>
                    <a:pt x="16863" y="3447"/>
                  </a:lnTo>
                  <a:lnTo>
                    <a:pt x="16677" y="3346"/>
                  </a:lnTo>
                  <a:lnTo>
                    <a:pt x="16491" y="3253"/>
                  </a:lnTo>
                  <a:lnTo>
                    <a:pt x="16287" y="3176"/>
                  </a:lnTo>
                  <a:lnTo>
                    <a:pt x="16093" y="3125"/>
                  </a:lnTo>
                  <a:lnTo>
                    <a:pt x="15881" y="3083"/>
                  </a:lnTo>
                  <a:lnTo>
                    <a:pt x="15678" y="3058"/>
                  </a:lnTo>
                  <a:lnTo>
                    <a:pt x="15678" y="3058"/>
                  </a:lnTo>
                  <a:lnTo>
                    <a:pt x="15618" y="2897"/>
                  </a:lnTo>
                  <a:lnTo>
                    <a:pt x="15559" y="2727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296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0"/>
                  </a:lnTo>
                  <a:lnTo>
                    <a:pt x="14949" y="1880"/>
                  </a:lnTo>
                  <a:lnTo>
                    <a:pt x="14856" y="1796"/>
                  </a:lnTo>
                  <a:lnTo>
                    <a:pt x="14763" y="1720"/>
                  </a:lnTo>
                  <a:lnTo>
                    <a:pt x="14661" y="1652"/>
                  </a:lnTo>
                  <a:lnTo>
                    <a:pt x="14568" y="1584"/>
                  </a:lnTo>
                  <a:lnTo>
                    <a:pt x="14458" y="1525"/>
                  </a:lnTo>
                  <a:lnTo>
                    <a:pt x="14356" y="1465"/>
                  </a:lnTo>
                  <a:lnTo>
                    <a:pt x="14246" y="1415"/>
                  </a:lnTo>
                  <a:lnTo>
                    <a:pt x="14136" y="1364"/>
                  </a:lnTo>
                  <a:lnTo>
                    <a:pt x="14026" y="1330"/>
                  </a:lnTo>
                  <a:lnTo>
                    <a:pt x="13907" y="1288"/>
                  </a:lnTo>
                  <a:lnTo>
                    <a:pt x="13797" y="1262"/>
                  </a:lnTo>
                  <a:lnTo>
                    <a:pt x="13679" y="1237"/>
                  </a:lnTo>
                  <a:lnTo>
                    <a:pt x="13560" y="1220"/>
                  </a:lnTo>
                  <a:lnTo>
                    <a:pt x="13442" y="1203"/>
                  </a:lnTo>
                  <a:lnTo>
                    <a:pt x="13323" y="1194"/>
                  </a:lnTo>
                  <a:lnTo>
                    <a:pt x="13196" y="1194"/>
                  </a:lnTo>
                  <a:lnTo>
                    <a:pt x="13196" y="1194"/>
                  </a:lnTo>
                  <a:lnTo>
                    <a:pt x="13001" y="1194"/>
                  </a:lnTo>
                  <a:lnTo>
                    <a:pt x="12815" y="1220"/>
                  </a:lnTo>
                  <a:lnTo>
                    <a:pt x="12629" y="1254"/>
                  </a:lnTo>
                  <a:lnTo>
                    <a:pt x="12442" y="1305"/>
                  </a:lnTo>
                  <a:lnTo>
                    <a:pt x="12264" y="1364"/>
                  </a:lnTo>
                  <a:lnTo>
                    <a:pt x="12095" y="1440"/>
                  </a:lnTo>
                  <a:lnTo>
                    <a:pt x="11926" y="1525"/>
                  </a:lnTo>
                  <a:lnTo>
                    <a:pt x="11765" y="1626"/>
                  </a:lnTo>
                  <a:lnTo>
                    <a:pt x="11765" y="1626"/>
                  </a:lnTo>
                  <a:lnTo>
                    <a:pt x="11689" y="1491"/>
                  </a:lnTo>
                  <a:lnTo>
                    <a:pt x="11612" y="1364"/>
                  </a:lnTo>
                  <a:lnTo>
                    <a:pt x="11519" y="1245"/>
                  </a:lnTo>
                  <a:lnTo>
                    <a:pt x="11426" y="1127"/>
                  </a:lnTo>
                  <a:lnTo>
                    <a:pt x="11324" y="1008"/>
                  </a:lnTo>
                  <a:lnTo>
                    <a:pt x="11223" y="898"/>
                  </a:lnTo>
                  <a:lnTo>
                    <a:pt x="11113" y="796"/>
                  </a:lnTo>
                  <a:lnTo>
                    <a:pt x="10994" y="695"/>
                  </a:lnTo>
                  <a:lnTo>
                    <a:pt x="10994" y="695"/>
                  </a:lnTo>
                  <a:lnTo>
                    <a:pt x="10892" y="610"/>
                  </a:lnTo>
                  <a:lnTo>
                    <a:pt x="10782" y="534"/>
                  </a:lnTo>
                  <a:lnTo>
                    <a:pt x="10672" y="466"/>
                  </a:lnTo>
                  <a:lnTo>
                    <a:pt x="10554" y="398"/>
                  </a:lnTo>
                  <a:lnTo>
                    <a:pt x="10435" y="339"/>
                  </a:lnTo>
                  <a:lnTo>
                    <a:pt x="10316" y="280"/>
                  </a:lnTo>
                  <a:lnTo>
                    <a:pt x="10198" y="229"/>
                  </a:lnTo>
                  <a:lnTo>
                    <a:pt x="10071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0" y="68"/>
                  </a:lnTo>
                  <a:lnTo>
                    <a:pt x="9563" y="43"/>
                  </a:lnTo>
                  <a:lnTo>
                    <a:pt x="9436" y="26"/>
                  </a:lnTo>
                  <a:lnTo>
                    <a:pt x="9300" y="9"/>
                  </a:lnTo>
                  <a:lnTo>
                    <a:pt x="9165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02" y="0"/>
                  </a:lnTo>
                  <a:lnTo>
                    <a:pt x="8767" y="9"/>
                  </a:lnTo>
                  <a:lnTo>
                    <a:pt x="8640" y="26"/>
                  </a:lnTo>
                  <a:lnTo>
                    <a:pt x="8504" y="43"/>
                  </a:lnTo>
                  <a:lnTo>
                    <a:pt x="8377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7996" y="178"/>
                  </a:lnTo>
                  <a:lnTo>
                    <a:pt x="7869" y="229"/>
                  </a:lnTo>
                  <a:lnTo>
                    <a:pt x="7750" y="280"/>
                  </a:lnTo>
                  <a:lnTo>
                    <a:pt x="7632" y="339"/>
                  </a:lnTo>
                  <a:lnTo>
                    <a:pt x="7513" y="398"/>
                  </a:lnTo>
                  <a:lnTo>
                    <a:pt x="7403" y="466"/>
                  </a:lnTo>
                  <a:lnTo>
                    <a:pt x="7293" y="534"/>
                  </a:lnTo>
                  <a:lnTo>
                    <a:pt x="7183" y="610"/>
                  </a:lnTo>
                  <a:lnTo>
                    <a:pt x="7073" y="695"/>
                  </a:lnTo>
                  <a:lnTo>
                    <a:pt x="7073" y="695"/>
                  </a:lnTo>
                  <a:lnTo>
                    <a:pt x="6963" y="796"/>
                  </a:lnTo>
                  <a:lnTo>
                    <a:pt x="6852" y="898"/>
                  </a:lnTo>
                  <a:lnTo>
                    <a:pt x="6742" y="1008"/>
                  </a:lnTo>
                  <a:lnTo>
                    <a:pt x="6641" y="1127"/>
                  </a:lnTo>
                  <a:lnTo>
                    <a:pt x="6548" y="1245"/>
                  </a:lnTo>
                  <a:lnTo>
                    <a:pt x="6463" y="1364"/>
                  </a:lnTo>
                  <a:lnTo>
                    <a:pt x="6378" y="1491"/>
                  </a:lnTo>
                  <a:lnTo>
                    <a:pt x="6302" y="1626"/>
                  </a:lnTo>
                  <a:lnTo>
                    <a:pt x="6302" y="1626"/>
                  </a:lnTo>
                  <a:lnTo>
                    <a:pt x="6141" y="1525"/>
                  </a:lnTo>
                  <a:lnTo>
                    <a:pt x="5980" y="1440"/>
                  </a:lnTo>
                  <a:lnTo>
                    <a:pt x="5802" y="1364"/>
                  </a:lnTo>
                  <a:lnTo>
                    <a:pt x="5624" y="1305"/>
                  </a:lnTo>
                  <a:lnTo>
                    <a:pt x="5438" y="1254"/>
                  </a:lnTo>
                  <a:lnTo>
                    <a:pt x="5252" y="1220"/>
                  </a:lnTo>
                  <a:lnTo>
                    <a:pt x="5065" y="1194"/>
                  </a:lnTo>
                  <a:lnTo>
                    <a:pt x="4871" y="1194"/>
                  </a:lnTo>
                  <a:lnTo>
                    <a:pt x="4871" y="1194"/>
                  </a:lnTo>
                  <a:lnTo>
                    <a:pt x="4752" y="1194"/>
                  </a:lnTo>
                  <a:lnTo>
                    <a:pt x="4634" y="1203"/>
                  </a:lnTo>
                  <a:lnTo>
                    <a:pt x="4506" y="1220"/>
                  </a:lnTo>
                  <a:lnTo>
                    <a:pt x="4388" y="1237"/>
                  </a:lnTo>
                  <a:lnTo>
                    <a:pt x="4278" y="1262"/>
                  </a:lnTo>
                  <a:lnTo>
                    <a:pt x="4159" y="1288"/>
                  </a:lnTo>
                  <a:lnTo>
                    <a:pt x="4041" y="1330"/>
                  </a:lnTo>
                  <a:lnTo>
                    <a:pt x="3931" y="1364"/>
                  </a:lnTo>
                  <a:lnTo>
                    <a:pt x="3820" y="1415"/>
                  </a:lnTo>
                  <a:lnTo>
                    <a:pt x="3710" y="1465"/>
                  </a:lnTo>
                  <a:lnTo>
                    <a:pt x="3609" y="1525"/>
                  </a:lnTo>
                  <a:lnTo>
                    <a:pt x="3507" y="1584"/>
                  </a:lnTo>
                  <a:lnTo>
                    <a:pt x="3405" y="1652"/>
                  </a:lnTo>
                  <a:lnTo>
                    <a:pt x="3304" y="1720"/>
                  </a:lnTo>
                  <a:lnTo>
                    <a:pt x="3211" y="1796"/>
                  </a:lnTo>
                  <a:lnTo>
                    <a:pt x="3126" y="1880"/>
                  </a:lnTo>
                  <a:lnTo>
                    <a:pt x="3126" y="1880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0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7"/>
                  </a:lnTo>
                  <a:lnTo>
                    <a:pt x="2448" y="2897"/>
                  </a:lnTo>
                  <a:lnTo>
                    <a:pt x="2398" y="3058"/>
                  </a:lnTo>
                  <a:lnTo>
                    <a:pt x="2398" y="3058"/>
                  </a:lnTo>
                  <a:lnTo>
                    <a:pt x="2271" y="3075"/>
                  </a:lnTo>
                  <a:lnTo>
                    <a:pt x="2144" y="3092"/>
                  </a:lnTo>
                  <a:lnTo>
                    <a:pt x="2025" y="3109"/>
                  </a:lnTo>
                  <a:lnTo>
                    <a:pt x="1906" y="3142"/>
                  </a:lnTo>
                  <a:lnTo>
                    <a:pt x="1788" y="3176"/>
                  </a:lnTo>
                  <a:lnTo>
                    <a:pt x="1678" y="3219"/>
                  </a:lnTo>
                  <a:lnTo>
                    <a:pt x="1568" y="3261"/>
                  </a:lnTo>
                  <a:lnTo>
                    <a:pt x="1458" y="3312"/>
                  </a:lnTo>
                  <a:lnTo>
                    <a:pt x="1347" y="3363"/>
                  </a:lnTo>
                  <a:lnTo>
                    <a:pt x="1246" y="3422"/>
                  </a:lnTo>
                  <a:lnTo>
                    <a:pt x="1144" y="3490"/>
                  </a:lnTo>
                  <a:lnTo>
                    <a:pt x="1051" y="3557"/>
                  </a:lnTo>
                  <a:lnTo>
                    <a:pt x="958" y="3625"/>
                  </a:lnTo>
                  <a:lnTo>
                    <a:pt x="865" y="3701"/>
                  </a:lnTo>
                  <a:lnTo>
                    <a:pt x="780" y="3786"/>
                  </a:lnTo>
                  <a:lnTo>
                    <a:pt x="695" y="3871"/>
                  </a:lnTo>
                  <a:lnTo>
                    <a:pt x="619" y="3955"/>
                  </a:lnTo>
                  <a:lnTo>
                    <a:pt x="543" y="4049"/>
                  </a:lnTo>
                  <a:lnTo>
                    <a:pt x="467" y="4142"/>
                  </a:lnTo>
                  <a:lnTo>
                    <a:pt x="407" y="4243"/>
                  </a:lnTo>
                  <a:lnTo>
                    <a:pt x="340" y="4345"/>
                  </a:lnTo>
                  <a:lnTo>
                    <a:pt x="289" y="4447"/>
                  </a:lnTo>
                  <a:lnTo>
                    <a:pt x="229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02" y="4896"/>
                  </a:lnTo>
                  <a:lnTo>
                    <a:pt x="77" y="5014"/>
                  </a:lnTo>
                  <a:lnTo>
                    <a:pt x="43" y="5133"/>
                  </a:lnTo>
                  <a:lnTo>
                    <a:pt x="26" y="5251"/>
                  </a:lnTo>
                  <a:lnTo>
                    <a:pt x="9" y="5378"/>
                  </a:lnTo>
                  <a:lnTo>
                    <a:pt x="1" y="5505"/>
                  </a:lnTo>
                  <a:lnTo>
                    <a:pt x="1" y="5632"/>
                  </a:lnTo>
                  <a:lnTo>
                    <a:pt x="1" y="5632"/>
                  </a:lnTo>
                  <a:lnTo>
                    <a:pt x="1" y="5768"/>
                  </a:lnTo>
                  <a:lnTo>
                    <a:pt x="9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85" y="6310"/>
                  </a:lnTo>
                  <a:lnTo>
                    <a:pt x="128" y="6437"/>
                  </a:lnTo>
                  <a:lnTo>
                    <a:pt x="170" y="6564"/>
                  </a:lnTo>
                  <a:lnTo>
                    <a:pt x="229" y="6691"/>
                  </a:lnTo>
                  <a:lnTo>
                    <a:pt x="289" y="6810"/>
                  </a:lnTo>
                  <a:lnTo>
                    <a:pt x="348" y="6928"/>
                  </a:lnTo>
                  <a:lnTo>
                    <a:pt x="424" y="7047"/>
                  </a:lnTo>
                  <a:lnTo>
                    <a:pt x="500" y="7157"/>
                  </a:lnTo>
                  <a:lnTo>
                    <a:pt x="585" y="7267"/>
                  </a:lnTo>
                  <a:lnTo>
                    <a:pt x="670" y="7369"/>
                  </a:lnTo>
                  <a:lnTo>
                    <a:pt x="771" y="7470"/>
                  </a:lnTo>
                  <a:lnTo>
                    <a:pt x="873" y="7563"/>
                  </a:lnTo>
                  <a:lnTo>
                    <a:pt x="873" y="7563"/>
                  </a:lnTo>
                  <a:lnTo>
                    <a:pt x="1034" y="7699"/>
                  </a:lnTo>
                  <a:lnTo>
                    <a:pt x="1203" y="7818"/>
                  </a:lnTo>
                  <a:lnTo>
                    <a:pt x="1390" y="7919"/>
                  </a:lnTo>
                  <a:lnTo>
                    <a:pt x="1576" y="8004"/>
                  </a:lnTo>
                  <a:lnTo>
                    <a:pt x="1771" y="8080"/>
                  </a:lnTo>
                  <a:lnTo>
                    <a:pt x="1974" y="8139"/>
                  </a:lnTo>
                  <a:lnTo>
                    <a:pt x="2177" y="8173"/>
                  </a:lnTo>
                  <a:lnTo>
                    <a:pt x="2389" y="8199"/>
                  </a:lnTo>
                  <a:lnTo>
                    <a:pt x="2389" y="8199"/>
                  </a:lnTo>
                  <a:lnTo>
                    <a:pt x="2448" y="8402"/>
                  </a:lnTo>
                  <a:lnTo>
                    <a:pt x="2533" y="8597"/>
                  </a:lnTo>
                  <a:lnTo>
                    <a:pt x="2626" y="8783"/>
                  </a:lnTo>
                  <a:lnTo>
                    <a:pt x="2736" y="8961"/>
                  </a:lnTo>
                  <a:lnTo>
                    <a:pt x="2863" y="9122"/>
                  </a:lnTo>
                  <a:lnTo>
                    <a:pt x="2999" y="9283"/>
                  </a:lnTo>
                  <a:lnTo>
                    <a:pt x="3143" y="9427"/>
                  </a:lnTo>
                  <a:lnTo>
                    <a:pt x="3304" y="9562"/>
                  </a:lnTo>
                  <a:lnTo>
                    <a:pt x="3473" y="9681"/>
                  </a:lnTo>
                  <a:lnTo>
                    <a:pt x="3651" y="9782"/>
                  </a:lnTo>
                  <a:lnTo>
                    <a:pt x="3837" y="9876"/>
                  </a:lnTo>
                  <a:lnTo>
                    <a:pt x="4032" y="9952"/>
                  </a:lnTo>
                  <a:lnTo>
                    <a:pt x="4235" y="10011"/>
                  </a:lnTo>
                  <a:lnTo>
                    <a:pt x="4439" y="10062"/>
                  </a:lnTo>
                  <a:lnTo>
                    <a:pt x="4650" y="10087"/>
                  </a:lnTo>
                  <a:lnTo>
                    <a:pt x="4871" y="10096"/>
                  </a:lnTo>
                  <a:lnTo>
                    <a:pt x="4871" y="100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1"/>
            <p:cNvSpPr/>
            <p:nvPr/>
          </p:nvSpPr>
          <p:spPr>
            <a:xfrm>
              <a:off x="6059025" y="361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7" name="Google Shape;5177;p31"/>
          <p:cNvGrpSpPr/>
          <p:nvPr/>
        </p:nvGrpSpPr>
        <p:grpSpPr>
          <a:xfrm>
            <a:off x="2673805" y="1501638"/>
            <a:ext cx="451875" cy="451650"/>
            <a:chOff x="4736525" y="238125"/>
            <a:chExt cx="451875" cy="451650"/>
          </a:xfrm>
        </p:grpSpPr>
        <p:sp>
          <p:nvSpPr>
            <p:cNvPr id="5178" name="Google Shape;5178;p31"/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84" y="1"/>
                  </a:move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1"/>
            <p:cNvSpPr/>
            <p:nvPr/>
          </p:nvSpPr>
          <p:spPr>
            <a:xfrm>
              <a:off x="4922875" y="58387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83"/>
                  </a:moveTo>
                  <a:lnTo>
                    <a:pt x="2236" y="483"/>
                  </a:lnTo>
                  <a:lnTo>
                    <a:pt x="2117" y="314"/>
                  </a:lnTo>
                  <a:lnTo>
                    <a:pt x="2050" y="229"/>
                  </a:lnTo>
                  <a:lnTo>
                    <a:pt x="1973" y="161"/>
                  </a:lnTo>
                  <a:lnTo>
                    <a:pt x="1889" y="94"/>
                  </a:lnTo>
                  <a:lnTo>
                    <a:pt x="1804" y="43"/>
                  </a:lnTo>
                  <a:lnTo>
                    <a:pt x="1753" y="26"/>
                  </a:lnTo>
                  <a:lnTo>
                    <a:pt x="1702" y="17"/>
                  </a:lnTo>
                  <a:lnTo>
                    <a:pt x="1643" y="9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9"/>
                  </a:lnTo>
                  <a:lnTo>
                    <a:pt x="1474" y="17"/>
                  </a:lnTo>
                  <a:lnTo>
                    <a:pt x="1423" y="26"/>
                  </a:lnTo>
                  <a:lnTo>
                    <a:pt x="1372" y="43"/>
                  </a:lnTo>
                  <a:lnTo>
                    <a:pt x="1279" y="94"/>
                  </a:lnTo>
                  <a:lnTo>
                    <a:pt x="1203" y="161"/>
                  </a:lnTo>
                  <a:lnTo>
                    <a:pt x="1126" y="229"/>
                  </a:lnTo>
                  <a:lnTo>
                    <a:pt x="1059" y="314"/>
                  </a:lnTo>
                  <a:lnTo>
                    <a:pt x="940" y="483"/>
                  </a:lnTo>
                  <a:lnTo>
                    <a:pt x="940" y="483"/>
                  </a:lnTo>
                  <a:lnTo>
                    <a:pt x="745" y="780"/>
                  </a:lnTo>
                  <a:lnTo>
                    <a:pt x="551" y="1118"/>
                  </a:lnTo>
                  <a:lnTo>
                    <a:pt x="551" y="1118"/>
                  </a:lnTo>
                  <a:lnTo>
                    <a:pt x="423" y="1364"/>
                  </a:lnTo>
                  <a:lnTo>
                    <a:pt x="313" y="1593"/>
                  </a:lnTo>
                  <a:lnTo>
                    <a:pt x="220" y="1805"/>
                  </a:lnTo>
                  <a:lnTo>
                    <a:pt x="136" y="1999"/>
                  </a:lnTo>
                  <a:lnTo>
                    <a:pt x="76" y="2186"/>
                  </a:lnTo>
                  <a:lnTo>
                    <a:pt x="34" y="2355"/>
                  </a:lnTo>
                  <a:lnTo>
                    <a:pt x="8" y="2507"/>
                  </a:lnTo>
                  <a:lnTo>
                    <a:pt x="0" y="2651"/>
                  </a:lnTo>
                  <a:lnTo>
                    <a:pt x="0" y="2651"/>
                  </a:lnTo>
                  <a:lnTo>
                    <a:pt x="8" y="2812"/>
                  </a:lnTo>
                  <a:lnTo>
                    <a:pt x="34" y="2973"/>
                  </a:lnTo>
                  <a:lnTo>
                    <a:pt x="68" y="3126"/>
                  </a:lnTo>
                  <a:lnTo>
                    <a:pt x="127" y="3270"/>
                  </a:lnTo>
                  <a:lnTo>
                    <a:pt x="195" y="3405"/>
                  </a:lnTo>
                  <a:lnTo>
                    <a:pt x="271" y="3541"/>
                  </a:lnTo>
                  <a:lnTo>
                    <a:pt x="364" y="3659"/>
                  </a:lnTo>
                  <a:lnTo>
                    <a:pt x="466" y="3769"/>
                  </a:lnTo>
                  <a:lnTo>
                    <a:pt x="576" y="3880"/>
                  </a:lnTo>
                  <a:lnTo>
                    <a:pt x="703" y="3964"/>
                  </a:lnTo>
                  <a:lnTo>
                    <a:pt x="830" y="4049"/>
                  </a:lnTo>
                  <a:lnTo>
                    <a:pt x="966" y="4117"/>
                  </a:lnTo>
                  <a:lnTo>
                    <a:pt x="1118" y="4167"/>
                  </a:lnTo>
                  <a:lnTo>
                    <a:pt x="1270" y="4210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53" y="4227"/>
                  </a:lnTo>
                  <a:lnTo>
                    <a:pt x="1906" y="4210"/>
                  </a:lnTo>
                  <a:lnTo>
                    <a:pt x="2058" y="4167"/>
                  </a:lnTo>
                  <a:lnTo>
                    <a:pt x="2202" y="4117"/>
                  </a:lnTo>
                  <a:lnTo>
                    <a:pt x="2346" y="4049"/>
                  </a:lnTo>
                  <a:lnTo>
                    <a:pt x="2473" y="3964"/>
                  </a:lnTo>
                  <a:lnTo>
                    <a:pt x="2600" y="3880"/>
                  </a:lnTo>
                  <a:lnTo>
                    <a:pt x="2710" y="3769"/>
                  </a:lnTo>
                  <a:lnTo>
                    <a:pt x="2812" y="3659"/>
                  </a:lnTo>
                  <a:lnTo>
                    <a:pt x="2905" y="3541"/>
                  </a:lnTo>
                  <a:lnTo>
                    <a:pt x="2981" y="3405"/>
                  </a:lnTo>
                  <a:lnTo>
                    <a:pt x="3049" y="3270"/>
                  </a:lnTo>
                  <a:lnTo>
                    <a:pt x="3100" y="3126"/>
                  </a:lnTo>
                  <a:lnTo>
                    <a:pt x="3142" y="2973"/>
                  </a:lnTo>
                  <a:lnTo>
                    <a:pt x="3168" y="2812"/>
                  </a:lnTo>
                  <a:lnTo>
                    <a:pt x="3176" y="2651"/>
                  </a:lnTo>
                  <a:lnTo>
                    <a:pt x="3176" y="2651"/>
                  </a:lnTo>
                  <a:lnTo>
                    <a:pt x="3168" y="2507"/>
                  </a:lnTo>
                  <a:lnTo>
                    <a:pt x="3142" y="2355"/>
                  </a:lnTo>
                  <a:lnTo>
                    <a:pt x="3100" y="2186"/>
                  </a:lnTo>
                  <a:lnTo>
                    <a:pt x="3032" y="1999"/>
                  </a:lnTo>
                  <a:lnTo>
                    <a:pt x="2956" y="1805"/>
                  </a:lnTo>
                  <a:lnTo>
                    <a:pt x="2863" y="1593"/>
                  </a:lnTo>
                  <a:lnTo>
                    <a:pt x="2753" y="1364"/>
                  </a:lnTo>
                  <a:lnTo>
                    <a:pt x="2617" y="1118"/>
                  </a:lnTo>
                  <a:lnTo>
                    <a:pt x="2617" y="1118"/>
                  </a:lnTo>
                  <a:lnTo>
                    <a:pt x="2422" y="780"/>
                  </a:lnTo>
                  <a:lnTo>
                    <a:pt x="2236" y="483"/>
                  </a:lnTo>
                  <a:lnTo>
                    <a:pt x="2236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1"/>
            <p:cNvSpPr/>
            <p:nvPr/>
          </p:nvSpPr>
          <p:spPr>
            <a:xfrm>
              <a:off x="4978750" y="59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1"/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1"/>
            <p:cNvSpPr/>
            <p:nvPr/>
          </p:nvSpPr>
          <p:spPr>
            <a:xfrm>
              <a:off x="478692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83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4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4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5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5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0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3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1"/>
            <p:cNvSpPr/>
            <p:nvPr/>
          </p:nvSpPr>
          <p:spPr>
            <a:xfrm>
              <a:off x="484282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1"/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34" y="1"/>
                  </a:move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1"/>
            <p:cNvSpPr/>
            <p:nvPr/>
          </p:nvSpPr>
          <p:spPr>
            <a:xfrm>
              <a:off x="5058575" y="503625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7" y="483"/>
                  </a:moveTo>
                  <a:lnTo>
                    <a:pt x="2237" y="483"/>
                  </a:lnTo>
                  <a:lnTo>
                    <a:pt x="2118" y="314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98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4" y="1"/>
                  </a:lnTo>
                  <a:lnTo>
                    <a:pt x="1475" y="9"/>
                  </a:lnTo>
                  <a:lnTo>
                    <a:pt x="1424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4" y="153"/>
                  </a:lnTo>
                  <a:lnTo>
                    <a:pt x="1136" y="229"/>
                  </a:lnTo>
                  <a:lnTo>
                    <a:pt x="1068" y="314"/>
                  </a:lnTo>
                  <a:lnTo>
                    <a:pt x="941" y="483"/>
                  </a:lnTo>
                  <a:lnTo>
                    <a:pt x="941" y="483"/>
                  </a:lnTo>
                  <a:lnTo>
                    <a:pt x="755" y="780"/>
                  </a:lnTo>
                  <a:lnTo>
                    <a:pt x="560" y="1110"/>
                  </a:lnTo>
                  <a:lnTo>
                    <a:pt x="560" y="1110"/>
                  </a:lnTo>
                  <a:lnTo>
                    <a:pt x="433" y="1356"/>
                  </a:lnTo>
                  <a:lnTo>
                    <a:pt x="314" y="1584"/>
                  </a:lnTo>
                  <a:lnTo>
                    <a:pt x="221" y="1805"/>
                  </a:lnTo>
                  <a:lnTo>
                    <a:pt x="145" y="1999"/>
                  </a:lnTo>
                  <a:lnTo>
                    <a:pt x="86" y="2186"/>
                  </a:lnTo>
                  <a:lnTo>
                    <a:pt x="35" y="2355"/>
                  </a:lnTo>
                  <a:lnTo>
                    <a:pt x="9" y="2508"/>
                  </a:lnTo>
                  <a:lnTo>
                    <a:pt x="1" y="2652"/>
                  </a:lnTo>
                  <a:lnTo>
                    <a:pt x="1" y="2652"/>
                  </a:lnTo>
                  <a:lnTo>
                    <a:pt x="9" y="2812"/>
                  </a:lnTo>
                  <a:lnTo>
                    <a:pt x="35" y="2965"/>
                  </a:lnTo>
                  <a:lnTo>
                    <a:pt x="77" y="3117"/>
                  </a:lnTo>
                  <a:lnTo>
                    <a:pt x="128" y="3270"/>
                  </a:lnTo>
                  <a:lnTo>
                    <a:pt x="196" y="3405"/>
                  </a:lnTo>
                  <a:lnTo>
                    <a:pt x="272" y="3532"/>
                  </a:lnTo>
                  <a:lnTo>
                    <a:pt x="365" y="3659"/>
                  </a:lnTo>
                  <a:lnTo>
                    <a:pt x="467" y="3770"/>
                  </a:lnTo>
                  <a:lnTo>
                    <a:pt x="585" y="3871"/>
                  </a:lnTo>
                  <a:lnTo>
                    <a:pt x="704" y="3964"/>
                  </a:lnTo>
                  <a:lnTo>
                    <a:pt x="839" y="4041"/>
                  </a:lnTo>
                  <a:lnTo>
                    <a:pt x="975" y="4108"/>
                  </a:lnTo>
                  <a:lnTo>
                    <a:pt x="1119" y="4168"/>
                  </a:lnTo>
                  <a:lnTo>
                    <a:pt x="1271" y="4201"/>
                  </a:lnTo>
                  <a:lnTo>
                    <a:pt x="1432" y="4227"/>
                  </a:lnTo>
                  <a:lnTo>
                    <a:pt x="1593" y="4235"/>
                  </a:lnTo>
                  <a:lnTo>
                    <a:pt x="1593" y="4235"/>
                  </a:lnTo>
                  <a:lnTo>
                    <a:pt x="1754" y="4227"/>
                  </a:lnTo>
                  <a:lnTo>
                    <a:pt x="1915" y="4201"/>
                  </a:lnTo>
                  <a:lnTo>
                    <a:pt x="2067" y="4168"/>
                  </a:lnTo>
                  <a:lnTo>
                    <a:pt x="2211" y="4108"/>
                  </a:lnTo>
                  <a:lnTo>
                    <a:pt x="2347" y="4041"/>
                  </a:lnTo>
                  <a:lnTo>
                    <a:pt x="2482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21" y="3659"/>
                  </a:lnTo>
                  <a:lnTo>
                    <a:pt x="2906" y="3532"/>
                  </a:lnTo>
                  <a:lnTo>
                    <a:pt x="2991" y="3405"/>
                  </a:lnTo>
                  <a:lnTo>
                    <a:pt x="3058" y="3270"/>
                  </a:lnTo>
                  <a:lnTo>
                    <a:pt x="3109" y="3117"/>
                  </a:lnTo>
                  <a:lnTo>
                    <a:pt x="3151" y="2965"/>
                  </a:lnTo>
                  <a:lnTo>
                    <a:pt x="3168" y="2812"/>
                  </a:lnTo>
                  <a:lnTo>
                    <a:pt x="3177" y="2652"/>
                  </a:lnTo>
                  <a:lnTo>
                    <a:pt x="3177" y="2652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1" y="2186"/>
                  </a:lnTo>
                  <a:lnTo>
                    <a:pt x="3041" y="1999"/>
                  </a:lnTo>
                  <a:lnTo>
                    <a:pt x="2965" y="1805"/>
                  </a:lnTo>
                  <a:lnTo>
                    <a:pt x="2864" y="1584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2" y="780"/>
                  </a:lnTo>
                  <a:lnTo>
                    <a:pt x="2237" y="483"/>
                  </a:lnTo>
                  <a:lnTo>
                    <a:pt x="2237" y="48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1"/>
            <p:cNvSpPr/>
            <p:nvPr/>
          </p:nvSpPr>
          <p:spPr>
            <a:xfrm>
              <a:off x="5114475" y="51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1"/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extrusionOk="0">
                  <a:moveTo>
                    <a:pt x="8911" y="0"/>
                  </a:move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1"/>
            <p:cNvSpPr/>
            <p:nvPr/>
          </p:nvSpPr>
          <p:spPr>
            <a:xfrm>
              <a:off x="4736525" y="238125"/>
              <a:ext cx="451875" cy="281400"/>
            </a:xfrm>
            <a:custGeom>
              <a:avLst/>
              <a:gdLst/>
              <a:ahLst/>
              <a:cxnLst/>
              <a:rect l="l" t="t" r="r" b="b"/>
              <a:pathLst>
                <a:path w="18075" h="11256" fill="none" extrusionOk="0">
                  <a:moveTo>
                    <a:pt x="17202" y="3693"/>
                  </a:moveTo>
                  <a:lnTo>
                    <a:pt x="17202" y="3693"/>
                  </a:lnTo>
                  <a:lnTo>
                    <a:pt x="17041" y="3557"/>
                  </a:lnTo>
                  <a:lnTo>
                    <a:pt x="16863" y="3439"/>
                  </a:lnTo>
                  <a:lnTo>
                    <a:pt x="16686" y="3337"/>
                  </a:lnTo>
                  <a:lnTo>
                    <a:pt x="16491" y="3252"/>
                  </a:lnTo>
                  <a:lnTo>
                    <a:pt x="16296" y="3176"/>
                  </a:lnTo>
                  <a:lnTo>
                    <a:pt x="16093" y="3117"/>
                  </a:lnTo>
                  <a:lnTo>
                    <a:pt x="15890" y="3083"/>
                  </a:lnTo>
                  <a:lnTo>
                    <a:pt x="15678" y="3057"/>
                  </a:lnTo>
                  <a:lnTo>
                    <a:pt x="15678" y="3057"/>
                  </a:lnTo>
                  <a:lnTo>
                    <a:pt x="15627" y="2888"/>
                  </a:lnTo>
                  <a:lnTo>
                    <a:pt x="15559" y="2727"/>
                  </a:lnTo>
                  <a:lnTo>
                    <a:pt x="15491" y="2566"/>
                  </a:lnTo>
                  <a:lnTo>
                    <a:pt x="15398" y="2414"/>
                  </a:lnTo>
                  <a:lnTo>
                    <a:pt x="15305" y="2270"/>
                  </a:lnTo>
                  <a:lnTo>
                    <a:pt x="15195" y="2134"/>
                  </a:lnTo>
                  <a:lnTo>
                    <a:pt x="15076" y="1999"/>
                  </a:lnTo>
                  <a:lnTo>
                    <a:pt x="14958" y="1872"/>
                  </a:lnTo>
                  <a:lnTo>
                    <a:pt x="14958" y="1872"/>
                  </a:lnTo>
                  <a:lnTo>
                    <a:pt x="14865" y="1796"/>
                  </a:lnTo>
                  <a:lnTo>
                    <a:pt x="14772" y="1719"/>
                  </a:lnTo>
                  <a:lnTo>
                    <a:pt x="14670" y="1643"/>
                  </a:lnTo>
                  <a:lnTo>
                    <a:pt x="14568" y="1575"/>
                  </a:lnTo>
                  <a:lnTo>
                    <a:pt x="14467" y="1516"/>
                  </a:lnTo>
                  <a:lnTo>
                    <a:pt x="14365" y="1457"/>
                  </a:lnTo>
                  <a:lnTo>
                    <a:pt x="14255" y="1406"/>
                  </a:lnTo>
                  <a:lnTo>
                    <a:pt x="14145" y="1364"/>
                  </a:lnTo>
                  <a:lnTo>
                    <a:pt x="14035" y="1321"/>
                  </a:lnTo>
                  <a:lnTo>
                    <a:pt x="13916" y="1287"/>
                  </a:lnTo>
                  <a:lnTo>
                    <a:pt x="13798" y="1253"/>
                  </a:lnTo>
                  <a:lnTo>
                    <a:pt x="13687" y="1228"/>
                  </a:lnTo>
                  <a:lnTo>
                    <a:pt x="13569" y="1211"/>
                  </a:lnTo>
                  <a:lnTo>
                    <a:pt x="13442" y="1194"/>
                  </a:lnTo>
                  <a:lnTo>
                    <a:pt x="13323" y="1186"/>
                  </a:lnTo>
                  <a:lnTo>
                    <a:pt x="13205" y="1186"/>
                  </a:lnTo>
                  <a:lnTo>
                    <a:pt x="13205" y="1186"/>
                  </a:lnTo>
                  <a:lnTo>
                    <a:pt x="13010" y="1194"/>
                  </a:lnTo>
                  <a:lnTo>
                    <a:pt x="12824" y="1211"/>
                  </a:lnTo>
                  <a:lnTo>
                    <a:pt x="12637" y="1253"/>
                  </a:lnTo>
                  <a:lnTo>
                    <a:pt x="12451" y="1296"/>
                  </a:lnTo>
                  <a:lnTo>
                    <a:pt x="12273" y="1364"/>
                  </a:lnTo>
                  <a:lnTo>
                    <a:pt x="12104" y="1440"/>
                  </a:lnTo>
                  <a:lnTo>
                    <a:pt x="11934" y="1524"/>
                  </a:lnTo>
                  <a:lnTo>
                    <a:pt x="11773" y="1626"/>
                  </a:lnTo>
                  <a:lnTo>
                    <a:pt x="11773" y="1626"/>
                  </a:lnTo>
                  <a:lnTo>
                    <a:pt x="11697" y="1491"/>
                  </a:lnTo>
                  <a:lnTo>
                    <a:pt x="11612" y="1364"/>
                  </a:lnTo>
                  <a:lnTo>
                    <a:pt x="11528" y="1237"/>
                  </a:lnTo>
                  <a:lnTo>
                    <a:pt x="11435" y="1118"/>
                  </a:lnTo>
                  <a:lnTo>
                    <a:pt x="11333" y="1008"/>
                  </a:lnTo>
                  <a:lnTo>
                    <a:pt x="11223" y="898"/>
                  </a:lnTo>
                  <a:lnTo>
                    <a:pt x="11113" y="788"/>
                  </a:lnTo>
                  <a:lnTo>
                    <a:pt x="11003" y="694"/>
                  </a:lnTo>
                  <a:lnTo>
                    <a:pt x="11003" y="694"/>
                  </a:lnTo>
                  <a:lnTo>
                    <a:pt x="10893" y="610"/>
                  </a:lnTo>
                  <a:lnTo>
                    <a:pt x="10782" y="534"/>
                  </a:lnTo>
                  <a:lnTo>
                    <a:pt x="10672" y="457"/>
                  </a:lnTo>
                  <a:lnTo>
                    <a:pt x="10562" y="390"/>
                  </a:lnTo>
                  <a:lnTo>
                    <a:pt x="10444" y="330"/>
                  </a:lnTo>
                  <a:lnTo>
                    <a:pt x="10325" y="271"/>
                  </a:lnTo>
                  <a:lnTo>
                    <a:pt x="10207" y="220"/>
                  </a:lnTo>
                  <a:lnTo>
                    <a:pt x="10080" y="178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2"/>
                  </a:lnTo>
                  <a:lnTo>
                    <a:pt x="9436" y="25"/>
                  </a:lnTo>
                  <a:lnTo>
                    <a:pt x="9309" y="8"/>
                  </a:lnTo>
                  <a:lnTo>
                    <a:pt x="9173" y="0"/>
                  </a:lnTo>
                  <a:lnTo>
                    <a:pt x="9038" y="0"/>
                  </a:lnTo>
                  <a:lnTo>
                    <a:pt x="9038" y="0"/>
                  </a:lnTo>
                  <a:lnTo>
                    <a:pt x="8911" y="0"/>
                  </a:lnTo>
                  <a:lnTo>
                    <a:pt x="8775" y="8"/>
                  </a:lnTo>
                  <a:lnTo>
                    <a:pt x="8640" y="25"/>
                  </a:lnTo>
                  <a:lnTo>
                    <a:pt x="8513" y="42"/>
                  </a:lnTo>
                  <a:lnTo>
                    <a:pt x="8386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5" y="178"/>
                  </a:lnTo>
                  <a:lnTo>
                    <a:pt x="7877" y="220"/>
                  </a:lnTo>
                  <a:lnTo>
                    <a:pt x="7759" y="271"/>
                  </a:lnTo>
                  <a:lnTo>
                    <a:pt x="7640" y="330"/>
                  </a:lnTo>
                  <a:lnTo>
                    <a:pt x="7522" y="390"/>
                  </a:lnTo>
                  <a:lnTo>
                    <a:pt x="7403" y="457"/>
                  </a:lnTo>
                  <a:lnTo>
                    <a:pt x="7293" y="534"/>
                  </a:lnTo>
                  <a:lnTo>
                    <a:pt x="7191" y="610"/>
                  </a:lnTo>
                  <a:lnTo>
                    <a:pt x="7081" y="694"/>
                  </a:lnTo>
                  <a:lnTo>
                    <a:pt x="7081" y="694"/>
                  </a:lnTo>
                  <a:lnTo>
                    <a:pt x="6963" y="788"/>
                  </a:lnTo>
                  <a:lnTo>
                    <a:pt x="6853" y="898"/>
                  </a:lnTo>
                  <a:lnTo>
                    <a:pt x="6751" y="1008"/>
                  </a:lnTo>
                  <a:lnTo>
                    <a:pt x="6649" y="1118"/>
                  </a:lnTo>
                  <a:lnTo>
                    <a:pt x="6556" y="1237"/>
                  </a:lnTo>
                  <a:lnTo>
                    <a:pt x="6472" y="1364"/>
                  </a:lnTo>
                  <a:lnTo>
                    <a:pt x="6387" y="1491"/>
                  </a:lnTo>
                  <a:lnTo>
                    <a:pt x="6311" y="1618"/>
                  </a:lnTo>
                  <a:lnTo>
                    <a:pt x="6311" y="1618"/>
                  </a:lnTo>
                  <a:lnTo>
                    <a:pt x="6150" y="1524"/>
                  </a:lnTo>
                  <a:lnTo>
                    <a:pt x="5980" y="1440"/>
                  </a:lnTo>
                  <a:lnTo>
                    <a:pt x="5811" y="1364"/>
                  </a:lnTo>
                  <a:lnTo>
                    <a:pt x="5633" y="1296"/>
                  </a:lnTo>
                  <a:lnTo>
                    <a:pt x="5447" y="1253"/>
                  </a:lnTo>
                  <a:lnTo>
                    <a:pt x="5260" y="1211"/>
                  </a:lnTo>
                  <a:lnTo>
                    <a:pt x="5074" y="1194"/>
                  </a:lnTo>
                  <a:lnTo>
                    <a:pt x="4879" y="1186"/>
                  </a:lnTo>
                  <a:lnTo>
                    <a:pt x="4879" y="1186"/>
                  </a:lnTo>
                  <a:lnTo>
                    <a:pt x="4761" y="1186"/>
                  </a:lnTo>
                  <a:lnTo>
                    <a:pt x="4634" y="1194"/>
                  </a:lnTo>
                  <a:lnTo>
                    <a:pt x="4515" y="1211"/>
                  </a:lnTo>
                  <a:lnTo>
                    <a:pt x="4397" y="1228"/>
                  </a:lnTo>
                  <a:lnTo>
                    <a:pt x="4278" y="1253"/>
                  </a:lnTo>
                  <a:lnTo>
                    <a:pt x="4168" y="1287"/>
                  </a:lnTo>
                  <a:lnTo>
                    <a:pt x="4049" y="1321"/>
                  </a:lnTo>
                  <a:lnTo>
                    <a:pt x="3939" y="1364"/>
                  </a:lnTo>
                  <a:lnTo>
                    <a:pt x="3829" y="1406"/>
                  </a:lnTo>
                  <a:lnTo>
                    <a:pt x="3719" y="1457"/>
                  </a:lnTo>
                  <a:lnTo>
                    <a:pt x="3617" y="1516"/>
                  </a:lnTo>
                  <a:lnTo>
                    <a:pt x="3516" y="1575"/>
                  </a:lnTo>
                  <a:lnTo>
                    <a:pt x="3414" y="1643"/>
                  </a:lnTo>
                  <a:lnTo>
                    <a:pt x="3312" y="1719"/>
                  </a:lnTo>
                  <a:lnTo>
                    <a:pt x="3219" y="1796"/>
                  </a:lnTo>
                  <a:lnTo>
                    <a:pt x="3126" y="1872"/>
                  </a:lnTo>
                  <a:lnTo>
                    <a:pt x="3126" y="1872"/>
                  </a:lnTo>
                  <a:lnTo>
                    <a:pt x="2999" y="1999"/>
                  </a:lnTo>
                  <a:lnTo>
                    <a:pt x="2889" y="2134"/>
                  </a:lnTo>
                  <a:lnTo>
                    <a:pt x="2779" y="2270"/>
                  </a:lnTo>
                  <a:lnTo>
                    <a:pt x="2677" y="2414"/>
                  </a:lnTo>
                  <a:lnTo>
                    <a:pt x="2593" y="2566"/>
                  </a:lnTo>
                  <a:lnTo>
                    <a:pt x="2516" y="2727"/>
                  </a:lnTo>
                  <a:lnTo>
                    <a:pt x="2457" y="2888"/>
                  </a:lnTo>
                  <a:lnTo>
                    <a:pt x="2398" y="3057"/>
                  </a:lnTo>
                  <a:lnTo>
                    <a:pt x="2398" y="3057"/>
                  </a:lnTo>
                  <a:lnTo>
                    <a:pt x="2279" y="3066"/>
                  </a:lnTo>
                  <a:lnTo>
                    <a:pt x="2152" y="3083"/>
                  </a:lnTo>
                  <a:lnTo>
                    <a:pt x="2034" y="3108"/>
                  </a:lnTo>
                  <a:lnTo>
                    <a:pt x="1915" y="3134"/>
                  </a:lnTo>
                  <a:lnTo>
                    <a:pt x="1796" y="3168"/>
                  </a:lnTo>
                  <a:lnTo>
                    <a:pt x="1686" y="3210"/>
                  </a:lnTo>
                  <a:lnTo>
                    <a:pt x="1568" y="3252"/>
                  </a:lnTo>
                  <a:lnTo>
                    <a:pt x="1466" y="3303"/>
                  </a:lnTo>
                  <a:lnTo>
                    <a:pt x="1356" y="3362"/>
                  </a:lnTo>
                  <a:lnTo>
                    <a:pt x="1254" y="3422"/>
                  </a:lnTo>
                  <a:lnTo>
                    <a:pt x="1153" y="3481"/>
                  </a:lnTo>
                  <a:lnTo>
                    <a:pt x="1051" y="3549"/>
                  </a:lnTo>
                  <a:lnTo>
                    <a:pt x="958" y="3625"/>
                  </a:lnTo>
                  <a:lnTo>
                    <a:pt x="873" y="3701"/>
                  </a:lnTo>
                  <a:lnTo>
                    <a:pt x="780" y="3777"/>
                  </a:lnTo>
                  <a:lnTo>
                    <a:pt x="704" y="3862"/>
                  </a:lnTo>
                  <a:lnTo>
                    <a:pt x="619" y="3955"/>
                  </a:lnTo>
                  <a:lnTo>
                    <a:pt x="551" y="4048"/>
                  </a:lnTo>
                  <a:lnTo>
                    <a:pt x="475" y="4142"/>
                  </a:lnTo>
                  <a:lnTo>
                    <a:pt x="408" y="4243"/>
                  </a:lnTo>
                  <a:lnTo>
                    <a:pt x="348" y="4345"/>
                  </a:lnTo>
                  <a:lnTo>
                    <a:pt x="289" y="4446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77"/>
                  </a:lnTo>
                  <a:lnTo>
                    <a:pt x="111" y="4895"/>
                  </a:lnTo>
                  <a:lnTo>
                    <a:pt x="77" y="5005"/>
                  </a:lnTo>
                  <a:lnTo>
                    <a:pt x="52" y="5132"/>
                  </a:lnTo>
                  <a:lnTo>
                    <a:pt x="35" y="5251"/>
                  </a:lnTo>
                  <a:lnTo>
                    <a:pt x="18" y="5378"/>
                  </a:lnTo>
                  <a:lnTo>
                    <a:pt x="9" y="5497"/>
                  </a:lnTo>
                  <a:lnTo>
                    <a:pt x="1" y="5624"/>
                  </a:lnTo>
                  <a:lnTo>
                    <a:pt x="1" y="5624"/>
                  </a:lnTo>
                  <a:lnTo>
                    <a:pt x="9" y="5768"/>
                  </a:lnTo>
                  <a:lnTo>
                    <a:pt x="18" y="5903"/>
                  </a:lnTo>
                  <a:lnTo>
                    <a:pt x="35" y="6039"/>
                  </a:lnTo>
                  <a:lnTo>
                    <a:pt x="60" y="6174"/>
                  </a:lnTo>
                  <a:lnTo>
                    <a:pt x="94" y="6301"/>
                  </a:lnTo>
                  <a:lnTo>
                    <a:pt x="136" y="6428"/>
                  </a:lnTo>
                  <a:lnTo>
                    <a:pt x="179" y="6564"/>
                  </a:lnTo>
                  <a:lnTo>
                    <a:pt x="230" y="6682"/>
                  </a:lnTo>
                  <a:lnTo>
                    <a:pt x="289" y="6809"/>
                  </a:lnTo>
                  <a:lnTo>
                    <a:pt x="357" y="6928"/>
                  </a:lnTo>
                  <a:lnTo>
                    <a:pt x="424" y="7038"/>
                  </a:lnTo>
                  <a:lnTo>
                    <a:pt x="509" y="7157"/>
                  </a:lnTo>
                  <a:lnTo>
                    <a:pt x="585" y="7258"/>
                  </a:lnTo>
                  <a:lnTo>
                    <a:pt x="679" y="7360"/>
                  </a:lnTo>
                  <a:lnTo>
                    <a:pt x="772" y="7462"/>
                  </a:lnTo>
                  <a:lnTo>
                    <a:pt x="873" y="7555"/>
                  </a:lnTo>
                  <a:lnTo>
                    <a:pt x="873" y="7555"/>
                  </a:lnTo>
                  <a:lnTo>
                    <a:pt x="1043" y="7690"/>
                  </a:lnTo>
                  <a:lnTo>
                    <a:pt x="1212" y="7809"/>
                  </a:lnTo>
                  <a:lnTo>
                    <a:pt x="1398" y="7910"/>
                  </a:lnTo>
                  <a:lnTo>
                    <a:pt x="1585" y="8004"/>
                  </a:lnTo>
                  <a:lnTo>
                    <a:pt x="1780" y="8071"/>
                  </a:lnTo>
                  <a:lnTo>
                    <a:pt x="1983" y="8131"/>
                  </a:lnTo>
                  <a:lnTo>
                    <a:pt x="2186" y="8173"/>
                  </a:lnTo>
                  <a:lnTo>
                    <a:pt x="2398" y="8198"/>
                  </a:lnTo>
                  <a:lnTo>
                    <a:pt x="2398" y="8198"/>
                  </a:lnTo>
                  <a:lnTo>
                    <a:pt x="2457" y="8402"/>
                  </a:lnTo>
                  <a:lnTo>
                    <a:pt x="2542" y="8588"/>
                  </a:lnTo>
                  <a:lnTo>
                    <a:pt x="2635" y="8774"/>
                  </a:lnTo>
                  <a:lnTo>
                    <a:pt x="2745" y="8952"/>
                  </a:lnTo>
                  <a:lnTo>
                    <a:pt x="2864" y="9122"/>
                  </a:lnTo>
                  <a:lnTo>
                    <a:pt x="2999" y="9274"/>
                  </a:lnTo>
                  <a:lnTo>
                    <a:pt x="3152" y="9418"/>
                  </a:lnTo>
                  <a:lnTo>
                    <a:pt x="3312" y="9553"/>
                  </a:lnTo>
                  <a:lnTo>
                    <a:pt x="3473" y="9672"/>
                  </a:lnTo>
                  <a:lnTo>
                    <a:pt x="3651" y="9782"/>
                  </a:lnTo>
                  <a:lnTo>
                    <a:pt x="3846" y="9875"/>
                  </a:lnTo>
                  <a:lnTo>
                    <a:pt x="4041" y="9952"/>
                  </a:lnTo>
                  <a:lnTo>
                    <a:pt x="4236" y="10011"/>
                  </a:lnTo>
                  <a:lnTo>
                    <a:pt x="4447" y="10053"/>
                  </a:lnTo>
                  <a:lnTo>
                    <a:pt x="4659" y="10079"/>
                  </a:lnTo>
                  <a:lnTo>
                    <a:pt x="4879" y="10087"/>
                  </a:lnTo>
                  <a:lnTo>
                    <a:pt x="4879" y="10087"/>
                  </a:lnTo>
                  <a:lnTo>
                    <a:pt x="5074" y="10087"/>
                  </a:lnTo>
                  <a:lnTo>
                    <a:pt x="5260" y="10062"/>
                  </a:lnTo>
                  <a:lnTo>
                    <a:pt x="5455" y="10028"/>
                  </a:lnTo>
                  <a:lnTo>
                    <a:pt x="5633" y="9977"/>
                  </a:lnTo>
                  <a:lnTo>
                    <a:pt x="5819" y="9918"/>
                  </a:lnTo>
                  <a:lnTo>
                    <a:pt x="5989" y="9841"/>
                  </a:lnTo>
                  <a:lnTo>
                    <a:pt x="6158" y="9748"/>
                  </a:lnTo>
                  <a:lnTo>
                    <a:pt x="6319" y="9647"/>
                  </a:lnTo>
                  <a:lnTo>
                    <a:pt x="6319" y="9647"/>
                  </a:lnTo>
                  <a:lnTo>
                    <a:pt x="6395" y="9782"/>
                  </a:lnTo>
                  <a:lnTo>
                    <a:pt x="6480" y="9901"/>
                  </a:lnTo>
                  <a:lnTo>
                    <a:pt x="6565" y="10028"/>
                  </a:lnTo>
                  <a:lnTo>
                    <a:pt x="6658" y="10146"/>
                  </a:lnTo>
                  <a:lnTo>
                    <a:pt x="6760" y="10256"/>
                  </a:lnTo>
                  <a:lnTo>
                    <a:pt x="6861" y="10367"/>
                  </a:lnTo>
                  <a:lnTo>
                    <a:pt x="6980" y="10468"/>
                  </a:lnTo>
                  <a:lnTo>
                    <a:pt x="7090" y="10570"/>
                  </a:lnTo>
                  <a:lnTo>
                    <a:pt x="7090" y="10570"/>
                  </a:lnTo>
                  <a:lnTo>
                    <a:pt x="7200" y="10646"/>
                  </a:lnTo>
                  <a:lnTo>
                    <a:pt x="7302" y="10722"/>
                  </a:lnTo>
                  <a:lnTo>
                    <a:pt x="7412" y="10798"/>
                  </a:lnTo>
                  <a:lnTo>
                    <a:pt x="7530" y="10866"/>
                  </a:lnTo>
                  <a:lnTo>
                    <a:pt x="7649" y="10926"/>
                  </a:lnTo>
                  <a:lnTo>
                    <a:pt x="7767" y="10985"/>
                  </a:lnTo>
                  <a:lnTo>
                    <a:pt x="7886" y="11036"/>
                  </a:lnTo>
                  <a:lnTo>
                    <a:pt x="8005" y="11078"/>
                  </a:lnTo>
                  <a:lnTo>
                    <a:pt x="8132" y="11120"/>
                  </a:lnTo>
                  <a:lnTo>
                    <a:pt x="8259" y="11154"/>
                  </a:lnTo>
                  <a:lnTo>
                    <a:pt x="8386" y="11188"/>
                  </a:lnTo>
                  <a:lnTo>
                    <a:pt x="8513" y="11213"/>
                  </a:lnTo>
                  <a:lnTo>
                    <a:pt x="8648" y="11230"/>
                  </a:lnTo>
                  <a:lnTo>
                    <a:pt x="8775" y="11247"/>
                  </a:lnTo>
                  <a:lnTo>
                    <a:pt x="8911" y="11256"/>
                  </a:lnTo>
                  <a:lnTo>
                    <a:pt x="9038" y="11256"/>
                  </a:lnTo>
                  <a:lnTo>
                    <a:pt x="9038" y="11256"/>
                  </a:lnTo>
                  <a:lnTo>
                    <a:pt x="9173" y="11256"/>
                  </a:lnTo>
                  <a:lnTo>
                    <a:pt x="9309" y="11247"/>
                  </a:lnTo>
                  <a:lnTo>
                    <a:pt x="9436" y="11230"/>
                  </a:lnTo>
                  <a:lnTo>
                    <a:pt x="9563" y="11213"/>
                  </a:lnTo>
                  <a:lnTo>
                    <a:pt x="9698" y="11188"/>
                  </a:lnTo>
                  <a:lnTo>
                    <a:pt x="9825" y="11154"/>
                  </a:lnTo>
                  <a:lnTo>
                    <a:pt x="9952" y="11120"/>
                  </a:lnTo>
                  <a:lnTo>
                    <a:pt x="10071" y="11078"/>
                  </a:lnTo>
                  <a:lnTo>
                    <a:pt x="10198" y="11036"/>
                  </a:lnTo>
                  <a:lnTo>
                    <a:pt x="10317" y="10985"/>
                  </a:lnTo>
                  <a:lnTo>
                    <a:pt x="10435" y="10926"/>
                  </a:lnTo>
                  <a:lnTo>
                    <a:pt x="10554" y="10866"/>
                  </a:lnTo>
                  <a:lnTo>
                    <a:pt x="10664" y="10798"/>
                  </a:lnTo>
                  <a:lnTo>
                    <a:pt x="10774" y="10722"/>
                  </a:lnTo>
                  <a:lnTo>
                    <a:pt x="10884" y="10646"/>
                  </a:lnTo>
                  <a:lnTo>
                    <a:pt x="10994" y="10570"/>
                  </a:lnTo>
                  <a:lnTo>
                    <a:pt x="10994" y="10570"/>
                  </a:lnTo>
                  <a:lnTo>
                    <a:pt x="11104" y="10468"/>
                  </a:lnTo>
                  <a:lnTo>
                    <a:pt x="11214" y="10367"/>
                  </a:lnTo>
                  <a:lnTo>
                    <a:pt x="11325" y="10256"/>
                  </a:lnTo>
                  <a:lnTo>
                    <a:pt x="11418" y="10146"/>
                  </a:lnTo>
                  <a:lnTo>
                    <a:pt x="11519" y="10028"/>
                  </a:lnTo>
                  <a:lnTo>
                    <a:pt x="11604" y="9901"/>
                  </a:lnTo>
                  <a:lnTo>
                    <a:pt x="11689" y="9782"/>
                  </a:lnTo>
                  <a:lnTo>
                    <a:pt x="11765" y="9647"/>
                  </a:lnTo>
                  <a:lnTo>
                    <a:pt x="11765" y="9647"/>
                  </a:lnTo>
                  <a:lnTo>
                    <a:pt x="11926" y="9748"/>
                  </a:lnTo>
                  <a:lnTo>
                    <a:pt x="12095" y="9841"/>
                  </a:lnTo>
                  <a:lnTo>
                    <a:pt x="12265" y="9918"/>
                  </a:lnTo>
                  <a:lnTo>
                    <a:pt x="12442" y="9977"/>
                  </a:lnTo>
                  <a:lnTo>
                    <a:pt x="12629" y="10028"/>
                  </a:lnTo>
                  <a:lnTo>
                    <a:pt x="12815" y="10062"/>
                  </a:lnTo>
                  <a:lnTo>
                    <a:pt x="13010" y="10087"/>
                  </a:lnTo>
                  <a:lnTo>
                    <a:pt x="13205" y="10087"/>
                  </a:lnTo>
                  <a:lnTo>
                    <a:pt x="13205" y="10087"/>
                  </a:lnTo>
                  <a:lnTo>
                    <a:pt x="13425" y="10079"/>
                  </a:lnTo>
                  <a:lnTo>
                    <a:pt x="13637" y="10053"/>
                  </a:lnTo>
                  <a:lnTo>
                    <a:pt x="13840" y="10011"/>
                  </a:lnTo>
                  <a:lnTo>
                    <a:pt x="14043" y="9952"/>
                  </a:lnTo>
                  <a:lnTo>
                    <a:pt x="14238" y="9875"/>
                  </a:lnTo>
                  <a:lnTo>
                    <a:pt x="14424" y="9782"/>
                  </a:lnTo>
                  <a:lnTo>
                    <a:pt x="14602" y="9672"/>
                  </a:lnTo>
                  <a:lnTo>
                    <a:pt x="14772" y="9553"/>
                  </a:lnTo>
                  <a:lnTo>
                    <a:pt x="14932" y="9418"/>
                  </a:lnTo>
                  <a:lnTo>
                    <a:pt x="15076" y="9274"/>
                  </a:lnTo>
                  <a:lnTo>
                    <a:pt x="15212" y="9122"/>
                  </a:lnTo>
                  <a:lnTo>
                    <a:pt x="15339" y="8952"/>
                  </a:lnTo>
                  <a:lnTo>
                    <a:pt x="15449" y="8774"/>
                  </a:lnTo>
                  <a:lnTo>
                    <a:pt x="15542" y="8588"/>
                  </a:lnTo>
                  <a:lnTo>
                    <a:pt x="15627" y="8402"/>
                  </a:lnTo>
                  <a:lnTo>
                    <a:pt x="15686" y="8198"/>
                  </a:lnTo>
                  <a:lnTo>
                    <a:pt x="15686" y="8198"/>
                  </a:lnTo>
                  <a:lnTo>
                    <a:pt x="15898" y="8173"/>
                  </a:lnTo>
                  <a:lnTo>
                    <a:pt x="16101" y="8131"/>
                  </a:lnTo>
                  <a:lnTo>
                    <a:pt x="16305" y="8071"/>
                  </a:lnTo>
                  <a:lnTo>
                    <a:pt x="16499" y="8004"/>
                  </a:lnTo>
                  <a:lnTo>
                    <a:pt x="16686" y="7910"/>
                  </a:lnTo>
                  <a:lnTo>
                    <a:pt x="16872" y="7809"/>
                  </a:lnTo>
                  <a:lnTo>
                    <a:pt x="17041" y="7690"/>
                  </a:lnTo>
                  <a:lnTo>
                    <a:pt x="17211" y="7555"/>
                  </a:lnTo>
                  <a:lnTo>
                    <a:pt x="17211" y="7555"/>
                  </a:lnTo>
                  <a:lnTo>
                    <a:pt x="17304" y="7462"/>
                  </a:lnTo>
                  <a:lnTo>
                    <a:pt x="17406" y="7360"/>
                  </a:lnTo>
                  <a:lnTo>
                    <a:pt x="17490" y="7258"/>
                  </a:lnTo>
                  <a:lnTo>
                    <a:pt x="17575" y="7157"/>
                  </a:lnTo>
                  <a:lnTo>
                    <a:pt x="17651" y="7038"/>
                  </a:lnTo>
                  <a:lnTo>
                    <a:pt x="17727" y="6928"/>
                  </a:lnTo>
                  <a:lnTo>
                    <a:pt x="17787" y="6809"/>
                  </a:lnTo>
                  <a:lnTo>
                    <a:pt x="17846" y="6682"/>
                  </a:lnTo>
                  <a:lnTo>
                    <a:pt x="17905" y="6564"/>
                  </a:lnTo>
                  <a:lnTo>
                    <a:pt x="17948" y="6428"/>
                  </a:lnTo>
                  <a:lnTo>
                    <a:pt x="17990" y="6301"/>
                  </a:lnTo>
                  <a:lnTo>
                    <a:pt x="18015" y="6174"/>
                  </a:lnTo>
                  <a:lnTo>
                    <a:pt x="18041" y="6039"/>
                  </a:lnTo>
                  <a:lnTo>
                    <a:pt x="18066" y="5903"/>
                  </a:lnTo>
                  <a:lnTo>
                    <a:pt x="18075" y="5768"/>
                  </a:lnTo>
                  <a:lnTo>
                    <a:pt x="18075" y="5624"/>
                  </a:lnTo>
                  <a:lnTo>
                    <a:pt x="18075" y="5624"/>
                  </a:lnTo>
                  <a:lnTo>
                    <a:pt x="18075" y="5488"/>
                  </a:lnTo>
                  <a:lnTo>
                    <a:pt x="18066" y="5353"/>
                  </a:lnTo>
                  <a:lnTo>
                    <a:pt x="18041" y="5217"/>
                  </a:lnTo>
                  <a:lnTo>
                    <a:pt x="18015" y="5082"/>
                  </a:lnTo>
                  <a:lnTo>
                    <a:pt x="17990" y="4946"/>
                  </a:lnTo>
                  <a:lnTo>
                    <a:pt x="17948" y="4819"/>
                  </a:lnTo>
                  <a:lnTo>
                    <a:pt x="17905" y="4692"/>
                  </a:lnTo>
                  <a:lnTo>
                    <a:pt x="17846" y="4565"/>
                  </a:lnTo>
                  <a:lnTo>
                    <a:pt x="17787" y="4446"/>
                  </a:lnTo>
                  <a:lnTo>
                    <a:pt x="17727" y="4328"/>
                  </a:lnTo>
                  <a:lnTo>
                    <a:pt x="17651" y="4209"/>
                  </a:lnTo>
                  <a:lnTo>
                    <a:pt x="17575" y="4099"/>
                  </a:lnTo>
                  <a:lnTo>
                    <a:pt x="17490" y="3989"/>
                  </a:lnTo>
                  <a:lnTo>
                    <a:pt x="17406" y="3887"/>
                  </a:lnTo>
                  <a:lnTo>
                    <a:pt x="17304" y="3786"/>
                  </a:lnTo>
                  <a:lnTo>
                    <a:pt x="17202" y="3693"/>
                  </a:lnTo>
                  <a:lnTo>
                    <a:pt x="17202" y="369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1"/>
            <p:cNvSpPr/>
            <p:nvPr/>
          </p:nvSpPr>
          <p:spPr>
            <a:xfrm>
              <a:off x="5166575" y="330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0" name="Google Shape;5190;p31"/>
          <p:cNvGrpSpPr/>
          <p:nvPr/>
        </p:nvGrpSpPr>
        <p:grpSpPr>
          <a:xfrm>
            <a:off x="2201007" y="2523758"/>
            <a:ext cx="4784956" cy="459585"/>
            <a:chOff x="2201007" y="2523758"/>
            <a:chExt cx="4784956" cy="459585"/>
          </a:xfrm>
        </p:grpSpPr>
        <p:sp>
          <p:nvSpPr>
            <p:cNvPr id="5191" name="Google Shape;5191;p31"/>
            <p:cNvSpPr txBox="1"/>
            <p:nvPr/>
          </p:nvSpPr>
          <p:spPr>
            <a:xfrm>
              <a:off x="2201007" y="2523758"/>
              <a:ext cx="2091000" cy="45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NaN Values &amp; Outliers 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92" name="Google Shape;5192;p31"/>
            <p:cNvSpPr txBox="1"/>
            <p:nvPr/>
          </p:nvSpPr>
          <p:spPr>
            <a:xfrm>
              <a:off x="4894963" y="2531543"/>
              <a:ext cx="2091000" cy="4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Unnecessary columns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93" name="Google Shape;5193;p31"/>
          <p:cNvSpPr/>
          <p:nvPr/>
        </p:nvSpPr>
        <p:spPr>
          <a:xfrm>
            <a:off x="4172875" y="2348050"/>
            <a:ext cx="798000" cy="79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5194" name="Google Shape;5194;p31"/>
          <p:cNvGrpSpPr/>
          <p:nvPr/>
        </p:nvGrpSpPr>
        <p:grpSpPr>
          <a:xfrm>
            <a:off x="4345938" y="2521125"/>
            <a:ext cx="451850" cy="451850"/>
            <a:chOff x="6031300" y="5025025"/>
            <a:chExt cx="451850" cy="451850"/>
          </a:xfrm>
        </p:grpSpPr>
        <p:sp>
          <p:nvSpPr>
            <p:cNvPr id="5195" name="Google Shape;5195;p31"/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extrusionOk="0">
                  <a:moveTo>
                    <a:pt x="9774" y="2346"/>
                  </a:moveTo>
                  <a:lnTo>
                    <a:pt x="9867" y="2355"/>
                  </a:lnTo>
                  <a:lnTo>
                    <a:pt x="9952" y="2380"/>
                  </a:lnTo>
                  <a:lnTo>
                    <a:pt x="10037" y="2414"/>
                  </a:lnTo>
                  <a:lnTo>
                    <a:pt x="10113" y="2473"/>
                  </a:lnTo>
                  <a:lnTo>
                    <a:pt x="10596" y="2871"/>
                  </a:lnTo>
                  <a:lnTo>
                    <a:pt x="11214" y="2922"/>
                  </a:lnTo>
                  <a:lnTo>
                    <a:pt x="11307" y="2939"/>
                  </a:lnTo>
                  <a:lnTo>
                    <a:pt x="11392" y="2973"/>
                  </a:lnTo>
                  <a:lnTo>
                    <a:pt x="11468" y="3024"/>
                  </a:lnTo>
                  <a:lnTo>
                    <a:pt x="11536" y="3083"/>
                  </a:lnTo>
                  <a:lnTo>
                    <a:pt x="11595" y="3151"/>
                  </a:lnTo>
                  <a:lnTo>
                    <a:pt x="11646" y="3227"/>
                  </a:lnTo>
                  <a:lnTo>
                    <a:pt x="11671" y="3312"/>
                  </a:lnTo>
                  <a:lnTo>
                    <a:pt x="11688" y="3405"/>
                  </a:lnTo>
                  <a:lnTo>
                    <a:pt x="11747" y="4023"/>
                  </a:lnTo>
                  <a:lnTo>
                    <a:pt x="12145" y="4498"/>
                  </a:lnTo>
                  <a:lnTo>
                    <a:pt x="12196" y="4582"/>
                  </a:lnTo>
                  <a:lnTo>
                    <a:pt x="12239" y="4667"/>
                  </a:lnTo>
                  <a:lnTo>
                    <a:pt x="12264" y="4752"/>
                  </a:lnTo>
                  <a:lnTo>
                    <a:pt x="12264" y="4845"/>
                  </a:lnTo>
                  <a:lnTo>
                    <a:pt x="12264" y="4929"/>
                  </a:lnTo>
                  <a:lnTo>
                    <a:pt x="12239" y="5023"/>
                  </a:lnTo>
                  <a:lnTo>
                    <a:pt x="12196" y="5107"/>
                  </a:lnTo>
                  <a:lnTo>
                    <a:pt x="12145" y="5184"/>
                  </a:lnTo>
                  <a:lnTo>
                    <a:pt x="11747" y="5658"/>
                  </a:lnTo>
                  <a:lnTo>
                    <a:pt x="11697" y="6251"/>
                  </a:lnTo>
                  <a:lnTo>
                    <a:pt x="11764" y="6378"/>
                  </a:lnTo>
                  <a:lnTo>
                    <a:pt x="11832" y="6505"/>
                  </a:lnTo>
                  <a:lnTo>
                    <a:pt x="11891" y="6640"/>
                  </a:lnTo>
                  <a:lnTo>
                    <a:pt x="11942" y="6784"/>
                  </a:lnTo>
                  <a:lnTo>
                    <a:pt x="11976" y="6928"/>
                  </a:lnTo>
                  <a:lnTo>
                    <a:pt x="12010" y="7081"/>
                  </a:lnTo>
                  <a:lnTo>
                    <a:pt x="12018" y="7225"/>
                  </a:lnTo>
                  <a:lnTo>
                    <a:pt x="12027" y="7386"/>
                  </a:lnTo>
                  <a:lnTo>
                    <a:pt x="12027" y="7487"/>
                  </a:lnTo>
                  <a:lnTo>
                    <a:pt x="12018" y="7597"/>
                  </a:lnTo>
                  <a:lnTo>
                    <a:pt x="12002" y="7699"/>
                  </a:lnTo>
                  <a:lnTo>
                    <a:pt x="11985" y="7801"/>
                  </a:lnTo>
                  <a:lnTo>
                    <a:pt x="11959" y="7902"/>
                  </a:lnTo>
                  <a:lnTo>
                    <a:pt x="11934" y="8004"/>
                  </a:lnTo>
                  <a:lnTo>
                    <a:pt x="11866" y="8190"/>
                  </a:lnTo>
                  <a:lnTo>
                    <a:pt x="11781" y="8377"/>
                  </a:lnTo>
                  <a:lnTo>
                    <a:pt x="11671" y="8546"/>
                  </a:lnTo>
                  <a:lnTo>
                    <a:pt x="11553" y="8707"/>
                  </a:lnTo>
                  <a:lnTo>
                    <a:pt x="11417" y="8851"/>
                  </a:lnTo>
                  <a:lnTo>
                    <a:pt x="11273" y="8986"/>
                  </a:lnTo>
                  <a:lnTo>
                    <a:pt x="11112" y="9105"/>
                  </a:lnTo>
                  <a:lnTo>
                    <a:pt x="10943" y="9215"/>
                  </a:lnTo>
                  <a:lnTo>
                    <a:pt x="10757" y="9300"/>
                  </a:lnTo>
                  <a:lnTo>
                    <a:pt x="10570" y="9367"/>
                  </a:lnTo>
                  <a:lnTo>
                    <a:pt x="10469" y="9393"/>
                  </a:lnTo>
                  <a:lnTo>
                    <a:pt x="10367" y="9418"/>
                  </a:lnTo>
                  <a:lnTo>
                    <a:pt x="10265" y="9435"/>
                  </a:lnTo>
                  <a:lnTo>
                    <a:pt x="10164" y="9452"/>
                  </a:lnTo>
                  <a:lnTo>
                    <a:pt x="10054" y="9461"/>
                  </a:lnTo>
                  <a:lnTo>
                    <a:pt x="7428" y="9461"/>
                  </a:lnTo>
                  <a:lnTo>
                    <a:pt x="7301" y="9452"/>
                  </a:lnTo>
                  <a:lnTo>
                    <a:pt x="7174" y="9435"/>
                  </a:lnTo>
                  <a:lnTo>
                    <a:pt x="7047" y="9410"/>
                  </a:lnTo>
                  <a:lnTo>
                    <a:pt x="6928" y="9384"/>
                  </a:lnTo>
                  <a:lnTo>
                    <a:pt x="6801" y="9351"/>
                  </a:lnTo>
                  <a:lnTo>
                    <a:pt x="6683" y="9308"/>
                  </a:lnTo>
                  <a:lnTo>
                    <a:pt x="6573" y="9257"/>
                  </a:lnTo>
                  <a:lnTo>
                    <a:pt x="6454" y="9207"/>
                  </a:lnTo>
                  <a:lnTo>
                    <a:pt x="6344" y="9156"/>
                  </a:lnTo>
                  <a:lnTo>
                    <a:pt x="6242" y="9088"/>
                  </a:lnTo>
                  <a:lnTo>
                    <a:pt x="6141" y="9029"/>
                  </a:lnTo>
                  <a:lnTo>
                    <a:pt x="6039" y="8952"/>
                  </a:lnTo>
                  <a:lnTo>
                    <a:pt x="5937" y="8876"/>
                  </a:lnTo>
                  <a:lnTo>
                    <a:pt x="5844" y="8800"/>
                  </a:lnTo>
                  <a:lnTo>
                    <a:pt x="5760" y="8715"/>
                  </a:lnTo>
                  <a:lnTo>
                    <a:pt x="5675" y="8622"/>
                  </a:lnTo>
                  <a:lnTo>
                    <a:pt x="5590" y="8529"/>
                  </a:lnTo>
                  <a:lnTo>
                    <a:pt x="5514" y="8436"/>
                  </a:lnTo>
                  <a:lnTo>
                    <a:pt x="5446" y="8334"/>
                  </a:lnTo>
                  <a:lnTo>
                    <a:pt x="5378" y="8233"/>
                  </a:lnTo>
                  <a:lnTo>
                    <a:pt x="5319" y="8122"/>
                  </a:lnTo>
                  <a:lnTo>
                    <a:pt x="5260" y="8012"/>
                  </a:lnTo>
                  <a:lnTo>
                    <a:pt x="5209" y="7902"/>
                  </a:lnTo>
                  <a:lnTo>
                    <a:pt x="5167" y="7784"/>
                  </a:lnTo>
                  <a:lnTo>
                    <a:pt x="5124" y="7665"/>
                  </a:lnTo>
                  <a:lnTo>
                    <a:pt x="5091" y="7547"/>
                  </a:lnTo>
                  <a:lnTo>
                    <a:pt x="5065" y="7419"/>
                  </a:lnTo>
                  <a:lnTo>
                    <a:pt x="5040" y="7292"/>
                  </a:lnTo>
                  <a:lnTo>
                    <a:pt x="5023" y="7165"/>
                  </a:lnTo>
                  <a:lnTo>
                    <a:pt x="5014" y="7038"/>
                  </a:lnTo>
                  <a:lnTo>
                    <a:pt x="5006" y="6911"/>
                  </a:lnTo>
                  <a:lnTo>
                    <a:pt x="5014" y="6776"/>
                  </a:lnTo>
                  <a:lnTo>
                    <a:pt x="5023" y="6649"/>
                  </a:lnTo>
                  <a:lnTo>
                    <a:pt x="5040" y="6522"/>
                  </a:lnTo>
                  <a:lnTo>
                    <a:pt x="5057" y="6395"/>
                  </a:lnTo>
                  <a:lnTo>
                    <a:pt x="5091" y="6276"/>
                  </a:lnTo>
                  <a:lnTo>
                    <a:pt x="5124" y="6158"/>
                  </a:lnTo>
                  <a:lnTo>
                    <a:pt x="5158" y="6039"/>
                  </a:lnTo>
                  <a:lnTo>
                    <a:pt x="5209" y="5920"/>
                  </a:lnTo>
                  <a:lnTo>
                    <a:pt x="5260" y="5810"/>
                  </a:lnTo>
                  <a:lnTo>
                    <a:pt x="5311" y="5700"/>
                  </a:lnTo>
                  <a:lnTo>
                    <a:pt x="5370" y="5590"/>
                  </a:lnTo>
                  <a:lnTo>
                    <a:pt x="5438" y="5488"/>
                  </a:lnTo>
                  <a:lnTo>
                    <a:pt x="5514" y="5395"/>
                  </a:lnTo>
                  <a:lnTo>
                    <a:pt x="5582" y="5294"/>
                  </a:lnTo>
                  <a:lnTo>
                    <a:pt x="5666" y="5201"/>
                  </a:lnTo>
                  <a:lnTo>
                    <a:pt x="5751" y="5116"/>
                  </a:lnTo>
                  <a:lnTo>
                    <a:pt x="5836" y="5031"/>
                  </a:lnTo>
                  <a:lnTo>
                    <a:pt x="5929" y="4946"/>
                  </a:lnTo>
                  <a:lnTo>
                    <a:pt x="6022" y="4870"/>
                  </a:lnTo>
                  <a:lnTo>
                    <a:pt x="6124" y="4802"/>
                  </a:lnTo>
                  <a:lnTo>
                    <a:pt x="6225" y="4735"/>
                  </a:lnTo>
                  <a:lnTo>
                    <a:pt x="6327" y="4675"/>
                  </a:lnTo>
                  <a:lnTo>
                    <a:pt x="6437" y="4616"/>
                  </a:lnTo>
                  <a:lnTo>
                    <a:pt x="6547" y="4565"/>
                  </a:lnTo>
                  <a:lnTo>
                    <a:pt x="6666" y="4514"/>
                  </a:lnTo>
                  <a:lnTo>
                    <a:pt x="6776" y="4481"/>
                  </a:lnTo>
                  <a:lnTo>
                    <a:pt x="6903" y="4438"/>
                  </a:lnTo>
                  <a:lnTo>
                    <a:pt x="7022" y="4413"/>
                  </a:lnTo>
                  <a:lnTo>
                    <a:pt x="7149" y="4387"/>
                  </a:lnTo>
                  <a:lnTo>
                    <a:pt x="7276" y="4371"/>
                  </a:lnTo>
                  <a:lnTo>
                    <a:pt x="7403" y="4362"/>
                  </a:lnTo>
                  <a:lnTo>
                    <a:pt x="7530" y="4354"/>
                  </a:lnTo>
                  <a:lnTo>
                    <a:pt x="7809" y="4023"/>
                  </a:lnTo>
                  <a:lnTo>
                    <a:pt x="7860" y="3405"/>
                  </a:lnTo>
                  <a:lnTo>
                    <a:pt x="7877" y="3312"/>
                  </a:lnTo>
                  <a:lnTo>
                    <a:pt x="7911" y="3227"/>
                  </a:lnTo>
                  <a:lnTo>
                    <a:pt x="7953" y="3151"/>
                  </a:lnTo>
                  <a:lnTo>
                    <a:pt x="8012" y="3083"/>
                  </a:lnTo>
                  <a:lnTo>
                    <a:pt x="8080" y="3024"/>
                  </a:lnTo>
                  <a:lnTo>
                    <a:pt x="8165" y="2973"/>
                  </a:lnTo>
                  <a:lnTo>
                    <a:pt x="8250" y="2939"/>
                  </a:lnTo>
                  <a:lnTo>
                    <a:pt x="8343" y="2922"/>
                  </a:lnTo>
                  <a:lnTo>
                    <a:pt x="8961" y="2871"/>
                  </a:lnTo>
                  <a:lnTo>
                    <a:pt x="9435" y="2473"/>
                  </a:lnTo>
                  <a:lnTo>
                    <a:pt x="9512" y="2414"/>
                  </a:lnTo>
                  <a:lnTo>
                    <a:pt x="9596" y="2380"/>
                  </a:lnTo>
                  <a:lnTo>
                    <a:pt x="9689" y="2355"/>
                  </a:lnTo>
                  <a:lnTo>
                    <a:pt x="9774" y="2346"/>
                  </a:lnTo>
                  <a:close/>
                  <a:moveTo>
                    <a:pt x="534" y="0"/>
                  </a:move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1"/>
            <p:cNvSpPr/>
            <p:nvPr/>
          </p:nvSpPr>
          <p:spPr>
            <a:xfrm>
              <a:off x="6122975" y="5025025"/>
              <a:ext cx="360175" cy="315075"/>
            </a:xfrm>
            <a:custGeom>
              <a:avLst/>
              <a:gdLst/>
              <a:ahLst/>
              <a:cxnLst/>
              <a:rect l="l" t="t" r="r" b="b"/>
              <a:pathLst>
                <a:path w="14407" h="12603" fill="none" extrusionOk="0">
                  <a:moveTo>
                    <a:pt x="13873" y="0"/>
                  </a:moveTo>
                  <a:lnTo>
                    <a:pt x="534" y="0"/>
                  </a:lnTo>
                  <a:lnTo>
                    <a:pt x="534" y="0"/>
                  </a:lnTo>
                  <a:lnTo>
                    <a:pt x="475" y="9"/>
                  </a:lnTo>
                  <a:lnTo>
                    <a:pt x="424" y="17"/>
                  </a:lnTo>
                  <a:lnTo>
                    <a:pt x="373" y="26"/>
                  </a:lnTo>
                  <a:lnTo>
                    <a:pt x="322" y="43"/>
                  </a:lnTo>
                  <a:lnTo>
                    <a:pt x="238" y="93"/>
                  </a:lnTo>
                  <a:lnTo>
                    <a:pt x="161" y="161"/>
                  </a:lnTo>
                  <a:lnTo>
                    <a:pt x="94" y="237"/>
                  </a:lnTo>
                  <a:lnTo>
                    <a:pt x="43" y="322"/>
                  </a:lnTo>
                  <a:lnTo>
                    <a:pt x="26" y="373"/>
                  </a:lnTo>
                  <a:lnTo>
                    <a:pt x="17" y="424"/>
                  </a:lnTo>
                  <a:lnTo>
                    <a:pt x="9" y="475"/>
                  </a:lnTo>
                  <a:lnTo>
                    <a:pt x="0" y="534"/>
                  </a:lnTo>
                  <a:lnTo>
                    <a:pt x="0" y="534"/>
                  </a:lnTo>
                  <a:lnTo>
                    <a:pt x="9" y="627"/>
                  </a:lnTo>
                  <a:lnTo>
                    <a:pt x="34" y="712"/>
                  </a:lnTo>
                  <a:lnTo>
                    <a:pt x="77" y="796"/>
                  </a:lnTo>
                  <a:lnTo>
                    <a:pt x="127" y="873"/>
                  </a:lnTo>
                  <a:lnTo>
                    <a:pt x="187" y="932"/>
                  </a:lnTo>
                  <a:lnTo>
                    <a:pt x="263" y="983"/>
                  </a:lnTo>
                  <a:lnTo>
                    <a:pt x="339" y="1025"/>
                  </a:lnTo>
                  <a:lnTo>
                    <a:pt x="432" y="1051"/>
                  </a:lnTo>
                  <a:lnTo>
                    <a:pt x="432" y="5810"/>
                  </a:lnTo>
                  <a:lnTo>
                    <a:pt x="432" y="5810"/>
                  </a:lnTo>
                  <a:lnTo>
                    <a:pt x="686" y="5785"/>
                  </a:lnTo>
                  <a:lnTo>
                    <a:pt x="949" y="5768"/>
                  </a:lnTo>
                  <a:lnTo>
                    <a:pt x="949" y="5768"/>
                  </a:lnTo>
                  <a:lnTo>
                    <a:pt x="1135" y="5776"/>
                  </a:lnTo>
                  <a:lnTo>
                    <a:pt x="1322" y="5793"/>
                  </a:lnTo>
                  <a:lnTo>
                    <a:pt x="1508" y="5810"/>
                  </a:lnTo>
                  <a:lnTo>
                    <a:pt x="1686" y="5844"/>
                  </a:lnTo>
                  <a:lnTo>
                    <a:pt x="1864" y="5887"/>
                  </a:lnTo>
                  <a:lnTo>
                    <a:pt x="2042" y="5937"/>
                  </a:lnTo>
                  <a:lnTo>
                    <a:pt x="2211" y="5997"/>
                  </a:lnTo>
                  <a:lnTo>
                    <a:pt x="2372" y="6064"/>
                  </a:lnTo>
                  <a:lnTo>
                    <a:pt x="2541" y="6132"/>
                  </a:lnTo>
                  <a:lnTo>
                    <a:pt x="2694" y="6217"/>
                  </a:lnTo>
                  <a:lnTo>
                    <a:pt x="2855" y="6302"/>
                  </a:lnTo>
                  <a:lnTo>
                    <a:pt x="2999" y="6403"/>
                  </a:lnTo>
                  <a:lnTo>
                    <a:pt x="3143" y="6505"/>
                  </a:lnTo>
                  <a:lnTo>
                    <a:pt x="3287" y="6615"/>
                  </a:lnTo>
                  <a:lnTo>
                    <a:pt x="3414" y="6725"/>
                  </a:lnTo>
                  <a:lnTo>
                    <a:pt x="3541" y="6852"/>
                  </a:lnTo>
                  <a:lnTo>
                    <a:pt x="3668" y="6979"/>
                  </a:lnTo>
                  <a:lnTo>
                    <a:pt x="3778" y="7106"/>
                  </a:lnTo>
                  <a:lnTo>
                    <a:pt x="3888" y="7250"/>
                  </a:lnTo>
                  <a:lnTo>
                    <a:pt x="3989" y="7394"/>
                  </a:lnTo>
                  <a:lnTo>
                    <a:pt x="4091" y="7538"/>
                  </a:lnTo>
                  <a:lnTo>
                    <a:pt x="4176" y="7699"/>
                  </a:lnTo>
                  <a:lnTo>
                    <a:pt x="4261" y="7851"/>
                  </a:lnTo>
                  <a:lnTo>
                    <a:pt x="4328" y="8012"/>
                  </a:lnTo>
                  <a:lnTo>
                    <a:pt x="4396" y="8182"/>
                  </a:lnTo>
                  <a:lnTo>
                    <a:pt x="4455" y="8351"/>
                  </a:lnTo>
                  <a:lnTo>
                    <a:pt x="4506" y="8529"/>
                  </a:lnTo>
                  <a:lnTo>
                    <a:pt x="4548" y="8707"/>
                  </a:lnTo>
                  <a:lnTo>
                    <a:pt x="4574" y="8885"/>
                  </a:lnTo>
                  <a:lnTo>
                    <a:pt x="4599" y="9071"/>
                  </a:lnTo>
                  <a:lnTo>
                    <a:pt x="4616" y="9257"/>
                  </a:lnTo>
                  <a:lnTo>
                    <a:pt x="4625" y="9444"/>
                  </a:lnTo>
                  <a:lnTo>
                    <a:pt x="4625" y="9444"/>
                  </a:lnTo>
                  <a:lnTo>
                    <a:pt x="4616" y="9605"/>
                  </a:lnTo>
                  <a:lnTo>
                    <a:pt x="4608" y="9757"/>
                  </a:lnTo>
                  <a:lnTo>
                    <a:pt x="4591" y="9910"/>
                  </a:lnTo>
                  <a:lnTo>
                    <a:pt x="4565" y="10062"/>
                  </a:lnTo>
                  <a:lnTo>
                    <a:pt x="4540" y="10214"/>
                  </a:lnTo>
                  <a:lnTo>
                    <a:pt x="4506" y="10367"/>
                  </a:lnTo>
                  <a:lnTo>
                    <a:pt x="4464" y="10511"/>
                  </a:lnTo>
                  <a:lnTo>
                    <a:pt x="4413" y="10655"/>
                  </a:lnTo>
                  <a:lnTo>
                    <a:pt x="4413" y="10655"/>
                  </a:lnTo>
                  <a:lnTo>
                    <a:pt x="4591" y="10714"/>
                  </a:lnTo>
                  <a:lnTo>
                    <a:pt x="4752" y="10790"/>
                  </a:lnTo>
                  <a:lnTo>
                    <a:pt x="4913" y="10867"/>
                  </a:lnTo>
                  <a:lnTo>
                    <a:pt x="5074" y="10960"/>
                  </a:lnTo>
                  <a:lnTo>
                    <a:pt x="5226" y="11061"/>
                  </a:lnTo>
                  <a:lnTo>
                    <a:pt x="5370" y="11163"/>
                  </a:lnTo>
                  <a:lnTo>
                    <a:pt x="5506" y="11282"/>
                  </a:lnTo>
                  <a:lnTo>
                    <a:pt x="5641" y="11400"/>
                  </a:lnTo>
                  <a:lnTo>
                    <a:pt x="5768" y="11527"/>
                  </a:lnTo>
                  <a:lnTo>
                    <a:pt x="5878" y="11663"/>
                  </a:lnTo>
                  <a:lnTo>
                    <a:pt x="5988" y="11807"/>
                  </a:lnTo>
                  <a:lnTo>
                    <a:pt x="6098" y="11951"/>
                  </a:lnTo>
                  <a:lnTo>
                    <a:pt x="6192" y="12103"/>
                  </a:lnTo>
                  <a:lnTo>
                    <a:pt x="6276" y="12264"/>
                  </a:lnTo>
                  <a:lnTo>
                    <a:pt x="6352" y="12433"/>
                  </a:lnTo>
                  <a:lnTo>
                    <a:pt x="6420" y="12603"/>
                  </a:lnTo>
                  <a:lnTo>
                    <a:pt x="13450" y="12603"/>
                  </a:lnTo>
                  <a:lnTo>
                    <a:pt x="13450" y="12603"/>
                  </a:lnTo>
                  <a:lnTo>
                    <a:pt x="13501" y="12594"/>
                  </a:lnTo>
                  <a:lnTo>
                    <a:pt x="13560" y="12586"/>
                  </a:lnTo>
                  <a:lnTo>
                    <a:pt x="13611" y="12577"/>
                  </a:lnTo>
                  <a:lnTo>
                    <a:pt x="13653" y="12560"/>
                  </a:lnTo>
                  <a:lnTo>
                    <a:pt x="13746" y="12510"/>
                  </a:lnTo>
                  <a:lnTo>
                    <a:pt x="13822" y="12442"/>
                  </a:lnTo>
                  <a:lnTo>
                    <a:pt x="13890" y="12366"/>
                  </a:lnTo>
                  <a:lnTo>
                    <a:pt x="13941" y="12272"/>
                  </a:lnTo>
                  <a:lnTo>
                    <a:pt x="13958" y="12230"/>
                  </a:lnTo>
                  <a:lnTo>
                    <a:pt x="13966" y="12179"/>
                  </a:lnTo>
                  <a:lnTo>
                    <a:pt x="13975" y="12128"/>
                  </a:lnTo>
                  <a:lnTo>
                    <a:pt x="13983" y="12069"/>
                  </a:lnTo>
                  <a:lnTo>
                    <a:pt x="13983" y="1051"/>
                  </a:lnTo>
                  <a:lnTo>
                    <a:pt x="13983" y="1051"/>
                  </a:lnTo>
                  <a:lnTo>
                    <a:pt x="14068" y="1025"/>
                  </a:lnTo>
                  <a:lnTo>
                    <a:pt x="14153" y="983"/>
                  </a:lnTo>
                  <a:lnTo>
                    <a:pt x="14220" y="932"/>
                  </a:lnTo>
                  <a:lnTo>
                    <a:pt x="14280" y="873"/>
                  </a:lnTo>
                  <a:lnTo>
                    <a:pt x="14339" y="796"/>
                  </a:lnTo>
                  <a:lnTo>
                    <a:pt x="14373" y="712"/>
                  </a:lnTo>
                  <a:lnTo>
                    <a:pt x="14398" y="627"/>
                  </a:lnTo>
                  <a:lnTo>
                    <a:pt x="14407" y="534"/>
                  </a:lnTo>
                  <a:lnTo>
                    <a:pt x="14407" y="534"/>
                  </a:lnTo>
                  <a:lnTo>
                    <a:pt x="14407" y="475"/>
                  </a:lnTo>
                  <a:lnTo>
                    <a:pt x="14398" y="424"/>
                  </a:lnTo>
                  <a:lnTo>
                    <a:pt x="14381" y="373"/>
                  </a:lnTo>
                  <a:lnTo>
                    <a:pt x="14364" y="322"/>
                  </a:lnTo>
                  <a:lnTo>
                    <a:pt x="14314" y="237"/>
                  </a:lnTo>
                  <a:lnTo>
                    <a:pt x="14254" y="161"/>
                  </a:lnTo>
                  <a:lnTo>
                    <a:pt x="14170" y="93"/>
                  </a:lnTo>
                  <a:lnTo>
                    <a:pt x="14085" y="43"/>
                  </a:lnTo>
                  <a:lnTo>
                    <a:pt x="14034" y="26"/>
                  </a:lnTo>
                  <a:lnTo>
                    <a:pt x="13983" y="17"/>
                  </a:lnTo>
                  <a:lnTo>
                    <a:pt x="13933" y="9"/>
                  </a:lnTo>
                  <a:lnTo>
                    <a:pt x="13873" y="0"/>
                  </a:lnTo>
                  <a:lnTo>
                    <a:pt x="1387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1"/>
            <p:cNvSpPr/>
            <p:nvPr/>
          </p:nvSpPr>
          <p:spPr>
            <a:xfrm>
              <a:off x="6248100" y="5083675"/>
              <a:ext cx="181500" cy="177875"/>
            </a:xfrm>
            <a:custGeom>
              <a:avLst/>
              <a:gdLst/>
              <a:ahLst/>
              <a:cxnLst/>
              <a:rect l="l" t="t" r="r" b="b"/>
              <a:pathLst>
                <a:path w="7260" h="7115" fill="none" extrusionOk="0">
                  <a:moveTo>
                    <a:pt x="7140" y="2838"/>
                  </a:moveTo>
                  <a:lnTo>
                    <a:pt x="6742" y="3312"/>
                  </a:lnTo>
                  <a:lnTo>
                    <a:pt x="6692" y="3905"/>
                  </a:lnTo>
                  <a:lnTo>
                    <a:pt x="6692" y="3905"/>
                  </a:lnTo>
                  <a:lnTo>
                    <a:pt x="6759" y="4032"/>
                  </a:lnTo>
                  <a:lnTo>
                    <a:pt x="6827" y="4159"/>
                  </a:lnTo>
                  <a:lnTo>
                    <a:pt x="6886" y="4294"/>
                  </a:lnTo>
                  <a:lnTo>
                    <a:pt x="6937" y="4438"/>
                  </a:lnTo>
                  <a:lnTo>
                    <a:pt x="6971" y="4582"/>
                  </a:lnTo>
                  <a:lnTo>
                    <a:pt x="7005" y="4735"/>
                  </a:lnTo>
                  <a:lnTo>
                    <a:pt x="7013" y="4879"/>
                  </a:lnTo>
                  <a:lnTo>
                    <a:pt x="7022" y="5040"/>
                  </a:lnTo>
                  <a:lnTo>
                    <a:pt x="7022" y="5040"/>
                  </a:lnTo>
                  <a:lnTo>
                    <a:pt x="7022" y="5141"/>
                  </a:lnTo>
                  <a:lnTo>
                    <a:pt x="7013" y="5251"/>
                  </a:lnTo>
                  <a:lnTo>
                    <a:pt x="6997" y="5353"/>
                  </a:lnTo>
                  <a:lnTo>
                    <a:pt x="6980" y="5455"/>
                  </a:lnTo>
                  <a:lnTo>
                    <a:pt x="6954" y="5556"/>
                  </a:lnTo>
                  <a:lnTo>
                    <a:pt x="6929" y="5658"/>
                  </a:lnTo>
                  <a:lnTo>
                    <a:pt x="6861" y="5844"/>
                  </a:lnTo>
                  <a:lnTo>
                    <a:pt x="6776" y="6031"/>
                  </a:lnTo>
                  <a:lnTo>
                    <a:pt x="6666" y="6200"/>
                  </a:lnTo>
                  <a:lnTo>
                    <a:pt x="6548" y="6361"/>
                  </a:lnTo>
                  <a:lnTo>
                    <a:pt x="6412" y="6505"/>
                  </a:lnTo>
                  <a:lnTo>
                    <a:pt x="6268" y="6640"/>
                  </a:lnTo>
                  <a:lnTo>
                    <a:pt x="6107" y="6759"/>
                  </a:lnTo>
                  <a:lnTo>
                    <a:pt x="5938" y="6869"/>
                  </a:lnTo>
                  <a:lnTo>
                    <a:pt x="5752" y="6954"/>
                  </a:lnTo>
                  <a:lnTo>
                    <a:pt x="5565" y="7021"/>
                  </a:lnTo>
                  <a:lnTo>
                    <a:pt x="5464" y="7047"/>
                  </a:lnTo>
                  <a:lnTo>
                    <a:pt x="5362" y="7072"/>
                  </a:lnTo>
                  <a:lnTo>
                    <a:pt x="5260" y="7089"/>
                  </a:lnTo>
                  <a:lnTo>
                    <a:pt x="5159" y="7106"/>
                  </a:lnTo>
                  <a:lnTo>
                    <a:pt x="5049" y="7115"/>
                  </a:lnTo>
                  <a:lnTo>
                    <a:pt x="4947" y="7115"/>
                  </a:lnTo>
                  <a:lnTo>
                    <a:pt x="2559" y="7115"/>
                  </a:lnTo>
                  <a:lnTo>
                    <a:pt x="2559" y="7115"/>
                  </a:lnTo>
                  <a:lnTo>
                    <a:pt x="2423" y="7115"/>
                  </a:lnTo>
                  <a:lnTo>
                    <a:pt x="2296" y="7106"/>
                  </a:lnTo>
                  <a:lnTo>
                    <a:pt x="2169" y="7089"/>
                  </a:lnTo>
                  <a:lnTo>
                    <a:pt x="2042" y="7064"/>
                  </a:lnTo>
                  <a:lnTo>
                    <a:pt x="1923" y="7038"/>
                  </a:lnTo>
                  <a:lnTo>
                    <a:pt x="1796" y="7005"/>
                  </a:lnTo>
                  <a:lnTo>
                    <a:pt x="1678" y="6962"/>
                  </a:lnTo>
                  <a:lnTo>
                    <a:pt x="1568" y="6911"/>
                  </a:lnTo>
                  <a:lnTo>
                    <a:pt x="1449" y="6861"/>
                  </a:lnTo>
                  <a:lnTo>
                    <a:pt x="1339" y="6810"/>
                  </a:lnTo>
                  <a:lnTo>
                    <a:pt x="1237" y="6742"/>
                  </a:lnTo>
                  <a:lnTo>
                    <a:pt x="1136" y="6683"/>
                  </a:lnTo>
                  <a:lnTo>
                    <a:pt x="1034" y="6606"/>
                  </a:lnTo>
                  <a:lnTo>
                    <a:pt x="932" y="6530"/>
                  </a:lnTo>
                  <a:lnTo>
                    <a:pt x="839" y="6454"/>
                  </a:lnTo>
                  <a:lnTo>
                    <a:pt x="755" y="6369"/>
                  </a:lnTo>
                  <a:lnTo>
                    <a:pt x="670" y="6276"/>
                  </a:lnTo>
                  <a:lnTo>
                    <a:pt x="585" y="6183"/>
                  </a:lnTo>
                  <a:lnTo>
                    <a:pt x="509" y="6090"/>
                  </a:lnTo>
                  <a:lnTo>
                    <a:pt x="441" y="5988"/>
                  </a:lnTo>
                  <a:lnTo>
                    <a:pt x="373" y="5887"/>
                  </a:lnTo>
                  <a:lnTo>
                    <a:pt x="314" y="5776"/>
                  </a:lnTo>
                  <a:lnTo>
                    <a:pt x="255" y="5666"/>
                  </a:lnTo>
                  <a:lnTo>
                    <a:pt x="204" y="5556"/>
                  </a:lnTo>
                  <a:lnTo>
                    <a:pt x="162" y="5438"/>
                  </a:lnTo>
                  <a:lnTo>
                    <a:pt x="119" y="5319"/>
                  </a:lnTo>
                  <a:lnTo>
                    <a:pt x="86" y="5201"/>
                  </a:lnTo>
                  <a:lnTo>
                    <a:pt x="60" y="5073"/>
                  </a:lnTo>
                  <a:lnTo>
                    <a:pt x="35" y="4946"/>
                  </a:lnTo>
                  <a:lnTo>
                    <a:pt x="18" y="4819"/>
                  </a:lnTo>
                  <a:lnTo>
                    <a:pt x="9" y="4692"/>
                  </a:lnTo>
                  <a:lnTo>
                    <a:pt x="1" y="4565"/>
                  </a:lnTo>
                  <a:lnTo>
                    <a:pt x="1" y="4565"/>
                  </a:lnTo>
                  <a:lnTo>
                    <a:pt x="9" y="4430"/>
                  </a:lnTo>
                  <a:lnTo>
                    <a:pt x="18" y="4303"/>
                  </a:lnTo>
                  <a:lnTo>
                    <a:pt x="35" y="4176"/>
                  </a:lnTo>
                  <a:lnTo>
                    <a:pt x="52" y="4049"/>
                  </a:lnTo>
                  <a:lnTo>
                    <a:pt x="86" y="3930"/>
                  </a:lnTo>
                  <a:lnTo>
                    <a:pt x="119" y="3812"/>
                  </a:lnTo>
                  <a:lnTo>
                    <a:pt x="153" y="3693"/>
                  </a:lnTo>
                  <a:lnTo>
                    <a:pt x="204" y="3574"/>
                  </a:lnTo>
                  <a:lnTo>
                    <a:pt x="255" y="3464"/>
                  </a:lnTo>
                  <a:lnTo>
                    <a:pt x="306" y="3354"/>
                  </a:lnTo>
                  <a:lnTo>
                    <a:pt x="365" y="3244"/>
                  </a:lnTo>
                  <a:lnTo>
                    <a:pt x="433" y="3142"/>
                  </a:lnTo>
                  <a:lnTo>
                    <a:pt x="509" y="3049"/>
                  </a:lnTo>
                  <a:lnTo>
                    <a:pt x="577" y="2948"/>
                  </a:lnTo>
                  <a:lnTo>
                    <a:pt x="661" y="2855"/>
                  </a:lnTo>
                  <a:lnTo>
                    <a:pt x="746" y="2770"/>
                  </a:lnTo>
                  <a:lnTo>
                    <a:pt x="831" y="2685"/>
                  </a:lnTo>
                  <a:lnTo>
                    <a:pt x="924" y="2600"/>
                  </a:lnTo>
                  <a:lnTo>
                    <a:pt x="1017" y="2524"/>
                  </a:lnTo>
                  <a:lnTo>
                    <a:pt x="1119" y="2456"/>
                  </a:lnTo>
                  <a:lnTo>
                    <a:pt x="1220" y="2389"/>
                  </a:lnTo>
                  <a:lnTo>
                    <a:pt x="1322" y="2329"/>
                  </a:lnTo>
                  <a:lnTo>
                    <a:pt x="1432" y="2270"/>
                  </a:lnTo>
                  <a:lnTo>
                    <a:pt x="1542" y="2219"/>
                  </a:lnTo>
                  <a:lnTo>
                    <a:pt x="1661" y="2168"/>
                  </a:lnTo>
                  <a:lnTo>
                    <a:pt x="1771" y="2135"/>
                  </a:lnTo>
                  <a:lnTo>
                    <a:pt x="1898" y="2092"/>
                  </a:lnTo>
                  <a:lnTo>
                    <a:pt x="2017" y="2067"/>
                  </a:lnTo>
                  <a:lnTo>
                    <a:pt x="2144" y="2041"/>
                  </a:lnTo>
                  <a:lnTo>
                    <a:pt x="2271" y="2025"/>
                  </a:lnTo>
                  <a:lnTo>
                    <a:pt x="2398" y="2016"/>
                  </a:lnTo>
                  <a:lnTo>
                    <a:pt x="2525" y="2008"/>
                  </a:lnTo>
                  <a:lnTo>
                    <a:pt x="2804" y="1677"/>
                  </a:lnTo>
                  <a:lnTo>
                    <a:pt x="2855" y="1059"/>
                  </a:lnTo>
                  <a:lnTo>
                    <a:pt x="2855" y="1059"/>
                  </a:lnTo>
                  <a:lnTo>
                    <a:pt x="2872" y="966"/>
                  </a:lnTo>
                  <a:lnTo>
                    <a:pt x="2906" y="881"/>
                  </a:lnTo>
                  <a:lnTo>
                    <a:pt x="2948" y="805"/>
                  </a:lnTo>
                  <a:lnTo>
                    <a:pt x="3007" y="737"/>
                  </a:lnTo>
                  <a:lnTo>
                    <a:pt x="3075" y="678"/>
                  </a:lnTo>
                  <a:lnTo>
                    <a:pt x="3160" y="627"/>
                  </a:lnTo>
                  <a:lnTo>
                    <a:pt x="3245" y="593"/>
                  </a:lnTo>
                  <a:lnTo>
                    <a:pt x="3338" y="576"/>
                  </a:lnTo>
                  <a:lnTo>
                    <a:pt x="3956" y="525"/>
                  </a:lnTo>
                  <a:lnTo>
                    <a:pt x="4430" y="127"/>
                  </a:lnTo>
                  <a:lnTo>
                    <a:pt x="4430" y="127"/>
                  </a:lnTo>
                  <a:lnTo>
                    <a:pt x="4507" y="68"/>
                  </a:lnTo>
                  <a:lnTo>
                    <a:pt x="4591" y="34"/>
                  </a:lnTo>
                  <a:lnTo>
                    <a:pt x="4684" y="9"/>
                  </a:lnTo>
                  <a:lnTo>
                    <a:pt x="4769" y="0"/>
                  </a:lnTo>
                  <a:lnTo>
                    <a:pt x="4862" y="9"/>
                  </a:lnTo>
                  <a:lnTo>
                    <a:pt x="4947" y="34"/>
                  </a:lnTo>
                  <a:lnTo>
                    <a:pt x="5032" y="68"/>
                  </a:lnTo>
                  <a:lnTo>
                    <a:pt x="5108" y="127"/>
                  </a:lnTo>
                  <a:lnTo>
                    <a:pt x="5591" y="525"/>
                  </a:lnTo>
                  <a:lnTo>
                    <a:pt x="6209" y="576"/>
                  </a:lnTo>
                  <a:lnTo>
                    <a:pt x="6209" y="576"/>
                  </a:lnTo>
                  <a:lnTo>
                    <a:pt x="6302" y="593"/>
                  </a:lnTo>
                  <a:lnTo>
                    <a:pt x="6387" y="627"/>
                  </a:lnTo>
                  <a:lnTo>
                    <a:pt x="6463" y="678"/>
                  </a:lnTo>
                  <a:lnTo>
                    <a:pt x="6531" y="737"/>
                  </a:lnTo>
                  <a:lnTo>
                    <a:pt x="6590" y="805"/>
                  </a:lnTo>
                  <a:lnTo>
                    <a:pt x="6641" y="881"/>
                  </a:lnTo>
                  <a:lnTo>
                    <a:pt x="6666" y="966"/>
                  </a:lnTo>
                  <a:lnTo>
                    <a:pt x="6683" y="1059"/>
                  </a:lnTo>
                  <a:lnTo>
                    <a:pt x="6742" y="1677"/>
                  </a:lnTo>
                  <a:lnTo>
                    <a:pt x="7140" y="2152"/>
                  </a:lnTo>
                  <a:lnTo>
                    <a:pt x="7140" y="2152"/>
                  </a:lnTo>
                  <a:lnTo>
                    <a:pt x="7191" y="2236"/>
                  </a:lnTo>
                  <a:lnTo>
                    <a:pt x="7234" y="2321"/>
                  </a:lnTo>
                  <a:lnTo>
                    <a:pt x="7259" y="2406"/>
                  </a:lnTo>
                  <a:lnTo>
                    <a:pt x="7259" y="2499"/>
                  </a:lnTo>
                  <a:lnTo>
                    <a:pt x="7259" y="2583"/>
                  </a:lnTo>
                  <a:lnTo>
                    <a:pt x="7234" y="2677"/>
                  </a:lnTo>
                  <a:lnTo>
                    <a:pt x="7191" y="2761"/>
                  </a:lnTo>
                  <a:lnTo>
                    <a:pt x="7140" y="2838"/>
                  </a:lnTo>
                  <a:lnTo>
                    <a:pt x="7140" y="283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1"/>
            <p:cNvSpPr/>
            <p:nvPr/>
          </p:nvSpPr>
          <p:spPr>
            <a:xfrm>
              <a:off x="6426600" y="5154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1"/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extrusionOk="0">
                  <a:moveTo>
                    <a:pt x="1500" y="0"/>
                  </a:move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1"/>
            <p:cNvSpPr/>
            <p:nvPr/>
          </p:nvSpPr>
          <p:spPr>
            <a:xfrm>
              <a:off x="6274575" y="5160325"/>
              <a:ext cx="122625" cy="74750"/>
            </a:xfrm>
            <a:custGeom>
              <a:avLst/>
              <a:gdLst/>
              <a:ahLst/>
              <a:cxnLst/>
              <a:rect l="l" t="t" r="r" b="b"/>
              <a:pathLst>
                <a:path w="4905" h="2990" fill="none" extrusionOk="0">
                  <a:moveTo>
                    <a:pt x="3888" y="949"/>
                  </a:moveTo>
                  <a:lnTo>
                    <a:pt x="3888" y="949"/>
                  </a:lnTo>
                  <a:lnTo>
                    <a:pt x="3786" y="957"/>
                  </a:lnTo>
                  <a:lnTo>
                    <a:pt x="3685" y="974"/>
                  </a:lnTo>
                  <a:lnTo>
                    <a:pt x="3583" y="1000"/>
                  </a:lnTo>
                  <a:lnTo>
                    <a:pt x="3490" y="1034"/>
                  </a:lnTo>
                  <a:lnTo>
                    <a:pt x="3490" y="1034"/>
                  </a:lnTo>
                  <a:lnTo>
                    <a:pt x="3397" y="1059"/>
                  </a:lnTo>
                  <a:lnTo>
                    <a:pt x="3295" y="1067"/>
                  </a:lnTo>
                  <a:lnTo>
                    <a:pt x="3202" y="1067"/>
                  </a:lnTo>
                  <a:lnTo>
                    <a:pt x="3109" y="1042"/>
                  </a:lnTo>
                  <a:lnTo>
                    <a:pt x="3024" y="1000"/>
                  </a:lnTo>
                  <a:lnTo>
                    <a:pt x="2939" y="949"/>
                  </a:lnTo>
                  <a:lnTo>
                    <a:pt x="2872" y="873"/>
                  </a:lnTo>
                  <a:lnTo>
                    <a:pt x="2821" y="788"/>
                  </a:lnTo>
                  <a:lnTo>
                    <a:pt x="2821" y="788"/>
                  </a:lnTo>
                  <a:lnTo>
                    <a:pt x="2770" y="703"/>
                  </a:lnTo>
                  <a:lnTo>
                    <a:pt x="2711" y="619"/>
                  </a:lnTo>
                  <a:lnTo>
                    <a:pt x="2651" y="534"/>
                  </a:lnTo>
                  <a:lnTo>
                    <a:pt x="2584" y="466"/>
                  </a:lnTo>
                  <a:lnTo>
                    <a:pt x="2507" y="390"/>
                  </a:lnTo>
                  <a:lnTo>
                    <a:pt x="2431" y="331"/>
                  </a:lnTo>
                  <a:lnTo>
                    <a:pt x="2355" y="271"/>
                  </a:lnTo>
                  <a:lnTo>
                    <a:pt x="2270" y="212"/>
                  </a:lnTo>
                  <a:lnTo>
                    <a:pt x="2186" y="161"/>
                  </a:lnTo>
                  <a:lnTo>
                    <a:pt x="2092" y="119"/>
                  </a:lnTo>
                  <a:lnTo>
                    <a:pt x="1999" y="85"/>
                  </a:lnTo>
                  <a:lnTo>
                    <a:pt x="1906" y="60"/>
                  </a:lnTo>
                  <a:lnTo>
                    <a:pt x="1804" y="34"/>
                  </a:lnTo>
                  <a:lnTo>
                    <a:pt x="1703" y="17"/>
                  </a:lnTo>
                  <a:lnTo>
                    <a:pt x="1601" y="0"/>
                  </a:lnTo>
                  <a:lnTo>
                    <a:pt x="1500" y="0"/>
                  </a:lnTo>
                  <a:lnTo>
                    <a:pt x="1500" y="0"/>
                  </a:lnTo>
                  <a:lnTo>
                    <a:pt x="1347" y="9"/>
                  </a:lnTo>
                  <a:lnTo>
                    <a:pt x="1195" y="34"/>
                  </a:lnTo>
                  <a:lnTo>
                    <a:pt x="1059" y="68"/>
                  </a:lnTo>
                  <a:lnTo>
                    <a:pt x="915" y="119"/>
                  </a:lnTo>
                  <a:lnTo>
                    <a:pt x="788" y="178"/>
                  </a:lnTo>
                  <a:lnTo>
                    <a:pt x="661" y="254"/>
                  </a:lnTo>
                  <a:lnTo>
                    <a:pt x="551" y="339"/>
                  </a:lnTo>
                  <a:lnTo>
                    <a:pt x="441" y="441"/>
                  </a:lnTo>
                  <a:lnTo>
                    <a:pt x="348" y="542"/>
                  </a:lnTo>
                  <a:lnTo>
                    <a:pt x="263" y="661"/>
                  </a:lnTo>
                  <a:lnTo>
                    <a:pt x="187" y="788"/>
                  </a:lnTo>
                  <a:lnTo>
                    <a:pt x="119" y="915"/>
                  </a:lnTo>
                  <a:lnTo>
                    <a:pt x="68" y="1050"/>
                  </a:lnTo>
                  <a:lnTo>
                    <a:pt x="34" y="1194"/>
                  </a:lnTo>
                  <a:lnTo>
                    <a:pt x="9" y="1347"/>
                  </a:lnTo>
                  <a:lnTo>
                    <a:pt x="0" y="1499"/>
                  </a:lnTo>
                  <a:lnTo>
                    <a:pt x="0" y="1499"/>
                  </a:lnTo>
                  <a:lnTo>
                    <a:pt x="9" y="1652"/>
                  </a:lnTo>
                  <a:lnTo>
                    <a:pt x="34" y="1796"/>
                  </a:lnTo>
                  <a:lnTo>
                    <a:pt x="68" y="1940"/>
                  </a:lnTo>
                  <a:lnTo>
                    <a:pt x="119" y="2075"/>
                  </a:lnTo>
                  <a:lnTo>
                    <a:pt x="187" y="2211"/>
                  </a:lnTo>
                  <a:lnTo>
                    <a:pt x="263" y="2329"/>
                  </a:lnTo>
                  <a:lnTo>
                    <a:pt x="348" y="2448"/>
                  </a:lnTo>
                  <a:lnTo>
                    <a:pt x="441" y="2550"/>
                  </a:lnTo>
                  <a:lnTo>
                    <a:pt x="551" y="2651"/>
                  </a:lnTo>
                  <a:lnTo>
                    <a:pt x="661" y="2736"/>
                  </a:lnTo>
                  <a:lnTo>
                    <a:pt x="788" y="2812"/>
                  </a:lnTo>
                  <a:lnTo>
                    <a:pt x="915" y="2871"/>
                  </a:lnTo>
                  <a:lnTo>
                    <a:pt x="1059" y="2922"/>
                  </a:lnTo>
                  <a:lnTo>
                    <a:pt x="1195" y="2965"/>
                  </a:lnTo>
                  <a:lnTo>
                    <a:pt x="1347" y="2981"/>
                  </a:lnTo>
                  <a:lnTo>
                    <a:pt x="1500" y="2990"/>
                  </a:lnTo>
                  <a:lnTo>
                    <a:pt x="3888" y="2990"/>
                  </a:lnTo>
                  <a:lnTo>
                    <a:pt x="3888" y="2990"/>
                  </a:lnTo>
                  <a:lnTo>
                    <a:pt x="3990" y="2990"/>
                  </a:lnTo>
                  <a:lnTo>
                    <a:pt x="4091" y="2973"/>
                  </a:lnTo>
                  <a:lnTo>
                    <a:pt x="4193" y="2948"/>
                  </a:lnTo>
                  <a:lnTo>
                    <a:pt x="4286" y="2914"/>
                  </a:lnTo>
                  <a:lnTo>
                    <a:pt x="4371" y="2871"/>
                  </a:lnTo>
                  <a:lnTo>
                    <a:pt x="4455" y="2821"/>
                  </a:lnTo>
                  <a:lnTo>
                    <a:pt x="4532" y="2761"/>
                  </a:lnTo>
                  <a:lnTo>
                    <a:pt x="4608" y="2694"/>
                  </a:lnTo>
                  <a:lnTo>
                    <a:pt x="4676" y="2617"/>
                  </a:lnTo>
                  <a:lnTo>
                    <a:pt x="4735" y="2541"/>
                  </a:lnTo>
                  <a:lnTo>
                    <a:pt x="4786" y="2456"/>
                  </a:lnTo>
                  <a:lnTo>
                    <a:pt x="4828" y="2372"/>
                  </a:lnTo>
                  <a:lnTo>
                    <a:pt x="4862" y="2279"/>
                  </a:lnTo>
                  <a:lnTo>
                    <a:pt x="4887" y="2177"/>
                  </a:lnTo>
                  <a:lnTo>
                    <a:pt x="4904" y="2075"/>
                  </a:lnTo>
                  <a:lnTo>
                    <a:pt x="4904" y="1974"/>
                  </a:lnTo>
                  <a:lnTo>
                    <a:pt x="4904" y="1974"/>
                  </a:lnTo>
                  <a:lnTo>
                    <a:pt x="4904" y="1864"/>
                  </a:lnTo>
                  <a:lnTo>
                    <a:pt x="4887" y="1762"/>
                  </a:lnTo>
                  <a:lnTo>
                    <a:pt x="4862" y="1669"/>
                  </a:lnTo>
                  <a:lnTo>
                    <a:pt x="4828" y="1576"/>
                  </a:lnTo>
                  <a:lnTo>
                    <a:pt x="4786" y="1482"/>
                  </a:lnTo>
                  <a:lnTo>
                    <a:pt x="4735" y="1398"/>
                  </a:lnTo>
                  <a:lnTo>
                    <a:pt x="4676" y="1321"/>
                  </a:lnTo>
                  <a:lnTo>
                    <a:pt x="4608" y="1254"/>
                  </a:lnTo>
                  <a:lnTo>
                    <a:pt x="4532" y="1186"/>
                  </a:lnTo>
                  <a:lnTo>
                    <a:pt x="4455" y="1127"/>
                  </a:lnTo>
                  <a:lnTo>
                    <a:pt x="4371" y="1076"/>
                  </a:lnTo>
                  <a:lnTo>
                    <a:pt x="4286" y="1034"/>
                  </a:lnTo>
                  <a:lnTo>
                    <a:pt x="4193" y="1000"/>
                  </a:lnTo>
                  <a:lnTo>
                    <a:pt x="4091" y="974"/>
                  </a:lnTo>
                  <a:lnTo>
                    <a:pt x="3990" y="957"/>
                  </a:lnTo>
                  <a:lnTo>
                    <a:pt x="3888" y="949"/>
                  </a:lnTo>
                  <a:lnTo>
                    <a:pt x="3888" y="94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1"/>
            <p:cNvSpPr/>
            <p:nvPr/>
          </p:nvSpPr>
          <p:spPr>
            <a:xfrm>
              <a:off x="6371750" y="5184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1"/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extrusionOk="0">
                  <a:moveTo>
                    <a:pt x="1085" y="1"/>
                  </a:move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1983" y="374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1"/>
            <p:cNvSpPr/>
            <p:nvPr/>
          </p:nvSpPr>
          <p:spPr>
            <a:xfrm>
              <a:off x="6340200" y="5114150"/>
              <a:ext cx="58900" cy="47050"/>
            </a:xfrm>
            <a:custGeom>
              <a:avLst/>
              <a:gdLst/>
              <a:ahLst/>
              <a:cxnLst/>
              <a:rect l="l" t="t" r="r" b="b"/>
              <a:pathLst>
                <a:path w="2356" h="1882" fill="none" extrusionOk="0">
                  <a:moveTo>
                    <a:pt x="2017" y="721"/>
                  </a:moveTo>
                  <a:lnTo>
                    <a:pt x="1983" y="374"/>
                  </a:lnTo>
                  <a:lnTo>
                    <a:pt x="1644" y="348"/>
                  </a:lnTo>
                  <a:lnTo>
                    <a:pt x="1644" y="348"/>
                  </a:lnTo>
                  <a:lnTo>
                    <a:pt x="1568" y="331"/>
                  </a:lnTo>
                  <a:lnTo>
                    <a:pt x="1492" y="306"/>
                  </a:lnTo>
                  <a:lnTo>
                    <a:pt x="1415" y="272"/>
                  </a:lnTo>
                  <a:lnTo>
                    <a:pt x="1348" y="221"/>
                  </a:lnTo>
                  <a:lnTo>
                    <a:pt x="1085" y="1"/>
                  </a:lnTo>
                  <a:lnTo>
                    <a:pt x="823" y="221"/>
                  </a:lnTo>
                  <a:lnTo>
                    <a:pt x="823" y="221"/>
                  </a:lnTo>
                  <a:lnTo>
                    <a:pt x="755" y="272"/>
                  </a:lnTo>
                  <a:lnTo>
                    <a:pt x="687" y="306"/>
                  </a:lnTo>
                  <a:lnTo>
                    <a:pt x="611" y="331"/>
                  </a:lnTo>
                  <a:lnTo>
                    <a:pt x="526" y="348"/>
                  </a:lnTo>
                  <a:lnTo>
                    <a:pt x="187" y="374"/>
                  </a:lnTo>
                  <a:lnTo>
                    <a:pt x="153" y="721"/>
                  </a:lnTo>
                  <a:lnTo>
                    <a:pt x="153" y="721"/>
                  </a:lnTo>
                  <a:lnTo>
                    <a:pt x="145" y="797"/>
                  </a:lnTo>
                  <a:lnTo>
                    <a:pt x="120" y="873"/>
                  </a:lnTo>
                  <a:lnTo>
                    <a:pt x="86" y="949"/>
                  </a:lnTo>
                  <a:lnTo>
                    <a:pt x="35" y="1009"/>
                  </a:lnTo>
                  <a:lnTo>
                    <a:pt x="1" y="1051"/>
                  </a:lnTo>
                  <a:lnTo>
                    <a:pt x="1" y="1051"/>
                  </a:lnTo>
                  <a:lnTo>
                    <a:pt x="128" y="1119"/>
                  </a:lnTo>
                  <a:lnTo>
                    <a:pt x="255" y="1195"/>
                  </a:lnTo>
                  <a:lnTo>
                    <a:pt x="374" y="1271"/>
                  </a:lnTo>
                  <a:lnTo>
                    <a:pt x="484" y="1356"/>
                  </a:lnTo>
                  <a:lnTo>
                    <a:pt x="594" y="1458"/>
                  </a:lnTo>
                  <a:lnTo>
                    <a:pt x="695" y="1551"/>
                  </a:lnTo>
                  <a:lnTo>
                    <a:pt x="797" y="1661"/>
                  </a:lnTo>
                  <a:lnTo>
                    <a:pt x="890" y="1771"/>
                  </a:lnTo>
                  <a:lnTo>
                    <a:pt x="890" y="1771"/>
                  </a:lnTo>
                  <a:lnTo>
                    <a:pt x="1077" y="1746"/>
                  </a:lnTo>
                  <a:lnTo>
                    <a:pt x="1263" y="1737"/>
                  </a:lnTo>
                  <a:lnTo>
                    <a:pt x="1263" y="1737"/>
                  </a:lnTo>
                  <a:lnTo>
                    <a:pt x="1458" y="1746"/>
                  </a:lnTo>
                  <a:lnTo>
                    <a:pt x="1653" y="1779"/>
                  </a:lnTo>
                  <a:lnTo>
                    <a:pt x="1830" y="1822"/>
                  </a:lnTo>
                  <a:lnTo>
                    <a:pt x="2017" y="1881"/>
                  </a:lnTo>
                  <a:lnTo>
                    <a:pt x="2017" y="1830"/>
                  </a:lnTo>
                  <a:lnTo>
                    <a:pt x="2017" y="1830"/>
                  </a:lnTo>
                  <a:lnTo>
                    <a:pt x="2034" y="1754"/>
                  </a:lnTo>
                  <a:lnTo>
                    <a:pt x="2059" y="1678"/>
                  </a:lnTo>
                  <a:lnTo>
                    <a:pt x="2093" y="1610"/>
                  </a:lnTo>
                  <a:lnTo>
                    <a:pt x="2135" y="1542"/>
                  </a:lnTo>
                  <a:lnTo>
                    <a:pt x="2355" y="1280"/>
                  </a:lnTo>
                  <a:lnTo>
                    <a:pt x="2135" y="1009"/>
                  </a:lnTo>
                  <a:lnTo>
                    <a:pt x="2135" y="1009"/>
                  </a:lnTo>
                  <a:lnTo>
                    <a:pt x="2093" y="949"/>
                  </a:lnTo>
                  <a:lnTo>
                    <a:pt x="2059" y="873"/>
                  </a:lnTo>
                  <a:lnTo>
                    <a:pt x="2034" y="797"/>
                  </a:lnTo>
                  <a:lnTo>
                    <a:pt x="2017" y="721"/>
                  </a:lnTo>
                  <a:lnTo>
                    <a:pt x="2017" y="72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1"/>
            <p:cNvSpPr/>
            <p:nvPr/>
          </p:nvSpPr>
          <p:spPr>
            <a:xfrm>
              <a:off x="6390600" y="513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1"/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extrusionOk="0">
                  <a:moveTo>
                    <a:pt x="0" y="0"/>
                  </a:move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1"/>
            <p:cNvSpPr/>
            <p:nvPr/>
          </p:nvSpPr>
          <p:spPr>
            <a:xfrm>
              <a:off x="6133350" y="5351950"/>
              <a:ext cx="26500" cy="26275"/>
            </a:xfrm>
            <a:custGeom>
              <a:avLst/>
              <a:gdLst/>
              <a:ahLst/>
              <a:cxnLst/>
              <a:rect l="l" t="t" r="r" b="b"/>
              <a:pathLst>
                <a:path w="1060" h="1051" fill="none" extrusionOk="0">
                  <a:moveTo>
                    <a:pt x="0" y="0"/>
                  </a:moveTo>
                  <a:lnTo>
                    <a:pt x="0" y="517"/>
                  </a:lnTo>
                  <a:lnTo>
                    <a:pt x="0" y="517"/>
                  </a:lnTo>
                  <a:lnTo>
                    <a:pt x="9" y="568"/>
                  </a:lnTo>
                  <a:lnTo>
                    <a:pt x="17" y="627"/>
                  </a:lnTo>
                  <a:lnTo>
                    <a:pt x="26" y="678"/>
                  </a:lnTo>
                  <a:lnTo>
                    <a:pt x="43" y="720"/>
                  </a:lnTo>
                  <a:lnTo>
                    <a:pt x="94" y="813"/>
                  </a:lnTo>
                  <a:lnTo>
                    <a:pt x="161" y="889"/>
                  </a:lnTo>
                  <a:lnTo>
                    <a:pt x="238" y="957"/>
                  </a:lnTo>
                  <a:lnTo>
                    <a:pt x="331" y="1008"/>
                  </a:lnTo>
                  <a:lnTo>
                    <a:pt x="373" y="1025"/>
                  </a:lnTo>
                  <a:lnTo>
                    <a:pt x="424" y="1033"/>
                  </a:lnTo>
                  <a:lnTo>
                    <a:pt x="475" y="1042"/>
                  </a:lnTo>
                  <a:lnTo>
                    <a:pt x="534" y="1050"/>
                  </a:lnTo>
                  <a:lnTo>
                    <a:pt x="534" y="1050"/>
                  </a:lnTo>
                  <a:lnTo>
                    <a:pt x="585" y="1042"/>
                  </a:lnTo>
                  <a:lnTo>
                    <a:pt x="636" y="1033"/>
                  </a:lnTo>
                  <a:lnTo>
                    <a:pt x="686" y="1025"/>
                  </a:lnTo>
                  <a:lnTo>
                    <a:pt x="737" y="1008"/>
                  </a:lnTo>
                  <a:lnTo>
                    <a:pt x="830" y="957"/>
                  </a:lnTo>
                  <a:lnTo>
                    <a:pt x="907" y="889"/>
                  </a:lnTo>
                  <a:lnTo>
                    <a:pt x="974" y="813"/>
                  </a:lnTo>
                  <a:lnTo>
                    <a:pt x="1017" y="720"/>
                  </a:lnTo>
                  <a:lnTo>
                    <a:pt x="1042" y="678"/>
                  </a:lnTo>
                  <a:lnTo>
                    <a:pt x="1051" y="627"/>
                  </a:lnTo>
                  <a:lnTo>
                    <a:pt x="1059" y="568"/>
                  </a:lnTo>
                  <a:lnTo>
                    <a:pt x="1059" y="517"/>
                  </a:lnTo>
                  <a:lnTo>
                    <a:pt x="1059" y="0"/>
                  </a:lnTo>
                  <a:lnTo>
                    <a:pt x="1059" y="0"/>
                  </a:lnTo>
                  <a:lnTo>
                    <a:pt x="797" y="34"/>
                  </a:lnTo>
                  <a:lnTo>
                    <a:pt x="534" y="42"/>
                  </a:lnTo>
                  <a:lnTo>
                    <a:pt x="534" y="42"/>
                  </a:lnTo>
                  <a:lnTo>
                    <a:pt x="263" y="3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1"/>
            <p:cNvSpPr/>
            <p:nvPr/>
          </p:nvSpPr>
          <p:spPr>
            <a:xfrm>
              <a:off x="6133350" y="535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1"/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extrusionOk="0">
                  <a:moveTo>
                    <a:pt x="1652" y="1"/>
                  </a:move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1"/>
            <p:cNvSpPr/>
            <p:nvPr/>
          </p:nvSpPr>
          <p:spPr>
            <a:xfrm>
              <a:off x="6031300" y="5315300"/>
              <a:ext cx="230600" cy="161575"/>
            </a:xfrm>
            <a:custGeom>
              <a:avLst/>
              <a:gdLst/>
              <a:ahLst/>
              <a:cxnLst/>
              <a:rect l="l" t="t" r="r" b="b"/>
              <a:pathLst>
                <a:path w="9224" h="6463" fill="none" extrusionOk="0">
                  <a:moveTo>
                    <a:pt x="7580" y="1"/>
                  </a:moveTo>
                  <a:lnTo>
                    <a:pt x="7580" y="1"/>
                  </a:lnTo>
                  <a:lnTo>
                    <a:pt x="7445" y="179"/>
                  </a:lnTo>
                  <a:lnTo>
                    <a:pt x="7292" y="348"/>
                  </a:lnTo>
                  <a:lnTo>
                    <a:pt x="7131" y="509"/>
                  </a:lnTo>
                  <a:lnTo>
                    <a:pt x="6962" y="653"/>
                  </a:lnTo>
                  <a:lnTo>
                    <a:pt x="6784" y="797"/>
                  </a:lnTo>
                  <a:lnTo>
                    <a:pt x="6598" y="924"/>
                  </a:lnTo>
                  <a:lnTo>
                    <a:pt x="6403" y="1043"/>
                  </a:lnTo>
                  <a:lnTo>
                    <a:pt x="6200" y="1144"/>
                  </a:lnTo>
                  <a:lnTo>
                    <a:pt x="6200" y="1983"/>
                  </a:lnTo>
                  <a:lnTo>
                    <a:pt x="6200" y="1983"/>
                  </a:lnTo>
                  <a:lnTo>
                    <a:pt x="6191" y="2144"/>
                  </a:lnTo>
                  <a:lnTo>
                    <a:pt x="6174" y="2305"/>
                  </a:lnTo>
                  <a:lnTo>
                    <a:pt x="6132" y="2457"/>
                  </a:lnTo>
                  <a:lnTo>
                    <a:pt x="6081" y="2601"/>
                  </a:lnTo>
                  <a:lnTo>
                    <a:pt x="6013" y="2736"/>
                  </a:lnTo>
                  <a:lnTo>
                    <a:pt x="5929" y="2872"/>
                  </a:lnTo>
                  <a:lnTo>
                    <a:pt x="5836" y="2991"/>
                  </a:lnTo>
                  <a:lnTo>
                    <a:pt x="5734" y="3109"/>
                  </a:lnTo>
                  <a:lnTo>
                    <a:pt x="5624" y="3211"/>
                  </a:lnTo>
                  <a:lnTo>
                    <a:pt x="5505" y="3295"/>
                  </a:lnTo>
                  <a:lnTo>
                    <a:pt x="5370" y="3380"/>
                  </a:lnTo>
                  <a:lnTo>
                    <a:pt x="5234" y="3448"/>
                  </a:lnTo>
                  <a:lnTo>
                    <a:pt x="5090" y="3499"/>
                  </a:lnTo>
                  <a:lnTo>
                    <a:pt x="4938" y="3541"/>
                  </a:lnTo>
                  <a:lnTo>
                    <a:pt x="4777" y="3566"/>
                  </a:lnTo>
                  <a:lnTo>
                    <a:pt x="4616" y="3566"/>
                  </a:lnTo>
                  <a:lnTo>
                    <a:pt x="4616" y="3566"/>
                  </a:lnTo>
                  <a:lnTo>
                    <a:pt x="4455" y="3566"/>
                  </a:lnTo>
                  <a:lnTo>
                    <a:pt x="4294" y="3541"/>
                  </a:lnTo>
                  <a:lnTo>
                    <a:pt x="4142" y="3499"/>
                  </a:lnTo>
                  <a:lnTo>
                    <a:pt x="3998" y="3448"/>
                  </a:lnTo>
                  <a:lnTo>
                    <a:pt x="3862" y="3380"/>
                  </a:lnTo>
                  <a:lnTo>
                    <a:pt x="3727" y="3295"/>
                  </a:lnTo>
                  <a:lnTo>
                    <a:pt x="3608" y="3211"/>
                  </a:lnTo>
                  <a:lnTo>
                    <a:pt x="3490" y="3109"/>
                  </a:lnTo>
                  <a:lnTo>
                    <a:pt x="3388" y="2991"/>
                  </a:lnTo>
                  <a:lnTo>
                    <a:pt x="3295" y="2872"/>
                  </a:lnTo>
                  <a:lnTo>
                    <a:pt x="3219" y="2736"/>
                  </a:lnTo>
                  <a:lnTo>
                    <a:pt x="3151" y="2601"/>
                  </a:lnTo>
                  <a:lnTo>
                    <a:pt x="3100" y="2457"/>
                  </a:lnTo>
                  <a:lnTo>
                    <a:pt x="3058" y="2305"/>
                  </a:lnTo>
                  <a:lnTo>
                    <a:pt x="3032" y="2144"/>
                  </a:lnTo>
                  <a:lnTo>
                    <a:pt x="3024" y="1983"/>
                  </a:lnTo>
                  <a:lnTo>
                    <a:pt x="3024" y="1144"/>
                  </a:lnTo>
                  <a:lnTo>
                    <a:pt x="3024" y="1144"/>
                  </a:lnTo>
                  <a:lnTo>
                    <a:pt x="2820" y="1043"/>
                  </a:lnTo>
                  <a:lnTo>
                    <a:pt x="2634" y="924"/>
                  </a:lnTo>
                  <a:lnTo>
                    <a:pt x="2448" y="797"/>
                  </a:lnTo>
                  <a:lnTo>
                    <a:pt x="2270" y="653"/>
                  </a:lnTo>
                  <a:lnTo>
                    <a:pt x="2101" y="509"/>
                  </a:lnTo>
                  <a:lnTo>
                    <a:pt x="1940" y="348"/>
                  </a:lnTo>
                  <a:lnTo>
                    <a:pt x="1787" y="179"/>
                  </a:lnTo>
                  <a:lnTo>
                    <a:pt x="1652" y="1"/>
                  </a:lnTo>
                  <a:lnTo>
                    <a:pt x="1652" y="1"/>
                  </a:lnTo>
                  <a:lnTo>
                    <a:pt x="1474" y="52"/>
                  </a:lnTo>
                  <a:lnTo>
                    <a:pt x="1304" y="111"/>
                  </a:lnTo>
                  <a:lnTo>
                    <a:pt x="1144" y="187"/>
                  </a:lnTo>
                  <a:lnTo>
                    <a:pt x="991" y="280"/>
                  </a:lnTo>
                  <a:lnTo>
                    <a:pt x="847" y="382"/>
                  </a:lnTo>
                  <a:lnTo>
                    <a:pt x="712" y="501"/>
                  </a:lnTo>
                  <a:lnTo>
                    <a:pt x="585" y="619"/>
                  </a:lnTo>
                  <a:lnTo>
                    <a:pt x="474" y="755"/>
                  </a:lnTo>
                  <a:lnTo>
                    <a:pt x="364" y="899"/>
                  </a:lnTo>
                  <a:lnTo>
                    <a:pt x="271" y="1051"/>
                  </a:lnTo>
                  <a:lnTo>
                    <a:pt x="195" y="1212"/>
                  </a:lnTo>
                  <a:lnTo>
                    <a:pt x="127" y="1381"/>
                  </a:lnTo>
                  <a:lnTo>
                    <a:pt x="76" y="1551"/>
                  </a:lnTo>
                  <a:lnTo>
                    <a:pt x="34" y="1729"/>
                  </a:lnTo>
                  <a:lnTo>
                    <a:pt x="9" y="1915"/>
                  </a:lnTo>
                  <a:lnTo>
                    <a:pt x="0" y="2101"/>
                  </a:lnTo>
                  <a:lnTo>
                    <a:pt x="0" y="5938"/>
                  </a:lnTo>
                  <a:lnTo>
                    <a:pt x="0" y="5938"/>
                  </a:lnTo>
                  <a:lnTo>
                    <a:pt x="9" y="5989"/>
                  </a:lnTo>
                  <a:lnTo>
                    <a:pt x="17" y="6040"/>
                  </a:lnTo>
                  <a:lnTo>
                    <a:pt x="43" y="6141"/>
                  </a:lnTo>
                  <a:lnTo>
                    <a:pt x="93" y="6226"/>
                  </a:lnTo>
                  <a:lnTo>
                    <a:pt x="119" y="6268"/>
                  </a:lnTo>
                  <a:lnTo>
                    <a:pt x="161" y="6311"/>
                  </a:lnTo>
                  <a:lnTo>
                    <a:pt x="161" y="6311"/>
                  </a:lnTo>
                  <a:lnTo>
                    <a:pt x="195" y="6344"/>
                  </a:lnTo>
                  <a:lnTo>
                    <a:pt x="237" y="6378"/>
                  </a:lnTo>
                  <a:lnTo>
                    <a:pt x="330" y="6421"/>
                  </a:lnTo>
                  <a:lnTo>
                    <a:pt x="432" y="6455"/>
                  </a:lnTo>
                  <a:lnTo>
                    <a:pt x="483" y="6463"/>
                  </a:lnTo>
                  <a:lnTo>
                    <a:pt x="534" y="6463"/>
                  </a:lnTo>
                  <a:lnTo>
                    <a:pt x="8698" y="6463"/>
                  </a:lnTo>
                  <a:lnTo>
                    <a:pt x="8698" y="6463"/>
                  </a:lnTo>
                  <a:lnTo>
                    <a:pt x="8749" y="6463"/>
                  </a:lnTo>
                  <a:lnTo>
                    <a:pt x="8800" y="6455"/>
                  </a:lnTo>
                  <a:lnTo>
                    <a:pt x="8851" y="6438"/>
                  </a:lnTo>
                  <a:lnTo>
                    <a:pt x="8901" y="6421"/>
                  </a:lnTo>
                  <a:lnTo>
                    <a:pt x="8995" y="6370"/>
                  </a:lnTo>
                  <a:lnTo>
                    <a:pt x="9071" y="6311"/>
                  </a:lnTo>
                  <a:lnTo>
                    <a:pt x="9139" y="6234"/>
                  </a:lnTo>
                  <a:lnTo>
                    <a:pt x="9181" y="6141"/>
                  </a:lnTo>
                  <a:lnTo>
                    <a:pt x="9206" y="6090"/>
                  </a:lnTo>
                  <a:lnTo>
                    <a:pt x="9215" y="6040"/>
                  </a:lnTo>
                  <a:lnTo>
                    <a:pt x="9223" y="5989"/>
                  </a:lnTo>
                  <a:lnTo>
                    <a:pt x="9223" y="5938"/>
                  </a:lnTo>
                  <a:lnTo>
                    <a:pt x="9223" y="2101"/>
                  </a:lnTo>
                  <a:lnTo>
                    <a:pt x="9223" y="2101"/>
                  </a:lnTo>
                  <a:lnTo>
                    <a:pt x="9215" y="1915"/>
                  </a:lnTo>
                  <a:lnTo>
                    <a:pt x="9198" y="1729"/>
                  </a:lnTo>
                  <a:lnTo>
                    <a:pt x="9156" y="1551"/>
                  </a:lnTo>
                  <a:lnTo>
                    <a:pt x="9105" y="1381"/>
                  </a:lnTo>
                  <a:lnTo>
                    <a:pt x="9037" y="1212"/>
                  </a:lnTo>
                  <a:lnTo>
                    <a:pt x="8952" y="1051"/>
                  </a:lnTo>
                  <a:lnTo>
                    <a:pt x="8859" y="899"/>
                  </a:lnTo>
                  <a:lnTo>
                    <a:pt x="8758" y="755"/>
                  </a:lnTo>
                  <a:lnTo>
                    <a:pt x="8639" y="619"/>
                  </a:lnTo>
                  <a:lnTo>
                    <a:pt x="8512" y="501"/>
                  </a:lnTo>
                  <a:lnTo>
                    <a:pt x="8376" y="382"/>
                  </a:lnTo>
                  <a:lnTo>
                    <a:pt x="8232" y="280"/>
                  </a:lnTo>
                  <a:lnTo>
                    <a:pt x="8080" y="187"/>
                  </a:lnTo>
                  <a:lnTo>
                    <a:pt x="7919" y="111"/>
                  </a:lnTo>
                  <a:lnTo>
                    <a:pt x="7758" y="52"/>
                  </a:lnTo>
                  <a:lnTo>
                    <a:pt x="7580" y="1"/>
                  </a:lnTo>
                  <a:lnTo>
                    <a:pt x="758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1"/>
            <p:cNvSpPr/>
            <p:nvPr/>
          </p:nvSpPr>
          <p:spPr>
            <a:xfrm>
              <a:off x="6220800" y="531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1"/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extrusionOk="0">
                  <a:moveTo>
                    <a:pt x="2330" y="1"/>
                  </a:move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1"/>
            <p:cNvSpPr/>
            <p:nvPr/>
          </p:nvSpPr>
          <p:spPr>
            <a:xfrm>
              <a:off x="6088450" y="5195675"/>
              <a:ext cx="116500" cy="35800"/>
            </a:xfrm>
            <a:custGeom>
              <a:avLst/>
              <a:gdLst/>
              <a:ahLst/>
              <a:cxnLst/>
              <a:rect l="l" t="t" r="r" b="b"/>
              <a:pathLst>
                <a:path w="4660" h="1432" fill="none" extrusionOk="0">
                  <a:moveTo>
                    <a:pt x="2330" y="1"/>
                  </a:moveTo>
                  <a:lnTo>
                    <a:pt x="2330" y="1"/>
                  </a:lnTo>
                  <a:lnTo>
                    <a:pt x="2144" y="9"/>
                  </a:lnTo>
                  <a:lnTo>
                    <a:pt x="1957" y="35"/>
                  </a:lnTo>
                  <a:lnTo>
                    <a:pt x="1771" y="60"/>
                  </a:lnTo>
                  <a:lnTo>
                    <a:pt x="1602" y="111"/>
                  </a:lnTo>
                  <a:lnTo>
                    <a:pt x="1424" y="162"/>
                  </a:lnTo>
                  <a:lnTo>
                    <a:pt x="1263" y="229"/>
                  </a:lnTo>
                  <a:lnTo>
                    <a:pt x="1102" y="314"/>
                  </a:lnTo>
                  <a:lnTo>
                    <a:pt x="949" y="399"/>
                  </a:lnTo>
                  <a:lnTo>
                    <a:pt x="797" y="500"/>
                  </a:lnTo>
                  <a:lnTo>
                    <a:pt x="662" y="610"/>
                  </a:lnTo>
                  <a:lnTo>
                    <a:pt x="526" y="729"/>
                  </a:lnTo>
                  <a:lnTo>
                    <a:pt x="407" y="856"/>
                  </a:lnTo>
                  <a:lnTo>
                    <a:pt x="289" y="983"/>
                  </a:lnTo>
                  <a:lnTo>
                    <a:pt x="179" y="1127"/>
                  </a:lnTo>
                  <a:lnTo>
                    <a:pt x="86" y="1280"/>
                  </a:lnTo>
                  <a:lnTo>
                    <a:pt x="1" y="1432"/>
                  </a:lnTo>
                  <a:lnTo>
                    <a:pt x="4659" y="1432"/>
                  </a:lnTo>
                  <a:lnTo>
                    <a:pt x="4659" y="1432"/>
                  </a:lnTo>
                  <a:lnTo>
                    <a:pt x="4574" y="1280"/>
                  </a:lnTo>
                  <a:lnTo>
                    <a:pt x="4473" y="1127"/>
                  </a:lnTo>
                  <a:lnTo>
                    <a:pt x="4371" y="983"/>
                  </a:lnTo>
                  <a:lnTo>
                    <a:pt x="4253" y="856"/>
                  </a:lnTo>
                  <a:lnTo>
                    <a:pt x="4134" y="729"/>
                  </a:lnTo>
                  <a:lnTo>
                    <a:pt x="3998" y="610"/>
                  </a:lnTo>
                  <a:lnTo>
                    <a:pt x="3854" y="500"/>
                  </a:lnTo>
                  <a:lnTo>
                    <a:pt x="3710" y="399"/>
                  </a:lnTo>
                  <a:lnTo>
                    <a:pt x="3558" y="314"/>
                  </a:lnTo>
                  <a:lnTo>
                    <a:pt x="3397" y="229"/>
                  </a:lnTo>
                  <a:lnTo>
                    <a:pt x="3228" y="162"/>
                  </a:lnTo>
                  <a:lnTo>
                    <a:pt x="3058" y="111"/>
                  </a:lnTo>
                  <a:lnTo>
                    <a:pt x="2880" y="60"/>
                  </a:lnTo>
                  <a:lnTo>
                    <a:pt x="2703" y="35"/>
                  </a:lnTo>
                  <a:lnTo>
                    <a:pt x="2516" y="9"/>
                  </a:lnTo>
                  <a:lnTo>
                    <a:pt x="2330" y="1"/>
                  </a:lnTo>
                  <a:lnTo>
                    <a:pt x="233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1"/>
            <p:cNvSpPr/>
            <p:nvPr/>
          </p:nvSpPr>
          <p:spPr>
            <a:xfrm>
              <a:off x="6146675" y="5195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1"/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extrusionOk="0">
                  <a:moveTo>
                    <a:pt x="9" y="1"/>
                  </a:move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1"/>
            <p:cNvSpPr/>
            <p:nvPr/>
          </p:nvSpPr>
          <p:spPr>
            <a:xfrm>
              <a:off x="6081250" y="5257925"/>
              <a:ext cx="130900" cy="68625"/>
            </a:xfrm>
            <a:custGeom>
              <a:avLst/>
              <a:gdLst/>
              <a:ahLst/>
              <a:cxnLst/>
              <a:rect l="l" t="t" r="r" b="b"/>
              <a:pathLst>
                <a:path w="5236" h="2745" fill="none" extrusionOk="0">
                  <a:moveTo>
                    <a:pt x="2618" y="2745"/>
                  </a:moveTo>
                  <a:lnTo>
                    <a:pt x="2618" y="2745"/>
                  </a:lnTo>
                  <a:lnTo>
                    <a:pt x="2753" y="2736"/>
                  </a:lnTo>
                  <a:lnTo>
                    <a:pt x="2881" y="2728"/>
                  </a:lnTo>
                  <a:lnTo>
                    <a:pt x="3016" y="2711"/>
                  </a:lnTo>
                  <a:lnTo>
                    <a:pt x="3143" y="2685"/>
                  </a:lnTo>
                  <a:lnTo>
                    <a:pt x="3270" y="2660"/>
                  </a:lnTo>
                  <a:lnTo>
                    <a:pt x="3397" y="2626"/>
                  </a:lnTo>
                  <a:lnTo>
                    <a:pt x="3516" y="2584"/>
                  </a:lnTo>
                  <a:lnTo>
                    <a:pt x="3634" y="2533"/>
                  </a:lnTo>
                  <a:lnTo>
                    <a:pt x="3753" y="2482"/>
                  </a:lnTo>
                  <a:lnTo>
                    <a:pt x="3863" y="2423"/>
                  </a:lnTo>
                  <a:lnTo>
                    <a:pt x="3973" y="2364"/>
                  </a:lnTo>
                  <a:lnTo>
                    <a:pt x="4075" y="2296"/>
                  </a:lnTo>
                  <a:lnTo>
                    <a:pt x="4176" y="2220"/>
                  </a:lnTo>
                  <a:lnTo>
                    <a:pt x="4278" y="2143"/>
                  </a:lnTo>
                  <a:lnTo>
                    <a:pt x="4371" y="2059"/>
                  </a:lnTo>
                  <a:lnTo>
                    <a:pt x="4464" y="1974"/>
                  </a:lnTo>
                  <a:lnTo>
                    <a:pt x="4549" y="1889"/>
                  </a:lnTo>
                  <a:lnTo>
                    <a:pt x="4634" y="1788"/>
                  </a:lnTo>
                  <a:lnTo>
                    <a:pt x="4710" y="1695"/>
                  </a:lnTo>
                  <a:lnTo>
                    <a:pt x="4786" y="1593"/>
                  </a:lnTo>
                  <a:lnTo>
                    <a:pt x="4854" y="1483"/>
                  </a:lnTo>
                  <a:lnTo>
                    <a:pt x="4913" y="1373"/>
                  </a:lnTo>
                  <a:lnTo>
                    <a:pt x="4972" y="1263"/>
                  </a:lnTo>
                  <a:lnTo>
                    <a:pt x="5023" y="1144"/>
                  </a:lnTo>
                  <a:lnTo>
                    <a:pt x="5074" y="1025"/>
                  </a:lnTo>
                  <a:lnTo>
                    <a:pt x="5116" y="907"/>
                  </a:lnTo>
                  <a:lnTo>
                    <a:pt x="5150" y="780"/>
                  </a:lnTo>
                  <a:lnTo>
                    <a:pt x="5176" y="653"/>
                  </a:lnTo>
                  <a:lnTo>
                    <a:pt x="5201" y="526"/>
                  </a:lnTo>
                  <a:lnTo>
                    <a:pt x="5218" y="399"/>
                  </a:lnTo>
                  <a:lnTo>
                    <a:pt x="5227" y="263"/>
                  </a:lnTo>
                  <a:lnTo>
                    <a:pt x="5235" y="128"/>
                  </a:lnTo>
                  <a:lnTo>
                    <a:pt x="5235" y="128"/>
                  </a:lnTo>
                  <a:lnTo>
                    <a:pt x="5227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9" y="263"/>
                  </a:lnTo>
                  <a:lnTo>
                    <a:pt x="18" y="399"/>
                  </a:lnTo>
                  <a:lnTo>
                    <a:pt x="35" y="526"/>
                  </a:lnTo>
                  <a:lnTo>
                    <a:pt x="52" y="653"/>
                  </a:lnTo>
                  <a:lnTo>
                    <a:pt x="86" y="780"/>
                  </a:lnTo>
                  <a:lnTo>
                    <a:pt x="120" y="907"/>
                  </a:lnTo>
                  <a:lnTo>
                    <a:pt x="162" y="1025"/>
                  </a:lnTo>
                  <a:lnTo>
                    <a:pt x="204" y="1144"/>
                  </a:lnTo>
                  <a:lnTo>
                    <a:pt x="264" y="1263"/>
                  </a:lnTo>
                  <a:lnTo>
                    <a:pt x="314" y="1373"/>
                  </a:lnTo>
                  <a:lnTo>
                    <a:pt x="382" y="1483"/>
                  </a:lnTo>
                  <a:lnTo>
                    <a:pt x="450" y="1593"/>
                  </a:lnTo>
                  <a:lnTo>
                    <a:pt x="526" y="1695"/>
                  </a:lnTo>
                  <a:lnTo>
                    <a:pt x="602" y="1788"/>
                  </a:lnTo>
                  <a:lnTo>
                    <a:pt x="678" y="1889"/>
                  </a:lnTo>
                  <a:lnTo>
                    <a:pt x="772" y="1974"/>
                  </a:lnTo>
                  <a:lnTo>
                    <a:pt x="856" y="2059"/>
                  </a:lnTo>
                  <a:lnTo>
                    <a:pt x="958" y="2143"/>
                  </a:lnTo>
                  <a:lnTo>
                    <a:pt x="1051" y="2220"/>
                  </a:lnTo>
                  <a:lnTo>
                    <a:pt x="1153" y="2296"/>
                  </a:lnTo>
                  <a:lnTo>
                    <a:pt x="1263" y="2364"/>
                  </a:lnTo>
                  <a:lnTo>
                    <a:pt x="1373" y="2423"/>
                  </a:lnTo>
                  <a:lnTo>
                    <a:pt x="1483" y="2482"/>
                  </a:lnTo>
                  <a:lnTo>
                    <a:pt x="1602" y="2533"/>
                  </a:lnTo>
                  <a:lnTo>
                    <a:pt x="1720" y="2584"/>
                  </a:lnTo>
                  <a:lnTo>
                    <a:pt x="1839" y="2626"/>
                  </a:lnTo>
                  <a:lnTo>
                    <a:pt x="1966" y="2660"/>
                  </a:lnTo>
                  <a:lnTo>
                    <a:pt x="2093" y="2685"/>
                  </a:lnTo>
                  <a:lnTo>
                    <a:pt x="2220" y="2711"/>
                  </a:lnTo>
                  <a:lnTo>
                    <a:pt x="2347" y="2728"/>
                  </a:lnTo>
                  <a:lnTo>
                    <a:pt x="2482" y="2736"/>
                  </a:lnTo>
                  <a:lnTo>
                    <a:pt x="2618" y="2745"/>
                  </a:lnTo>
                  <a:lnTo>
                    <a:pt x="2618" y="274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1"/>
            <p:cNvSpPr/>
            <p:nvPr/>
          </p:nvSpPr>
          <p:spPr>
            <a:xfrm>
              <a:off x="6163200" y="5273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17" name="Google Shape;5217;p31"/>
          <p:cNvCxnSpPr>
            <a:stCxn id="5059" idx="0"/>
            <a:endCxn id="5068" idx="6"/>
          </p:cNvCxnSpPr>
          <p:nvPr/>
        </p:nvCxnSpPr>
        <p:spPr>
          <a:xfrm rot="5400000" flipH="1">
            <a:off x="3821175" y="1203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8" name="Google Shape;5218;p31"/>
          <p:cNvCxnSpPr>
            <a:stCxn id="5059" idx="0"/>
            <a:endCxn id="5064" idx="2"/>
          </p:cNvCxnSpPr>
          <p:nvPr/>
        </p:nvCxnSpPr>
        <p:spPr>
          <a:xfrm rot="-5400000">
            <a:off x="5095875" y="1203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9" name="Google Shape;5219;p31"/>
          <p:cNvCxnSpPr>
            <a:stCxn id="5059" idx="4"/>
            <a:endCxn id="5072" idx="6"/>
          </p:cNvCxnSpPr>
          <p:nvPr/>
        </p:nvCxnSpPr>
        <p:spPr>
          <a:xfrm rot="5400000">
            <a:off x="3821175" y="3015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0" name="Google Shape;5220;p31"/>
          <p:cNvCxnSpPr>
            <a:stCxn id="5059" idx="4"/>
            <a:endCxn id="5076" idx="2"/>
          </p:cNvCxnSpPr>
          <p:nvPr/>
        </p:nvCxnSpPr>
        <p:spPr>
          <a:xfrm rot="-5400000" flipH="1">
            <a:off x="5095875" y="3015700"/>
            <a:ext cx="227100" cy="1274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4464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Analysis</a:t>
            </a:r>
            <a:endParaRPr dirty="0"/>
          </a:p>
        </p:txBody>
      </p:sp>
      <p:pic>
        <p:nvPicPr>
          <p:cNvPr id="1100" name="Google Shape;1100;p21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89" y="1078765"/>
            <a:ext cx="5634094" cy="3637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3" name="Google Shape;1103;p21"/>
          <p:cNvGrpSpPr/>
          <p:nvPr/>
        </p:nvGrpSpPr>
        <p:grpSpPr>
          <a:xfrm>
            <a:off x="846938" y="3334330"/>
            <a:ext cx="402325" cy="402325"/>
            <a:chOff x="1036050" y="3385775"/>
            <a:chExt cx="402325" cy="402325"/>
          </a:xfrm>
        </p:grpSpPr>
        <p:sp>
          <p:nvSpPr>
            <p:cNvPr id="1104" name="Google Shape;1104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extrusionOk="0">
                  <a:moveTo>
                    <a:pt x="466" y="0"/>
                  </a:move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1084125" y="3613600"/>
              <a:ext cx="23525" cy="93400"/>
            </a:xfrm>
            <a:custGeom>
              <a:avLst/>
              <a:gdLst/>
              <a:ahLst/>
              <a:cxnLst/>
              <a:rect l="l" t="t" r="r" b="b"/>
              <a:pathLst>
                <a:path w="941" h="3736" fill="none" extrusionOk="0">
                  <a:moveTo>
                    <a:pt x="466" y="0"/>
                  </a:moveTo>
                  <a:lnTo>
                    <a:pt x="466" y="0"/>
                  </a:lnTo>
                  <a:lnTo>
                    <a:pt x="373" y="9"/>
                  </a:lnTo>
                  <a:lnTo>
                    <a:pt x="288" y="34"/>
                  </a:lnTo>
                  <a:lnTo>
                    <a:pt x="204" y="85"/>
                  </a:lnTo>
                  <a:lnTo>
                    <a:pt x="136" y="136"/>
                  </a:lnTo>
                  <a:lnTo>
                    <a:pt x="77" y="212"/>
                  </a:lnTo>
                  <a:lnTo>
                    <a:pt x="34" y="288"/>
                  </a:lnTo>
                  <a:lnTo>
                    <a:pt x="9" y="381"/>
                  </a:lnTo>
                  <a:lnTo>
                    <a:pt x="0" y="475"/>
                  </a:lnTo>
                  <a:lnTo>
                    <a:pt x="0" y="3261"/>
                  </a:lnTo>
                  <a:lnTo>
                    <a:pt x="0" y="3261"/>
                  </a:lnTo>
                  <a:lnTo>
                    <a:pt x="9" y="3354"/>
                  </a:lnTo>
                  <a:lnTo>
                    <a:pt x="34" y="3447"/>
                  </a:lnTo>
                  <a:lnTo>
                    <a:pt x="77" y="3524"/>
                  </a:lnTo>
                  <a:lnTo>
                    <a:pt x="136" y="3591"/>
                  </a:lnTo>
                  <a:lnTo>
                    <a:pt x="204" y="3651"/>
                  </a:lnTo>
                  <a:lnTo>
                    <a:pt x="288" y="3693"/>
                  </a:lnTo>
                  <a:lnTo>
                    <a:pt x="373" y="3727"/>
                  </a:lnTo>
                  <a:lnTo>
                    <a:pt x="466" y="3735"/>
                  </a:lnTo>
                  <a:lnTo>
                    <a:pt x="466" y="3735"/>
                  </a:lnTo>
                  <a:lnTo>
                    <a:pt x="568" y="3727"/>
                  </a:lnTo>
                  <a:lnTo>
                    <a:pt x="652" y="3693"/>
                  </a:lnTo>
                  <a:lnTo>
                    <a:pt x="729" y="3651"/>
                  </a:lnTo>
                  <a:lnTo>
                    <a:pt x="805" y="3591"/>
                  </a:lnTo>
                  <a:lnTo>
                    <a:pt x="856" y="3524"/>
                  </a:lnTo>
                  <a:lnTo>
                    <a:pt x="907" y="3447"/>
                  </a:lnTo>
                  <a:lnTo>
                    <a:pt x="932" y="3354"/>
                  </a:lnTo>
                  <a:lnTo>
                    <a:pt x="940" y="3261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1"/>
                  </a:lnTo>
                  <a:lnTo>
                    <a:pt x="907" y="288"/>
                  </a:lnTo>
                  <a:lnTo>
                    <a:pt x="856" y="212"/>
                  </a:lnTo>
                  <a:lnTo>
                    <a:pt x="805" y="136"/>
                  </a:lnTo>
                  <a:lnTo>
                    <a:pt x="729" y="85"/>
                  </a:lnTo>
                  <a:lnTo>
                    <a:pt x="652" y="34"/>
                  </a:lnTo>
                  <a:lnTo>
                    <a:pt x="568" y="9"/>
                  </a:lnTo>
                  <a:lnTo>
                    <a:pt x="466" y="0"/>
                  </a:lnTo>
                  <a:lnTo>
                    <a:pt x="466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1095775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1131125" y="3630950"/>
              <a:ext cx="23750" cy="116275"/>
            </a:xfrm>
            <a:custGeom>
              <a:avLst/>
              <a:gdLst/>
              <a:ahLst/>
              <a:cxnLst/>
              <a:rect l="l" t="t" r="r" b="b"/>
              <a:pathLst>
                <a:path w="950" h="465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5" y="136"/>
                  </a:lnTo>
                  <a:lnTo>
                    <a:pt x="85" y="204"/>
                  </a:lnTo>
                  <a:lnTo>
                    <a:pt x="43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43" y="4362"/>
                  </a:lnTo>
                  <a:lnTo>
                    <a:pt x="85" y="4439"/>
                  </a:lnTo>
                  <a:lnTo>
                    <a:pt x="145" y="4506"/>
                  </a:lnTo>
                  <a:lnTo>
                    <a:pt x="212" y="4566"/>
                  </a:lnTo>
                  <a:lnTo>
                    <a:pt x="288" y="4608"/>
                  </a:lnTo>
                  <a:lnTo>
                    <a:pt x="382" y="4642"/>
                  </a:lnTo>
                  <a:lnTo>
                    <a:pt x="475" y="4650"/>
                  </a:lnTo>
                  <a:lnTo>
                    <a:pt x="475" y="4650"/>
                  </a:lnTo>
                  <a:lnTo>
                    <a:pt x="568" y="4642"/>
                  </a:lnTo>
                  <a:lnTo>
                    <a:pt x="661" y="4608"/>
                  </a:lnTo>
                  <a:lnTo>
                    <a:pt x="737" y="4566"/>
                  </a:lnTo>
                  <a:lnTo>
                    <a:pt x="805" y="4506"/>
                  </a:lnTo>
                  <a:lnTo>
                    <a:pt x="864" y="4439"/>
                  </a:lnTo>
                  <a:lnTo>
                    <a:pt x="907" y="4362"/>
                  </a:lnTo>
                  <a:lnTo>
                    <a:pt x="932" y="4269"/>
                  </a:lnTo>
                  <a:lnTo>
                    <a:pt x="949" y="417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32" y="373"/>
                  </a:lnTo>
                  <a:lnTo>
                    <a:pt x="907" y="289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114297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66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1178350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66" y="1"/>
                  </a:moveTo>
                  <a:lnTo>
                    <a:pt x="466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66" y="4430"/>
                  </a:lnTo>
                  <a:lnTo>
                    <a:pt x="466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66" y="1"/>
                  </a:lnTo>
                  <a:lnTo>
                    <a:pt x="466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1190000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extrusionOk="0">
                  <a:moveTo>
                    <a:pt x="475" y="1"/>
                  </a:move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225350" y="3682825"/>
              <a:ext cx="23725" cy="105275"/>
            </a:xfrm>
            <a:custGeom>
              <a:avLst/>
              <a:gdLst/>
              <a:ahLst/>
              <a:cxnLst/>
              <a:rect l="l" t="t" r="r" b="b"/>
              <a:pathLst>
                <a:path w="949" h="4211" fill="none" extrusionOk="0">
                  <a:moveTo>
                    <a:pt x="475" y="1"/>
                  </a:moveTo>
                  <a:lnTo>
                    <a:pt x="475" y="1"/>
                  </a:lnTo>
                  <a:lnTo>
                    <a:pt x="382" y="9"/>
                  </a:lnTo>
                  <a:lnTo>
                    <a:pt x="288" y="35"/>
                  </a:lnTo>
                  <a:lnTo>
                    <a:pt x="212" y="77"/>
                  </a:lnTo>
                  <a:lnTo>
                    <a:pt x="144" y="136"/>
                  </a:lnTo>
                  <a:lnTo>
                    <a:pt x="85" y="204"/>
                  </a:lnTo>
                  <a:lnTo>
                    <a:pt x="43" y="280"/>
                  </a:lnTo>
                  <a:lnTo>
                    <a:pt x="17" y="373"/>
                  </a:lnTo>
                  <a:lnTo>
                    <a:pt x="0" y="467"/>
                  </a:lnTo>
                  <a:lnTo>
                    <a:pt x="0" y="3736"/>
                  </a:lnTo>
                  <a:lnTo>
                    <a:pt x="0" y="3736"/>
                  </a:lnTo>
                  <a:lnTo>
                    <a:pt x="17" y="3829"/>
                  </a:lnTo>
                  <a:lnTo>
                    <a:pt x="43" y="3922"/>
                  </a:lnTo>
                  <a:lnTo>
                    <a:pt x="85" y="3998"/>
                  </a:lnTo>
                  <a:lnTo>
                    <a:pt x="144" y="4066"/>
                  </a:lnTo>
                  <a:lnTo>
                    <a:pt x="212" y="4125"/>
                  </a:lnTo>
                  <a:lnTo>
                    <a:pt x="288" y="4168"/>
                  </a:lnTo>
                  <a:lnTo>
                    <a:pt x="382" y="4193"/>
                  </a:lnTo>
                  <a:lnTo>
                    <a:pt x="475" y="4210"/>
                  </a:lnTo>
                  <a:lnTo>
                    <a:pt x="475" y="4210"/>
                  </a:lnTo>
                  <a:lnTo>
                    <a:pt x="568" y="4193"/>
                  </a:lnTo>
                  <a:lnTo>
                    <a:pt x="661" y="4168"/>
                  </a:lnTo>
                  <a:lnTo>
                    <a:pt x="737" y="4125"/>
                  </a:lnTo>
                  <a:lnTo>
                    <a:pt x="805" y="4066"/>
                  </a:lnTo>
                  <a:lnTo>
                    <a:pt x="864" y="3998"/>
                  </a:lnTo>
                  <a:lnTo>
                    <a:pt x="907" y="3922"/>
                  </a:lnTo>
                  <a:lnTo>
                    <a:pt x="940" y="3829"/>
                  </a:lnTo>
                  <a:lnTo>
                    <a:pt x="949" y="3736"/>
                  </a:lnTo>
                  <a:lnTo>
                    <a:pt x="949" y="467"/>
                  </a:lnTo>
                  <a:lnTo>
                    <a:pt x="949" y="467"/>
                  </a:lnTo>
                  <a:lnTo>
                    <a:pt x="940" y="373"/>
                  </a:lnTo>
                  <a:lnTo>
                    <a:pt x="907" y="280"/>
                  </a:lnTo>
                  <a:lnTo>
                    <a:pt x="864" y="204"/>
                  </a:lnTo>
                  <a:lnTo>
                    <a:pt x="805" y="136"/>
                  </a:lnTo>
                  <a:lnTo>
                    <a:pt x="737" y="77"/>
                  </a:lnTo>
                  <a:lnTo>
                    <a:pt x="661" y="35"/>
                  </a:lnTo>
                  <a:lnTo>
                    <a:pt x="568" y="9"/>
                  </a:lnTo>
                  <a:lnTo>
                    <a:pt x="475" y="1"/>
                  </a:lnTo>
                  <a:lnTo>
                    <a:pt x="47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237200" y="3682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extrusionOk="0">
                  <a:moveTo>
                    <a:pt x="474" y="1"/>
                  </a:move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272575" y="3666950"/>
              <a:ext cx="23525" cy="110775"/>
            </a:xfrm>
            <a:custGeom>
              <a:avLst/>
              <a:gdLst/>
              <a:ahLst/>
              <a:cxnLst/>
              <a:rect l="l" t="t" r="r" b="b"/>
              <a:pathLst>
                <a:path w="941" h="4431" fill="none" extrusionOk="0">
                  <a:moveTo>
                    <a:pt x="474" y="1"/>
                  </a:moveTo>
                  <a:lnTo>
                    <a:pt x="474" y="1"/>
                  </a:lnTo>
                  <a:lnTo>
                    <a:pt x="373" y="9"/>
                  </a:lnTo>
                  <a:lnTo>
                    <a:pt x="288" y="43"/>
                  </a:lnTo>
                  <a:lnTo>
                    <a:pt x="203" y="85"/>
                  </a:lnTo>
                  <a:lnTo>
                    <a:pt x="136" y="145"/>
                  </a:lnTo>
                  <a:lnTo>
                    <a:pt x="76" y="212"/>
                  </a:lnTo>
                  <a:lnTo>
                    <a:pt x="34" y="289"/>
                  </a:lnTo>
                  <a:lnTo>
                    <a:pt x="9" y="382"/>
                  </a:lnTo>
                  <a:lnTo>
                    <a:pt x="0" y="475"/>
                  </a:lnTo>
                  <a:lnTo>
                    <a:pt x="0" y="3964"/>
                  </a:lnTo>
                  <a:lnTo>
                    <a:pt x="0" y="3964"/>
                  </a:lnTo>
                  <a:lnTo>
                    <a:pt x="9" y="4057"/>
                  </a:lnTo>
                  <a:lnTo>
                    <a:pt x="34" y="4142"/>
                  </a:lnTo>
                  <a:lnTo>
                    <a:pt x="76" y="4227"/>
                  </a:lnTo>
                  <a:lnTo>
                    <a:pt x="136" y="4295"/>
                  </a:lnTo>
                  <a:lnTo>
                    <a:pt x="203" y="4354"/>
                  </a:lnTo>
                  <a:lnTo>
                    <a:pt x="288" y="4396"/>
                  </a:lnTo>
                  <a:lnTo>
                    <a:pt x="373" y="4422"/>
                  </a:lnTo>
                  <a:lnTo>
                    <a:pt x="474" y="4430"/>
                  </a:lnTo>
                  <a:lnTo>
                    <a:pt x="474" y="4430"/>
                  </a:lnTo>
                  <a:lnTo>
                    <a:pt x="568" y="4422"/>
                  </a:lnTo>
                  <a:lnTo>
                    <a:pt x="652" y="4396"/>
                  </a:lnTo>
                  <a:lnTo>
                    <a:pt x="737" y="4354"/>
                  </a:lnTo>
                  <a:lnTo>
                    <a:pt x="805" y="4295"/>
                  </a:lnTo>
                  <a:lnTo>
                    <a:pt x="864" y="4227"/>
                  </a:lnTo>
                  <a:lnTo>
                    <a:pt x="906" y="4142"/>
                  </a:lnTo>
                  <a:lnTo>
                    <a:pt x="932" y="4057"/>
                  </a:lnTo>
                  <a:lnTo>
                    <a:pt x="940" y="3964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932" y="382"/>
                  </a:lnTo>
                  <a:lnTo>
                    <a:pt x="906" y="289"/>
                  </a:lnTo>
                  <a:lnTo>
                    <a:pt x="864" y="212"/>
                  </a:lnTo>
                  <a:lnTo>
                    <a:pt x="805" y="145"/>
                  </a:lnTo>
                  <a:lnTo>
                    <a:pt x="737" y="85"/>
                  </a:lnTo>
                  <a:lnTo>
                    <a:pt x="652" y="43"/>
                  </a:lnTo>
                  <a:lnTo>
                    <a:pt x="568" y="9"/>
                  </a:lnTo>
                  <a:lnTo>
                    <a:pt x="474" y="1"/>
                  </a:lnTo>
                  <a:lnTo>
                    <a:pt x="47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284425" y="3666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extrusionOk="0">
                  <a:moveTo>
                    <a:pt x="467" y="1"/>
                  </a:move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1319775" y="3630950"/>
              <a:ext cx="23525" cy="116275"/>
            </a:xfrm>
            <a:custGeom>
              <a:avLst/>
              <a:gdLst/>
              <a:ahLst/>
              <a:cxnLst/>
              <a:rect l="l" t="t" r="r" b="b"/>
              <a:pathLst>
                <a:path w="941" h="4651" fill="none" extrusionOk="0">
                  <a:moveTo>
                    <a:pt x="467" y="1"/>
                  </a:moveTo>
                  <a:lnTo>
                    <a:pt x="467" y="1"/>
                  </a:lnTo>
                  <a:lnTo>
                    <a:pt x="373" y="9"/>
                  </a:lnTo>
                  <a:lnTo>
                    <a:pt x="289" y="35"/>
                  </a:lnTo>
                  <a:lnTo>
                    <a:pt x="204" y="77"/>
                  </a:lnTo>
                  <a:lnTo>
                    <a:pt x="136" y="136"/>
                  </a:lnTo>
                  <a:lnTo>
                    <a:pt x="77" y="204"/>
                  </a:lnTo>
                  <a:lnTo>
                    <a:pt x="35" y="289"/>
                  </a:lnTo>
                  <a:lnTo>
                    <a:pt x="9" y="373"/>
                  </a:lnTo>
                  <a:lnTo>
                    <a:pt x="1" y="467"/>
                  </a:lnTo>
                  <a:lnTo>
                    <a:pt x="1" y="4176"/>
                  </a:lnTo>
                  <a:lnTo>
                    <a:pt x="1" y="4176"/>
                  </a:lnTo>
                  <a:lnTo>
                    <a:pt x="9" y="4269"/>
                  </a:lnTo>
                  <a:lnTo>
                    <a:pt x="35" y="4362"/>
                  </a:lnTo>
                  <a:lnTo>
                    <a:pt x="77" y="4439"/>
                  </a:lnTo>
                  <a:lnTo>
                    <a:pt x="136" y="4506"/>
                  </a:lnTo>
                  <a:lnTo>
                    <a:pt x="204" y="4566"/>
                  </a:lnTo>
                  <a:lnTo>
                    <a:pt x="289" y="4608"/>
                  </a:lnTo>
                  <a:lnTo>
                    <a:pt x="373" y="4642"/>
                  </a:lnTo>
                  <a:lnTo>
                    <a:pt x="467" y="4650"/>
                  </a:lnTo>
                  <a:lnTo>
                    <a:pt x="467" y="4650"/>
                  </a:lnTo>
                  <a:lnTo>
                    <a:pt x="560" y="4642"/>
                  </a:lnTo>
                  <a:lnTo>
                    <a:pt x="653" y="4608"/>
                  </a:lnTo>
                  <a:lnTo>
                    <a:pt x="729" y="4566"/>
                  </a:lnTo>
                  <a:lnTo>
                    <a:pt x="805" y="4506"/>
                  </a:lnTo>
                  <a:lnTo>
                    <a:pt x="856" y="4439"/>
                  </a:lnTo>
                  <a:lnTo>
                    <a:pt x="898" y="4362"/>
                  </a:lnTo>
                  <a:lnTo>
                    <a:pt x="932" y="4269"/>
                  </a:lnTo>
                  <a:lnTo>
                    <a:pt x="941" y="4176"/>
                  </a:lnTo>
                  <a:lnTo>
                    <a:pt x="941" y="467"/>
                  </a:lnTo>
                  <a:lnTo>
                    <a:pt x="941" y="467"/>
                  </a:lnTo>
                  <a:lnTo>
                    <a:pt x="932" y="373"/>
                  </a:lnTo>
                  <a:lnTo>
                    <a:pt x="898" y="289"/>
                  </a:lnTo>
                  <a:lnTo>
                    <a:pt x="856" y="204"/>
                  </a:lnTo>
                  <a:lnTo>
                    <a:pt x="805" y="136"/>
                  </a:lnTo>
                  <a:lnTo>
                    <a:pt x="729" y="77"/>
                  </a:lnTo>
                  <a:lnTo>
                    <a:pt x="653" y="35"/>
                  </a:lnTo>
                  <a:lnTo>
                    <a:pt x="560" y="9"/>
                  </a:lnTo>
                  <a:lnTo>
                    <a:pt x="467" y="1"/>
                  </a:lnTo>
                  <a:lnTo>
                    <a:pt x="467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331425" y="3630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extrusionOk="0">
                  <a:moveTo>
                    <a:pt x="475" y="0"/>
                  </a:move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366775" y="3613600"/>
              <a:ext cx="23550" cy="93400"/>
            </a:xfrm>
            <a:custGeom>
              <a:avLst/>
              <a:gdLst/>
              <a:ahLst/>
              <a:cxnLst/>
              <a:rect l="l" t="t" r="r" b="b"/>
              <a:pathLst>
                <a:path w="942" h="3736" fill="none" extrusionOk="0">
                  <a:moveTo>
                    <a:pt x="475" y="0"/>
                  </a:moveTo>
                  <a:lnTo>
                    <a:pt x="475" y="0"/>
                  </a:lnTo>
                  <a:lnTo>
                    <a:pt x="382" y="9"/>
                  </a:lnTo>
                  <a:lnTo>
                    <a:pt x="289" y="34"/>
                  </a:lnTo>
                  <a:lnTo>
                    <a:pt x="213" y="85"/>
                  </a:lnTo>
                  <a:lnTo>
                    <a:pt x="136" y="136"/>
                  </a:lnTo>
                  <a:lnTo>
                    <a:pt x="86" y="212"/>
                  </a:lnTo>
                  <a:lnTo>
                    <a:pt x="35" y="288"/>
                  </a:lnTo>
                  <a:lnTo>
                    <a:pt x="9" y="381"/>
                  </a:lnTo>
                  <a:lnTo>
                    <a:pt x="1" y="475"/>
                  </a:lnTo>
                  <a:lnTo>
                    <a:pt x="1" y="3261"/>
                  </a:lnTo>
                  <a:lnTo>
                    <a:pt x="1" y="3261"/>
                  </a:lnTo>
                  <a:lnTo>
                    <a:pt x="9" y="3354"/>
                  </a:lnTo>
                  <a:lnTo>
                    <a:pt x="35" y="3447"/>
                  </a:lnTo>
                  <a:lnTo>
                    <a:pt x="86" y="3524"/>
                  </a:lnTo>
                  <a:lnTo>
                    <a:pt x="136" y="3591"/>
                  </a:lnTo>
                  <a:lnTo>
                    <a:pt x="213" y="3651"/>
                  </a:lnTo>
                  <a:lnTo>
                    <a:pt x="289" y="3693"/>
                  </a:lnTo>
                  <a:lnTo>
                    <a:pt x="382" y="3727"/>
                  </a:lnTo>
                  <a:lnTo>
                    <a:pt x="475" y="3735"/>
                  </a:lnTo>
                  <a:lnTo>
                    <a:pt x="475" y="3735"/>
                  </a:lnTo>
                  <a:lnTo>
                    <a:pt x="568" y="3727"/>
                  </a:lnTo>
                  <a:lnTo>
                    <a:pt x="653" y="3693"/>
                  </a:lnTo>
                  <a:lnTo>
                    <a:pt x="738" y="3651"/>
                  </a:lnTo>
                  <a:lnTo>
                    <a:pt x="806" y="3591"/>
                  </a:lnTo>
                  <a:lnTo>
                    <a:pt x="865" y="3524"/>
                  </a:lnTo>
                  <a:lnTo>
                    <a:pt x="907" y="3447"/>
                  </a:lnTo>
                  <a:lnTo>
                    <a:pt x="933" y="3354"/>
                  </a:lnTo>
                  <a:lnTo>
                    <a:pt x="941" y="3261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933" y="381"/>
                  </a:lnTo>
                  <a:lnTo>
                    <a:pt x="907" y="288"/>
                  </a:lnTo>
                  <a:lnTo>
                    <a:pt x="865" y="212"/>
                  </a:lnTo>
                  <a:lnTo>
                    <a:pt x="806" y="136"/>
                  </a:lnTo>
                  <a:lnTo>
                    <a:pt x="738" y="85"/>
                  </a:lnTo>
                  <a:lnTo>
                    <a:pt x="653" y="34"/>
                  </a:lnTo>
                  <a:lnTo>
                    <a:pt x="568" y="9"/>
                  </a:lnTo>
                  <a:lnTo>
                    <a:pt x="475" y="0"/>
                  </a:lnTo>
                  <a:lnTo>
                    <a:pt x="475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1378650" y="361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extrusionOk="0">
                  <a:moveTo>
                    <a:pt x="8047" y="0"/>
                  </a:move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036050" y="3385775"/>
              <a:ext cx="402325" cy="250700"/>
            </a:xfrm>
            <a:custGeom>
              <a:avLst/>
              <a:gdLst/>
              <a:ahLst/>
              <a:cxnLst/>
              <a:rect l="l" t="t" r="r" b="b"/>
              <a:pathLst>
                <a:path w="16093" h="10028" fill="none" extrusionOk="0">
                  <a:moveTo>
                    <a:pt x="15313" y="3295"/>
                  </a:moveTo>
                  <a:lnTo>
                    <a:pt x="15313" y="3295"/>
                  </a:lnTo>
                  <a:lnTo>
                    <a:pt x="15169" y="3176"/>
                  </a:lnTo>
                  <a:lnTo>
                    <a:pt x="15008" y="3066"/>
                  </a:lnTo>
                  <a:lnTo>
                    <a:pt x="14848" y="2973"/>
                  </a:lnTo>
                  <a:lnTo>
                    <a:pt x="14678" y="2897"/>
                  </a:lnTo>
                  <a:lnTo>
                    <a:pt x="14509" y="2837"/>
                  </a:lnTo>
                  <a:lnTo>
                    <a:pt x="14322" y="2787"/>
                  </a:lnTo>
                  <a:lnTo>
                    <a:pt x="14145" y="2744"/>
                  </a:lnTo>
                  <a:lnTo>
                    <a:pt x="13958" y="2727"/>
                  </a:lnTo>
                  <a:lnTo>
                    <a:pt x="13958" y="2727"/>
                  </a:lnTo>
                  <a:lnTo>
                    <a:pt x="13907" y="2575"/>
                  </a:lnTo>
                  <a:lnTo>
                    <a:pt x="13848" y="2431"/>
                  </a:lnTo>
                  <a:lnTo>
                    <a:pt x="13780" y="2295"/>
                  </a:lnTo>
                  <a:lnTo>
                    <a:pt x="13704" y="2160"/>
                  </a:lnTo>
                  <a:lnTo>
                    <a:pt x="13620" y="2024"/>
                  </a:lnTo>
                  <a:lnTo>
                    <a:pt x="13526" y="1906"/>
                  </a:lnTo>
                  <a:lnTo>
                    <a:pt x="13425" y="1787"/>
                  </a:lnTo>
                  <a:lnTo>
                    <a:pt x="13306" y="1677"/>
                  </a:lnTo>
                  <a:lnTo>
                    <a:pt x="13306" y="1677"/>
                  </a:lnTo>
                  <a:lnTo>
                    <a:pt x="13145" y="1533"/>
                  </a:lnTo>
                  <a:lnTo>
                    <a:pt x="12967" y="1415"/>
                  </a:lnTo>
                  <a:lnTo>
                    <a:pt x="12781" y="1304"/>
                  </a:lnTo>
                  <a:lnTo>
                    <a:pt x="12586" y="1220"/>
                  </a:lnTo>
                  <a:lnTo>
                    <a:pt x="12383" y="1152"/>
                  </a:lnTo>
                  <a:lnTo>
                    <a:pt x="12180" y="1101"/>
                  </a:lnTo>
                  <a:lnTo>
                    <a:pt x="11968" y="1076"/>
                  </a:lnTo>
                  <a:lnTo>
                    <a:pt x="11748" y="1059"/>
                  </a:lnTo>
                  <a:lnTo>
                    <a:pt x="11748" y="1059"/>
                  </a:lnTo>
                  <a:lnTo>
                    <a:pt x="11578" y="1067"/>
                  </a:lnTo>
                  <a:lnTo>
                    <a:pt x="11409" y="1084"/>
                  </a:lnTo>
                  <a:lnTo>
                    <a:pt x="11248" y="1118"/>
                  </a:lnTo>
                  <a:lnTo>
                    <a:pt x="11079" y="1160"/>
                  </a:lnTo>
                  <a:lnTo>
                    <a:pt x="10926" y="1220"/>
                  </a:lnTo>
                  <a:lnTo>
                    <a:pt x="10765" y="1288"/>
                  </a:lnTo>
                  <a:lnTo>
                    <a:pt x="10621" y="1364"/>
                  </a:lnTo>
                  <a:lnTo>
                    <a:pt x="10477" y="1448"/>
                  </a:lnTo>
                  <a:lnTo>
                    <a:pt x="10477" y="1448"/>
                  </a:lnTo>
                  <a:lnTo>
                    <a:pt x="10410" y="1330"/>
                  </a:lnTo>
                  <a:lnTo>
                    <a:pt x="10333" y="1220"/>
                  </a:lnTo>
                  <a:lnTo>
                    <a:pt x="10257" y="1110"/>
                  </a:lnTo>
                  <a:lnTo>
                    <a:pt x="10172" y="1000"/>
                  </a:lnTo>
                  <a:lnTo>
                    <a:pt x="10088" y="898"/>
                  </a:lnTo>
                  <a:lnTo>
                    <a:pt x="9995" y="805"/>
                  </a:lnTo>
                  <a:lnTo>
                    <a:pt x="9893" y="712"/>
                  </a:lnTo>
                  <a:lnTo>
                    <a:pt x="9791" y="618"/>
                  </a:lnTo>
                  <a:lnTo>
                    <a:pt x="9791" y="618"/>
                  </a:lnTo>
                  <a:lnTo>
                    <a:pt x="9698" y="551"/>
                  </a:lnTo>
                  <a:lnTo>
                    <a:pt x="9597" y="483"/>
                  </a:lnTo>
                  <a:lnTo>
                    <a:pt x="9402" y="356"/>
                  </a:lnTo>
                  <a:lnTo>
                    <a:pt x="9190" y="254"/>
                  </a:lnTo>
                  <a:lnTo>
                    <a:pt x="8970" y="161"/>
                  </a:lnTo>
                  <a:lnTo>
                    <a:pt x="8750" y="93"/>
                  </a:lnTo>
                  <a:lnTo>
                    <a:pt x="8521" y="43"/>
                  </a:lnTo>
                  <a:lnTo>
                    <a:pt x="8284" y="17"/>
                  </a:lnTo>
                  <a:lnTo>
                    <a:pt x="8165" y="9"/>
                  </a:lnTo>
                  <a:lnTo>
                    <a:pt x="8047" y="0"/>
                  </a:lnTo>
                  <a:lnTo>
                    <a:pt x="8047" y="0"/>
                  </a:lnTo>
                  <a:lnTo>
                    <a:pt x="7928" y="9"/>
                  </a:lnTo>
                  <a:lnTo>
                    <a:pt x="7810" y="17"/>
                  </a:lnTo>
                  <a:lnTo>
                    <a:pt x="7572" y="43"/>
                  </a:lnTo>
                  <a:lnTo>
                    <a:pt x="7344" y="93"/>
                  </a:lnTo>
                  <a:lnTo>
                    <a:pt x="7124" y="161"/>
                  </a:lnTo>
                  <a:lnTo>
                    <a:pt x="6903" y="254"/>
                  </a:lnTo>
                  <a:lnTo>
                    <a:pt x="6692" y="356"/>
                  </a:lnTo>
                  <a:lnTo>
                    <a:pt x="6497" y="483"/>
                  </a:lnTo>
                  <a:lnTo>
                    <a:pt x="6395" y="551"/>
                  </a:lnTo>
                  <a:lnTo>
                    <a:pt x="6302" y="618"/>
                  </a:lnTo>
                  <a:lnTo>
                    <a:pt x="6302" y="618"/>
                  </a:lnTo>
                  <a:lnTo>
                    <a:pt x="6200" y="712"/>
                  </a:lnTo>
                  <a:lnTo>
                    <a:pt x="6099" y="805"/>
                  </a:lnTo>
                  <a:lnTo>
                    <a:pt x="6006" y="898"/>
                  </a:lnTo>
                  <a:lnTo>
                    <a:pt x="5921" y="1000"/>
                  </a:lnTo>
                  <a:lnTo>
                    <a:pt x="5836" y="1110"/>
                  </a:lnTo>
                  <a:lnTo>
                    <a:pt x="5760" y="1220"/>
                  </a:lnTo>
                  <a:lnTo>
                    <a:pt x="5684" y="1330"/>
                  </a:lnTo>
                  <a:lnTo>
                    <a:pt x="5616" y="1448"/>
                  </a:lnTo>
                  <a:lnTo>
                    <a:pt x="5616" y="1448"/>
                  </a:lnTo>
                  <a:lnTo>
                    <a:pt x="5472" y="1364"/>
                  </a:lnTo>
                  <a:lnTo>
                    <a:pt x="5328" y="1288"/>
                  </a:lnTo>
                  <a:lnTo>
                    <a:pt x="5167" y="1220"/>
                  </a:lnTo>
                  <a:lnTo>
                    <a:pt x="5015" y="1160"/>
                  </a:lnTo>
                  <a:lnTo>
                    <a:pt x="4845" y="1118"/>
                  </a:lnTo>
                  <a:lnTo>
                    <a:pt x="4684" y="1084"/>
                  </a:lnTo>
                  <a:lnTo>
                    <a:pt x="4515" y="1067"/>
                  </a:lnTo>
                  <a:lnTo>
                    <a:pt x="4346" y="1059"/>
                  </a:lnTo>
                  <a:lnTo>
                    <a:pt x="4346" y="1059"/>
                  </a:lnTo>
                  <a:lnTo>
                    <a:pt x="4125" y="1076"/>
                  </a:lnTo>
                  <a:lnTo>
                    <a:pt x="3914" y="1101"/>
                  </a:lnTo>
                  <a:lnTo>
                    <a:pt x="3710" y="1152"/>
                  </a:lnTo>
                  <a:lnTo>
                    <a:pt x="3507" y="1220"/>
                  </a:lnTo>
                  <a:lnTo>
                    <a:pt x="3312" y="1304"/>
                  </a:lnTo>
                  <a:lnTo>
                    <a:pt x="3126" y="1415"/>
                  </a:lnTo>
                  <a:lnTo>
                    <a:pt x="2948" y="1533"/>
                  </a:lnTo>
                  <a:lnTo>
                    <a:pt x="2787" y="1677"/>
                  </a:lnTo>
                  <a:lnTo>
                    <a:pt x="2787" y="1677"/>
                  </a:lnTo>
                  <a:lnTo>
                    <a:pt x="2669" y="1787"/>
                  </a:lnTo>
                  <a:lnTo>
                    <a:pt x="2567" y="1906"/>
                  </a:lnTo>
                  <a:lnTo>
                    <a:pt x="2474" y="2024"/>
                  </a:lnTo>
                  <a:lnTo>
                    <a:pt x="2389" y="2160"/>
                  </a:lnTo>
                  <a:lnTo>
                    <a:pt x="2313" y="2295"/>
                  </a:lnTo>
                  <a:lnTo>
                    <a:pt x="2245" y="2431"/>
                  </a:lnTo>
                  <a:lnTo>
                    <a:pt x="2186" y="2575"/>
                  </a:lnTo>
                  <a:lnTo>
                    <a:pt x="2135" y="2727"/>
                  </a:lnTo>
                  <a:lnTo>
                    <a:pt x="2135" y="2727"/>
                  </a:lnTo>
                  <a:lnTo>
                    <a:pt x="2025" y="2736"/>
                  </a:lnTo>
                  <a:lnTo>
                    <a:pt x="1915" y="2753"/>
                  </a:lnTo>
                  <a:lnTo>
                    <a:pt x="1813" y="2770"/>
                  </a:lnTo>
                  <a:lnTo>
                    <a:pt x="1703" y="2795"/>
                  </a:lnTo>
                  <a:lnTo>
                    <a:pt x="1601" y="2829"/>
                  </a:lnTo>
                  <a:lnTo>
                    <a:pt x="1500" y="2863"/>
                  </a:lnTo>
                  <a:lnTo>
                    <a:pt x="1305" y="2948"/>
                  </a:lnTo>
                  <a:lnTo>
                    <a:pt x="1119" y="3049"/>
                  </a:lnTo>
                  <a:lnTo>
                    <a:pt x="941" y="3168"/>
                  </a:lnTo>
                  <a:lnTo>
                    <a:pt x="771" y="3303"/>
                  </a:lnTo>
                  <a:lnTo>
                    <a:pt x="628" y="3447"/>
                  </a:lnTo>
                  <a:lnTo>
                    <a:pt x="484" y="3608"/>
                  </a:lnTo>
                  <a:lnTo>
                    <a:pt x="365" y="3778"/>
                  </a:lnTo>
                  <a:lnTo>
                    <a:pt x="255" y="3964"/>
                  </a:lnTo>
                  <a:lnTo>
                    <a:pt x="170" y="4159"/>
                  </a:lnTo>
                  <a:lnTo>
                    <a:pt x="136" y="4260"/>
                  </a:lnTo>
                  <a:lnTo>
                    <a:pt x="102" y="4362"/>
                  </a:lnTo>
                  <a:lnTo>
                    <a:pt x="69" y="4464"/>
                  </a:lnTo>
                  <a:lnTo>
                    <a:pt x="43" y="4574"/>
                  </a:lnTo>
                  <a:lnTo>
                    <a:pt x="26" y="4684"/>
                  </a:lnTo>
                  <a:lnTo>
                    <a:pt x="18" y="4794"/>
                  </a:lnTo>
                  <a:lnTo>
                    <a:pt x="9" y="4904"/>
                  </a:lnTo>
                  <a:lnTo>
                    <a:pt x="1" y="5014"/>
                  </a:lnTo>
                  <a:lnTo>
                    <a:pt x="1" y="5014"/>
                  </a:lnTo>
                  <a:lnTo>
                    <a:pt x="9" y="5133"/>
                  </a:lnTo>
                  <a:lnTo>
                    <a:pt x="18" y="5260"/>
                  </a:lnTo>
                  <a:lnTo>
                    <a:pt x="35" y="5378"/>
                  </a:lnTo>
                  <a:lnTo>
                    <a:pt x="60" y="5497"/>
                  </a:lnTo>
                  <a:lnTo>
                    <a:pt x="85" y="5615"/>
                  </a:lnTo>
                  <a:lnTo>
                    <a:pt x="119" y="5734"/>
                  </a:lnTo>
                  <a:lnTo>
                    <a:pt x="162" y="5844"/>
                  </a:lnTo>
                  <a:lnTo>
                    <a:pt x="204" y="5954"/>
                  </a:lnTo>
                  <a:lnTo>
                    <a:pt x="263" y="6064"/>
                  </a:lnTo>
                  <a:lnTo>
                    <a:pt x="314" y="6174"/>
                  </a:lnTo>
                  <a:lnTo>
                    <a:pt x="382" y="6276"/>
                  </a:lnTo>
                  <a:lnTo>
                    <a:pt x="450" y="6369"/>
                  </a:lnTo>
                  <a:lnTo>
                    <a:pt x="526" y="6471"/>
                  </a:lnTo>
                  <a:lnTo>
                    <a:pt x="602" y="6564"/>
                  </a:lnTo>
                  <a:lnTo>
                    <a:pt x="687" y="6649"/>
                  </a:lnTo>
                  <a:lnTo>
                    <a:pt x="780" y="6733"/>
                  </a:lnTo>
                  <a:lnTo>
                    <a:pt x="780" y="6733"/>
                  </a:lnTo>
                  <a:lnTo>
                    <a:pt x="924" y="6852"/>
                  </a:lnTo>
                  <a:lnTo>
                    <a:pt x="1076" y="6954"/>
                  </a:lnTo>
                  <a:lnTo>
                    <a:pt x="1246" y="7047"/>
                  </a:lnTo>
                  <a:lnTo>
                    <a:pt x="1407" y="7131"/>
                  </a:lnTo>
                  <a:lnTo>
                    <a:pt x="1585" y="7191"/>
                  </a:lnTo>
                  <a:lnTo>
                    <a:pt x="1762" y="7242"/>
                  </a:lnTo>
                  <a:lnTo>
                    <a:pt x="1949" y="7284"/>
                  </a:lnTo>
                  <a:lnTo>
                    <a:pt x="2127" y="7301"/>
                  </a:lnTo>
                  <a:lnTo>
                    <a:pt x="2127" y="7301"/>
                  </a:lnTo>
                  <a:lnTo>
                    <a:pt x="2186" y="7479"/>
                  </a:lnTo>
                  <a:lnTo>
                    <a:pt x="2262" y="7657"/>
                  </a:lnTo>
                  <a:lnTo>
                    <a:pt x="2347" y="7817"/>
                  </a:lnTo>
                  <a:lnTo>
                    <a:pt x="2440" y="7978"/>
                  </a:lnTo>
                  <a:lnTo>
                    <a:pt x="2550" y="8122"/>
                  </a:lnTo>
                  <a:lnTo>
                    <a:pt x="2669" y="8266"/>
                  </a:lnTo>
                  <a:lnTo>
                    <a:pt x="2804" y="8393"/>
                  </a:lnTo>
                  <a:lnTo>
                    <a:pt x="2948" y="8512"/>
                  </a:lnTo>
                  <a:lnTo>
                    <a:pt x="3092" y="8614"/>
                  </a:lnTo>
                  <a:lnTo>
                    <a:pt x="3253" y="8715"/>
                  </a:lnTo>
                  <a:lnTo>
                    <a:pt x="3422" y="8791"/>
                  </a:lnTo>
                  <a:lnTo>
                    <a:pt x="3592" y="8859"/>
                  </a:lnTo>
                  <a:lnTo>
                    <a:pt x="3770" y="8918"/>
                  </a:lnTo>
                  <a:lnTo>
                    <a:pt x="3956" y="8952"/>
                  </a:lnTo>
                  <a:lnTo>
                    <a:pt x="4151" y="8978"/>
                  </a:lnTo>
                  <a:lnTo>
                    <a:pt x="4346" y="8986"/>
                  </a:lnTo>
                  <a:lnTo>
                    <a:pt x="4346" y="8986"/>
                  </a:lnTo>
                  <a:lnTo>
                    <a:pt x="4515" y="8978"/>
                  </a:lnTo>
                  <a:lnTo>
                    <a:pt x="4684" y="8961"/>
                  </a:lnTo>
                  <a:lnTo>
                    <a:pt x="4854" y="8927"/>
                  </a:lnTo>
                  <a:lnTo>
                    <a:pt x="5015" y="8885"/>
                  </a:lnTo>
                  <a:lnTo>
                    <a:pt x="5176" y="8834"/>
                  </a:lnTo>
                  <a:lnTo>
                    <a:pt x="5328" y="8766"/>
                  </a:lnTo>
                  <a:lnTo>
                    <a:pt x="5480" y="8681"/>
                  </a:lnTo>
                  <a:lnTo>
                    <a:pt x="5624" y="8597"/>
                  </a:lnTo>
                  <a:lnTo>
                    <a:pt x="5624" y="8597"/>
                  </a:lnTo>
                  <a:lnTo>
                    <a:pt x="5692" y="8707"/>
                  </a:lnTo>
                  <a:lnTo>
                    <a:pt x="5768" y="8825"/>
                  </a:lnTo>
                  <a:lnTo>
                    <a:pt x="5845" y="8927"/>
                  </a:lnTo>
                  <a:lnTo>
                    <a:pt x="5929" y="9037"/>
                  </a:lnTo>
                  <a:lnTo>
                    <a:pt x="6014" y="9139"/>
                  </a:lnTo>
                  <a:lnTo>
                    <a:pt x="6107" y="9232"/>
                  </a:lnTo>
                  <a:lnTo>
                    <a:pt x="6209" y="9325"/>
                  </a:lnTo>
                  <a:lnTo>
                    <a:pt x="6310" y="9410"/>
                  </a:lnTo>
                  <a:lnTo>
                    <a:pt x="6310" y="9410"/>
                  </a:lnTo>
                  <a:lnTo>
                    <a:pt x="6404" y="9486"/>
                  </a:lnTo>
                  <a:lnTo>
                    <a:pt x="6497" y="9554"/>
                  </a:lnTo>
                  <a:lnTo>
                    <a:pt x="6700" y="9672"/>
                  </a:lnTo>
                  <a:lnTo>
                    <a:pt x="6912" y="9782"/>
                  </a:lnTo>
                  <a:lnTo>
                    <a:pt x="7124" y="9867"/>
                  </a:lnTo>
                  <a:lnTo>
                    <a:pt x="7352" y="9935"/>
                  </a:lnTo>
                  <a:lnTo>
                    <a:pt x="7581" y="9986"/>
                  </a:lnTo>
                  <a:lnTo>
                    <a:pt x="7810" y="10011"/>
                  </a:lnTo>
                  <a:lnTo>
                    <a:pt x="8047" y="10028"/>
                  </a:lnTo>
                  <a:lnTo>
                    <a:pt x="8047" y="10028"/>
                  </a:lnTo>
                  <a:lnTo>
                    <a:pt x="8284" y="10011"/>
                  </a:lnTo>
                  <a:lnTo>
                    <a:pt x="8512" y="9986"/>
                  </a:lnTo>
                  <a:lnTo>
                    <a:pt x="8741" y="9935"/>
                  </a:lnTo>
                  <a:lnTo>
                    <a:pt x="8970" y="9867"/>
                  </a:lnTo>
                  <a:lnTo>
                    <a:pt x="9182" y="9782"/>
                  </a:lnTo>
                  <a:lnTo>
                    <a:pt x="9393" y="9672"/>
                  </a:lnTo>
                  <a:lnTo>
                    <a:pt x="9597" y="9554"/>
                  </a:lnTo>
                  <a:lnTo>
                    <a:pt x="9783" y="9410"/>
                  </a:lnTo>
                  <a:lnTo>
                    <a:pt x="9783" y="9410"/>
                  </a:lnTo>
                  <a:lnTo>
                    <a:pt x="9885" y="9325"/>
                  </a:lnTo>
                  <a:lnTo>
                    <a:pt x="9986" y="9232"/>
                  </a:lnTo>
                  <a:lnTo>
                    <a:pt x="10079" y="9139"/>
                  </a:lnTo>
                  <a:lnTo>
                    <a:pt x="10164" y="9037"/>
                  </a:lnTo>
                  <a:lnTo>
                    <a:pt x="10249" y="8927"/>
                  </a:lnTo>
                  <a:lnTo>
                    <a:pt x="10325" y="8825"/>
                  </a:lnTo>
                  <a:lnTo>
                    <a:pt x="10401" y="8707"/>
                  </a:lnTo>
                  <a:lnTo>
                    <a:pt x="10469" y="8597"/>
                  </a:lnTo>
                  <a:lnTo>
                    <a:pt x="10469" y="8597"/>
                  </a:lnTo>
                  <a:lnTo>
                    <a:pt x="10613" y="8681"/>
                  </a:lnTo>
                  <a:lnTo>
                    <a:pt x="10765" y="8766"/>
                  </a:lnTo>
                  <a:lnTo>
                    <a:pt x="10918" y="8834"/>
                  </a:lnTo>
                  <a:lnTo>
                    <a:pt x="11079" y="8885"/>
                  </a:lnTo>
                  <a:lnTo>
                    <a:pt x="11240" y="8927"/>
                  </a:lnTo>
                  <a:lnTo>
                    <a:pt x="11409" y="8961"/>
                  </a:lnTo>
                  <a:lnTo>
                    <a:pt x="11578" y="8978"/>
                  </a:lnTo>
                  <a:lnTo>
                    <a:pt x="11748" y="8986"/>
                  </a:lnTo>
                  <a:lnTo>
                    <a:pt x="11748" y="8986"/>
                  </a:lnTo>
                  <a:lnTo>
                    <a:pt x="11943" y="8978"/>
                  </a:lnTo>
                  <a:lnTo>
                    <a:pt x="12137" y="8952"/>
                  </a:lnTo>
                  <a:lnTo>
                    <a:pt x="12324" y="8918"/>
                  </a:lnTo>
                  <a:lnTo>
                    <a:pt x="12502" y="8859"/>
                  </a:lnTo>
                  <a:lnTo>
                    <a:pt x="12671" y="8791"/>
                  </a:lnTo>
                  <a:lnTo>
                    <a:pt x="12840" y="8715"/>
                  </a:lnTo>
                  <a:lnTo>
                    <a:pt x="13001" y="8614"/>
                  </a:lnTo>
                  <a:lnTo>
                    <a:pt x="13145" y="8512"/>
                  </a:lnTo>
                  <a:lnTo>
                    <a:pt x="13289" y="8393"/>
                  </a:lnTo>
                  <a:lnTo>
                    <a:pt x="13425" y="8266"/>
                  </a:lnTo>
                  <a:lnTo>
                    <a:pt x="13543" y="8122"/>
                  </a:lnTo>
                  <a:lnTo>
                    <a:pt x="13653" y="7978"/>
                  </a:lnTo>
                  <a:lnTo>
                    <a:pt x="13747" y="7817"/>
                  </a:lnTo>
                  <a:lnTo>
                    <a:pt x="13831" y="7657"/>
                  </a:lnTo>
                  <a:lnTo>
                    <a:pt x="13907" y="7479"/>
                  </a:lnTo>
                  <a:lnTo>
                    <a:pt x="13967" y="7301"/>
                  </a:lnTo>
                  <a:lnTo>
                    <a:pt x="13967" y="7301"/>
                  </a:lnTo>
                  <a:lnTo>
                    <a:pt x="14145" y="7284"/>
                  </a:lnTo>
                  <a:lnTo>
                    <a:pt x="14331" y="7242"/>
                  </a:lnTo>
                  <a:lnTo>
                    <a:pt x="14509" y="7191"/>
                  </a:lnTo>
                  <a:lnTo>
                    <a:pt x="14687" y="7131"/>
                  </a:lnTo>
                  <a:lnTo>
                    <a:pt x="14848" y="7047"/>
                  </a:lnTo>
                  <a:lnTo>
                    <a:pt x="15017" y="6954"/>
                  </a:lnTo>
                  <a:lnTo>
                    <a:pt x="15169" y="6852"/>
                  </a:lnTo>
                  <a:lnTo>
                    <a:pt x="15313" y="6733"/>
                  </a:lnTo>
                  <a:lnTo>
                    <a:pt x="15313" y="6733"/>
                  </a:lnTo>
                  <a:lnTo>
                    <a:pt x="15407" y="6649"/>
                  </a:lnTo>
                  <a:lnTo>
                    <a:pt x="15491" y="6564"/>
                  </a:lnTo>
                  <a:lnTo>
                    <a:pt x="15567" y="6471"/>
                  </a:lnTo>
                  <a:lnTo>
                    <a:pt x="15644" y="6369"/>
                  </a:lnTo>
                  <a:lnTo>
                    <a:pt x="15711" y="6276"/>
                  </a:lnTo>
                  <a:lnTo>
                    <a:pt x="15779" y="6174"/>
                  </a:lnTo>
                  <a:lnTo>
                    <a:pt x="15838" y="6064"/>
                  </a:lnTo>
                  <a:lnTo>
                    <a:pt x="15889" y="5954"/>
                  </a:lnTo>
                  <a:lnTo>
                    <a:pt x="15932" y="5844"/>
                  </a:lnTo>
                  <a:lnTo>
                    <a:pt x="15974" y="5734"/>
                  </a:lnTo>
                  <a:lnTo>
                    <a:pt x="16008" y="5615"/>
                  </a:lnTo>
                  <a:lnTo>
                    <a:pt x="16042" y="5497"/>
                  </a:lnTo>
                  <a:lnTo>
                    <a:pt x="16059" y="5378"/>
                  </a:lnTo>
                  <a:lnTo>
                    <a:pt x="16076" y="5260"/>
                  </a:lnTo>
                  <a:lnTo>
                    <a:pt x="16084" y="5133"/>
                  </a:lnTo>
                  <a:lnTo>
                    <a:pt x="16093" y="5014"/>
                  </a:lnTo>
                  <a:lnTo>
                    <a:pt x="16093" y="5014"/>
                  </a:lnTo>
                  <a:lnTo>
                    <a:pt x="16084" y="4887"/>
                  </a:lnTo>
                  <a:lnTo>
                    <a:pt x="16076" y="4768"/>
                  </a:lnTo>
                  <a:lnTo>
                    <a:pt x="16059" y="4650"/>
                  </a:lnTo>
                  <a:lnTo>
                    <a:pt x="16042" y="4531"/>
                  </a:lnTo>
                  <a:lnTo>
                    <a:pt x="16008" y="4413"/>
                  </a:lnTo>
                  <a:lnTo>
                    <a:pt x="15974" y="4294"/>
                  </a:lnTo>
                  <a:lnTo>
                    <a:pt x="15932" y="4184"/>
                  </a:lnTo>
                  <a:lnTo>
                    <a:pt x="15889" y="4074"/>
                  </a:lnTo>
                  <a:lnTo>
                    <a:pt x="15830" y="3964"/>
                  </a:lnTo>
                  <a:lnTo>
                    <a:pt x="15779" y="3854"/>
                  </a:lnTo>
                  <a:lnTo>
                    <a:pt x="15711" y="3752"/>
                  </a:lnTo>
                  <a:lnTo>
                    <a:pt x="15644" y="3650"/>
                  </a:lnTo>
                  <a:lnTo>
                    <a:pt x="15567" y="3557"/>
                  </a:lnTo>
                  <a:lnTo>
                    <a:pt x="15491" y="3464"/>
                  </a:lnTo>
                  <a:lnTo>
                    <a:pt x="15407" y="3379"/>
                  </a:lnTo>
                  <a:lnTo>
                    <a:pt x="15313" y="3295"/>
                  </a:lnTo>
                  <a:lnTo>
                    <a:pt x="15313" y="329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418875" y="3468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1"/>
          <p:cNvGrpSpPr/>
          <p:nvPr/>
        </p:nvGrpSpPr>
        <p:grpSpPr>
          <a:xfrm>
            <a:off x="1995000" y="3309768"/>
            <a:ext cx="451875" cy="451450"/>
            <a:chOff x="1701325" y="3361200"/>
            <a:chExt cx="451875" cy="451450"/>
          </a:xfrm>
        </p:grpSpPr>
        <p:sp>
          <p:nvSpPr>
            <p:cNvPr id="1129" name="Google Shape;1129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extrusionOk="0">
                  <a:moveTo>
                    <a:pt x="8910" y="1"/>
                  </a:move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1701325" y="3361200"/>
              <a:ext cx="451875" cy="281650"/>
            </a:xfrm>
            <a:custGeom>
              <a:avLst/>
              <a:gdLst/>
              <a:ahLst/>
              <a:cxnLst/>
              <a:rect l="l" t="t" r="r" b="b"/>
              <a:pathLst>
                <a:path w="18075" h="11266" fill="none" extrusionOk="0">
                  <a:moveTo>
                    <a:pt x="17202" y="3702"/>
                  </a:moveTo>
                  <a:lnTo>
                    <a:pt x="17202" y="3702"/>
                  </a:lnTo>
                  <a:lnTo>
                    <a:pt x="17041" y="3566"/>
                  </a:lnTo>
                  <a:lnTo>
                    <a:pt x="16863" y="3448"/>
                  </a:lnTo>
                  <a:lnTo>
                    <a:pt x="16685" y="3346"/>
                  </a:lnTo>
                  <a:lnTo>
                    <a:pt x="16490" y="3253"/>
                  </a:lnTo>
                  <a:lnTo>
                    <a:pt x="16296" y="3185"/>
                  </a:lnTo>
                  <a:lnTo>
                    <a:pt x="16092" y="3126"/>
                  </a:lnTo>
                  <a:lnTo>
                    <a:pt x="15889" y="3084"/>
                  </a:lnTo>
                  <a:lnTo>
                    <a:pt x="15677" y="3058"/>
                  </a:lnTo>
                  <a:lnTo>
                    <a:pt x="15677" y="3058"/>
                  </a:lnTo>
                  <a:lnTo>
                    <a:pt x="15627" y="2897"/>
                  </a:lnTo>
                  <a:lnTo>
                    <a:pt x="15559" y="2728"/>
                  </a:lnTo>
                  <a:lnTo>
                    <a:pt x="15483" y="2575"/>
                  </a:lnTo>
                  <a:lnTo>
                    <a:pt x="15398" y="2423"/>
                  </a:lnTo>
                  <a:lnTo>
                    <a:pt x="15305" y="2279"/>
                  </a:lnTo>
                  <a:lnTo>
                    <a:pt x="15195" y="2135"/>
                  </a:lnTo>
                  <a:lnTo>
                    <a:pt x="15076" y="1999"/>
                  </a:lnTo>
                  <a:lnTo>
                    <a:pt x="14949" y="1881"/>
                  </a:lnTo>
                  <a:lnTo>
                    <a:pt x="14949" y="1881"/>
                  </a:lnTo>
                  <a:lnTo>
                    <a:pt x="14864" y="1796"/>
                  </a:lnTo>
                  <a:lnTo>
                    <a:pt x="14771" y="1720"/>
                  </a:lnTo>
                  <a:lnTo>
                    <a:pt x="14669" y="1652"/>
                  </a:lnTo>
                  <a:lnTo>
                    <a:pt x="14568" y="1584"/>
                  </a:lnTo>
                  <a:lnTo>
                    <a:pt x="14466" y="1525"/>
                  </a:lnTo>
                  <a:lnTo>
                    <a:pt x="14365" y="1466"/>
                  </a:lnTo>
                  <a:lnTo>
                    <a:pt x="14254" y="1415"/>
                  </a:lnTo>
                  <a:lnTo>
                    <a:pt x="14144" y="1364"/>
                  </a:lnTo>
                  <a:lnTo>
                    <a:pt x="14034" y="1330"/>
                  </a:lnTo>
                  <a:lnTo>
                    <a:pt x="13916" y="1288"/>
                  </a:lnTo>
                  <a:lnTo>
                    <a:pt x="13797" y="1263"/>
                  </a:lnTo>
                  <a:lnTo>
                    <a:pt x="13687" y="1237"/>
                  </a:lnTo>
                  <a:lnTo>
                    <a:pt x="13568" y="1220"/>
                  </a:lnTo>
                  <a:lnTo>
                    <a:pt x="13441" y="1203"/>
                  </a:lnTo>
                  <a:lnTo>
                    <a:pt x="13323" y="1195"/>
                  </a:lnTo>
                  <a:lnTo>
                    <a:pt x="13204" y="1195"/>
                  </a:lnTo>
                  <a:lnTo>
                    <a:pt x="13204" y="1195"/>
                  </a:lnTo>
                  <a:lnTo>
                    <a:pt x="13009" y="1195"/>
                  </a:lnTo>
                  <a:lnTo>
                    <a:pt x="12823" y="1220"/>
                  </a:lnTo>
                  <a:lnTo>
                    <a:pt x="12637" y="1254"/>
                  </a:lnTo>
                  <a:lnTo>
                    <a:pt x="12451" y="1305"/>
                  </a:lnTo>
                  <a:lnTo>
                    <a:pt x="12273" y="1364"/>
                  </a:lnTo>
                  <a:lnTo>
                    <a:pt x="12095" y="1441"/>
                  </a:lnTo>
                  <a:lnTo>
                    <a:pt x="11934" y="1525"/>
                  </a:lnTo>
                  <a:lnTo>
                    <a:pt x="11773" y="1627"/>
                  </a:lnTo>
                  <a:lnTo>
                    <a:pt x="11773" y="1627"/>
                  </a:lnTo>
                  <a:lnTo>
                    <a:pt x="11697" y="1500"/>
                  </a:lnTo>
                  <a:lnTo>
                    <a:pt x="11612" y="1364"/>
                  </a:lnTo>
                  <a:lnTo>
                    <a:pt x="11527" y="1246"/>
                  </a:lnTo>
                  <a:lnTo>
                    <a:pt x="11434" y="1127"/>
                  </a:lnTo>
                  <a:lnTo>
                    <a:pt x="11333" y="1009"/>
                  </a:lnTo>
                  <a:lnTo>
                    <a:pt x="11222" y="898"/>
                  </a:lnTo>
                  <a:lnTo>
                    <a:pt x="11112" y="797"/>
                  </a:lnTo>
                  <a:lnTo>
                    <a:pt x="11002" y="695"/>
                  </a:lnTo>
                  <a:lnTo>
                    <a:pt x="11002" y="695"/>
                  </a:lnTo>
                  <a:lnTo>
                    <a:pt x="10892" y="619"/>
                  </a:lnTo>
                  <a:lnTo>
                    <a:pt x="10782" y="534"/>
                  </a:lnTo>
                  <a:lnTo>
                    <a:pt x="10672" y="467"/>
                  </a:lnTo>
                  <a:lnTo>
                    <a:pt x="10562" y="399"/>
                  </a:lnTo>
                  <a:lnTo>
                    <a:pt x="10443" y="339"/>
                  </a:lnTo>
                  <a:lnTo>
                    <a:pt x="10325" y="280"/>
                  </a:lnTo>
                  <a:lnTo>
                    <a:pt x="10206" y="229"/>
                  </a:lnTo>
                  <a:lnTo>
                    <a:pt x="10079" y="179"/>
                  </a:lnTo>
                  <a:lnTo>
                    <a:pt x="9952" y="136"/>
                  </a:lnTo>
                  <a:lnTo>
                    <a:pt x="9825" y="102"/>
                  </a:lnTo>
                  <a:lnTo>
                    <a:pt x="9698" y="68"/>
                  </a:lnTo>
                  <a:lnTo>
                    <a:pt x="9571" y="43"/>
                  </a:lnTo>
                  <a:lnTo>
                    <a:pt x="9435" y="26"/>
                  </a:lnTo>
                  <a:lnTo>
                    <a:pt x="9308" y="9"/>
                  </a:lnTo>
                  <a:lnTo>
                    <a:pt x="9173" y="1"/>
                  </a:lnTo>
                  <a:lnTo>
                    <a:pt x="9037" y="1"/>
                  </a:lnTo>
                  <a:lnTo>
                    <a:pt x="9037" y="1"/>
                  </a:lnTo>
                  <a:lnTo>
                    <a:pt x="8910" y="1"/>
                  </a:lnTo>
                  <a:lnTo>
                    <a:pt x="8775" y="9"/>
                  </a:lnTo>
                  <a:lnTo>
                    <a:pt x="8639" y="26"/>
                  </a:lnTo>
                  <a:lnTo>
                    <a:pt x="8512" y="43"/>
                  </a:lnTo>
                  <a:lnTo>
                    <a:pt x="8385" y="68"/>
                  </a:lnTo>
                  <a:lnTo>
                    <a:pt x="8250" y="102"/>
                  </a:lnTo>
                  <a:lnTo>
                    <a:pt x="8123" y="136"/>
                  </a:lnTo>
                  <a:lnTo>
                    <a:pt x="8004" y="179"/>
                  </a:lnTo>
                  <a:lnTo>
                    <a:pt x="7877" y="229"/>
                  </a:lnTo>
                  <a:lnTo>
                    <a:pt x="7758" y="280"/>
                  </a:lnTo>
                  <a:lnTo>
                    <a:pt x="7640" y="339"/>
                  </a:lnTo>
                  <a:lnTo>
                    <a:pt x="7521" y="399"/>
                  </a:lnTo>
                  <a:lnTo>
                    <a:pt x="7403" y="467"/>
                  </a:lnTo>
                  <a:lnTo>
                    <a:pt x="7293" y="534"/>
                  </a:lnTo>
                  <a:lnTo>
                    <a:pt x="7183" y="611"/>
                  </a:lnTo>
                  <a:lnTo>
                    <a:pt x="7081" y="695"/>
                  </a:lnTo>
                  <a:lnTo>
                    <a:pt x="7081" y="695"/>
                  </a:lnTo>
                  <a:lnTo>
                    <a:pt x="6962" y="797"/>
                  </a:lnTo>
                  <a:lnTo>
                    <a:pt x="6852" y="898"/>
                  </a:lnTo>
                  <a:lnTo>
                    <a:pt x="6751" y="1009"/>
                  </a:lnTo>
                  <a:lnTo>
                    <a:pt x="6649" y="1127"/>
                  </a:lnTo>
                  <a:lnTo>
                    <a:pt x="6556" y="1246"/>
                  </a:lnTo>
                  <a:lnTo>
                    <a:pt x="6471" y="1364"/>
                  </a:lnTo>
                  <a:lnTo>
                    <a:pt x="6386" y="1500"/>
                  </a:lnTo>
                  <a:lnTo>
                    <a:pt x="6310" y="1627"/>
                  </a:lnTo>
                  <a:lnTo>
                    <a:pt x="6310" y="1627"/>
                  </a:lnTo>
                  <a:lnTo>
                    <a:pt x="6149" y="1525"/>
                  </a:lnTo>
                  <a:lnTo>
                    <a:pt x="5980" y="1441"/>
                  </a:lnTo>
                  <a:lnTo>
                    <a:pt x="5811" y="1364"/>
                  </a:lnTo>
                  <a:lnTo>
                    <a:pt x="5633" y="1305"/>
                  </a:lnTo>
                  <a:lnTo>
                    <a:pt x="5446" y="1254"/>
                  </a:lnTo>
                  <a:lnTo>
                    <a:pt x="5260" y="1220"/>
                  </a:lnTo>
                  <a:lnTo>
                    <a:pt x="5074" y="1195"/>
                  </a:lnTo>
                  <a:lnTo>
                    <a:pt x="4879" y="1195"/>
                  </a:lnTo>
                  <a:lnTo>
                    <a:pt x="4879" y="1195"/>
                  </a:lnTo>
                  <a:lnTo>
                    <a:pt x="4760" y="1195"/>
                  </a:lnTo>
                  <a:lnTo>
                    <a:pt x="4633" y="1203"/>
                  </a:lnTo>
                  <a:lnTo>
                    <a:pt x="4515" y="1220"/>
                  </a:lnTo>
                  <a:lnTo>
                    <a:pt x="4396" y="1237"/>
                  </a:lnTo>
                  <a:lnTo>
                    <a:pt x="4278" y="1263"/>
                  </a:lnTo>
                  <a:lnTo>
                    <a:pt x="4167" y="1288"/>
                  </a:lnTo>
                  <a:lnTo>
                    <a:pt x="4049" y="1330"/>
                  </a:lnTo>
                  <a:lnTo>
                    <a:pt x="3939" y="1364"/>
                  </a:lnTo>
                  <a:lnTo>
                    <a:pt x="3829" y="1415"/>
                  </a:lnTo>
                  <a:lnTo>
                    <a:pt x="3719" y="1466"/>
                  </a:lnTo>
                  <a:lnTo>
                    <a:pt x="3617" y="1525"/>
                  </a:lnTo>
                  <a:lnTo>
                    <a:pt x="3507" y="1584"/>
                  </a:lnTo>
                  <a:lnTo>
                    <a:pt x="3414" y="1652"/>
                  </a:lnTo>
                  <a:lnTo>
                    <a:pt x="3312" y="1720"/>
                  </a:lnTo>
                  <a:lnTo>
                    <a:pt x="3219" y="1796"/>
                  </a:lnTo>
                  <a:lnTo>
                    <a:pt x="3126" y="1881"/>
                  </a:lnTo>
                  <a:lnTo>
                    <a:pt x="3126" y="1881"/>
                  </a:lnTo>
                  <a:lnTo>
                    <a:pt x="2999" y="1999"/>
                  </a:lnTo>
                  <a:lnTo>
                    <a:pt x="2880" y="2135"/>
                  </a:lnTo>
                  <a:lnTo>
                    <a:pt x="2778" y="2279"/>
                  </a:lnTo>
                  <a:lnTo>
                    <a:pt x="2677" y="2423"/>
                  </a:lnTo>
                  <a:lnTo>
                    <a:pt x="2592" y="2575"/>
                  </a:lnTo>
                  <a:lnTo>
                    <a:pt x="2516" y="2728"/>
                  </a:lnTo>
                  <a:lnTo>
                    <a:pt x="2457" y="2897"/>
                  </a:lnTo>
                  <a:lnTo>
                    <a:pt x="2397" y="3058"/>
                  </a:lnTo>
                  <a:lnTo>
                    <a:pt x="2397" y="3058"/>
                  </a:lnTo>
                  <a:lnTo>
                    <a:pt x="2279" y="3075"/>
                  </a:lnTo>
                  <a:lnTo>
                    <a:pt x="2152" y="3092"/>
                  </a:lnTo>
                  <a:lnTo>
                    <a:pt x="2033" y="3117"/>
                  </a:lnTo>
                  <a:lnTo>
                    <a:pt x="1915" y="3143"/>
                  </a:lnTo>
                  <a:lnTo>
                    <a:pt x="1796" y="3177"/>
                  </a:lnTo>
                  <a:lnTo>
                    <a:pt x="1686" y="3219"/>
                  </a:lnTo>
                  <a:lnTo>
                    <a:pt x="1567" y="3261"/>
                  </a:lnTo>
                  <a:lnTo>
                    <a:pt x="1457" y="3312"/>
                  </a:lnTo>
                  <a:lnTo>
                    <a:pt x="1356" y="3363"/>
                  </a:lnTo>
                  <a:lnTo>
                    <a:pt x="1254" y="3422"/>
                  </a:lnTo>
                  <a:lnTo>
                    <a:pt x="1152" y="3490"/>
                  </a:lnTo>
                  <a:lnTo>
                    <a:pt x="1051" y="3558"/>
                  </a:lnTo>
                  <a:lnTo>
                    <a:pt x="958" y="3626"/>
                  </a:lnTo>
                  <a:lnTo>
                    <a:pt x="873" y="3702"/>
                  </a:lnTo>
                  <a:lnTo>
                    <a:pt x="780" y="3787"/>
                  </a:lnTo>
                  <a:lnTo>
                    <a:pt x="703" y="3871"/>
                  </a:lnTo>
                  <a:lnTo>
                    <a:pt x="619" y="3956"/>
                  </a:lnTo>
                  <a:lnTo>
                    <a:pt x="543" y="4049"/>
                  </a:lnTo>
                  <a:lnTo>
                    <a:pt x="475" y="4142"/>
                  </a:lnTo>
                  <a:lnTo>
                    <a:pt x="407" y="4244"/>
                  </a:lnTo>
                  <a:lnTo>
                    <a:pt x="348" y="4346"/>
                  </a:lnTo>
                  <a:lnTo>
                    <a:pt x="288" y="4447"/>
                  </a:lnTo>
                  <a:lnTo>
                    <a:pt x="238" y="4557"/>
                  </a:lnTo>
                  <a:lnTo>
                    <a:pt x="187" y="4667"/>
                  </a:lnTo>
                  <a:lnTo>
                    <a:pt x="145" y="4786"/>
                  </a:lnTo>
                  <a:lnTo>
                    <a:pt x="111" y="4896"/>
                  </a:lnTo>
                  <a:lnTo>
                    <a:pt x="77" y="5015"/>
                  </a:lnTo>
                  <a:lnTo>
                    <a:pt x="51" y="5133"/>
                  </a:lnTo>
                  <a:lnTo>
                    <a:pt x="34" y="5252"/>
                  </a:lnTo>
                  <a:lnTo>
                    <a:pt x="17" y="5379"/>
                  </a:lnTo>
                  <a:lnTo>
                    <a:pt x="9" y="5506"/>
                  </a:lnTo>
                  <a:lnTo>
                    <a:pt x="1" y="5633"/>
                  </a:lnTo>
                  <a:lnTo>
                    <a:pt x="1" y="5633"/>
                  </a:lnTo>
                  <a:lnTo>
                    <a:pt x="9" y="5768"/>
                  </a:lnTo>
                  <a:lnTo>
                    <a:pt x="17" y="5904"/>
                  </a:lnTo>
                  <a:lnTo>
                    <a:pt x="34" y="6039"/>
                  </a:lnTo>
                  <a:lnTo>
                    <a:pt x="60" y="6175"/>
                  </a:lnTo>
                  <a:lnTo>
                    <a:pt x="94" y="6310"/>
                  </a:lnTo>
                  <a:lnTo>
                    <a:pt x="136" y="6437"/>
                  </a:lnTo>
                  <a:lnTo>
                    <a:pt x="178" y="6565"/>
                  </a:lnTo>
                  <a:lnTo>
                    <a:pt x="229" y="6692"/>
                  </a:lnTo>
                  <a:lnTo>
                    <a:pt x="288" y="6810"/>
                  </a:lnTo>
                  <a:lnTo>
                    <a:pt x="356" y="6929"/>
                  </a:lnTo>
                  <a:lnTo>
                    <a:pt x="424" y="7047"/>
                  </a:lnTo>
                  <a:lnTo>
                    <a:pt x="509" y="7157"/>
                  </a:lnTo>
                  <a:lnTo>
                    <a:pt x="585" y="7267"/>
                  </a:lnTo>
                  <a:lnTo>
                    <a:pt x="678" y="7369"/>
                  </a:lnTo>
                  <a:lnTo>
                    <a:pt x="771" y="7471"/>
                  </a:lnTo>
                  <a:lnTo>
                    <a:pt x="873" y="7564"/>
                  </a:lnTo>
                  <a:lnTo>
                    <a:pt x="873" y="7564"/>
                  </a:lnTo>
                  <a:lnTo>
                    <a:pt x="1034" y="7691"/>
                  </a:lnTo>
                  <a:lnTo>
                    <a:pt x="1203" y="7810"/>
                  </a:lnTo>
                  <a:lnTo>
                    <a:pt x="1381" y="7911"/>
                  </a:lnTo>
                  <a:lnTo>
                    <a:pt x="1559" y="7996"/>
                  </a:lnTo>
                  <a:lnTo>
                    <a:pt x="1754" y="8072"/>
                  </a:lnTo>
                  <a:lnTo>
                    <a:pt x="1948" y="8131"/>
                  </a:lnTo>
                  <a:lnTo>
                    <a:pt x="2143" y="8174"/>
                  </a:lnTo>
                  <a:lnTo>
                    <a:pt x="2347" y="8199"/>
                  </a:lnTo>
                  <a:lnTo>
                    <a:pt x="5412" y="4295"/>
                  </a:lnTo>
                  <a:lnTo>
                    <a:pt x="5412" y="4295"/>
                  </a:lnTo>
                  <a:lnTo>
                    <a:pt x="5523" y="4168"/>
                  </a:lnTo>
                  <a:lnTo>
                    <a:pt x="5650" y="4049"/>
                  </a:lnTo>
                  <a:lnTo>
                    <a:pt x="5794" y="3956"/>
                  </a:lnTo>
                  <a:lnTo>
                    <a:pt x="5938" y="3871"/>
                  </a:lnTo>
                  <a:lnTo>
                    <a:pt x="6090" y="3812"/>
                  </a:lnTo>
                  <a:lnTo>
                    <a:pt x="6251" y="3761"/>
                  </a:lnTo>
                  <a:lnTo>
                    <a:pt x="6420" y="3736"/>
                  </a:lnTo>
                  <a:lnTo>
                    <a:pt x="6590" y="3719"/>
                  </a:lnTo>
                  <a:lnTo>
                    <a:pt x="6590" y="3719"/>
                  </a:lnTo>
                  <a:lnTo>
                    <a:pt x="6683" y="3727"/>
                  </a:lnTo>
                  <a:lnTo>
                    <a:pt x="6768" y="3736"/>
                  </a:lnTo>
                  <a:lnTo>
                    <a:pt x="6852" y="3744"/>
                  </a:lnTo>
                  <a:lnTo>
                    <a:pt x="6945" y="3761"/>
                  </a:lnTo>
                  <a:lnTo>
                    <a:pt x="7030" y="3787"/>
                  </a:lnTo>
                  <a:lnTo>
                    <a:pt x="7115" y="3812"/>
                  </a:lnTo>
                  <a:lnTo>
                    <a:pt x="7191" y="3846"/>
                  </a:lnTo>
                  <a:lnTo>
                    <a:pt x="7276" y="3888"/>
                  </a:lnTo>
                  <a:lnTo>
                    <a:pt x="7276" y="3888"/>
                  </a:lnTo>
                  <a:lnTo>
                    <a:pt x="7386" y="3947"/>
                  </a:lnTo>
                  <a:lnTo>
                    <a:pt x="7496" y="4024"/>
                  </a:lnTo>
                  <a:lnTo>
                    <a:pt x="7598" y="4108"/>
                  </a:lnTo>
                  <a:lnTo>
                    <a:pt x="7691" y="4202"/>
                  </a:lnTo>
                  <a:lnTo>
                    <a:pt x="7775" y="4295"/>
                  </a:lnTo>
                  <a:lnTo>
                    <a:pt x="7843" y="4396"/>
                  </a:lnTo>
                  <a:lnTo>
                    <a:pt x="7911" y="4506"/>
                  </a:lnTo>
                  <a:lnTo>
                    <a:pt x="7970" y="4625"/>
                  </a:lnTo>
                  <a:lnTo>
                    <a:pt x="8013" y="4744"/>
                  </a:lnTo>
                  <a:lnTo>
                    <a:pt x="8046" y="4862"/>
                  </a:lnTo>
                  <a:lnTo>
                    <a:pt x="8072" y="4989"/>
                  </a:lnTo>
                  <a:lnTo>
                    <a:pt x="8089" y="5116"/>
                  </a:lnTo>
                  <a:lnTo>
                    <a:pt x="8097" y="5243"/>
                  </a:lnTo>
                  <a:lnTo>
                    <a:pt x="8089" y="5370"/>
                  </a:lnTo>
                  <a:lnTo>
                    <a:pt x="8072" y="5506"/>
                  </a:lnTo>
                  <a:lnTo>
                    <a:pt x="8038" y="5633"/>
                  </a:lnTo>
                  <a:lnTo>
                    <a:pt x="7386" y="7945"/>
                  </a:lnTo>
                  <a:lnTo>
                    <a:pt x="8199" y="8157"/>
                  </a:lnTo>
                  <a:lnTo>
                    <a:pt x="8199" y="8157"/>
                  </a:lnTo>
                  <a:lnTo>
                    <a:pt x="8292" y="8182"/>
                  </a:lnTo>
                  <a:lnTo>
                    <a:pt x="8377" y="8216"/>
                  </a:lnTo>
                  <a:lnTo>
                    <a:pt x="8461" y="8250"/>
                  </a:lnTo>
                  <a:lnTo>
                    <a:pt x="8546" y="8292"/>
                  </a:lnTo>
                  <a:lnTo>
                    <a:pt x="8622" y="8343"/>
                  </a:lnTo>
                  <a:lnTo>
                    <a:pt x="8699" y="8394"/>
                  </a:lnTo>
                  <a:lnTo>
                    <a:pt x="8775" y="8445"/>
                  </a:lnTo>
                  <a:lnTo>
                    <a:pt x="8843" y="8504"/>
                  </a:lnTo>
                  <a:lnTo>
                    <a:pt x="8902" y="8572"/>
                  </a:lnTo>
                  <a:lnTo>
                    <a:pt x="8970" y="8640"/>
                  </a:lnTo>
                  <a:lnTo>
                    <a:pt x="9020" y="8707"/>
                  </a:lnTo>
                  <a:lnTo>
                    <a:pt x="9071" y="8783"/>
                  </a:lnTo>
                  <a:lnTo>
                    <a:pt x="9122" y="8860"/>
                  </a:lnTo>
                  <a:lnTo>
                    <a:pt x="9164" y="8944"/>
                  </a:lnTo>
                  <a:lnTo>
                    <a:pt x="9207" y="9029"/>
                  </a:lnTo>
                  <a:lnTo>
                    <a:pt x="9241" y="9114"/>
                  </a:lnTo>
                  <a:lnTo>
                    <a:pt x="9241" y="9114"/>
                  </a:lnTo>
                  <a:lnTo>
                    <a:pt x="9266" y="9207"/>
                  </a:lnTo>
                  <a:lnTo>
                    <a:pt x="9291" y="9292"/>
                  </a:lnTo>
                  <a:lnTo>
                    <a:pt x="9308" y="9385"/>
                  </a:lnTo>
                  <a:lnTo>
                    <a:pt x="9317" y="9478"/>
                  </a:lnTo>
                  <a:lnTo>
                    <a:pt x="9325" y="9571"/>
                  </a:lnTo>
                  <a:lnTo>
                    <a:pt x="9325" y="9656"/>
                  </a:lnTo>
                  <a:lnTo>
                    <a:pt x="9317" y="9749"/>
                  </a:lnTo>
                  <a:lnTo>
                    <a:pt x="9308" y="9842"/>
                  </a:lnTo>
                  <a:lnTo>
                    <a:pt x="9291" y="9927"/>
                  </a:lnTo>
                  <a:lnTo>
                    <a:pt x="9266" y="10020"/>
                  </a:lnTo>
                  <a:lnTo>
                    <a:pt x="9241" y="10105"/>
                  </a:lnTo>
                  <a:lnTo>
                    <a:pt x="9207" y="10189"/>
                  </a:lnTo>
                  <a:lnTo>
                    <a:pt x="9164" y="10274"/>
                  </a:lnTo>
                  <a:lnTo>
                    <a:pt x="9122" y="10359"/>
                  </a:lnTo>
                  <a:lnTo>
                    <a:pt x="9080" y="10435"/>
                  </a:lnTo>
                  <a:lnTo>
                    <a:pt x="9020" y="10511"/>
                  </a:lnTo>
                  <a:lnTo>
                    <a:pt x="8495" y="11214"/>
                  </a:lnTo>
                  <a:lnTo>
                    <a:pt x="8495" y="11214"/>
                  </a:lnTo>
                  <a:lnTo>
                    <a:pt x="8631" y="11231"/>
                  </a:lnTo>
                  <a:lnTo>
                    <a:pt x="8766" y="11248"/>
                  </a:lnTo>
                  <a:lnTo>
                    <a:pt x="8902" y="11257"/>
                  </a:lnTo>
                  <a:lnTo>
                    <a:pt x="9037" y="11265"/>
                  </a:lnTo>
                  <a:lnTo>
                    <a:pt x="9037" y="11265"/>
                  </a:lnTo>
                  <a:lnTo>
                    <a:pt x="9173" y="11257"/>
                  </a:lnTo>
                  <a:lnTo>
                    <a:pt x="9308" y="11248"/>
                  </a:lnTo>
                  <a:lnTo>
                    <a:pt x="9435" y="11240"/>
                  </a:lnTo>
                  <a:lnTo>
                    <a:pt x="9562" y="11214"/>
                  </a:lnTo>
                  <a:lnTo>
                    <a:pt x="9698" y="11189"/>
                  </a:lnTo>
                  <a:lnTo>
                    <a:pt x="9825" y="11163"/>
                  </a:lnTo>
                  <a:lnTo>
                    <a:pt x="9952" y="11121"/>
                  </a:lnTo>
                  <a:lnTo>
                    <a:pt x="10071" y="11087"/>
                  </a:lnTo>
                  <a:lnTo>
                    <a:pt x="10198" y="11036"/>
                  </a:lnTo>
                  <a:lnTo>
                    <a:pt x="10316" y="10986"/>
                  </a:lnTo>
                  <a:lnTo>
                    <a:pt x="10435" y="10926"/>
                  </a:lnTo>
                  <a:lnTo>
                    <a:pt x="10553" y="10867"/>
                  </a:lnTo>
                  <a:lnTo>
                    <a:pt x="10663" y="10799"/>
                  </a:lnTo>
                  <a:lnTo>
                    <a:pt x="10774" y="10731"/>
                  </a:lnTo>
                  <a:lnTo>
                    <a:pt x="10884" y="10655"/>
                  </a:lnTo>
                  <a:lnTo>
                    <a:pt x="10994" y="10571"/>
                  </a:lnTo>
                  <a:lnTo>
                    <a:pt x="10994" y="10571"/>
                  </a:lnTo>
                  <a:lnTo>
                    <a:pt x="11104" y="10477"/>
                  </a:lnTo>
                  <a:lnTo>
                    <a:pt x="11214" y="10376"/>
                  </a:lnTo>
                  <a:lnTo>
                    <a:pt x="11324" y="10266"/>
                  </a:lnTo>
                  <a:lnTo>
                    <a:pt x="11417" y="10147"/>
                  </a:lnTo>
                  <a:lnTo>
                    <a:pt x="11510" y="10028"/>
                  </a:lnTo>
                  <a:lnTo>
                    <a:pt x="11604" y="9910"/>
                  </a:lnTo>
                  <a:lnTo>
                    <a:pt x="11688" y="9783"/>
                  </a:lnTo>
                  <a:lnTo>
                    <a:pt x="11764" y="9656"/>
                  </a:lnTo>
                  <a:lnTo>
                    <a:pt x="11764" y="9656"/>
                  </a:lnTo>
                  <a:lnTo>
                    <a:pt x="11925" y="9757"/>
                  </a:lnTo>
                  <a:lnTo>
                    <a:pt x="12095" y="9842"/>
                  </a:lnTo>
                  <a:lnTo>
                    <a:pt x="12264" y="9918"/>
                  </a:lnTo>
                  <a:lnTo>
                    <a:pt x="12442" y="9978"/>
                  </a:lnTo>
                  <a:lnTo>
                    <a:pt x="12628" y="10028"/>
                  </a:lnTo>
                  <a:lnTo>
                    <a:pt x="12815" y="10071"/>
                  </a:lnTo>
                  <a:lnTo>
                    <a:pt x="13009" y="10088"/>
                  </a:lnTo>
                  <a:lnTo>
                    <a:pt x="13204" y="10096"/>
                  </a:lnTo>
                  <a:lnTo>
                    <a:pt x="13204" y="10096"/>
                  </a:lnTo>
                  <a:lnTo>
                    <a:pt x="13424" y="10088"/>
                  </a:lnTo>
                  <a:lnTo>
                    <a:pt x="13636" y="10062"/>
                  </a:lnTo>
                  <a:lnTo>
                    <a:pt x="13839" y="10012"/>
                  </a:lnTo>
                  <a:lnTo>
                    <a:pt x="14043" y="9952"/>
                  </a:lnTo>
                  <a:lnTo>
                    <a:pt x="14238" y="9876"/>
                  </a:lnTo>
                  <a:lnTo>
                    <a:pt x="14424" y="9783"/>
                  </a:lnTo>
                  <a:lnTo>
                    <a:pt x="14602" y="9681"/>
                  </a:lnTo>
                  <a:lnTo>
                    <a:pt x="14771" y="9563"/>
                  </a:lnTo>
                  <a:lnTo>
                    <a:pt x="14932" y="9427"/>
                  </a:lnTo>
                  <a:lnTo>
                    <a:pt x="15076" y="9283"/>
                  </a:lnTo>
                  <a:lnTo>
                    <a:pt x="15212" y="9122"/>
                  </a:lnTo>
                  <a:lnTo>
                    <a:pt x="15339" y="8961"/>
                  </a:lnTo>
                  <a:lnTo>
                    <a:pt x="15449" y="8783"/>
                  </a:lnTo>
                  <a:lnTo>
                    <a:pt x="15542" y="8597"/>
                  </a:lnTo>
                  <a:lnTo>
                    <a:pt x="15627" y="8402"/>
                  </a:lnTo>
                  <a:lnTo>
                    <a:pt x="15686" y="8199"/>
                  </a:lnTo>
                  <a:lnTo>
                    <a:pt x="15686" y="8199"/>
                  </a:lnTo>
                  <a:lnTo>
                    <a:pt x="15898" y="8174"/>
                  </a:lnTo>
                  <a:lnTo>
                    <a:pt x="16101" y="8140"/>
                  </a:lnTo>
                  <a:lnTo>
                    <a:pt x="16304" y="8081"/>
                  </a:lnTo>
                  <a:lnTo>
                    <a:pt x="16499" y="8004"/>
                  </a:lnTo>
                  <a:lnTo>
                    <a:pt x="16685" y="7920"/>
                  </a:lnTo>
                  <a:lnTo>
                    <a:pt x="16872" y="7818"/>
                  </a:lnTo>
                  <a:lnTo>
                    <a:pt x="17041" y="7699"/>
                  </a:lnTo>
                  <a:lnTo>
                    <a:pt x="17202" y="7564"/>
                  </a:lnTo>
                  <a:lnTo>
                    <a:pt x="17202" y="7564"/>
                  </a:lnTo>
                  <a:lnTo>
                    <a:pt x="17303" y="7471"/>
                  </a:lnTo>
                  <a:lnTo>
                    <a:pt x="17405" y="7369"/>
                  </a:lnTo>
                  <a:lnTo>
                    <a:pt x="17490" y="7267"/>
                  </a:lnTo>
                  <a:lnTo>
                    <a:pt x="17574" y="7157"/>
                  </a:lnTo>
                  <a:lnTo>
                    <a:pt x="17651" y="7047"/>
                  </a:lnTo>
                  <a:lnTo>
                    <a:pt x="17727" y="6929"/>
                  </a:lnTo>
                  <a:lnTo>
                    <a:pt x="17786" y="6810"/>
                  </a:lnTo>
                  <a:lnTo>
                    <a:pt x="17846" y="6692"/>
                  </a:lnTo>
                  <a:lnTo>
                    <a:pt x="17905" y="6565"/>
                  </a:lnTo>
                  <a:lnTo>
                    <a:pt x="17947" y="6437"/>
                  </a:lnTo>
                  <a:lnTo>
                    <a:pt x="17989" y="6310"/>
                  </a:lnTo>
                  <a:lnTo>
                    <a:pt x="18015" y="6175"/>
                  </a:lnTo>
                  <a:lnTo>
                    <a:pt x="18040" y="6039"/>
                  </a:lnTo>
                  <a:lnTo>
                    <a:pt x="18066" y="5904"/>
                  </a:lnTo>
                  <a:lnTo>
                    <a:pt x="18074" y="5768"/>
                  </a:lnTo>
                  <a:lnTo>
                    <a:pt x="18074" y="5633"/>
                  </a:lnTo>
                  <a:lnTo>
                    <a:pt x="18074" y="5633"/>
                  </a:lnTo>
                  <a:lnTo>
                    <a:pt x="18074" y="5497"/>
                  </a:lnTo>
                  <a:lnTo>
                    <a:pt x="18066" y="5353"/>
                  </a:lnTo>
                  <a:lnTo>
                    <a:pt x="18040" y="5218"/>
                  </a:lnTo>
                  <a:lnTo>
                    <a:pt x="18015" y="5082"/>
                  </a:lnTo>
                  <a:lnTo>
                    <a:pt x="17989" y="4955"/>
                  </a:lnTo>
                  <a:lnTo>
                    <a:pt x="17947" y="4828"/>
                  </a:lnTo>
                  <a:lnTo>
                    <a:pt x="17905" y="4693"/>
                  </a:lnTo>
                  <a:lnTo>
                    <a:pt x="17846" y="4574"/>
                  </a:lnTo>
                  <a:lnTo>
                    <a:pt x="17786" y="4447"/>
                  </a:lnTo>
                  <a:lnTo>
                    <a:pt x="17727" y="4329"/>
                  </a:lnTo>
                  <a:lnTo>
                    <a:pt x="17651" y="4218"/>
                  </a:lnTo>
                  <a:lnTo>
                    <a:pt x="17574" y="4100"/>
                  </a:lnTo>
                  <a:lnTo>
                    <a:pt x="17490" y="3998"/>
                  </a:lnTo>
                  <a:lnTo>
                    <a:pt x="17405" y="3897"/>
                  </a:lnTo>
                  <a:lnTo>
                    <a:pt x="17303" y="3795"/>
                  </a:lnTo>
                  <a:lnTo>
                    <a:pt x="17202" y="3702"/>
                  </a:lnTo>
                  <a:lnTo>
                    <a:pt x="17202" y="370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2131350" y="3453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extrusionOk="0">
                  <a:moveTo>
                    <a:pt x="4413" y="1"/>
                  </a:move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1755325" y="3480825"/>
              <a:ext cx="152675" cy="241825"/>
            </a:xfrm>
            <a:custGeom>
              <a:avLst/>
              <a:gdLst/>
              <a:ahLst/>
              <a:cxnLst/>
              <a:rect l="l" t="t" r="r" b="b"/>
              <a:pathLst>
                <a:path w="6107" h="9673" fill="none" extrusionOk="0">
                  <a:moveTo>
                    <a:pt x="6081" y="4676"/>
                  </a:moveTo>
                  <a:lnTo>
                    <a:pt x="6081" y="4676"/>
                  </a:lnTo>
                  <a:lnTo>
                    <a:pt x="6056" y="4625"/>
                  </a:lnTo>
                  <a:lnTo>
                    <a:pt x="6030" y="4583"/>
                  </a:lnTo>
                  <a:lnTo>
                    <a:pt x="5997" y="4541"/>
                  </a:lnTo>
                  <a:lnTo>
                    <a:pt x="5963" y="4498"/>
                  </a:lnTo>
                  <a:lnTo>
                    <a:pt x="5920" y="4464"/>
                  </a:lnTo>
                  <a:lnTo>
                    <a:pt x="5878" y="4439"/>
                  </a:lnTo>
                  <a:lnTo>
                    <a:pt x="5827" y="4413"/>
                  </a:lnTo>
                  <a:lnTo>
                    <a:pt x="5776" y="4397"/>
                  </a:lnTo>
                  <a:lnTo>
                    <a:pt x="3913" y="3914"/>
                  </a:lnTo>
                  <a:lnTo>
                    <a:pt x="4862" y="560"/>
                  </a:lnTo>
                  <a:lnTo>
                    <a:pt x="4862" y="560"/>
                  </a:lnTo>
                  <a:lnTo>
                    <a:pt x="4870" y="484"/>
                  </a:lnTo>
                  <a:lnTo>
                    <a:pt x="4870" y="407"/>
                  </a:lnTo>
                  <a:lnTo>
                    <a:pt x="4862" y="331"/>
                  </a:lnTo>
                  <a:lnTo>
                    <a:pt x="4836" y="263"/>
                  </a:lnTo>
                  <a:lnTo>
                    <a:pt x="4802" y="196"/>
                  </a:lnTo>
                  <a:lnTo>
                    <a:pt x="4760" y="136"/>
                  </a:lnTo>
                  <a:lnTo>
                    <a:pt x="4701" y="86"/>
                  </a:lnTo>
                  <a:lnTo>
                    <a:pt x="4633" y="43"/>
                  </a:lnTo>
                  <a:lnTo>
                    <a:pt x="4633" y="43"/>
                  </a:lnTo>
                  <a:lnTo>
                    <a:pt x="4565" y="18"/>
                  </a:lnTo>
                  <a:lnTo>
                    <a:pt x="4489" y="1"/>
                  </a:lnTo>
                  <a:lnTo>
                    <a:pt x="4413" y="1"/>
                  </a:lnTo>
                  <a:lnTo>
                    <a:pt x="4337" y="9"/>
                  </a:lnTo>
                  <a:lnTo>
                    <a:pt x="4269" y="26"/>
                  </a:lnTo>
                  <a:lnTo>
                    <a:pt x="4201" y="60"/>
                  </a:lnTo>
                  <a:lnTo>
                    <a:pt x="4142" y="111"/>
                  </a:lnTo>
                  <a:lnTo>
                    <a:pt x="4082" y="162"/>
                  </a:lnTo>
                  <a:lnTo>
                    <a:pt x="93" y="5243"/>
                  </a:lnTo>
                  <a:lnTo>
                    <a:pt x="93" y="5243"/>
                  </a:lnTo>
                  <a:lnTo>
                    <a:pt x="60" y="5286"/>
                  </a:lnTo>
                  <a:lnTo>
                    <a:pt x="34" y="5337"/>
                  </a:lnTo>
                  <a:lnTo>
                    <a:pt x="17" y="5387"/>
                  </a:lnTo>
                  <a:lnTo>
                    <a:pt x="9" y="5438"/>
                  </a:lnTo>
                  <a:lnTo>
                    <a:pt x="0" y="5489"/>
                  </a:lnTo>
                  <a:lnTo>
                    <a:pt x="0" y="5548"/>
                  </a:lnTo>
                  <a:lnTo>
                    <a:pt x="9" y="5599"/>
                  </a:lnTo>
                  <a:lnTo>
                    <a:pt x="17" y="5650"/>
                  </a:lnTo>
                  <a:lnTo>
                    <a:pt x="17" y="5650"/>
                  </a:lnTo>
                  <a:lnTo>
                    <a:pt x="43" y="5701"/>
                  </a:lnTo>
                  <a:lnTo>
                    <a:pt x="68" y="5752"/>
                  </a:lnTo>
                  <a:lnTo>
                    <a:pt x="102" y="5794"/>
                  </a:lnTo>
                  <a:lnTo>
                    <a:pt x="136" y="5836"/>
                  </a:lnTo>
                  <a:lnTo>
                    <a:pt x="178" y="5870"/>
                  </a:lnTo>
                  <a:lnTo>
                    <a:pt x="220" y="5904"/>
                  </a:lnTo>
                  <a:lnTo>
                    <a:pt x="271" y="5921"/>
                  </a:lnTo>
                  <a:lnTo>
                    <a:pt x="322" y="5946"/>
                  </a:lnTo>
                  <a:lnTo>
                    <a:pt x="2143" y="6455"/>
                  </a:lnTo>
                  <a:lnTo>
                    <a:pt x="1923" y="9190"/>
                  </a:lnTo>
                  <a:lnTo>
                    <a:pt x="1923" y="9190"/>
                  </a:lnTo>
                  <a:lnTo>
                    <a:pt x="1923" y="9266"/>
                  </a:lnTo>
                  <a:lnTo>
                    <a:pt x="1931" y="9334"/>
                  </a:lnTo>
                  <a:lnTo>
                    <a:pt x="1957" y="9402"/>
                  </a:lnTo>
                  <a:lnTo>
                    <a:pt x="1982" y="9470"/>
                  </a:lnTo>
                  <a:lnTo>
                    <a:pt x="2024" y="9521"/>
                  </a:lnTo>
                  <a:lnTo>
                    <a:pt x="2075" y="9571"/>
                  </a:lnTo>
                  <a:lnTo>
                    <a:pt x="2135" y="9614"/>
                  </a:lnTo>
                  <a:lnTo>
                    <a:pt x="2202" y="9639"/>
                  </a:lnTo>
                  <a:lnTo>
                    <a:pt x="2202" y="9639"/>
                  </a:lnTo>
                  <a:lnTo>
                    <a:pt x="2278" y="9665"/>
                  </a:lnTo>
                  <a:lnTo>
                    <a:pt x="2363" y="9673"/>
                  </a:lnTo>
                  <a:lnTo>
                    <a:pt x="2363" y="9673"/>
                  </a:lnTo>
                  <a:lnTo>
                    <a:pt x="2414" y="9673"/>
                  </a:lnTo>
                  <a:lnTo>
                    <a:pt x="2456" y="9665"/>
                  </a:lnTo>
                  <a:lnTo>
                    <a:pt x="2507" y="9648"/>
                  </a:lnTo>
                  <a:lnTo>
                    <a:pt x="2558" y="9622"/>
                  </a:lnTo>
                  <a:lnTo>
                    <a:pt x="2600" y="9605"/>
                  </a:lnTo>
                  <a:lnTo>
                    <a:pt x="2643" y="9571"/>
                  </a:lnTo>
                  <a:lnTo>
                    <a:pt x="2677" y="9537"/>
                  </a:lnTo>
                  <a:lnTo>
                    <a:pt x="2710" y="9495"/>
                  </a:lnTo>
                  <a:lnTo>
                    <a:pt x="6013" y="5091"/>
                  </a:lnTo>
                  <a:lnTo>
                    <a:pt x="6013" y="5091"/>
                  </a:lnTo>
                  <a:lnTo>
                    <a:pt x="6047" y="5049"/>
                  </a:lnTo>
                  <a:lnTo>
                    <a:pt x="6073" y="4998"/>
                  </a:lnTo>
                  <a:lnTo>
                    <a:pt x="6090" y="4947"/>
                  </a:lnTo>
                  <a:lnTo>
                    <a:pt x="6098" y="4896"/>
                  </a:lnTo>
                  <a:lnTo>
                    <a:pt x="6107" y="4837"/>
                  </a:lnTo>
                  <a:lnTo>
                    <a:pt x="6098" y="4786"/>
                  </a:lnTo>
                  <a:lnTo>
                    <a:pt x="6090" y="4735"/>
                  </a:lnTo>
                  <a:lnTo>
                    <a:pt x="6081" y="4676"/>
                  </a:lnTo>
                  <a:lnTo>
                    <a:pt x="6081" y="46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907350" y="359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extrusionOk="0">
                  <a:moveTo>
                    <a:pt x="1525" y="1"/>
                  </a:move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887650" y="3706750"/>
              <a:ext cx="79425" cy="105900"/>
            </a:xfrm>
            <a:custGeom>
              <a:avLst/>
              <a:gdLst/>
              <a:ahLst/>
              <a:cxnLst/>
              <a:rect l="l" t="t" r="r" b="b"/>
              <a:pathLst>
                <a:path w="3177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29"/>
                  </a:lnTo>
                  <a:lnTo>
                    <a:pt x="1974" y="153"/>
                  </a:lnTo>
                  <a:lnTo>
                    <a:pt x="1889" y="94"/>
                  </a:lnTo>
                  <a:lnTo>
                    <a:pt x="1805" y="43"/>
                  </a:lnTo>
                  <a:lnTo>
                    <a:pt x="1754" y="26"/>
                  </a:lnTo>
                  <a:lnTo>
                    <a:pt x="1703" y="9"/>
                  </a:lnTo>
                  <a:lnTo>
                    <a:pt x="1644" y="1"/>
                  </a:lnTo>
                  <a:lnTo>
                    <a:pt x="1584" y="1"/>
                  </a:lnTo>
                  <a:lnTo>
                    <a:pt x="1584" y="1"/>
                  </a:lnTo>
                  <a:lnTo>
                    <a:pt x="1525" y="1"/>
                  </a:lnTo>
                  <a:lnTo>
                    <a:pt x="1474" y="9"/>
                  </a:lnTo>
                  <a:lnTo>
                    <a:pt x="1423" y="26"/>
                  </a:lnTo>
                  <a:lnTo>
                    <a:pt x="1373" y="43"/>
                  </a:lnTo>
                  <a:lnTo>
                    <a:pt x="1279" y="94"/>
                  </a:lnTo>
                  <a:lnTo>
                    <a:pt x="1203" y="153"/>
                  </a:lnTo>
                  <a:lnTo>
                    <a:pt x="1127" y="229"/>
                  </a:lnTo>
                  <a:lnTo>
                    <a:pt x="1059" y="306"/>
                  </a:lnTo>
                  <a:lnTo>
                    <a:pt x="941" y="475"/>
                  </a:lnTo>
                  <a:lnTo>
                    <a:pt x="941" y="475"/>
                  </a:lnTo>
                  <a:lnTo>
                    <a:pt x="746" y="772"/>
                  </a:lnTo>
                  <a:lnTo>
                    <a:pt x="551" y="1110"/>
                  </a:lnTo>
                  <a:lnTo>
                    <a:pt x="551" y="1110"/>
                  </a:lnTo>
                  <a:lnTo>
                    <a:pt x="424" y="1356"/>
                  </a:lnTo>
                  <a:lnTo>
                    <a:pt x="314" y="1585"/>
                  </a:lnTo>
                  <a:lnTo>
                    <a:pt x="212" y="1796"/>
                  </a:lnTo>
                  <a:lnTo>
                    <a:pt x="136" y="2000"/>
                  </a:lnTo>
                  <a:lnTo>
                    <a:pt x="77" y="2186"/>
                  </a:lnTo>
                  <a:lnTo>
                    <a:pt x="34" y="2355"/>
                  </a:lnTo>
                  <a:lnTo>
                    <a:pt x="9" y="2508"/>
                  </a:lnTo>
                  <a:lnTo>
                    <a:pt x="1" y="2643"/>
                  </a:lnTo>
                  <a:lnTo>
                    <a:pt x="1" y="2643"/>
                  </a:lnTo>
                  <a:lnTo>
                    <a:pt x="9" y="2804"/>
                  </a:lnTo>
                  <a:lnTo>
                    <a:pt x="34" y="2965"/>
                  </a:lnTo>
                  <a:lnTo>
                    <a:pt x="68" y="3118"/>
                  </a:lnTo>
                  <a:lnTo>
                    <a:pt x="128" y="3262"/>
                  </a:lnTo>
                  <a:lnTo>
                    <a:pt x="187" y="3405"/>
                  </a:lnTo>
                  <a:lnTo>
                    <a:pt x="272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77" y="3871"/>
                  </a:lnTo>
                  <a:lnTo>
                    <a:pt x="704" y="3964"/>
                  </a:lnTo>
                  <a:lnTo>
                    <a:pt x="831" y="4041"/>
                  </a:lnTo>
                  <a:lnTo>
                    <a:pt x="966" y="4108"/>
                  </a:lnTo>
                  <a:lnTo>
                    <a:pt x="1119" y="4159"/>
                  </a:lnTo>
                  <a:lnTo>
                    <a:pt x="1271" y="4202"/>
                  </a:lnTo>
                  <a:lnTo>
                    <a:pt x="1423" y="4227"/>
                  </a:lnTo>
                  <a:lnTo>
                    <a:pt x="1584" y="4235"/>
                  </a:lnTo>
                  <a:lnTo>
                    <a:pt x="1584" y="4235"/>
                  </a:lnTo>
                  <a:lnTo>
                    <a:pt x="1745" y="4227"/>
                  </a:lnTo>
                  <a:lnTo>
                    <a:pt x="1906" y="4202"/>
                  </a:lnTo>
                  <a:lnTo>
                    <a:pt x="2059" y="4159"/>
                  </a:lnTo>
                  <a:lnTo>
                    <a:pt x="2203" y="4108"/>
                  </a:lnTo>
                  <a:lnTo>
                    <a:pt x="2347" y="4041"/>
                  </a:lnTo>
                  <a:lnTo>
                    <a:pt x="2474" y="3964"/>
                  </a:lnTo>
                  <a:lnTo>
                    <a:pt x="2601" y="3871"/>
                  </a:lnTo>
                  <a:lnTo>
                    <a:pt x="2711" y="3770"/>
                  </a:lnTo>
                  <a:lnTo>
                    <a:pt x="2812" y="3660"/>
                  </a:lnTo>
                  <a:lnTo>
                    <a:pt x="2906" y="3533"/>
                  </a:lnTo>
                  <a:lnTo>
                    <a:pt x="2982" y="3405"/>
                  </a:lnTo>
                  <a:lnTo>
                    <a:pt x="3050" y="3262"/>
                  </a:lnTo>
                  <a:lnTo>
                    <a:pt x="3100" y="3118"/>
                  </a:lnTo>
                  <a:lnTo>
                    <a:pt x="3143" y="2965"/>
                  </a:lnTo>
                  <a:lnTo>
                    <a:pt x="3168" y="2804"/>
                  </a:lnTo>
                  <a:lnTo>
                    <a:pt x="3177" y="2643"/>
                  </a:lnTo>
                  <a:lnTo>
                    <a:pt x="3177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33" y="2000"/>
                  </a:lnTo>
                  <a:lnTo>
                    <a:pt x="2956" y="1796"/>
                  </a:lnTo>
                  <a:lnTo>
                    <a:pt x="2863" y="1585"/>
                  </a:lnTo>
                  <a:lnTo>
                    <a:pt x="2753" y="1356"/>
                  </a:lnTo>
                  <a:lnTo>
                    <a:pt x="2618" y="1110"/>
                  </a:lnTo>
                  <a:lnTo>
                    <a:pt x="2618" y="1110"/>
                  </a:lnTo>
                  <a:lnTo>
                    <a:pt x="2423" y="772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943550" y="371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extrusionOk="0">
                  <a:moveTo>
                    <a:pt x="1533" y="1"/>
                  </a:move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2006650" y="3644075"/>
              <a:ext cx="79625" cy="105900"/>
            </a:xfrm>
            <a:custGeom>
              <a:avLst/>
              <a:gdLst/>
              <a:ahLst/>
              <a:cxnLst/>
              <a:rect l="l" t="t" r="r" b="b"/>
              <a:pathLst>
                <a:path w="3185" h="4236" fill="none" extrusionOk="0">
                  <a:moveTo>
                    <a:pt x="2236" y="475"/>
                  </a:moveTo>
                  <a:lnTo>
                    <a:pt x="2236" y="475"/>
                  </a:lnTo>
                  <a:lnTo>
                    <a:pt x="2118" y="306"/>
                  </a:lnTo>
                  <a:lnTo>
                    <a:pt x="2050" y="230"/>
                  </a:lnTo>
                  <a:lnTo>
                    <a:pt x="1982" y="153"/>
                  </a:lnTo>
                  <a:lnTo>
                    <a:pt x="1898" y="94"/>
                  </a:lnTo>
                  <a:lnTo>
                    <a:pt x="1804" y="43"/>
                  </a:lnTo>
                  <a:lnTo>
                    <a:pt x="1762" y="26"/>
                  </a:lnTo>
                  <a:lnTo>
                    <a:pt x="1703" y="9"/>
                  </a:lnTo>
                  <a:lnTo>
                    <a:pt x="1652" y="1"/>
                  </a:lnTo>
                  <a:lnTo>
                    <a:pt x="1593" y="1"/>
                  </a:lnTo>
                  <a:lnTo>
                    <a:pt x="1593" y="1"/>
                  </a:lnTo>
                  <a:lnTo>
                    <a:pt x="1533" y="1"/>
                  </a:lnTo>
                  <a:lnTo>
                    <a:pt x="1483" y="9"/>
                  </a:lnTo>
                  <a:lnTo>
                    <a:pt x="1423" y="26"/>
                  </a:lnTo>
                  <a:lnTo>
                    <a:pt x="1381" y="43"/>
                  </a:lnTo>
                  <a:lnTo>
                    <a:pt x="1288" y="94"/>
                  </a:lnTo>
                  <a:lnTo>
                    <a:pt x="1203" y="153"/>
                  </a:lnTo>
                  <a:lnTo>
                    <a:pt x="1135" y="230"/>
                  </a:lnTo>
                  <a:lnTo>
                    <a:pt x="1068" y="306"/>
                  </a:lnTo>
                  <a:lnTo>
                    <a:pt x="940" y="475"/>
                  </a:lnTo>
                  <a:lnTo>
                    <a:pt x="940" y="475"/>
                  </a:lnTo>
                  <a:lnTo>
                    <a:pt x="754" y="780"/>
                  </a:lnTo>
                  <a:lnTo>
                    <a:pt x="559" y="1110"/>
                  </a:lnTo>
                  <a:lnTo>
                    <a:pt x="559" y="1110"/>
                  </a:lnTo>
                  <a:lnTo>
                    <a:pt x="432" y="1356"/>
                  </a:lnTo>
                  <a:lnTo>
                    <a:pt x="314" y="1585"/>
                  </a:lnTo>
                  <a:lnTo>
                    <a:pt x="221" y="1796"/>
                  </a:lnTo>
                  <a:lnTo>
                    <a:pt x="144" y="2000"/>
                  </a:lnTo>
                  <a:lnTo>
                    <a:pt x="85" y="2186"/>
                  </a:lnTo>
                  <a:lnTo>
                    <a:pt x="43" y="2355"/>
                  </a:lnTo>
                  <a:lnTo>
                    <a:pt x="9" y="2508"/>
                  </a:lnTo>
                  <a:lnTo>
                    <a:pt x="0" y="2643"/>
                  </a:lnTo>
                  <a:lnTo>
                    <a:pt x="0" y="2643"/>
                  </a:lnTo>
                  <a:lnTo>
                    <a:pt x="9" y="2813"/>
                  </a:lnTo>
                  <a:lnTo>
                    <a:pt x="34" y="2965"/>
                  </a:lnTo>
                  <a:lnTo>
                    <a:pt x="77" y="3118"/>
                  </a:lnTo>
                  <a:lnTo>
                    <a:pt x="127" y="3262"/>
                  </a:lnTo>
                  <a:lnTo>
                    <a:pt x="195" y="3406"/>
                  </a:lnTo>
                  <a:lnTo>
                    <a:pt x="271" y="3533"/>
                  </a:lnTo>
                  <a:lnTo>
                    <a:pt x="365" y="3660"/>
                  </a:lnTo>
                  <a:lnTo>
                    <a:pt x="466" y="3770"/>
                  </a:lnTo>
                  <a:lnTo>
                    <a:pt x="585" y="3871"/>
                  </a:lnTo>
                  <a:lnTo>
                    <a:pt x="703" y="3965"/>
                  </a:lnTo>
                  <a:lnTo>
                    <a:pt x="839" y="4041"/>
                  </a:lnTo>
                  <a:lnTo>
                    <a:pt x="974" y="4109"/>
                  </a:lnTo>
                  <a:lnTo>
                    <a:pt x="1118" y="4168"/>
                  </a:lnTo>
                  <a:lnTo>
                    <a:pt x="1271" y="4202"/>
                  </a:lnTo>
                  <a:lnTo>
                    <a:pt x="1432" y="4227"/>
                  </a:lnTo>
                  <a:lnTo>
                    <a:pt x="1593" y="4236"/>
                  </a:lnTo>
                  <a:lnTo>
                    <a:pt x="1593" y="4236"/>
                  </a:lnTo>
                  <a:lnTo>
                    <a:pt x="1754" y="4227"/>
                  </a:lnTo>
                  <a:lnTo>
                    <a:pt x="1914" y="4202"/>
                  </a:lnTo>
                  <a:lnTo>
                    <a:pt x="2067" y="4168"/>
                  </a:lnTo>
                  <a:lnTo>
                    <a:pt x="2211" y="4109"/>
                  </a:lnTo>
                  <a:lnTo>
                    <a:pt x="2346" y="4041"/>
                  </a:lnTo>
                  <a:lnTo>
                    <a:pt x="2482" y="3965"/>
                  </a:lnTo>
                  <a:lnTo>
                    <a:pt x="2600" y="3871"/>
                  </a:lnTo>
                  <a:lnTo>
                    <a:pt x="2719" y="3770"/>
                  </a:lnTo>
                  <a:lnTo>
                    <a:pt x="2821" y="3660"/>
                  </a:lnTo>
                  <a:lnTo>
                    <a:pt x="2905" y="3533"/>
                  </a:lnTo>
                  <a:lnTo>
                    <a:pt x="2990" y="3406"/>
                  </a:lnTo>
                  <a:lnTo>
                    <a:pt x="3058" y="3262"/>
                  </a:lnTo>
                  <a:lnTo>
                    <a:pt x="3109" y="3118"/>
                  </a:lnTo>
                  <a:lnTo>
                    <a:pt x="3151" y="2965"/>
                  </a:lnTo>
                  <a:lnTo>
                    <a:pt x="3176" y="2813"/>
                  </a:lnTo>
                  <a:lnTo>
                    <a:pt x="3185" y="2643"/>
                  </a:lnTo>
                  <a:lnTo>
                    <a:pt x="3185" y="2643"/>
                  </a:lnTo>
                  <a:lnTo>
                    <a:pt x="3168" y="2508"/>
                  </a:lnTo>
                  <a:lnTo>
                    <a:pt x="3143" y="2355"/>
                  </a:lnTo>
                  <a:lnTo>
                    <a:pt x="3100" y="2186"/>
                  </a:lnTo>
                  <a:lnTo>
                    <a:pt x="3041" y="2000"/>
                  </a:lnTo>
                  <a:lnTo>
                    <a:pt x="2965" y="1796"/>
                  </a:lnTo>
                  <a:lnTo>
                    <a:pt x="2871" y="1585"/>
                  </a:lnTo>
                  <a:lnTo>
                    <a:pt x="2753" y="1356"/>
                  </a:lnTo>
                  <a:lnTo>
                    <a:pt x="2626" y="1110"/>
                  </a:lnTo>
                  <a:lnTo>
                    <a:pt x="2626" y="1110"/>
                  </a:lnTo>
                  <a:lnTo>
                    <a:pt x="2431" y="780"/>
                  </a:lnTo>
                  <a:lnTo>
                    <a:pt x="2236" y="475"/>
                  </a:lnTo>
                  <a:lnTo>
                    <a:pt x="2236" y="47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2062550" y="3655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مستطيل 3"/>
          <p:cNvSpPr/>
          <p:nvPr/>
        </p:nvSpPr>
        <p:spPr>
          <a:xfrm>
            <a:off x="369870" y="1078765"/>
            <a:ext cx="2219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  <a:latin typeface="Helvetica Neue"/>
              </a:rPr>
              <a:t>Most important features in the data</a:t>
            </a:r>
          </a:p>
          <a:p>
            <a:endParaRPr lang="en-US" sz="1800" b="1" dirty="0">
              <a:solidFill>
                <a:srgbClr val="4D5156"/>
              </a:solidFill>
              <a:latin typeface="Helvetica Neue"/>
            </a:endParaRPr>
          </a:p>
          <a:p>
            <a:r>
              <a:rPr lang="en-US" sz="1800" b="1" dirty="0">
                <a:solidFill>
                  <a:srgbClr val="4D5156"/>
                </a:solidFill>
                <a:latin typeface="Helvetica Neue"/>
              </a:rPr>
              <a:t>Barometer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 &amp; 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Humidity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 are 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best</a:t>
            </a:r>
            <a:r>
              <a:rPr lang="en-US" sz="1800" dirty="0">
                <a:solidFill>
                  <a:srgbClr val="4D5156"/>
                </a:solidFill>
                <a:latin typeface="Helvetica Neue"/>
              </a:rPr>
              <a:t> considered in relation to </a:t>
            </a:r>
            <a:r>
              <a:rPr lang="en-US" sz="1800" b="1" dirty="0">
                <a:solidFill>
                  <a:srgbClr val="5F6368"/>
                </a:solidFill>
                <a:latin typeface="Helvetica Neue"/>
              </a:rPr>
              <a:t>temperature.</a:t>
            </a: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GB" sz="1800" b="1" dirty="0">
              <a:solidFill>
                <a:srgbClr val="5F6368"/>
              </a:solidFill>
              <a:latin typeface="Helvetica Neue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75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xmlns="" id="{1B13563C-03DF-4593-AACE-CEB6B801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7" y="1140385"/>
            <a:ext cx="3863083" cy="3215858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062AEDA6-4154-4C4E-9487-55E509B5E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40384"/>
            <a:ext cx="3852809" cy="31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5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D35D5-128B-4F65-B523-DDED83C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791" y="872693"/>
            <a:ext cx="6775807" cy="37140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accent5"/>
                </a:solidFill>
                <a:latin typeface="Helvetica Neue"/>
              </a:rPr>
              <a:t>Weather Changes in 2017-2019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F44666A-1304-4351-9EB2-BF9DFC3ECE05}"/>
              </a:ext>
            </a:extLst>
          </p:cNvPr>
          <p:cNvSpPr txBox="1"/>
          <p:nvPr/>
        </p:nvSpPr>
        <p:spPr>
          <a:xfrm>
            <a:off x="1498791" y="1151780"/>
            <a:ext cx="65451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Helvetica Neue"/>
              </a:rPr>
              <a:t> </a:t>
            </a:r>
            <a:endParaRPr lang="en-GB" dirty="0"/>
          </a:p>
          <a:p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Helvetica Neue"/>
              </a:rPr>
              <a:t>There was a change of temperature every year where maximum and minimum temperatures decreases and increases, respectively.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0253CE7-A4FA-48A6-955E-2C5DB0F56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55855"/>
              </p:ext>
            </p:extLst>
          </p:nvPr>
        </p:nvGraphicFramePr>
        <p:xfrm>
          <a:off x="1498791" y="2568528"/>
          <a:ext cx="3073210" cy="175689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36605">
                  <a:extLst>
                    <a:ext uri="{9D8B030D-6E8A-4147-A177-3AD203B41FA5}">
                      <a16:colId xmlns:a16="http://schemas.microsoft.com/office/drawing/2014/main" xmlns="" val="3724163022"/>
                    </a:ext>
                  </a:extLst>
                </a:gridCol>
                <a:gridCol w="1536605">
                  <a:extLst>
                    <a:ext uri="{9D8B030D-6E8A-4147-A177-3AD203B41FA5}">
                      <a16:colId xmlns:a16="http://schemas.microsoft.com/office/drawing/2014/main" xmlns="" val="3345369692"/>
                    </a:ext>
                  </a:extLst>
                </a:gridCol>
              </a:tblGrid>
              <a:tr h="3937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Maximum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888118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937896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53573"/>
                  </a:ext>
                </a:extLst>
              </a:tr>
              <a:tr h="4543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6469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956E659-752D-40A4-9FD2-A7283303D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99149"/>
              </p:ext>
            </p:extLst>
          </p:nvPr>
        </p:nvGraphicFramePr>
        <p:xfrm>
          <a:off x="4771380" y="2568528"/>
          <a:ext cx="3073210" cy="1777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36605">
                  <a:extLst>
                    <a:ext uri="{9D8B030D-6E8A-4147-A177-3AD203B41FA5}">
                      <a16:colId xmlns:a16="http://schemas.microsoft.com/office/drawing/2014/main" xmlns="" val="3724163022"/>
                    </a:ext>
                  </a:extLst>
                </a:gridCol>
                <a:gridCol w="1536605">
                  <a:extLst>
                    <a:ext uri="{9D8B030D-6E8A-4147-A177-3AD203B41FA5}">
                      <a16:colId xmlns:a16="http://schemas.microsoft.com/office/drawing/2014/main" xmlns="" val="3345369692"/>
                    </a:ext>
                  </a:extLst>
                </a:gridCol>
              </a:tblGrid>
              <a:tr h="3983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Minimum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888118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9937896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4553573"/>
                  </a:ext>
                </a:extLst>
              </a:tr>
              <a:tr h="4596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964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81946"/>
      </p:ext>
    </p:extLst>
  </p:cSld>
  <p:clrMapOvr>
    <a:masterClrMapping/>
  </p:clrMapOvr>
</p:sld>
</file>

<file path=ppt/theme/theme1.xml><?xml version="1.0" encoding="utf-8"?>
<a:theme xmlns:a="http://schemas.openxmlformats.org/drawingml/2006/main" name="Weather Forecas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1719"/>
      </a:accent1>
      <a:accent2>
        <a:srgbClr val="F4603C"/>
      </a:accent2>
      <a:accent3>
        <a:srgbClr val="F5D239"/>
      </a:accent3>
      <a:accent4>
        <a:srgbClr val="56C7B8"/>
      </a:accent4>
      <a:accent5>
        <a:srgbClr val="3A98A7"/>
      </a:accent5>
      <a:accent6>
        <a:srgbClr val="1D689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308</Words>
  <Application>Microsoft Office PowerPoint</Application>
  <PresentationFormat>On-screen Show (16:9)</PresentationFormat>
  <Paragraphs>142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</vt:lpstr>
      <vt:lpstr>Fira Sans Extra Condensed</vt:lpstr>
      <vt:lpstr>Fira Sans Extra Condensed SemiBold</vt:lpstr>
      <vt:lpstr>Times New Roman</vt:lpstr>
      <vt:lpstr>Helvetica Neue</vt:lpstr>
      <vt:lpstr>Arial</vt:lpstr>
      <vt:lpstr>Weather Forecast Infographics by Slidesgo</vt:lpstr>
      <vt:lpstr>Weather Prediction      in KSA</vt:lpstr>
      <vt:lpstr>Outlines</vt:lpstr>
      <vt:lpstr>Introduction</vt:lpstr>
      <vt:lpstr>Timeline &amp; workflow</vt:lpstr>
      <vt:lpstr>Dataset</vt:lpstr>
      <vt:lpstr>Data Cleaning</vt:lpstr>
      <vt:lpstr>EDA Analysis</vt:lpstr>
      <vt:lpstr>PowerPoint Presentation</vt:lpstr>
      <vt:lpstr>Weather Changes in 2017-2019</vt:lpstr>
      <vt:lpstr>Model Selection &amp; Scores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Infographics</dc:title>
  <dc:creator>U</dc:creator>
  <cp:lastModifiedBy>hp</cp:lastModifiedBy>
  <cp:revision>84</cp:revision>
  <dcterms:modified xsi:type="dcterms:W3CDTF">2021-12-05T18:04:25Z</dcterms:modified>
</cp:coreProperties>
</file>