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B870569-EF01-40AC-814E-54110B75A697}">
          <p14:sldIdLst>
            <p14:sldId id="256"/>
            <p14:sldId id="257"/>
            <p14:sldId id="260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8" autoAdjust="0"/>
    <p:restoredTop sz="94660"/>
  </p:normalViewPr>
  <p:slideViewPr>
    <p:cSldViewPr snapToGrid="0">
      <p:cViewPr varScale="1">
        <p:scale>
          <a:sx n="10" d="100"/>
          <a:sy n="10" d="100"/>
        </p:scale>
        <p:origin x="1152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BDFD9-3CA0-4F70-D96E-39B86B871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ABBFC7-551E-8D0D-DCB6-614C6D7BF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B934A3-34DA-0FA6-9A10-530A4EB9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E6C31-06E8-44CF-95CA-8C66E93A47AC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545044-A14D-B8CE-55C9-6B66199F5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253F76-F5A3-3DF0-95D9-A15C4768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4E8C-0CA6-41F2-8E02-B1A3A1B81F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53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B4932-0121-BDD2-8CE4-DE32BD9B2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1E861A-C53D-26B0-21B6-B15F68107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41CE06-7B96-A8A2-7C02-DCD7CAE4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E6C31-06E8-44CF-95CA-8C66E93A47AC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A78E8-6892-5D0E-285E-FEC53CE3E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99A7E1-76D9-EF35-17EA-DE4DDAA62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4E8C-0CA6-41F2-8E02-B1A3A1B81F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21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6C47DB-A153-DDD4-7BEA-16697E3CA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08EE9F-234A-D6C8-71C2-2FBE1F699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B82745-0717-FD9C-A5C7-842658014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E6C31-06E8-44CF-95CA-8C66E93A47AC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5E2D33-8CC4-7363-4E55-177C3CB9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59DCE8-395C-4178-3CF4-18040E6F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4E8C-0CA6-41F2-8E02-B1A3A1B81F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01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C5771-792E-644D-315A-CB07DEFC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D61924-6D94-9F96-BFA1-0F244CBE1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E0E800-E769-93A5-AF0C-C975D914F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E6C31-06E8-44CF-95CA-8C66E93A47AC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C587CB-B3C0-49AA-949C-41E5A51F0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2B1B8F-C46F-A298-4D46-B5B8B4E3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4E8C-0CA6-41F2-8E02-B1A3A1B81F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940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660BD-9200-2DA0-1678-9FE74D1D4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3C5085-FE63-41AB-5888-96C50B147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E602C1-4396-1CA3-95C6-779F85898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E6C31-06E8-44CF-95CA-8C66E93A47AC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D50A32-7BCD-4E37-8901-C7637F872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A00839-7D87-788E-2842-C91B369B1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4E8C-0CA6-41F2-8E02-B1A3A1B81F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22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F8B8D-50C9-8AF8-F360-BC467ACC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30871-D2BC-A736-A92B-933B83170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943594-517D-B6BA-5A75-24950A96E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77CE13-B7B1-F46C-9E6D-57E459AE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E6C31-06E8-44CF-95CA-8C66E93A47AC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75B53-8D7D-E42C-9D47-7ACCF04F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8FCDEF-2576-EDD4-DA3C-F3F1ED55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4E8C-0CA6-41F2-8E02-B1A3A1B81F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29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0989C-3DE2-381B-AEAC-48A51963C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F55246-007F-6FD7-3295-B8B36B2ED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6B66C7-70B0-4288-1BD4-AEFC39B84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0CC652-D6D3-4200-9310-8C0D89088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F169C1-FFC5-6E47-AA74-89220932B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3EF3E3-8270-5B2C-F639-5E138EDE7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E6C31-06E8-44CF-95CA-8C66E93A47AC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893150-AE1A-5952-AE74-09F3507C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D6A3B9-2878-99AC-EE4E-84CC1B64C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4E8C-0CA6-41F2-8E02-B1A3A1B81F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59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6C191-68B4-C468-77A6-8C016A80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640FC7-E3A0-CB05-A076-5BBAEF291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E6C31-06E8-44CF-95CA-8C66E93A47AC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FA8B1F-481A-84C1-4678-0E3F70FA3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5FD959-9137-2792-D071-12573AB6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4E8C-0CA6-41F2-8E02-B1A3A1B81F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2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9D0AAB-59A2-246A-5092-4AC96F54C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E6C31-06E8-44CF-95CA-8C66E93A47AC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075448-23DC-5D0D-36EA-D883D589C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B7539F-EF3C-9FD6-8BA1-0F8DB9BA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4E8C-0CA6-41F2-8E02-B1A3A1B81F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19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153EF-E5A3-D08A-4A28-8AEAEED65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422D6-36CC-E661-7BD5-3D5313B86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2F4CB6-585F-9063-5869-9744B38F4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FF810A-BBC1-54FF-52E3-C12E94DDE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E6C31-06E8-44CF-95CA-8C66E93A47AC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CFB3E4-0E6D-CE56-4BD7-6A2F19C88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8F8085-7673-FE02-A34A-D1A3468F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4E8C-0CA6-41F2-8E02-B1A3A1B81F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38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8F163-E30F-EEBC-428A-03A52414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A2A6FE-89F8-4E1C-840D-D02E041B4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30D6AD-24A9-83C9-CCA8-2F917FD05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D97E8E-041F-F336-70F1-50916848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E6C31-06E8-44CF-95CA-8C66E93A47AC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866392-157B-23CC-E4AB-52F8F1C0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20856F-2608-DD3E-0D66-9E0DC0E9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4E8C-0CA6-41F2-8E02-B1A3A1B81F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34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B49A6A-61E8-190F-D425-827FC70DD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B0C1F0-5EF3-49DA-2CCE-CCEBFB8E1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E77C64-B1FE-1026-D583-864A0FAA3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E6C31-06E8-44CF-95CA-8C66E93A47AC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CD76F0-8479-990C-069E-BED1212EF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3BC9F3-6C57-64F1-88D3-D7626770F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4E8C-0CA6-41F2-8E02-B1A3A1B81F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97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D11D7-EC00-F65A-C3EC-7CCA425A73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安装</a:t>
            </a:r>
            <a:r>
              <a:rPr lang="en-US" altLang="zh-CN" dirty="0"/>
              <a:t>Dev C++</a:t>
            </a:r>
            <a:r>
              <a:rPr lang="zh-CN" altLang="en-US" dirty="0"/>
              <a:t>，调试你的第一个程序，确保他能跑通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A1E73C-11B8-0E6F-0D4C-B8959AB690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Brian Wang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32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6E8D3-76BA-2757-E1E2-9BFC21B2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这节课需要大家：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34CAA5-6A06-1203-259D-3D287884E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安装成功</a:t>
            </a:r>
            <a:r>
              <a:rPr lang="en-US" altLang="zh-CN" dirty="0"/>
              <a:t>Dev C++</a:t>
            </a:r>
          </a:p>
          <a:p>
            <a:r>
              <a:rPr lang="zh-CN" altLang="en-US" dirty="0"/>
              <a:t>跑通自己的第一个程序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所有同学都需要过关！一个我们都不能少。</a:t>
            </a:r>
          </a:p>
        </p:txBody>
      </p:sp>
    </p:spTree>
    <p:extLst>
      <p:ext uri="{BB962C8B-B14F-4D97-AF65-F5344CB8AC3E}">
        <p14:creationId xmlns:p14="http://schemas.microsoft.com/office/powerpoint/2010/main" val="383497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0806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0EF48-6935-4CEE-7EE7-3D0A82C9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dev C++</a:t>
            </a:r>
            <a:r>
              <a:rPr lang="zh-CN" altLang="en-US" dirty="0"/>
              <a:t>写自己的第一个</a:t>
            </a:r>
            <a:r>
              <a:rPr lang="en-US" altLang="zh-CN" dirty="0"/>
              <a:t>C</a:t>
            </a:r>
            <a:r>
              <a:rPr lang="zh-CN" altLang="en-US" dirty="0"/>
              <a:t>语言程序</a:t>
            </a:r>
            <a:r>
              <a:rPr lang="en-US" altLang="zh-CN" dirty="0"/>
              <a:t>~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CB06F-36C7-845B-94F6-064CF3B4F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91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A2FD4-300E-C8A7-4DCC-67C4F126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写好第一个</a:t>
            </a:r>
            <a:r>
              <a:rPr lang="en-US" altLang="zh-CN" dirty="0"/>
              <a:t>C</a:t>
            </a:r>
            <a:r>
              <a:rPr lang="zh-CN" altLang="en-US" dirty="0"/>
              <a:t>语言的程序，就是扣好</a:t>
            </a:r>
            <a:r>
              <a:rPr lang="en-US" altLang="zh-CN" dirty="0"/>
              <a:t>C</a:t>
            </a:r>
            <a:r>
              <a:rPr lang="zh-CN" altLang="en-US" dirty="0"/>
              <a:t>语言学习的第一粒扣子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B9F0B0-2D3F-6280-2FD4-1FAD5E52D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933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82</Words>
  <Application>Microsoft Office PowerPoint</Application>
  <PresentationFormat>宽屏</PresentationFormat>
  <Paragraphs>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安装Dev C++，调试你的第一个程序，确保他能跑通</vt:lpstr>
      <vt:lpstr>这节课需要大家：</vt:lpstr>
      <vt:lpstr>PowerPoint 演示文稿</vt:lpstr>
      <vt:lpstr>用dev C++写自己的第一个C语言程序~</vt:lpstr>
      <vt:lpstr>写好第一个C语言的程序，就是扣好C语言学习的第一粒扣子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安装Dev C++，调试你的第一个程序，确保他能跑通</dc:title>
  <dc:creator>chun wang</dc:creator>
  <cp:lastModifiedBy>chun wang</cp:lastModifiedBy>
  <cp:revision>4</cp:revision>
  <dcterms:created xsi:type="dcterms:W3CDTF">2024-04-25T08:31:51Z</dcterms:created>
  <dcterms:modified xsi:type="dcterms:W3CDTF">2024-07-04T10:21:27Z</dcterms:modified>
</cp:coreProperties>
</file>