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4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EBE09-EAFF-D68B-19AF-1A315666D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59CE36-568A-3030-DB45-13D51C0C3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13325-83E4-B1C0-6690-39FB1B7D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6723-867A-41AE-BC69-98BD978BE766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2F62D-37FC-7ED8-7EA2-BA680BD2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E6A26-07D2-546B-11F6-2693835F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3176-1E3B-40D6-9D97-2057B08C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0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14F10-D9C9-A997-A3B6-D6409E17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7D463E-CC83-090F-4ED3-FFA4D367F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D7C86-21BE-E0E5-5C0B-8A30E6B8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6723-867A-41AE-BC69-98BD978BE766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17104-E3F0-AB57-0862-70207864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5B6FA-821C-D3DD-E59A-112D588B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3176-1E3B-40D6-9D97-2057B08C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9C8FEB-2260-945F-668C-E88905BC8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0DC967-D3A8-73F0-8F1E-4C6E2EC20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F4EA7-0B75-12B3-4274-75071A6F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6723-867A-41AE-BC69-98BD978BE766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99852-3E41-CE4F-0F1E-5141637D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5B1B9-53DA-8383-B2BE-EF5B44B0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3176-1E3B-40D6-9D97-2057B08C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2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FE9CE-2448-4946-93C3-5A391F88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A178C-BDAE-4138-C449-0F01A4B8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20214-0B5D-0DF3-4496-B27CCE30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6723-867A-41AE-BC69-98BD978BE766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01471-93E1-F56F-B376-A1FCFF9D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42435-E3F5-A785-0162-E06706A0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3176-1E3B-40D6-9D97-2057B08C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4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879CF-5D6B-30FB-1D07-2D714E81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35F2F-B83E-28FF-1D0A-1C303BF82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87178-833F-8C34-4DCE-533433C4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6723-867A-41AE-BC69-98BD978BE766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28C01-FBD6-3977-5490-2E63F78A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6BF5F-F10E-1922-343E-96C8988B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3176-1E3B-40D6-9D97-2057B08C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4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E9399-C7C6-FD83-7EB4-C3A362A4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02B19-3083-FB54-C205-EBC4E4BD6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75C166-351F-0868-7EAE-59E9E7016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7C4F6-8229-BB45-F9FB-100677D7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6723-867A-41AE-BC69-98BD978BE766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AE71A-959B-E3EC-F799-13DDE0BD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5C35D-E252-E2B5-C564-122B698F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3176-1E3B-40D6-9D97-2057B08C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5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373AF-9A99-8599-625B-897D2091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8222D-8E26-B8B9-DF53-8D88C1BC8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3114C1-3DA9-A6AE-FA12-864097F99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E53B75-4128-E430-2E09-11DB2C5C2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48F544-00CE-2CEF-3DED-D92561621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380E95-4DF2-BB19-1072-1CF6E1BC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6723-867A-41AE-BC69-98BD978BE766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68B73F-23E0-B68E-C7CF-24B0E32D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D01CBA-D2E4-4FC5-EBF5-63DCEDE6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3176-1E3B-40D6-9D97-2057B08C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3E5EB-B78C-423F-2F0F-29B88A05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B8B378-101C-C2D5-1384-0F098091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6723-867A-41AE-BC69-98BD978BE766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91894-8572-7480-879C-79725F92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90F27C-33F4-3BF1-0910-A01B7550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3176-1E3B-40D6-9D97-2057B08C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0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03CA4-293B-4218-4FB8-65F3D10F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6723-867A-41AE-BC69-98BD978BE766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A78104-5991-71E2-C074-4A1318C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C3E06-5BC7-52A5-9904-CC4A2EC3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3176-1E3B-40D6-9D97-2057B08C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01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F8606-FCFF-8745-1A86-8092B871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0BE03-76BF-35B9-6A38-BD449882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264EE-1A13-160A-46BB-212AA59C8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85E6A-2DD0-8D14-E01A-894BF533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6723-867A-41AE-BC69-98BD978BE766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D5A6B-A175-F7D2-DF36-DF9C175F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E1458-143C-8E6B-87B3-B1EDA8A0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3176-1E3B-40D6-9D97-2057B08C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9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116D0-5DE9-1269-11A6-856B3B3E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375544-BFAE-34A9-6FC2-C45077AEA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E9A2C3-DCAC-72B7-7A65-1F756335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3DE56-778F-3AF0-7884-3FC4C071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6723-867A-41AE-BC69-98BD978BE766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E14CF-7250-4D03-0B33-DBA9781A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435D6-EFDF-2843-81A7-7F221756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3176-1E3B-40D6-9D97-2057B08C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2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1E12A8-1EFC-46DC-DC1C-D5E2C107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0C993-7FB3-282A-15FF-40DF699E7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353DE-06B9-8EFF-6730-FEDB1CB43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36723-867A-41AE-BC69-98BD978BE766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8C5CC-B4EF-6443-AF92-7AB454DBE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6A5FC-F12E-EAC5-DEF3-F739E2600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23176-1E3B-40D6-9D97-2057B08C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7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97FBF-8044-20EF-A688-E4DB40469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几个程序案例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BE412-6D37-6194-EED8-743C6B19F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Brian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38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77F77-53B8-B580-AA2F-ED63F5FD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56" y="1825625"/>
            <a:ext cx="5606143" cy="4351338"/>
          </a:xfrm>
        </p:spPr>
        <p:txBody>
          <a:bodyPr/>
          <a:lstStyle/>
          <a:p>
            <a:r>
              <a:rPr lang="zh-CN" altLang="en-US" dirty="0"/>
              <a:t>写的时候，允许提问，允许讨论，允许看</a:t>
            </a:r>
            <a:r>
              <a:rPr lang="en-US" altLang="zh-CN" dirty="0"/>
              <a:t>ppt</a:t>
            </a:r>
            <a:r>
              <a:rPr lang="zh-CN" altLang="en-US" dirty="0"/>
              <a:t>，允许在网上查资料，</a:t>
            </a:r>
            <a:r>
              <a:rPr lang="zh-CN" altLang="en-US" dirty="0">
                <a:solidFill>
                  <a:srgbClr val="FF0000"/>
                </a:solidFill>
              </a:rPr>
              <a:t>但是</a:t>
            </a:r>
            <a:r>
              <a:rPr lang="en-US" altLang="zh-CN" dirty="0">
                <a:solidFill>
                  <a:srgbClr val="FF0000"/>
                </a:solidFill>
              </a:rPr>
              <a:t>Brian</a:t>
            </a:r>
            <a:r>
              <a:rPr lang="zh-CN" altLang="en-US" dirty="0">
                <a:solidFill>
                  <a:srgbClr val="FF0000"/>
                </a:solidFill>
              </a:rPr>
              <a:t>老师严禁大家不思考，抄袭代码</a:t>
            </a:r>
            <a:r>
              <a:rPr lang="zh-CN" altLang="en-US" dirty="0"/>
              <a:t>！请大家一定要诚实守信哦！学习完以后多写几遍，尤其是尝试“扔掉拐棍走路，”你就学会编程啦！</a:t>
            </a:r>
          </a:p>
          <a:p>
            <a:endParaRPr lang="zh-CN" altLang="en-US" dirty="0"/>
          </a:p>
        </p:txBody>
      </p:sp>
      <p:pic>
        <p:nvPicPr>
          <p:cNvPr id="1026" name="Picture 2" descr="耶嘿 二次元 的图像结果">
            <a:extLst>
              <a:ext uri="{FF2B5EF4-FFF2-40B4-BE49-F238E27FC236}">
                <a16:creationId xmlns:a16="http://schemas.microsoft.com/office/drawing/2014/main" id="{8DDE357F-9FB6-B932-4A06-09CAA8F7B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85" y="724580"/>
            <a:ext cx="4629829" cy="514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0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C3DE4-1128-C6BB-4C3C-CBB27D29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明天，上课之前：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100D6-3BE0-4B4C-F7CB-23EDDCFB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我要求大家重做这五道题一遍（如果你在课堂上轻松地解决了那就不用）。</a:t>
            </a:r>
            <a:endParaRPr lang="en-US" altLang="zh-CN" dirty="0"/>
          </a:p>
          <a:p>
            <a:r>
              <a:rPr lang="zh-CN" altLang="en-US" dirty="0"/>
              <a:t>还有类似的题目，重新会出来让大家来做。</a:t>
            </a:r>
            <a:endParaRPr lang="en-US" altLang="zh-CN" dirty="0"/>
          </a:p>
          <a:p>
            <a:r>
              <a:rPr lang="zh-CN" altLang="en-US"/>
              <a:t>“人的认知是螺旋式上升的。”</a:t>
            </a:r>
          </a:p>
        </p:txBody>
      </p:sp>
    </p:spTree>
    <p:extLst>
      <p:ext uri="{BB962C8B-B14F-4D97-AF65-F5344CB8AC3E}">
        <p14:creationId xmlns:p14="http://schemas.microsoft.com/office/powerpoint/2010/main" val="6874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63FF2-9F70-25E2-5FA9-7C38E40E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语言计算两个数字的平均值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8A931-7065-3159-BA45-CEF53EDBD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3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116E5-0864-22C4-6391-6BBDAEBB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语言求解圆的面积和周长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E697B-F7F8-BF40-5AA4-5C1DFAB6E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3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E159F-2556-EE5A-7F81-FC9CE130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语言求解矩形的面积和周长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0508B-DB92-17D8-4F65-BAD83D9C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1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BE55-4216-085E-489E-875E3504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1-100</a:t>
            </a:r>
            <a:r>
              <a:rPr lang="zh-CN" altLang="en-US" dirty="0"/>
              <a:t>的和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50262-7059-D37C-25D5-76897891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6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B2859-346A-A4D5-DF68-64F610E0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10</a:t>
            </a:r>
            <a:r>
              <a:rPr lang="zh-CN" altLang="en-US" dirty="0"/>
              <a:t>米高度扔下一个已知质量的球体，求下落到地面的时间？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18CE2-07A6-1E84-4D5D-BC341043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2CE2E-224B-4E19-4025-2FC19AA6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5E809-8A5F-0D7D-882D-E61E6F41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请大家自己尝试编写以下记得程序：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请大家编写一个程序：计算球体的体积和表面积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请大家编写一个程序：计算立方体的体积和表面积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计算</a:t>
            </a:r>
            <a:r>
              <a:rPr lang="en-US" altLang="zh-CN" dirty="0"/>
              <a:t>n</a:t>
            </a:r>
            <a:r>
              <a:rPr lang="zh-CN" altLang="en-US" dirty="0"/>
              <a:t>到</a:t>
            </a:r>
            <a:r>
              <a:rPr lang="en-US" altLang="zh-CN" dirty="0"/>
              <a:t>m</a:t>
            </a:r>
            <a:r>
              <a:rPr lang="zh-CN" altLang="en-US" dirty="0"/>
              <a:t>的整数和（提示：</a:t>
            </a:r>
            <a:r>
              <a:rPr lang="en-US" altLang="zh-CN" dirty="0" err="1"/>
              <a:t>scanf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在火星表面，</a:t>
            </a:r>
            <a:r>
              <a:rPr lang="en-US" altLang="zh-CN" dirty="0"/>
              <a:t>X</a:t>
            </a:r>
            <a:r>
              <a:rPr lang="zh-CN" altLang="en-US" dirty="0"/>
              <a:t>米高度扔下一个质量为</a:t>
            </a:r>
            <a:r>
              <a:rPr lang="en-US" altLang="zh-CN" dirty="0"/>
              <a:t>M</a:t>
            </a:r>
            <a:r>
              <a:rPr lang="zh-CN" altLang="en-US" dirty="0"/>
              <a:t>的球体，下落到地面的时间是多少？（请在函数里定义常数）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请大家自己编写一个程序：计算在有解的条件下的一元二次方程的解（</a:t>
            </a:r>
            <a:r>
              <a:rPr lang="en-US" altLang="zh-CN" dirty="0"/>
              <a:t>**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计算：地球上有多少</a:t>
            </a:r>
            <a:r>
              <a:rPr lang="en-US" altLang="zh-CN" dirty="0"/>
              <a:t>mol</a:t>
            </a:r>
            <a:r>
              <a:rPr lang="zh-CN" altLang="en-US" dirty="0"/>
              <a:t>的</a:t>
            </a:r>
            <a:r>
              <a:rPr lang="zh-CN" altLang="en-US"/>
              <a:t>人类？需定义一个常数。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2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7ABB5-055E-2A29-8F17-A2CF8988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写程序之前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6CC66-1FD9-88E0-60D0-1CBD2F47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先想想怎么做（算法）</a:t>
            </a:r>
            <a:endParaRPr lang="en-US" altLang="zh-CN" dirty="0"/>
          </a:p>
          <a:p>
            <a:r>
              <a:rPr lang="zh-CN" altLang="en-US" dirty="0"/>
              <a:t>然后再去写</a:t>
            </a:r>
          </a:p>
        </p:txBody>
      </p:sp>
    </p:spTree>
    <p:extLst>
      <p:ext uri="{BB962C8B-B14F-4D97-AF65-F5344CB8AC3E}">
        <p14:creationId xmlns:p14="http://schemas.microsoft.com/office/powerpoint/2010/main" val="269765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2DB0E-6949-8920-25A7-E1729BBD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这个是课堂作业，也是家庭作业。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3AF2E-F63A-597C-3AB9-BD612409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如果你在课堂上就可以把他完成，非常好。</a:t>
            </a:r>
            <a:endParaRPr lang="en-US" altLang="zh-CN" dirty="0"/>
          </a:p>
          <a:p>
            <a:r>
              <a:rPr lang="zh-CN" altLang="en-US" dirty="0"/>
              <a:t>如果你完成的比较吃力，请阅读，理解这个作业程序以及五个实例程序，多写几遍。</a:t>
            </a:r>
            <a:endParaRPr lang="en-US" altLang="zh-CN" dirty="0"/>
          </a:p>
          <a:p>
            <a:r>
              <a:rPr lang="zh-CN" altLang="en-US" dirty="0"/>
              <a:t>如果你完全没有头绪，请仔细认真的复习讲义，认真学习。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291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386</Words>
  <Application>Microsoft Office PowerPoint</Application>
  <PresentationFormat>宽屏</PresentationFormat>
  <Paragraphs>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几个程序案例</vt:lpstr>
      <vt:lpstr>C语言计算两个数字的平均值</vt:lpstr>
      <vt:lpstr>C语言求解圆的面积和周长</vt:lpstr>
      <vt:lpstr>C语言求解矩形的面积和周长</vt:lpstr>
      <vt:lpstr>计算1-100的和</vt:lpstr>
      <vt:lpstr>从10米高度扔下一个已知质量的球体，求下落到地面的时间？</vt:lpstr>
      <vt:lpstr>作业</vt:lpstr>
      <vt:lpstr>写程序之前</vt:lpstr>
      <vt:lpstr>这个是课堂作业，也是家庭作业。</vt:lpstr>
      <vt:lpstr>PowerPoint 演示文稿</vt:lpstr>
      <vt:lpstr>明天，上课之前：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 wang</dc:creator>
  <cp:lastModifiedBy>chun wang</cp:lastModifiedBy>
  <cp:revision>5</cp:revision>
  <dcterms:created xsi:type="dcterms:W3CDTF">2024-07-05T03:28:57Z</dcterms:created>
  <dcterms:modified xsi:type="dcterms:W3CDTF">2024-07-05T06:18:14Z</dcterms:modified>
</cp:coreProperties>
</file>