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303" r:id="rId3"/>
    <p:sldId id="305" r:id="rId4"/>
    <p:sldId id="321" r:id="rId5"/>
    <p:sldId id="416" r:id="rId6"/>
    <p:sldId id="508" r:id="rId7"/>
    <p:sldId id="509" r:id="rId8"/>
    <p:sldId id="510" r:id="rId9"/>
    <p:sldId id="492" r:id="rId10"/>
    <p:sldId id="493" r:id="rId11"/>
    <p:sldId id="494" r:id="rId12"/>
    <p:sldId id="496" r:id="rId13"/>
    <p:sldId id="497" r:id="rId14"/>
    <p:sldId id="498" r:id="rId15"/>
    <p:sldId id="506" r:id="rId16"/>
    <p:sldId id="495" r:id="rId17"/>
    <p:sldId id="511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7" r:id="rId26"/>
    <p:sldId id="340" r:id="rId27"/>
    <p:sldId id="337" r:id="rId28"/>
    <p:sldId id="490" r:id="rId29"/>
    <p:sldId id="49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5597"/>
    <a:srgbClr val="3C5A9C"/>
    <a:srgbClr val="3A59AE"/>
    <a:srgbClr val="FCFCFC"/>
    <a:srgbClr val="3E5CA0"/>
    <a:srgbClr val="3C5CE8"/>
    <a:srgbClr val="E8EBFA"/>
    <a:srgbClr val="E8E8EA"/>
    <a:srgbClr val="020635"/>
    <a:srgbClr val="33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93826" autoAdjust="0"/>
  </p:normalViewPr>
  <p:slideViewPr>
    <p:cSldViewPr snapToGrid="0" showGuides="1">
      <p:cViewPr varScale="1">
        <p:scale>
          <a:sx n="59" d="100"/>
          <a:sy n="59" d="100"/>
        </p:scale>
        <p:origin x="884" y="52"/>
      </p:cViewPr>
      <p:guideLst>
        <p:guide orient="horz" pos="2079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55E6-BC69-459C-9A59-C187A6960CF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8" name="椭圆 7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6115" y="4241800"/>
            <a:ext cx="3271520" cy="479425"/>
            <a:chOff x="1285517" y="4120634"/>
            <a:chExt cx="2302510" cy="479598"/>
          </a:xfrm>
        </p:grpSpPr>
        <p:sp>
          <p:nvSpPr>
            <p:cNvPr id="11" name="矩形: 圆角 11"/>
            <p:cNvSpPr/>
            <p:nvPr/>
          </p:nvSpPr>
          <p:spPr>
            <a:xfrm rot="16200000" flipH="1">
              <a:off x="2196897" y="3354152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A9C">
                <a:alpha val="74000"/>
              </a:srgbClr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1285517" y="4191779"/>
              <a:ext cx="2302510" cy="3373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出品人：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871855" y="2157095"/>
            <a:ext cx="4462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语言的数组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AC15-223A-C57C-3D99-5C3B45E2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语言当中的常规数组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8E8DE-247B-5C70-4BCB-7C8E5810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定义，初始化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访问数组元素，修改数组元素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数组的循环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多维数组（矩阵，张量）</a:t>
            </a:r>
          </a:p>
        </p:txBody>
      </p:sp>
    </p:spTree>
    <p:extLst>
      <p:ext uri="{BB962C8B-B14F-4D97-AF65-F5344CB8AC3E}">
        <p14:creationId xmlns:p14="http://schemas.microsoft.com/office/powerpoint/2010/main" val="1527762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B9C18-9346-C469-CCFE-499584BB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访问数组元素，修改数组元素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CBA48-487E-20D0-F8A7-393A2175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1776340"/>
            <a:ext cx="6215743" cy="44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471EE-D3F1-F782-D4BF-1E095899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对数组进行循环输出：</a:t>
            </a:r>
            <a:r>
              <a:rPr lang="en-US" altLang="zh-CN" dirty="0"/>
              <a:t>for VS while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1198F-0951-3EEF-F4B8-C7071EAB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2" y="2051436"/>
            <a:ext cx="11743356" cy="32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9058-536D-E971-AE9A-B6E68FB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大家简单了解，因为你们很多人没学过线性代数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31268-662C-A42E-1141-91A30963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686" y="1825625"/>
            <a:ext cx="4180114" cy="4351338"/>
          </a:xfrm>
        </p:spPr>
        <p:txBody>
          <a:bodyPr/>
          <a:lstStyle/>
          <a:p>
            <a:r>
              <a:rPr lang="zh-CN" altLang="en-US" dirty="0"/>
              <a:t>问题来了。</a:t>
            </a:r>
            <a:endParaRPr lang="en-US" altLang="zh-CN" dirty="0"/>
          </a:p>
          <a:p>
            <a:r>
              <a:rPr lang="zh-CN" altLang="en-US" dirty="0"/>
              <a:t>二维矩阵可以表示什么？</a:t>
            </a:r>
            <a:endParaRPr lang="en-US" altLang="zh-CN" dirty="0"/>
          </a:p>
          <a:p>
            <a:r>
              <a:rPr lang="zh-CN" altLang="en-US" dirty="0"/>
              <a:t>最典型的是图像。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矩阵可以用在经济学，力学，物理里面。有很多的作用。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E7F5F-7875-0A92-E366-F03A2262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8" y="1606456"/>
            <a:ext cx="5565827" cy="45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0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C450-E7B8-B955-C196-9435428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计算机如何表示一个图像，还记得吗？（当然了，</a:t>
            </a:r>
            <a:r>
              <a:rPr lang="en-US" altLang="zh-CN" dirty="0"/>
              <a:t>RGB</a:t>
            </a:r>
            <a:r>
              <a:rPr lang="zh-CN" altLang="en-US" dirty="0"/>
              <a:t>不是唯一的图像格式）</a:t>
            </a:r>
          </a:p>
        </p:txBody>
      </p:sp>
      <p:pic>
        <p:nvPicPr>
          <p:cNvPr id="1026" name="Picture 2" descr="计算机视觉CS131：1介绍 - 知乎">
            <a:extLst>
              <a:ext uri="{FF2B5EF4-FFF2-40B4-BE49-F238E27FC236}">
                <a16:creationId xmlns:a16="http://schemas.microsoft.com/office/drawing/2014/main" id="{96D6A94E-AB52-54AC-5635-C13EB3A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726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24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DB32-DB84-722F-A25F-E87B6264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712D5-C6D4-8CDA-DB01-D31DE048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我们在</a:t>
            </a:r>
            <a:r>
              <a:rPr lang="en-US" altLang="zh-CN" dirty="0"/>
              <a:t>C</a:t>
            </a:r>
            <a:r>
              <a:rPr lang="zh-CN" altLang="en-US" dirty="0"/>
              <a:t>语言中用字符数组表示字符串。</a:t>
            </a:r>
            <a:endParaRPr lang="en-US" altLang="zh-CN" dirty="0"/>
          </a:p>
          <a:p>
            <a:r>
              <a:rPr lang="zh-CN" altLang="en-US" dirty="0"/>
              <a:t>在一些“现代的”编程语言中，字符串是一个专门的数据格式。写起来也远比</a:t>
            </a:r>
            <a:r>
              <a:rPr lang="en-US" altLang="zh-CN" dirty="0"/>
              <a:t>C</a:t>
            </a:r>
            <a:r>
              <a:rPr lang="zh-CN" altLang="en-US" dirty="0"/>
              <a:t>要方便。</a:t>
            </a:r>
            <a:endParaRPr lang="en-US" altLang="zh-CN" dirty="0"/>
          </a:p>
          <a:p>
            <a:r>
              <a:rPr lang="en-US" altLang="zh-CN" dirty="0"/>
              <a:t>C/C++</a:t>
            </a:r>
            <a:r>
              <a:rPr lang="zh-CN" altLang="en-US" dirty="0"/>
              <a:t>中也有字符串这个库。</a:t>
            </a:r>
            <a:endParaRPr lang="en-US" altLang="zh-CN" dirty="0"/>
          </a:p>
          <a:p>
            <a:r>
              <a:rPr lang="zh-CN" altLang="en-US" dirty="0"/>
              <a:t>但是用</a:t>
            </a:r>
            <a:r>
              <a:rPr lang="en-US" altLang="zh-CN" dirty="0"/>
              <a:t>C</a:t>
            </a:r>
            <a:r>
              <a:rPr lang="zh-CN" altLang="en-US" dirty="0"/>
              <a:t>的字符数组，我们依然可以实现几个典型的处理字符串（类似于你修改一段文字）的功能。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2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6818-76EE-3BBD-1257-7C430FDF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以下这些程序，我们在课堂上给大家，演示一遍。大家回去以后要自己练习，钻研和琢磨</a:t>
            </a:r>
          </a:p>
        </p:txBody>
      </p:sp>
    </p:spTree>
    <p:extLst>
      <p:ext uri="{BB962C8B-B14F-4D97-AF65-F5344CB8AC3E}">
        <p14:creationId xmlns:p14="http://schemas.microsoft.com/office/powerpoint/2010/main" val="284218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FFED-16D8-493E-F00F-A885BB85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声明一个字符串（在</a:t>
            </a:r>
            <a:r>
              <a:rPr lang="en-US" altLang="zh-CN" dirty="0"/>
              <a:t>C</a:t>
            </a:r>
            <a:r>
              <a:rPr lang="zh-CN" altLang="en-US" dirty="0"/>
              <a:t>语言中，字符串是用字符数组表示的）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9B869-CAA4-1B09-035A-35EA83CB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825625"/>
            <a:ext cx="56388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89703-7AE4-91AC-A3E0-3ED98113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3" y="1690688"/>
            <a:ext cx="46585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BE8C8-31EB-5BCC-B1AE-64A39302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其他的关于字符串的操作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3F9AA-C010-3E8C-5853-68988441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其实在现代的编程语言里这些都是在字符串里面给你预先设定好的。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语言里，稍微麻烦一点。但是大家“记住，”“熟悉”这些操作就可以了。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421660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FA6D-B685-35F4-5697-79726C18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EA3EB-A8CC-4D67-9562-99DC87EF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770" y="1825625"/>
            <a:ext cx="3331029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BC7858-C068-5C93-BA50-3830363C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3" y="1936678"/>
            <a:ext cx="7387213" cy="37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1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E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</a:p>
        </p:txBody>
      </p:sp>
      <p:sp>
        <p:nvSpPr>
          <p:cNvPr id="24" name="椭圆 23"/>
          <p:cNvSpPr/>
          <p:nvPr/>
        </p:nvSpPr>
        <p:spPr>
          <a:xfrm>
            <a:off x="6412230" y="16840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37910" y="283019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640705" y="387286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4259903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297939" y="516350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6628765" y="190627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37"/>
          <p:cNvSpPr>
            <a:spLocks noEditPoints="1"/>
          </p:cNvSpPr>
          <p:nvPr/>
        </p:nvSpPr>
        <p:spPr bwMode="auto">
          <a:xfrm>
            <a:off x="6355080" y="306387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37"/>
          <p:cNvSpPr>
            <a:spLocks noEditPoints="1"/>
          </p:cNvSpPr>
          <p:nvPr/>
        </p:nvSpPr>
        <p:spPr bwMode="auto">
          <a:xfrm>
            <a:off x="5857240" y="41059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37"/>
          <p:cNvSpPr>
            <a:spLocks noEditPoints="1"/>
          </p:cNvSpPr>
          <p:nvPr/>
        </p:nvSpPr>
        <p:spPr bwMode="auto">
          <a:xfrm>
            <a:off x="4977765" y="50711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10FEC-82E8-EF4B-49B6-27E9008E6778}"/>
              </a:ext>
            </a:extLst>
          </p:cNvPr>
          <p:cNvSpPr txBox="1"/>
          <p:nvPr/>
        </p:nvSpPr>
        <p:spPr>
          <a:xfrm>
            <a:off x="7456714" y="1684020"/>
            <a:ext cx="3995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这节课是内容相对较为简单，但是也非常重要的一节。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数组在前面我们有大量的介绍。在这里呢，我们就给大家进行一次彻底的介绍和讲解。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7231-0933-7AAA-C46A-9DDF71B5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计算字符串长度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DA445-60DC-7E26-2C3A-0964A227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858282"/>
            <a:ext cx="4038600" cy="430303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29932-1054-6929-C3D0-09C75609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8" y="1690688"/>
            <a:ext cx="6914886" cy="33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1045-3AC5-06EF-0559-916778E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E9D41-0098-B788-0F03-15CED63D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514" y="1825625"/>
            <a:ext cx="3973285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0B5FD-95AB-7381-F939-C2D33724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4" y="1690688"/>
            <a:ext cx="6238138" cy="42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6F606-FF5E-706F-879F-B68C36F1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拼接字符串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0CB42-9683-2314-C6D9-E8BC1F01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1825625"/>
            <a:ext cx="3276599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BBB7F-D19D-3CD5-9E17-4BBE6DAB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0" y="1433679"/>
            <a:ext cx="7037951" cy="42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5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8B39-8B15-46FA-0E17-0B9026E4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总结：这节课我们学了些什么？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C2212-876C-0C4B-2DD3-6FB2E6A2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数组的操作？循环？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可变长度数组？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字符数组表示字符串？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字符数组的操作？</a:t>
            </a:r>
          </a:p>
        </p:txBody>
      </p:sp>
    </p:spTree>
    <p:extLst>
      <p:ext uri="{BB962C8B-B14F-4D97-AF65-F5344CB8AC3E}">
        <p14:creationId xmlns:p14="http://schemas.microsoft.com/office/powerpoint/2010/main" val="1002342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586B-DACE-FAE3-1835-B7FA008D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练一练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FFB1D-08BE-6B4F-CBE2-AC442021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我们自己手动输入一个数组，从数组中提取最大值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输入一个数组，将它逆序输出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大家可以将</a:t>
            </a:r>
            <a:r>
              <a:rPr lang="en-US" altLang="zh-CN" dirty="0"/>
              <a:t>C</a:t>
            </a:r>
            <a:r>
              <a:rPr lang="zh-CN" altLang="en-US" dirty="0"/>
              <a:t>语言的数组</a:t>
            </a:r>
            <a:r>
              <a:rPr lang="en-US" altLang="zh-CN" dirty="0"/>
              <a:t>/</a:t>
            </a:r>
            <a:r>
              <a:rPr lang="zh-CN" altLang="en-US"/>
              <a:t>字符数组，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中的数组，字符串进行对比，分析，比较。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0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2236470" y="2260600"/>
            <a:ext cx="7000875" cy="6732905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8680" y="5551805"/>
            <a:ext cx="3189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>
                <a:solidFill>
                  <a:srgbClr val="3C5A9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更多问题请咨询教研老师</a:t>
            </a:r>
          </a:p>
          <a:p>
            <a:pPr algn="ctr" fontAlgn="auto">
              <a:lnSpc>
                <a:spcPct val="150000"/>
              </a:lnSpc>
            </a:pPr>
            <a:endParaRPr lang="zh-CN" altLang="en-US" b="1" dirty="0">
              <a:solidFill>
                <a:srgbClr val="3C5A9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39200" y="16510"/>
            <a:ext cx="3283585" cy="1387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 descr="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37345" y="4206240"/>
            <a:ext cx="4954270" cy="5267960"/>
          </a:xfrm>
          <a:prstGeom prst="rect">
            <a:avLst/>
          </a:prstGeom>
        </p:spPr>
      </p:pic>
      <p:pic>
        <p:nvPicPr>
          <p:cNvPr id="62" name="图片 61" descr="99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7525" y="2699385"/>
            <a:ext cx="5918835" cy="629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38650" y="2260600"/>
            <a:ext cx="3314700" cy="311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flipH="1">
            <a:off x="1157605" y="2550795"/>
            <a:ext cx="53276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7" name="椭圆 6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2" name="图片 11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855028" y="5514340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053693" y="5508995"/>
            <a:ext cx="429624" cy="429624"/>
            <a:chOff x="1787872" y="3796481"/>
            <a:chExt cx="296916" cy="296916"/>
          </a:xfrm>
          <a:solidFill>
            <a:srgbClr val="30437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291951" y="5521013"/>
            <a:ext cx="429624" cy="405589"/>
            <a:chOff x="2578955" y="3804786"/>
            <a:chExt cx="296915" cy="280306"/>
          </a:xfrm>
          <a:solidFill>
            <a:srgbClr val="30437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4447540" y="5496878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768340" y="5571490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64553" y="4536440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315653" y="4495165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4447540" y="4503103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5729410" y="4502280"/>
            <a:ext cx="507739" cy="474691"/>
            <a:chOff x="4067683" y="3042772"/>
            <a:chExt cx="350901" cy="328061"/>
          </a:xfrm>
          <a:solidFill>
            <a:srgbClr val="30437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879283" y="3482787"/>
            <a:ext cx="369536" cy="492715"/>
            <a:chOff x="1092301" y="2278682"/>
            <a:chExt cx="255389" cy="340519"/>
          </a:xfrm>
          <a:solidFill>
            <a:srgbClr val="30437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2050281" y="2633282"/>
            <a:ext cx="465675" cy="333485"/>
            <a:chOff x="2566497" y="2332666"/>
            <a:chExt cx="321832" cy="230473"/>
          </a:xfrm>
          <a:solidFill>
            <a:srgbClr val="30437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5782628" y="3452178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3345815" y="2566035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2021523" y="352361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4523740" y="3523615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2173444" y="1475356"/>
            <a:ext cx="198288" cy="468685"/>
            <a:chOff x="3405334" y="1535355"/>
            <a:chExt cx="137038" cy="323909"/>
          </a:xfrm>
          <a:solidFill>
            <a:srgbClr val="30437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5741353" y="2520315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8262303" y="155765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4508500" y="250126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4594447" y="1516077"/>
            <a:ext cx="249363" cy="450653"/>
            <a:chOff x="3386647" y="802411"/>
            <a:chExt cx="172336" cy="311450"/>
          </a:xfrm>
          <a:solidFill>
            <a:srgbClr val="30437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5747318" y="1510067"/>
            <a:ext cx="474691" cy="462672"/>
            <a:chOff x="4080141" y="798258"/>
            <a:chExt cx="328062" cy="319755"/>
          </a:xfrm>
          <a:solidFill>
            <a:srgbClr val="30437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8135580" y="4542140"/>
            <a:ext cx="513747" cy="453656"/>
            <a:chOff x="2549886" y="800334"/>
            <a:chExt cx="355053" cy="313526"/>
          </a:xfrm>
          <a:solidFill>
            <a:srgbClr val="30437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6941041" y="3515951"/>
            <a:ext cx="465677" cy="423619"/>
            <a:chOff x="4821392" y="2301522"/>
            <a:chExt cx="321831" cy="292764"/>
          </a:xfrm>
          <a:solidFill>
            <a:srgbClr val="30437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818515" y="2566035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159711" y="2520140"/>
            <a:ext cx="525763" cy="402584"/>
            <a:chOff x="5552261" y="1554043"/>
            <a:chExt cx="363359" cy="278229"/>
          </a:xfrm>
          <a:solidFill>
            <a:srgbClr val="30437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028815" y="2494915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6962140" y="4485640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00960" y="1491799"/>
            <a:ext cx="579843" cy="402587"/>
            <a:chOff x="5533573" y="812792"/>
            <a:chExt cx="400733" cy="278229"/>
          </a:xfrm>
          <a:solidFill>
            <a:srgbClr val="30437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189278" y="3523615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6976428" y="5527040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013903" y="4547553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3180080" y="149129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192876" y="5418982"/>
            <a:ext cx="456661" cy="606883"/>
            <a:chOff x="5575100" y="3734191"/>
            <a:chExt cx="315602" cy="419419"/>
          </a:xfrm>
          <a:solidFill>
            <a:srgbClr val="30437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6919278" y="1491615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3273425" y="3515678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410501" y="2425046"/>
            <a:ext cx="646533" cy="541333"/>
            <a:chOff x="2951142" y="2589225"/>
            <a:chExt cx="468313" cy="392113"/>
          </a:xfrm>
          <a:solidFill>
            <a:srgbClr val="30437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9493243" y="3468938"/>
            <a:ext cx="525995" cy="504077"/>
            <a:chOff x="1168380" y="3486162"/>
            <a:chExt cx="381000" cy="365126"/>
          </a:xfrm>
          <a:solidFill>
            <a:srgbClr val="30437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415505" y="1632342"/>
            <a:ext cx="694744" cy="245461"/>
            <a:chOff x="1441430" y="4357700"/>
            <a:chExt cx="503238" cy="177800"/>
          </a:xfrm>
          <a:solidFill>
            <a:srgbClr val="30437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411637" y="4509418"/>
            <a:ext cx="657499" cy="433947"/>
            <a:chOff x="2141517" y="2373325"/>
            <a:chExt cx="476251" cy="314325"/>
          </a:xfrm>
          <a:solidFill>
            <a:srgbClr val="30437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5560441" y="4470838"/>
            <a:ext cx="289296" cy="624619"/>
            <a:chOff x="3328967" y="3373450"/>
            <a:chExt cx="209550" cy="452438"/>
          </a:xfrm>
          <a:solidFill>
            <a:srgbClr val="30437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9546590" y="5428615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115" name="Freeform 8"/>
          <p:cNvSpPr>
            <a:spLocks noEditPoints="1"/>
          </p:cNvSpPr>
          <p:nvPr/>
        </p:nvSpPr>
        <p:spPr bwMode="auto">
          <a:xfrm>
            <a:off x="10612120" y="2947035"/>
            <a:ext cx="530225" cy="522605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6" name="Freeform 9"/>
          <p:cNvSpPr>
            <a:spLocks noEditPoints="1"/>
          </p:cNvSpPr>
          <p:nvPr/>
        </p:nvSpPr>
        <p:spPr bwMode="auto">
          <a:xfrm>
            <a:off x="10612120" y="1534795"/>
            <a:ext cx="470535" cy="49847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7" name="Freeform 23"/>
          <p:cNvSpPr/>
          <p:nvPr/>
        </p:nvSpPr>
        <p:spPr bwMode="auto">
          <a:xfrm>
            <a:off x="10705465" y="2393950"/>
            <a:ext cx="285115" cy="328295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8" name="Freeform 24"/>
          <p:cNvSpPr/>
          <p:nvPr/>
        </p:nvSpPr>
        <p:spPr bwMode="auto">
          <a:xfrm>
            <a:off x="10778490" y="2266950"/>
            <a:ext cx="138430" cy="299085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10582910" y="3787775"/>
            <a:ext cx="579755" cy="536575"/>
            <a:chOff x="2438399" y="4906963"/>
            <a:chExt cx="465137" cy="430213"/>
          </a:xfrm>
          <a:solidFill>
            <a:srgbClr val="304371"/>
          </a:solidFill>
        </p:grpSpPr>
        <p:sp>
          <p:nvSpPr>
            <p:cNvPr id="120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Freeform 46"/>
          <p:cNvSpPr>
            <a:spLocks noEditPoints="1"/>
          </p:cNvSpPr>
          <p:nvPr/>
        </p:nvSpPr>
        <p:spPr bwMode="auto">
          <a:xfrm>
            <a:off x="10711180" y="4462145"/>
            <a:ext cx="431165" cy="556260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4" name="Freeform 41"/>
          <p:cNvSpPr>
            <a:spLocks noEditPoints="1"/>
          </p:cNvSpPr>
          <p:nvPr/>
        </p:nvSpPr>
        <p:spPr bwMode="auto">
          <a:xfrm>
            <a:off x="10615930" y="5435600"/>
            <a:ext cx="512445" cy="492760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6" name="Freeform 60"/>
          <p:cNvSpPr>
            <a:spLocks noEditPoints="1"/>
          </p:cNvSpPr>
          <p:nvPr/>
        </p:nvSpPr>
        <p:spPr bwMode="auto">
          <a:xfrm>
            <a:off x="942340" y="506730"/>
            <a:ext cx="410845" cy="447040"/>
          </a:xfrm>
          <a:custGeom>
            <a:avLst/>
            <a:gdLst>
              <a:gd name="T0" fmla="*/ 181761 w 101"/>
              <a:gd name="T1" fmla="*/ 55263 h 106"/>
              <a:gd name="T2" fmla="*/ 132470 w 101"/>
              <a:gd name="T3" fmla="*/ 70614 h 106"/>
              <a:gd name="T4" fmla="*/ 132470 w 101"/>
              <a:gd name="T5" fmla="*/ 79824 h 106"/>
              <a:gd name="T6" fmla="*/ 138631 w 101"/>
              <a:gd name="T7" fmla="*/ 82895 h 106"/>
              <a:gd name="T8" fmla="*/ 141712 w 101"/>
              <a:gd name="T9" fmla="*/ 79824 h 106"/>
              <a:gd name="T10" fmla="*/ 181761 w 101"/>
              <a:gd name="T11" fmla="*/ 64474 h 106"/>
              <a:gd name="T12" fmla="*/ 209487 w 101"/>
              <a:gd name="T13" fmla="*/ 73684 h 106"/>
              <a:gd name="T14" fmla="*/ 212568 w 101"/>
              <a:gd name="T15" fmla="*/ 73684 h 106"/>
              <a:gd name="T16" fmla="*/ 218729 w 101"/>
              <a:gd name="T17" fmla="*/ 70614 h 106"/>
              <a:gd name="T18" fmla="*/ 215649 w 101"/>
              <a:gd name="T19" fmla="*/ 64474 h 106"/>
              <a:gd name="T20" fmla="*/ 181761 w 101"/>
              <a:gd name="T21" fmla="*/ 55263 h 106"/>
              <a:gd name="T22" fmla="*/ 33888 w 101"/>
              <a:gd name="T23" fmla="*/ 303947 h 106"/>
              <a:gd name="T24" fmla="*/ 27726 w 101"/>
              <a:gd name="T25" fmla="*/ 300877 h 106"/>
              <a:gd name="T26" fmla="*/ 24646 w 101"/>
              <a:gd name="T27" fmla="*/ 291666 h 106"/>
              <a:gd name="T28" fmla="*/ 27726 w 101"/>
              <a:gd name="T29" fmla="*/ 282456 h 106"/>
              <a:gd name="T30" fmla="*/ 70856 w 101"/>
              <a:gd name="T31" fmla="*/ 239473 h 106"/>
              <a:gd name="T32" fmla="*/ 73937 w 101"/>
              <a:gd name="T33" fmla="*/ 239473 h 106"/>
              <a:gd name="T34" fmla="*/ 77017 w 101"/>
              <a:gd name="T35" fmla="*/ 239473 h 106"/>
              <a:gd name="T36" fmla="*/ 77017 w 101"/>
              <a:gd name="T37" fmla="*/ 248684 h 106"/>
              <a:gd name="T38" fmla="*/ 36968 w 101"/>
              <a:gd name="T39" fmla="*/ 288596 h 106"/>
              <a:gd name="T40" fmla="*/ 36968 w 101"/>
              <a:gd name="T41" fmla="*/ 291666 h 106"/>
              <a:gd name="T42" fmla="*/ 36968 w 101"/>
              <a:gd name="T43" fmla="*/ 294736 h 106"/>
              <a:gd name="T44" fmla="*/ 36968 w 101"/>
              <a:gd name="T45" fmla="*/ 300877 h 106"/>
              <a:gd name="T46" fmla="*/ 33888 w 101"/>
              <a:gd name="T47" fmla="*/ 303947 h 106"/>
              <a:gd name="T48" fmla="*/ 181761 w 101"/>
              <a:gd name="T49" fmla="*/ 221052 h 106"/>
              <a:gd name="T50" fmla="*/ 117066 w 101"/>
              <a:gd name="T51" fmla="*/ 193421 h 106"/>
              <a:gd name="T52" fmla="*/ 89340 w 101"/>
              <a:gd name="T53" fmla="*/ 128947 h 106"/>
              <a:gd name="T54" fmla="*/ 117066 w 101"/>
              <a:gd name="T55" fmla="*/ 61403 h 106"/>
              <a:gd name="T56" fmla="*/ 181761 w 101"/>
              <a:gd name="T57" fmla="*/ 36842 h 106"/>
              <a:gd name="T58" fmla="*/ 246455 w 101"/>
              <a:gd name="T59" fmla="*/ 61403 h 106"/>
              <a:gd name="T60" fmla="*/ 274182 w 101"/>
              <a:gd name="T61" fmla="*/ 128947 h 106"/>
              <a:gd name="T62" fmla="*/ 246455 w 101"/>
              <a:gd name="T63" fmla="*/ 193421 h 106"/>
              <a:gd name="T64" fmla="*/ 181761 w 101"/>
              <a:gd name="T65" fmla="*/ 221052 h 106"/>
              <a:gd name="T66" fmla="*/ 181761 w 101"/>
              <a:gd name="T67" fmla="*/ 0 h 106"/>
              <a:gd name="T68" fmla="*/ 52372 w 101"/>
              <a:gd name="T69" fmla="*/ 128947 h 106"/>
              <a:gd name="T70" fmla="*/ 77017 w 101"/>
              <a:gd name="T71" fmla="*/ 202631 h 106"/>
              <a:gd name="T72" fmla="*/ 15403 w 101"/>
              <a:gd name="T73" fmla="*/ 267105 h 106"/>
              <a:gd name="T74" fmla="*/ 15403 w 101"/>
              <a:gd name="T75" fmla="*/ 316227 h 106"/>
              <a:gd name="T76" fmla="*/ 40049 w 101"/>
              <a:gd name="T77" fmla="*/ 325438 h 106"/>
              <a:gd name="T78" fmla="*/ 64695 w 101"/>
              <a:gd name="T79" fmla="*/ 316227 h 106"/>
              <a:gd name="T80" fmla="*/ 126308 w 101"/>
              <a:gd name="T81" fmla="*/ 254824 h 106"/>
              <a:gd name="T82" fmla="*/ 132470 w 101"/>
              <a:gd name="T83" fmla="*/ 245614 h 106"/>
              <a:gd name="T84" fmla="*/ 181761 w 101"/>
              <a:gd name="T85" fmla="*/ 254824 h 106"/>
              <a:gd name="T86" fmla="*/ 311150 w 101"/>
              <a:gd name="T87" fmla="*/ 128947 h 106"/>
              <a:gd name="T88" fmla="*/ 181761 w 101"/>
              <a:gd name="T89" fmla="*/ 0 h 10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1" h="106">
                <a:moveTo>
                  <a:pt x="59" y="18"/>
                </a:moveTo>
                <a:cubicBezTo>
                  <a:pt x="53" y="18"/>
                  <a:pt x="48" y="20"/>
                  <a:pt x="43" y="23"/>
                </a:cubicBezTo>
                <a:cubicBezTo>
                  <a:pt x="43" y="24"/>
                  <a:pt x="43" y="25"/>
                  <a:pt x="43" y="26"/>
                </a:cubicBezTo>
                <a:cubicBezTo>
                  <a:pt x="44" y="26"/>
                  <a:pt x="44" y="27"/>
                  <a:pt x="45" y="27"/>
                </a:cubicBezTo>
                <a:cubicBezTo>
                  <a:pt x="45" y="27"/>
                  <a:pt x="46" y="27"/>
                  <a:pt x="46" y="26"/>
                </a:cubicBezTo>
                <a:cubicBezTo>
                  <a:pt x="49" y="23"/>
                  <a:pt x="54" y="21"/>
                  <a:pt x="59" y="21"/>
                </a:cubicBezTo>
                <a:cubicBezTo>
                  <a:pt x="62" y="21"/>
                  <a:pt x="65" y="22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4"/>
                  <a:pt x="71" y="23"/>
                </a:cubicBezTo>
                <a:cubicBezTo>
                  <a:pt x="71" y="22"/>
                  <a:pt x="71" y="21"/>
                  <a:pt x="70" y="21"/>
                </a:cubicBezTo>
                <a:cubicBezTo>
                  <a:pt x="67" y="19"/>
                  <a:pt x="63" y="18"/>
                  <a:pt x="59" y="18"/>
                </a:cubicBezTo>
                <a:moveTo>
                  <a:pt x="11" y="99"/>
                </a:moveTo>
                <a:cubicBezTo>
                  <a:pt x="10" y="99"/>
                  <a:pt x="10" y="99"/>
                  <a:pt x="9" y="98"/>
                </a:cubicBezTo>
                <a:cubicBezTo>
                  <a:pt x="8" y="97"/>
                  <a:pt x="8" y="96"/>
                  <a:pt x="8" y="95"/>
                </a:cubicBezTo>
                <a:cubicBezTo>
                  <a:pt x="8" y="94"/>
                  <a:pt x="8" y="93"/>
                  <a:pt x="9" y="92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4" y="78"/>
                </a:cubicBezTo>
                <a:cubicBezTo>
                  <a:pt x="24" y="78"/>
                  <a:pt x="25" y="78"/>
                  <a:pt x="25" y="78"/>
                </a:cubicBezTo>
                <a:cubicBezTo>
                  <a:pt x="26" y="79"/>
                  <a:pt x="26" y="80"/>
                  <a:pt x="25" y="81"/>
                </a:cubicBez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8"/>
                  <a:pt x="12" y="98"/>
                </a:cubicBezTo>
                <a:cubicBezTo>
                  <a:pt x="12" y="99"/>
                  <a:pt x="11" y="99"/>
                  <a:pt x="11" y="99"/>
                </a:cubicBezTo>
                <a:moveTo>
                  <a:pt x="59" y="72"/>
                </a:moveTo>
                <a:cubicBezTo>
                  <a:pt x="51" y="72"/>
                  <a:pt x="43" y="69"/>
                  <a:pt x="38" y="63"/>
                </a:cubicBezTo>
                <a:cubicBezTo>
                  <a:pt x="32" y="58"/>
                  <a:pt x="29" y="50"/>
                  <a:pt x="29" y="42"/>
                </a:cubicBezTo>
                <a:cubicBezTo>
                  <a:pt x="29" y="33"/>
                  <a:pt x="32" y="26"/>
                  <a:pt x="38" y="20"/>
                </a:cubicBezTo>
                <a:cubicBezTo>
                  <a:pt x="43" y="15"/>
                  <a:pt x="51" y="12"/>
                  <a:pt x="59" y="12"/>
                </a:cubicBezTo>
                <a:cubicBezTo>
                  <a:pt x="67" y="12"/>
                  <a:pt x="75" y="15"/>
                  <a:pt x="80" y="20"/>
                </a:cubicBezTo>
                <a:cubicBezTo>
                  <a:pt x="86" y="26"/>
                  <a:pt x="89" y="33"/>
                  <a:pt x="89" y="42"/>
                </a:cubicBezTo>
                <a:cubicBezTo>
                  <a:pt x="89" y="50"/>
                  <a:pt x="86" y="58"/>
                  <a:pt x="80" y="63"/>
                </a:cubicBezTo>
                <a:cubicBezTo>
                  <a:pt x="75" y="69"/>
                  <a:pt x="67" y="72"/>
                  <a:pt x="59" y="72"/>
                </a:cubicBezTo>
                <a:moveTo>
                  <a:pt x="59" y="0"/>
                </a:moveTo>
                <a:cubicBezTo>
                  <a:pt x="36" y="0"/>
                  <a:pt x="17" y="19"/>
                  <a:pt x="17" y="42"/>
                </a:cubicBezTo>
                <a:cubicBezTo>
                  <a:pt x="17" y="51"/>
                  <a:pt x="20" y="59"/>
                  <a:pt x="25" y="66"/>
                </a:cubicBezTo>
                <a:cubicBezTo>
                  <a:pt x="5" y="87"/>
                  <a:pt x="5" y="87"/>
                  <a:pt x="5" y="87"/>
                </a:cubicBezTo>
                <a:cubicBezTo>
                  <a:pt x="0" y="91"/>
                  <a:pt x="0" y="99"/>
                  <a:pt x="5" y="103"/>
                </a:cubicBezTo>
                <a:cubicBezTo>
                  <a:pt x="7" y="105"/>
                  <a:pt x="10" y="106"/>
                  <a:pt x="13" y="106"/>
                </a:cubicBezTo>
                <a:cubicBezTo>
                  <a:pt x="16" y="106"/>
                  <a:pt x="19" y="105"/>
                  <a:pt x="21" y="103"/>
                </a:cubicBezTo>
                <a:cubicBezTo>
                  <a:pt x="41" y="83"/>
                  <a:pt x="41" y="83"/>
                  <a:pt x="41" y="83"/>
                </a:cubicBezTo>
                <a:cubicBezTo>
                  <a:pt x="43" y="80"/>
                  <a:pt x="43" y="80"/>
                  <a:pt x="43" y="80"/>
                </a:cubicBezTo>
                <a:cubicBezTo>
                  <a:pt x="48" y="82"/>
                  <a:pt x="53" y="83"/>
                  <a:pt x="59" y="83"/>
                </a:cubicBezTo>
                <a:cubicBezTo>
                  <a:pt x="82" y="83"/>
                  <a:pt x="101" y="65"/>
                  <a:pt x="101" y="42"/>
                </a:cubicBezTo>
                <a:cubicBezTo>
                  <a:pt x="101" y="19"/>
                  <a:pt x="82" y="0"/>
                  <a:pt x="59" y="0"/>
                </a:cubicBezTo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51435" tIns="25718" rIns="51435" bIns="2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725" y="1548130"/>
            <a:ext cx="11947525" cy="4578350"/>
            <a:chOff x="1453" y="2378"/>
            <a:chExt cx="16296" cy="6714"/>
          </a:xfrm>
          <a:solidFill>
            <a:srgbClr val="304371"/>
          </a:solidFill>
        </p:grpSpPr>
        <p:sp>
          <p:nvSpPr>
            <p:cNvPr id="456" name="Freeform 111"/>
            <p:cNvSpPr>
              <a:spLocks noEditPoints="1"/>
            </p:cNvSpPr>
            <p:nvPr/>
          </p:nvSpPr>
          <p:spPr bwMode="auto">
            <a:xfrm>
              <a:off x="6249" y="2522"/>
              <a:ext cx="583" cy="428"/>
            </a:xfrm>
            <a:custGeom>
              <a:avLst/>
              <a:gdLst>
                <a:gd name="T0" fmla="*/ 28 w 197"/>
                <a:gd name="T1" fmla="*/ 56 h 120"/>
                <a:gd name="T2" fmla="*/ 0 w 197"/>
                <a:gd name="T3" fmla="*/ 64 h 120"/>
                <a:gd name="T4" fmla="*/ 0 w 197"/>
                <a:gd name="T5" fmla="*/ 92 h 120"/>
                <a:gd name="T6" fmla="*/ 18 w 197"/>
                <a:gd name="T7" fmla="*/ 104 h 120"/>
                <a:gd name="T8" fmla="*/ 48 w 197"/>
                <a:gd name="T9" fmla="*/ 66 h 120"/>
                <a:gd name="T10" fmla="*/ 77 w 197"/>
                <a:gd name="T11" fmla="*/ 104 h 120"/>
                <a:gd name="T12" fmla="*/ 117 w 197"/>
                <a:gd name="T13" fmla="*/ 96 h 120"/>
                <a:gd name="T14" fmla="*/ 178 w 197"/>
                <a:gd name="T15" fmla="*/ 96 h 120"/>
                <a:gd name="T16" fmla="*/ 185 w 197"/>
                <a:gd name="T17" fmla="*/ 104 h 120"/>
                <a:gd name="T18" fmla="*/ 197 w 197"/>
                <a:gd name="T19" fmla="*/ 64 h 120"/>
                <a:gd name="T20" fmla="*/ 184 w 197"/>
                <a:gd name="T21" fmla="*/ 56 h 120"/>
                <a:gd name="T22" fmla="*/ 196 w 197"/>
                <a:gd name="T23" fmla="*/ 48 h 120"/>
                <a:gd name="T24" fmla="*/ 174 w 197"/>
                <a:gd name="T25" fmla="*/ 40 h 120"/>
                <a:gd name="T26" fmla="*/ 80 w 197"/>
                <a:gd name="T27" fmla="*/ 0 h 120"/>
                <a:gd name="T28" fmla="*/ 12 w 197"/>
                <a:gd name="T29" fmla="*/ 40 h 120"/>
                <a:gd name="T30" fmla="*/ 20 w 197"/>
                <a:gd name="T31" fmla="*/ 48 h 120"/>
                <a:gd name="T32" fmla="*/ 140 w 197"/>
                <a:gd name="T33" fmla="*/ 8 h 120"/>
                <a:gd name="T34" fmla="*/ 120 w 197"/>
                <a:gd name="T35" fmla="*/ 40 h 120"/>
                <a:gd name="T36" fmla="*/ 120 w 197"/>
                <a:gd name="T37" fmla="*/ 52 h 120"/>
                <a:gd name="T38" fmla="*/ 124 w 197"/>
                <a:gd name="T39" fmla="*/ 60 h 120"/>
                <a:gd name="T40" fmla="*/ 120 w 197"/>
                <a:gd name="T41" fmla="*/ 52 h 120"/>
                <a:gd name="T42" fmla="*/ 104 w 197"/>
                <a:gd name="T43" fmla="*/ 60 h 120"/>
                <a:gd name="T44" fmla="*/ 108 w 197"/>
                <a:gd name="T45" fmla="*/ 52 h 120"/>
                <a:gd name="T46" fmla="*/ 88 w 197"/>
                <a:gd name="T47" fmla="*/ 8 h 120"/>
                <a:gd name="T48" fmla="*/ 108 w 197"/>
                <a:gd name="T49" fmla="*/ 40 h 120"/>
                <a:gd name="T50" fmla="*/ 88 w 197"/>
                <a:gd name="T51" fmla="*/ 8 h 120"/>
                <a:gd name="T52" fmla="*/ 123 w 197"/>
                <a:gd name="T53" fmla="*/ 96 h 120"/>
                <a:gd name="T54" fmla="*/ 170 w 197"/>
                <a:gd name="T55" fmla="*/ 96 h 120"/>
                <a:gd name="T56" fmla="*/ 147 w 197"/>
                <a:gd name="T57" fmla="*/ 105 h 120"/>
                <a:gd name="T58" fmla="*/ 147 w 197"/>
                <a:gd name="T59" fmla="*/ 88 h 120"/>
                <a:gd name="T60" fmla="*/ 147 w 197"/>
                <a:gd name="T61" fmla="*/ 105 h 120"/>
                <a:gd name="T62" fmla="*/ 23 w 197"/>
                <a:gd name="T63" fmla="*/ 96 h 120"/>
                <a:gd name="T64" fmla="*/ 70 w 197"/>
                <a:gd name="T65" fmla="*/ 96 h 120"/>
                <a:gd name="T66" fmla="*/ 47 w 197"/>
                <a:gd name="T67" fmla="*/ 105 h 120"/>
                <a:gd name="T68" fmla="*/ 47 w 197"/>
                <a:gd name="T69" fmla="*/ 88 h 120"/>
                <a:gd name="T70" fmla="*/ 47 w 197"/>
                <a:gd name="T71" fmla="*/ 10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" h="120">
                  <a:moveTo>
                    <a:pt x="20" y="48"/>
                  </a:moveTo>
                  <a:cubicBezTo>
                    <a:pt x="24" y="48"/>
                    <a:pt x="28" y="52"/>
                    <a:pt x="28" y="56"/>
                  </a:cubicBezTo>
                  <a:cubicBezTo>
                    <a:pt x="28" y="61"/>
                    <a:pt x="24" y="64"/>
                    <a:pt x="2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2"/>
                    <a:pt x="17" y="99"/>
                    <a:pt x="17" y="96"/>
                  </a:cubicBezTo>
                  <a:cubicBezTo>
                    <a:pt x="17" y="79"/>
                    <a:pt x="31" y="66"/>
                    <a:pt x="48" y="66"/>
                  </a:cubicBezTo>
                  <a:cubicBezTo>
                    <a:pt x="64" y="66"/>
                    <a:pt x="78" y="79"/>
                    <a:pt x="78" y="96"/>
                  </a:cubicBezTo>
                  <a:cubicBezTo>
                    <a:pt x="78" y="99"/>
                    <a:pt x="78" y="102"/>
                    <a:pt x="77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7" y="102"/>
                    <a:pt x="117" y="99"/>
                    <a:pt x="117" y="96"/>
                  </a:cubicBezTo>
                  <a:cubicBezTo>
                    <a:pt x="117" y="79"/>
                    <a:pt x="131" y="66"/>
                    <a:pt x="148" y="66"/>
                  </a:cubicBezTo>
                  <a:cubicBezTo>
                    <a:pt x="164" y="66"/>
                    <a:pt x="178" y="79"/>
                    <a:pt x="178" y="96"/>
                  </a:cubicBezTo>
                  <a:cubicBezTo>
                    <a:pt x="178" y="99"/>
                    <a:pt x="178" y="102"/>
                    <a:pt x="177" y="104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91" y="104"/>
                    <a:pt x="197" y="99"/>
                    <a:pt x="197" y="92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88" y="64"/>
                    <a:pt x="184" y="61"/>
                    <a:pt x="184" y="56"/>
                  </a:cubicBezTo>
                  <a:cubicBezTo>
                    <a:pt x="184" y="52"/>
                    <a:pt x="188" y="48"/>
                    <a:pt x="192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4" y="44"/>
                    <a:pt x="190" y="40"/>
                    <a:pt x="18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7" y="40"/>
                    <a:pt x="2" y="44"/>
                    <a:pt x="1" y="48"/>
                  </a:cubicBezTo>
                  <a:lnTo>
                    <a:pt x="20" y="48"/>
                  </a:lnTo>
                  <a:close/>
                  <a:moveTo>
                    <a:pt x="1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120" y="8"/>
                  </a:lnTo>
                  <a:close/>
                  <a:moveTo>
                    <a:pt x="120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20" y="52"/>
                  </a:lnTo>
                  <a:close/>
                  <a:moveTo>
                    <a:pt x="108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8" y="52"/>
                    <a:pt x="108" y="52"/>
                    <a:pt x="108" y="52"/>
                  </a:cubicBezTo>
                  <a:lnTo>
                    <a:pt x="108" y="60"/>
                  </a:lnTo>
                  <a:close/>
                  <a:moveTo>
                    <a:pt x="8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88" y="8"/>
                  </a:lnTo>
                  <a:close/>
                  <a:moveTo>
                    <a:pt x="147" y="73"/>
                  </a:moveTo>
                  <a:cubicBezTo>
                    <a:pt x="134" y="73"/>
                    <a:pt x="123" y="84"/>
                    <a:pt x="123" y="96"/>
                  </a:cubicBezTo>
                  <a:cubicBezTo>
                    <a:pt x="123" y="109"/>
                    <a:pt x="134" y="120"/>
                    <a:pt x="147" y="120"/>
                  </a:cubicBezTo>
                  <a:cubicBezTo>
                    <a:pt x="160" y="120"/>
                    <a:pt x="170" y="109"/>
                    <a:pt x="170" y="96"/>
                  </a:cubicBezTo>
                  <a:cubicBezTo>
                    <a:pt x="170" y="84"/>
                    <a:pt x="160" y="73"/>
                    <a:pt x="147" y="73"/>
                  </a:cubicBezTo>
                  <a:close/>
                  <a:moveTo>
                    <a:pt x="147" y="105"/>
                  </a:moveTo>
                  <a:cubicBezTo>
                    <a:pt x="142" y="105"/>
                    <a:pt x="138" y="101"/>
                    <a:pt x="138" y="96"/>
                  </a:cubicBezTo>
                  <a:cubicBezTo>
                    <a:pt x="138" y="92"/>
                    <a:pt x="142" y="88"/>
                    <a:pt x="147" y="88"/>
                  </a:cubicBezTo>
                  <a:cubicBezTo>
                    <a:pt x="152" y="88"/>
                    <a:pt x="156" y="92"/>
                    <a:pt x="156" y="96"/>
                  </a:cubicBezTo>
                  <a:cubicBezTo>
                    <a:pt x="156" y="101"/>
                    <a:pt x="152" y="105"/>
                    <a:pt x="147" y="105"/>
                  </a:cubicBezTo>
                  <a:close/>
                  <a:moveTo>
                    <a:pt x="47" y="73"/>
                  </a:moveTo>
                  <a:cubicBezTo>
                    <a:pt x="34" y="73"/>
                    <a:pt x="23" y="84"/>
                    <a:pt x="23" y="96"/>
                  </a:cubicBezTo>
                  <a:cubicBezTo>
                    <a:pt x="23" y="109"/>
                    <a:pt x="34" y="120"/>
                    <a:pt x="47" y="120"/>
                  </a:cubicBezTo>
                  <a:cubicBezTo>
                    <a:pt x="60" y="120"/>
                    <a:pt x="70" y="109"/>
                    <a:pt x="70" y="96"/>
                  </a:cubicBezTo>
                  <a:cubicBezTo>
                    <a:pt x="70" y="84"/>
                    <a:pt x="60" y="73"/>
                    <a:pt x="47" y="73"/>
                  </a:cubicBezTo>
                  <a:close/>
                  <a:moveTo>
                    <a:pt x="47" y="105"/>
                  </a:moveTo>
                  <a:cubicBezTo>
                    <a:pt x="42" y="105"/>
                    <a:pt x="38" y="101"/>
                    <a:pt x="38" y="96"/>
                  </a:cubicBezTo>
                  <a:cubicBezTo>
                    <a:pt x="38" y="92"/>
                    <a:pt x="42" y="88"/>
                    <a:pt x="47" y="88"/>
                  </a:cubicBezTo>
                  <a:cubicBezTo>
                    <a:pt x="52" y="88"/>
                    <a:pt x="56" y="92"/>
                    <a:pt x="56" y="96"/>
                  </a:cubicBezTo>
                  <a:cubicBezTo>
                    <a:pt x="56" y="101"/>
                    <a:pt x="52" y="105"/>
                    <a:pt x="47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7" name="Freeform 112"/>
            <p:cNvSpPr>
              <a:spLocks noEditPoints="1"/>
            </p:cNvSpPr>
            <p:nvPr/>
          </p:nvSpPr>
          <p:spPr bwMode="auto">
            <a:xfrm>
              <a:off x="7466" y="2512"/>
              <a:ext cx="596" cy="441"/>
            </a:xfrm>
            <a:custGeom>
              <a:avLst/>
              <a:gdLst>
                <a:gd name="T0" fmla="*/ 196 w 201"/>
                <a:gd name="T1" fmla="*/ 48 h 124"/>
                <a:gd name="T2" fmla="*/ 156 w 201"/>
                <a:gd name="T3" fmla="*/ 48 h 124"/>
                <a:gd name="T4" fmla="*/ 120 w 201"/>
                <a:gd name="T5" fmla="*/ 87 h 124"/>
                <a:gd name="T6" fmla="*/ 78 w 201"/>
                <a:gd name="T7" fmla="*/ 87 h 124"/>
                <a:gd name="T8" fmla="*/ 13 w 201"/>
                <a:gd name="T9" fmla="*/ 52 h 124"/>
                <a:gd name="T10" fmla="*/ 34 w 201"/>
                <a:gd name="T11" fmla="*/ 24 h 124"/>
                <a:gd name="T12" fmla="*/ 57 w 201"/>
                <a:gd name="T13" fmla="*/ 0 h 124"/>
                <a:gd name="T14" fmla="*/ 81 w 201"/>
                <a:gd name="T15" fmla="*/ 0 h 124"/>
                <a:gd name="T16" fmla="*/ 81 w 201"/>
                <a:gd name="T17" fmla="*/ 8 h 124"/>
                <a:gd name="T18" fmla="*/ 61 w 201"/>
                <a:gd name="T19" fmla="*/ 8 h 124"/>
                <a:gd name="T20" fmla="*/ 45 w 201"/>
                <a:gd name="T21" fmla="*/ 24 h 124"/>
                <a:gd name="T22" fmla="*/ 73 w 201"/>
                <a:gd name="T23" fmla="*/ 24 h 124"/>
                <a:gd name="T24" fmla="*/ 116 w 201"/>
                <a:gd name="T25" fmla="*/ 39 h 124"/>
                <a:gd name="T26" fmla="*/ 151 w 201"/>
                <a:gd name="T27" fmla="*/ 24 h 124"/>
                <a:gd name="T28" fmla="*/ 184 w 201"/>
                <a:gd name="T29" fmla="*/ 24 h 124"/>
                <a:gd name="T30" fmla="*/ 196 w 201"/>
                <a:gd name="T31" fmla="*/ 48 h 124"/>
                <a:gd name="T32" fmla="*/ 35 w 201"/>
                <a:gd name="T33" fmla="*/ 53 h 124"/>
                <a:gd name="T34" fmla="*/ 71 w 201"/>
                <a:gd name="T35" fmla="*/ 88 h 124"/>
                <a:gd name="T36" fmla="*/ 35 w 201"/>
                <a:gd name="T37" fmla="*/ 124 h 124"/>
                <a:gd name="T38" fmla="*/ 0 w 201"/>
                <a:gd name="T39" fmla="*/ 88 h 124"/>
                <a:gd name="T40" fmla="*/ 35 w 201"/>
                <a:gd name="T41" fmla="*/ 53 h 124"/>
                <a:gd name="T42" fmla="*/ 35 w 201"/>
                <a:gd name="T43" fmla="*/ 105 h 124"/>
                <a:gd name="T44" fmla="*/ 51 w 201"/>
                <a:gd name="T45" fmla="*/ 88 h 124"/>
                <a:gd name="T46" fmla="*/ 35 w 201"/>
                <a:gd name="T47" fmla="*/ 72 h 124"/>
                <a:gd name="T48" fmla="*/ 19 w 201"/>
                <a:gd name="T49" fmla="*/ 88 h 124"/>
                <a:gd name="T50" fmla="*/ 35 w 201"/>
                <a:gd name="T51" fmla="*/ 105 h 124"/>
                <a:gd name="T52" fmla="*/ 159 w 201"/>
                <a:gd name="T53" fmla="*/ 53 h 124"/>
                <a:gd name="T54" fmla="*/ 195 w 201"/>
                <a:gd name="T55" fmla="*/ 88 h 124"/>
                <a:gd name="T56" fmla="*/ 159 w 201"/>
                <a:gd name="T57" fmla="*/ 124 h 124"/>
                <a:gd name="T58" fmla="*/ 124 w 201"/>
                <a:gd name="T59" fmla="*/ 88 h 124"/>
                <a:gd name="T60" fmla="*/ 159 w 201"/>
                <a:gd name="T61" fmla="*/ 53 h 124"/>
                <a:gd name="T62" fmla="*/ 159 w 201"/>
                <a:gd name="T63" fmla="*/ 105 h 124"/>
                <a:gd name="T64" fmla="*/ 175 w 201"/>
                <a:gd name="T65" fmla="*/ 88 h 124"/>
                <a:gd name="T66" fmla="*/ 159 w 201"/>
                <a:gd name="T67" fmla="*/ 72 h 124"/>
                <a:gd name="T68" fmla="*/ 143 w 201"/>
                <a:gd name="T69" fmla="*/ 88 h 124"/>
                <a:gd name="T70" fmla="*/ 159 w 201"/>
                <a:gd name="T71" fmla="*/ 10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24">
                  <a:moveTo>
                    <a:pt x="196" y="48"/>
                  </a:moveTo>
                  <a:cubicBezTo>
                    <a:pt x="156" y="48"/>
                    <a:pt x="156" y="48"/>
                    <a:pt x="156" y="48"/>
                  </a:cubicBezTo>
                  <a:cubicBezTo>
                    <a:pt x="156" y="48"/>
                    <a:pt x="120" y="47"/>
                    <a:pt x="120" y="87"/>
                  </a:cubicBezTo>
                  <a:cubicBezTo>
                    <a:pt x="116" y="87"/>
                    <a:pt x="80" y="87"/>
                    <a:pt x="78" y="87"/>
                  </a:cubicBezTo>
                  <a:cubicBezTo>
                    <a:pt x="78" y="35"/>
                    <a:pt x="13" y="52"/>
                    <a:pt x="13" y="52"/>
                  </a:cubicBezTo>
                  <a:cubicBezTo>
                    <a:pt x="13" y="52"/>
                    <a:pt x="12" y="26"/>
                    <a:pt x="34" y="2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58" y="24"/>
                    <a:pt x="48" y="24"/>
                    <a:pt x="73" y="24"/>
                  </a:cubicBezTo>
                  <a:cubicBezTo>
                    <a:pt x="101" y="24"/>
                    <a:pt x="84" y="39"/>
                    <a:pt x="116" y="39"/>
                  </a:cubicBezTo>
                  <a:cubicBezTo>
                    <a:pt x="147" y="39"/>
                    <a:pt x="141" y="24"/>
                    <a:pt x="151" y="24"/>
                  </a:cubicBezTo>
                  <a:cubicBezTo>
                    <a:pt x="160" y="24"/>
                    <a:pt x="168" y="24"/>
                    <a:pt x="184" y="24"/>
                  </a:cubicBezTo>
                  <a:cubicBezTo>
                    <a:pt x="201" y="24"/>
                    <a:pt x="196" y="48"/>
                    <a:pt x="196" y="48"/>
                  </a:cubicBezTo>
                  <a:close/>
                  <a:moveTo>
                    <a:pt x="35" y="53"/>
                  </a:moveTo>
                  <a:cubicBezTo>
                    <a:pt x="55" y="53"/>
                    <a:pt x="71" y="69"/>
                    <a:pt x="71" y="88"/>
                  </a:cubicBezTo>
                  <a:cubicBezTo>
                    <a:pt x="71" y="108"/>
                    <a:pt x="55" y="124"/>
                    <a:pt x="35" y="124"/>
                  </a:cubicBezTo>
                  <a:cubicBezTo>
                    <a:pt x="16" y="124"/>
                    <a:pt x="0" y="108"/>
                    <a:pt x="0" y="88"/>
                  </a:cubicBezTo>
                  <a:cubicBezTo>
                    <a:pt x="0" y="69"/>
                    <a:pt x="16" y="53"/>
                    <a:pt x="35" y="53"/>
                  </a:cubicBezTo>
                  <a:close/>
                  <a:moveTo>
                    <a:pt x="35" y="105"/>
                  </a:moveTo>
                  <a:cubicBezTo>
                    <a:pt x="44" y="105"/>
                    <a:pt x="51" y="97"/>
                    <a:pt x="51" y="88"/>
                  </a:cubicBezTo>
                  <a:cubicBezTo>
                    <a:pt x="51" y="80"/>
                    <a:pt x="44" y="72"/>
                    <a:pt x="35" y="72"/>
                  </a:cubicBezTo>
                  <a:cubicBezTo>
                    <a:pt x="27" y="72"/>
                    <a:pt x="19" y="80"/>
                    <a:pt x="19" y="88"/>
                  </a:cubicBezTo>
                  <a:cubicBezTo>
                    <a:pt x="19" y="97"/>
                    <a:pt x="27" y="105"/>
                    <a:pt x="35" y="105"/>
                  </a:cubicBezTo>
                  <a:close/>
                  <a:moveTo>
                    <a:pt x="159" y="53"/>
                  </a:moveTo>
                  <a:cubicBezTo>
                    <a:pt x="179" y="53"/>
                    <a:pt x="195" y="69"/>
                    <a:pt x="195" y="88"/>
                  </a:cubicBezTo>
                  <a:cubicBezTo>
                    <a:pt x="195" y="108"/>
                    <a:pt x="179" y="124"/>
                    <a:pt x="159" y="124"/>
                  </a:cubicBezTo>
                  <a:cubicBezTo>
                    <a:pt x="140" y="124"/>
                    <a:pt x="124" y="108"/>
                    <a:pt x="124" y="88"/>
                  </a:cubicBezTo>
                  <a:cubicBezTo>
                    <a:pt x="124" y="69"/>
                    <a:pt x="140" y="53"/>
                    <a:pt x="159" y="53"/>
                  </a:cubicBezTo>
                  <a:close/>
                  <a:moveTo>
                    <a:pt x="159" y="105"/>
                  </a:moveTo>
                  <a:cubicBezTo>
                    <a:pt x="168" y="105"/>
                    <a:pt x="175" y="97"/>
                    <a:pt x="175" y="88"/>
                  </a:cubicBezTo>
                  <a:cubicBezTo>
                    <a:pt x="175" y="80"/>
                    <a:pt x="168" y="72"/>
                    <a:pt x="159" y="72"/>
                  </a:cubicBezTo>
                  <a:cubicBezTo>
                    <a:pt x="151" y="72"/>
                    <a:pt x="143" y="80"/>
                    <a:pt x="143" y="88"/>
                  </a:cubicBezTo>
                  <a:cubicBezTo>
                    <a:pt x="143" y="97"/>
                    <a:pt x="151" y="105"/>
                    <a:pt x="15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8" name="Freeform 113"/>
            <p:cNvSpPr>
              <a:spLocks noEditPoints="1"/>
            </p:cNvSpPr>
            <p:nvPr/>
          </p:nvSpPr>
          <p:spPr bwMode="auto">
            <a:xfrm>
              <a:off x="8687" y="2510"/>
              <a:ext cx="585" cy="431"/>
            </a:xfrm>
            <a:custGeom>
              <a:avLst/>
              <a:gdLst>
                <a:gd name="T0" fmla="*/ 136 w 198"/>
                <a:gd name="T1" fmla="*/ 90 h 121"/>
                <a:gd name="T2" fmla="*/ 148 w 198"/>
                <a:gd name="T3" fmla="*/ 88 h 121"/>
                <a:gd name="T4" fmla="*/ 167 w 198"/>
                <a:gd name="T5" fmla="*/ 109 h 121"/>
                <a:gd name="T6" fmla="*/ 168 w 198"/>
                <a:gd name="T7" fmla="*/ 72 h 121"/>
                <a:gd name="T8" fmla="*/ 167 w 198"/>
                <a:gd name="T9" fmla="*/ 59 h 121"/>
                <a:gd name="T10" fmla="*/ 167 w 198"/>
                <a:gd name="T11" fmla="*/ 121 h 121"/>
                <a:gd name="T12" fmla="*/ 106 w 198"/>
                <a:gd name="T13" fmla="*/ 31 h 121"/>
                <a:gd name="T14" fmla="*/ 180 w 198"/>
                <a:gd name="T15" fmla="*/ 30 h 121"/>
                <a:gd name="T16" fmla="*/ 76 w 198"/>
                <a:gd name="T17" fmla="*/ 33 h 121"/>
                <a:gd name="T18" fmla="*/ 145 w 198"/>
                <a:gd name="T19" fmla="*/ 54 h 121"/>
                <a:gd name="T20" fmla="*/ 149 w 198"/>
                <a:gd name="T21" fmla="*/ 60 h 121"/>
                <a:gd name="T22" fmla="*/ 94 w 198"/>
                <a:gd name="T23" fmla="*/ 53 h 121"/>
                <a:gd name="T24" fmla="*/ 136 w 198"/>
                <a:gd name="T25" fmla="*/ 57 h 121"/>
                <a:gd name="T26" fmla="*/ 166 w 198"/>
                <a:gd name="T27" fmla="*/ 82 h 121"/>
                <a:gd name="T28" fmla="*/ 166 w 198"/>
                <a:gd name="T29" fmla="*/ 96 h 121"/>
                <a:gd name="T30" fmla="*/ 161 w 198"/>
                <a:gd name="T31" fmla="*/ 84 h 121"/>
                <a:gd name="T32" fmla="*/ 130 w 198"/>
                <a:gd name="T33" fmla="*/ 88 h 121"/>
                <a:gd name="T34" fmla="*/ 65 w 198"/>
                <a:gd name="T35" fmla="*/ 105 h 121"/>
                <a:gd name="T36" fmla="*/ 41 w 198"/>
                <a:gd name="T37" fmla="*/ 10 h 121"/>
                <a:gd name="T38" fmla="*/ 49 w 198"/>
                <a:gd name="T39" fmla="*/ 34 h 121"/>
                <a:gd name="T40" fmla="*/ 171 w 198"/>
                <a:gd name="T41" fmla="*/ 89 h 121"/>
                <a:gd name="T42" fmla="*/ 164 w 198"/>
                <a:gd name="T43" fmla="*/ 85 h 121"/>
                <a:gd name="T44" fmla="*/ 166 w 198"/>
                <a:gd name="T45" fmla="*/ 94 h 121"/>
                <a:gd name="T46" fmla="*/ 28 w 198"/>
                <a:gd name="T47" fmla="*/ 43 h 121"/>
                <a:gd name="T48" fmla="*/ 47 w 198"/>
                <a:gd name="T49" fmla="*/ 13 h 121"/>
                <a:gd name="T50" fmla="*/ 60 w 198"/>
                <a:gd name="T51" fmla="*/ 101 h 121"/>
                <a:gd name="T52" fmla="*/ 0 w 198"/>
                <a:gd name="T53" fmla="*/ 90 h 121"/>
                <a:gd name="T54" fmla="*/ 32 w 198"/>
                <a:gd name="T55" fmla="*/ 59 h 121"/>
                <a:gd name="T56" fmla="*/ 31 w 198"/>
                <a:gd name="T57" fmla="*/ 109 h 121"/>
                <a:gd name="T58" fmla="*/ 31 w 198"/>
                <a:gd name="T59" fmla="*/ 72 h 121"/>
                <a:gd name="T60" fmla="*/ 30 w 198"/>
                <a:gd name="T61" fmla="*/ 96 h 121"/>
                <a:gd name="T62" fmla="*/ 30 w 198"/>
                <a:gd name="T63" fmla="*/ 82 h 121"/>
                <a:gd name="T64" fmla="*/ 30 w 198"/>
                <a:gd name="T65" fmla="*/ 96 h 121"/>
                <a:gd name="T66" fmla="*/ 25 w 198"/>
                <a:gd name="T67" fmla="*/ 89 h 121"/>
                <a:gd name="T68" fmla="*/ 35 w 198"/>
                <a:gd name="T69" fmla="*/ 8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21">
                  <a:moveTo>
                    <a:pt x="167" y="121"/>
                  </a:moveTo>
                  <a:cubicBezTo>
                    <a:pt x="150" y="121"/>
                    <a:pt x="136" y="107"/>
                    <a:pt x="136" y="90"/>
                  </a:cubicBezTo>
                  <a:cubicBezTo>
                    <a:pt x="136" y="89"/>
                    <a:pt x="136" y="88"/>
                    <a:pt x="136" y="87"/>
                  </a:cubicBezTo>
                  <a:cubicBezTo>
                    <a:pt x="140" y="87"/>
                    <a:pt x="144" y="88"/>
                    <a:pt x="148" y="88"/>
                  </a:cubicBezTo>
                  <a:cubicBezTo>
                    <a:pt x="148" y="89"/>
                    <a:pt x="148" y="89"/>
                    <a:pt x="148" y="90"/>
                  </a:cubicBezTo>
                  <a:cubicBezTo>
                    <a:pt x="148" y="100"/>
                    <a:pt x="156" y="109"/>
                    <a:pt x="167" y="109"/>
                  </a:cubicBezTo>
                  <a:cubicBezTo>
                    <a:pt x="177" y="109"/>
                    <a:pt x="185" y="100"/>
                    <a:pt x="185" y="90"/>
                  </a:cubicBezTo>
                  <a:cubicBezTo>
                    <a:pt x="185" y="80"/>
                    <a:pt x="177" y="72"/>
                    <a:pt x="168" y="72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2" y="60"/>
                    <a:pt x="164" y="59"/>
                    <a:pt x="167" y="59"/>
                  </a:cubicBezTo>
                  <a:cubicBezTo>
                    <a:pt x="184" y="59"/>
                    <a:pt x="198" y="73"/>
                    <a:pt x="198" y="90"/>
                  </a:cubicBezTo>
                  <a:cubicBezTo>
                    <a:pt x="198" y="107"/>
                    <a:pt x="184" y="121"/>
                    <a:pt x="167" y="121"/>
                  </a:cubicBezTo>
                  <a:close/>
                  <a:moveTo>
                    <a:pt x="76" y="33"/>
                  </a:moveTo>
                  <a:cubicBezTo>
                    <a:pt x="94" y="32"/>
                    <a:pt x="102" y="31"/>
                    <a:pt x="106" y="31"/>
                  </a:cubicBezTo>
                  <a:cubicBezTo>
                    <a:pt x="127" y="56"/>
                    <a:pt x="145" y="29"/>
                    <a:pt x="145" y="29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99" y="39"/>
                    <a:pt x="76" y="33"/>
                  </a:cubicBezTo>
                  <a:close/>
                  <a:moveTo>
                    <a:pt x="149" y="60"/>
                  </a:moveTo>
                  <a:cubicBezTo>
                    <a:pt x="145" y="54"/>
                    <a:pt x="145" y="54"/>
                    <a:pt x="145" y="54"/>
                  </a:cubicBezTo>
                  <a:cubicBezTo>
                    <a:pt x="177" y="44"/>
                    <a:pt x="177" y="44"/>
                    <a:pt x="177" y="44"/>
                  </a:cubicBezTo>
                  <a:lnTo>
                    <a:pt x="149" y="60"/>
                  </a:lnTo>
                  <a:close/>
                  <a:moveTo>
                    <a:pt x="49" y="34"/>
                  </a:moveTo>
                  <a:cubicBezTo>
                    <a:pt x="51" y="33"/>
                    <a:pt x="68" y="30"/>
                    <a:pt x="94" y="53"/>
                  </a:cubicBezTo>
                  <a:cubicBezTo>
                    <a:pt x="102" y="59"/>
                    <a:pt x="105" y="73"/>
                    <a:pt x="106" y="7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6" y="82"/>
                    <a:pt x="166" y="82"/>
                  </a:cubicBezTo>
                  <a:cubicBezTo>
                    <a:pt x="170" y="82"/>
                    <a:pt x="173" y="85"/>
                    <a:pt x="173" y="89"/>
                  </a:cubicBezTo>
                  <a:cubicBezTo>
                    <a:pt x="173" y="93"/>
                    <a:pt x="170" y="96"/>
                    <a:pt x="166" y="96"/>
                  </a:cubicBezTo>
                  <a:cubicBezTo>
                    <a:pt x="162" y="96"/>
                    <a:pt x="159" y="93"/>
                    <a:pt x="159" y="89"/>
                  </a:cubicBezTo>
                  <a:cubicBezTo>
                    <a:pt x="159" y="87"/>
                    <a:pt x="160" y="85"/>
                    <a:pt x="161" y="84"/>
                  </a:cubicBezTo>
                  <a:cubicBezTo>
                    <a:pt x="149" y="80"/>
                    <a:pt x="128" y="76"/>
                    <a:pt x="114" y="86"/>
                  </a:cubicBezTo>
                  <a:cubicBezTo>
                    <a:pt x="118" y="88"/>
                    <a:pt x="123" y="89"/>
                    <a:pt x="130" y="88"/>
                  </a:cubicBezTo>
                  <a:cubicBezTo>
                    <a:pt x="130" y="91"/>
                    <a:pt x="130" y="101"/>
                    <a:pt x="130" y="101"/>
                  </a:cubicBezTo>
                  <a:cubicBezTo>
                    <a:pt x="130" y="101"/>
                    <a:pt x="110" y="105"/>
                    <a:pt x="65" y="105"/>
                  </a:cubicBezTo>
                  <a:cubicBezTo>
                    <a:pt x="60" y="54"/>
                    <a:pt x="17" y="46"/>
                    <a:pt x="17" y="46"/>
                  </a:cubicBezTo>
                  <a:cubicBezTo>
                    <a:pt x="17" y="46"/>
                    <a:pt x="37" y="15"/>
                    <a:pt x="41" y="10"/>
                  </a:cubicBezTo>
                  <a:cubicBezTo>
                    <a:pt x="59" y="0"/>
                    <a:pt x="64" y="16"/>
                    <a:pt x="64" y="16"/>
                  </a:cubicBezTo>
                  <a:cubicBezTo>
                    <a:pt x="64" y="16"/>
                    <a:pt x="49" y="23"/>
                    <a:pt x="49" y="34"/>
                  </a:cubicBezTo>
                  <a:close/>
                  <a:moveTo>
                    <a:pt x="166" y="94"/>
                  </a:moveTo>
                  <a:cubicBezTo>
                    <a:pt x="169" y="94"/>
                    <a:pt x="171" y="92"/>
                    <a:pt x="171" y="89"/>
                  </a:cubicBezTo>
                  <a:cubicBezTo>
                    <a:pt x="171" y="88"/>
                    <a:pt x="170" y="88"/>
                    <a:pt x="170" y="87"/>
                  </a:cubicBezTo>
                  <a:cubicBezTo>
                    <a:pt x="169" y="86"/>
                    <a:pt x="167" y="86"/>
                    <a:pt x="164" y="85"/>
                  </a:cubicBezTo>
                  <a:cubicBezTo>
                    <a:pt x="162" y="85"/>
                    <a:pt x="161" y="87"/>
                    <a:pt x="161" y="89"/>
                  </a:cubicBezTo>
                  <a:cubicBezTo>
                    <a:pt x="161" y="92"/>
                    <a:pt x="163" y="94"/>
                    <a:pt x="166" y="94"/>
                  </a:cubicBezTo>
                  <a:close/>
                  <a:moveTo>
                    <a:pt x="47" y="13"/>
                  </a:moveTo>
                  <a:cubicBezTo>
                    <a:pt x="44" y="15"/>
                    <a:pt x="37" y="22"/>
                    <a:pt x="28" y="43"/>
                  </a:cubicBezTo>
                  <a:cubicBezTo>
                    <a:pt x="41" y="22"/>
                    <a:pt x="56" y="16"/>
                    <a:pt x="56" y="16"/>
                  </a:cubicBezTo>
                  <a:cubicBezTo>
                    <a:pt x="56" y="16"/>
                    <a:pt x="53" y="10"/>
                    <a:pt x="47" y="13"/>
                  </a:cubicBezTo>
                  <a:close/>
                  <a:moveTo>
                    <a:pt x="32" y="59"/>
                  </a:moveTo>
                  <a:cubicBezTo>
                    <a:pt x="54" y="75"/>
                    <a:pt x="54" y="79"/>
                    <a:pt x="60" y="101"/>
                  </a:cubicBezTo>
                  <a:cubicBezTo>
                    <a:pt x="55" y="113"/>
                    <a:pt x="44" y="121"/>
                    <a:pt x="31" y="121"/>
                  </a:cubicBezTo>
                  <a:cubicBezTo>
                    <a:pt x="14" y="121"/>
                    <a:pt x="0" y="107"/>
                    <a:pt x="0" y="90"/>
                  </a:cubicBezTo>
                  <a:cubicBezTo>
                    <a:pt x="0" y="73"/>
                    <a:pt x="14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lose/>
                  <a:moveTo>
                    <a:pt x="12" y="90"/>
                  </a:moveTo>
                  <a:cubicBezTo>
                    <a:pt x="12" y="100"/>
                    <a:pt x="20" y="109"/>
                    <a:pt x="31" y="109"/>
                  </a:cubicBezTo>
                  <a:cubicBezTo>
                    <a:pt x="41" y="109"/>
                    <a:pt x="49" y="100"/>
                    <a:pt x="49" y="90"/>
                  </a:cubicBezTo>
                  <a:cubicBezTo>
                    <a:pt x="49" y="80"/>
                    <a:pt x="41" y="72"/>
                    <a:pt x="31" y="72"/>
                  </a:cubicBezTo>
                  <a:cubicBezTo>
                    <a:pt x="20" y="72"/>
                    <a:pt x="12" y="80"/>
                    <a:pt x="12" y="90"/>
                  </a:cubicBezTo>
                  <a:close/>
                  <a:moveTo>
                    <a:pt x="30" y="96"/>
                  </a:moveTo>
                  <a:cubicBezTo>
                    <a:pt x="26" y="96"/>
                    <a:pt x="23" y="93"/>
                    <a:pt x="23" y="89"/>
                  </a:cubicBezTo>
                  <a:cubicBezTo>
                    <a:pt x="23" y="85"/>
                    <a:pt x="26" y="82"/>
                    <a:pt x="30" y="82"/>
                  </a:cubicBezTo>
                  <a:cubicBezTo>
                    <a:pt x="34" y="82"/>
                    <a:pt x="37" y="85"/>
                    <a:pt x="37" y="89"/>
                  </a:cubicBezTo>
                  <a:cubicBezTo>
                    <a:pt x="37" y="93"/>
                    <a:pt x="34" y="96"/>
                    <a:pt x="30" y="96"/>
                  </a:cubicBezTo>
                  <a:close/>
                  <a:moveTo>
                    <a:pt x="30" y="84"/>
                  </a:moveTo>
                  <a:cubicBezTo>
                    <a:pt x="27" y="84"/>
                    <a:pt x="25" y="86"/>
                    <a:pt x="25" y="89"/>
                  </a:cubicBezTo>
                  <a:cubicBezTo>
                    <a:pt x="25" y="92"/>
                    <a:pt x="27" y="94"/>
                    <a:pt x="30" y="94"/>
                  </a:cubicBezTo>
                  <a:cubicBezTo>
                    <a:pt x="33" y="94"/>
                    <a:pt x="35" y="92"/>
                    <a:pt x="35" y="89"/>
                  </a:cubicBezTo>
                  <a:cubicBezTo>
                    <a:pt x="35" y="86"/>
                    <a:pt x="33" y="84"/>
                    <a:pt x="30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9" name="Freeform 114"/>
            <p:cNvSpPr>
              <a:spLocks noEditPoints="1"/>
            </p:cNvSpPr>
            <p:nvPr/>
          </p:nvSpPr>
          <p:spPr bwMode="auto">
            <a:xfrm>
              <a:off x="9884" y="2378"/>
              <a:ext cx="598" cy="711"/>
            </a:xfrm>
            <a:custGeom>
              <a:avLst/>
              <a:gdLst>
                <a:gd name="T0" fmla="*/ 228 w 283"/>
                <a:gd name="T1" fmla="*/ 281 h 281"/>
                <a:gd name="T2" fmla="*/ 0 w 283"/>
                <a:gd name="T3" fmla="*/ 281 h 281"/>
                <a:gd name="T4" fmla="*/ 166 w 283"/>
                <a:gd name="T5" fmla="*/ 0 h 281"/>
                <a:gd name="T6" fmla="*/ 283 w 283"/>
                <a:gd name="T7" fmla="*/ 0 h 281"/>
                <a:gd name="T8" fmla="*/ 228 w 283"/>
                <a:gd name="T9" fmla="*/ 281 h 281"/>
                <a:gd name="T10" fmla="*/ 116 w 283"/>
                <a:gd name="T11" fmla="*/ 269 h 281"/>
                <a:gd name="T12" fmla="*/ 133 w 283"/>
                <a:gd name="T13" fmla="*/ 269 h 281"/>
                <a:gd name="T14" fmla="*/ 150 w 283"/>
                <a:gd name="T15" fmla="*/ 219 h 281"/>
                <a:gd name="T16" fmla="*/ 133 w 283"/>
                <a:gd name="T17" fmla="*/ 219 h 281"/>
                <a:gd name="T18" fmla="*/ 116 w 283"/>
                <a:gd name="T19" fmla="*/ 269 h 281"/>
                <a:gd name="T20" fmla="*/ 158 w 283"/>
                <a:gd name="T21" fmla="*/ 146 h 281"/>
                <a:gd name="T22" fmla="*/ 143 w 283"/>
                <a:gd name="T23" fmla="*/ 191 h 281"/>
                <a:gd name="T24" fmla="*/ 159 w 283"/>
                <a:gd name="T25" fmla="*/ 191 h 281"/>
                <a:gd name="T26" fmla="*/ 175 w 283"/>
                <a:gd name="T27" fmla="*/ 146 h 281"/>
                <a:gd name="T28" fmla="*/ 158 w 283"/>
                <a:gd name="T29" fmla="*/ 146 h 281"/>
                <a:gd name="T30" fmla="*/ 168 w 283"/>
                <a:gd name="T31" fmla="*/ 118 h 281"/>
                <a:gd name="T32" fmla="*/ 185 w 283"/>
                <a:gd name="T33" fmla="*/ 118 h 281"/>
                <a:gd name="T34" fmla="*/ 200 w 283"/>
                <a:gd name="T35" fmla="*/ 73 h 281"/>
                <a:gd name="T36" fmla="*/ 183 w 283"/>
                <a:gd name="T37" fmla="*/ 73 h 281"/>
                <a:gd name="T38" fmla="*/ 168 w 283"/>
                <a:gd name="T39" fmla="*/ 118 h 281"/>
                <a:gd name="T40" fmla="*/ 204 w 283"/>
                <a:gd name="T41" fmla="*/ 11 h 281"/>
                <a:gd name="T42" fmla="*/ 192 w 283"/>
                <a:gd name="T43" fmla="*/ 50 h 281"/>
                <a:gd name="T44" fmla="*/ 208 w 283"/>
                <a:gd name="T45" fmla="*/ 50 h 281"/>
                <a:gd name="T46" fmla="*/ 221 w 283"/>
                <a:gd name="T47" fmla="*/ 11 h 281"/>
                <a:gd name="T48" fmla="*/ 204 w 283"/>
                <a:gd name="T49" fmla="*/ 1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3" h="281">
                  <a:moveTo>
                    <a:pt x="228" y="281"/>
                  </a:moveTo>
                  <a:lnTo>
                    <a:pt x="0" y="281"/>
                  </a:lnTo>
                  <a:lnTo>
                    <a:pt x="166" y="0"/>
                  </a:lnTo>
                  <a:lnTo>
                    <a:pt x="283" y="0"/>
                  </a:lnTo>
                  <a:lnTo>
                    <a:pt x="228" y="281"/>
                  </a:lnTo>
                  <a:close/>
                  <a:moveTo>
                    <a:pt x="116" y="269"/>
                  </a:moveTo>
                  <a:lnTo>
                    <a:pt x="133" y="269"/>
                  </a:lnTo>
                  <a:lnTo>
                    <a:pt x="150" y="219"/>
                  </a:lnTo>
                  <a:lnTo>
                    <a:pt x="133" y="219"/>
                  </a:lnTo>
                  <a:lnTo>
                    <a:pt x="116" y="269"/>
                  </a:lnTo>
                  <a:close/>
                  <a:moveTo>
                    <a:pt x="158" y="146"/>
                  </a:moveTo>
                  <a:lnTo>
                    <a:pt x="143" y="191"/>
                  </a:lnTo>
                  <a:lnTo>
                    <a:pt x="159" y="191"/>
                  </a:lnTo>
                  <a:lnTo>
                    <a:pt x="175" y="146"/>
                  </a:lnTo>
                  <a:lnTo>
                    <a:pt x="158" y="146"/>
                  </a:lnTo>
                  <a:close/>
                  <a:moveTo>
                    <a:pt x="168" y="118"/>
                  </a:moveTo>
                  <a:lnTo>
                    <a:pt x="185" y="118"/>
                  </a:lnTo>
                  <a:lnTo>
                    <a:pt x="200" y="73"/>
                  </a:lnTo>
                  <a:lnTo>
                    <a:pt x="183" y="73"/>
                  </a:lnTo>
                  <a:lnTo>
                    <a:pt x="168" y="118"/>
                  </a:lnTo>
                  <a:close/>
                  <a:moveTo>
                    <a:pt x="204" y="11"/>
                  </a:moveTo>
                  <a:lnTo>
                    <a:pt x="192" y="50"/>
                  </a:lnTo>
                  <a:lnTo>
                    <a:pt x="208" y="50"/>
                  </a:lnTo>
                  <a:lnTo>
                    <a:pt x="221" y="11"/>
                  </a:lnTo>
                  <a:lnTo>
                    <a:pt x="20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0" name="Freeform 115"/>
            <p:cNvSpPr>
              <a:spLocks noEditPoints="1"/>
            </p:cNvSpPr>
            <p:nvPr/>
          </p:nvSpPr>
          <p:spPr bwMode="auto">
            <a:xfrm>
              <a:off x="11105" y="2381"/>
              <a:ext cx="591" cy="711"/>
            </a:xfrm>
            <a:custGeom>
              <a:avLst/>
              <a:gdLst>
                <a:gd name="T0" fmla="*/ 180 w 200"/>
                <a:gd name="T1" fmla="*/ 10 h 200"/>
                <a:gd name="T2" fmla="*/ 20 w 200"/>
                <a:gd name="T3" fmla="*/ 28 h 200"/>
                <a:gd name="T4" fmla="*/ 10 w 200"/>
                <a:gd name="T5" fmla="*/ 0 h 200"/>
                <a:gd name="T6" fmla="*/ 0 w 200"/>
                <a:gd name="T7" fmla="*/ 200 h 200"/>
                <a:gd name="T8" fmla="*/ 20 w 200"/>
                <a:gd name="T9" fmla="*/ 108 h 200"/>
                <a:gd name="T10" fmla="*/ 180 w 200"/>
                <a:gd name="T11" fmla="*/ 200 h 200"/>
                <a:gd name="T12" fmla="*/ 200 w 200"/>
                <a:gd name="T13" fmla="*/ 10 h 200"/>
                <a:gd name="T14" fmla="*/ 180 w 200"/>
                <a:gd name="T15" fmla="*/ 100 h 200"/>
                <a:gd name="T16" fmla="*/ 20 w 200"/>
                <a:gd name="T17" fmla="*/ 36 h 200"/>
                <a:gd name="T18" fmla="*/ 180 w 200"/>
                <a:gd name="T19" fmla="*/ 100 h 200"/>
                <a:gd name="T20" fmla="*/ 37 w 200"/>
                <a:gd name="T21" fmla="*/ 76 h 200"/>
                <a:gd name="T22" fmla="*/ 44 w 200"/>
                <a:gd name="T23" fmla="*/ 84 h 200"/>
                <a:gd name="T24" fmla="*/ 49 w 200"/>
                <a:gd name="T25" fmla="*/ 65 h 200"/>
                <a:gd name="T26" fmla="*/ 48 w 200"/>
                <a:gd name="T27" fmla="*/ 57 h 200"/>
                <a:gd name="T28" fmla="*/ 56 w 200"/>
                <a:gd name="T29" fmla="*/ 53 h 200"/>
                <a:gd name="T30" fmla="*/ 35 w 200"/>
                <a:gd name="T31" fmla="*/ 61 h 200"/>
                <a:gd name="T32" fmla="*/ 50 w 200"/>
                <a:gd name="T33" fmla="*/ 75 h 200"/>
                <a:gd name="T34" fmla="*/ 68 w 200"/>
                <a:gd name="T35" fmla="*/ 84 h 200"/>
                <a:gd name="T36" fmla="*/ 76 w 200"/>
                <a:gd name="T37" fmla="*/ 58 h 200"/>
                <a:gd name="T38" fmla="*/ 85 w 200"/>
                <a:gd name="T39" fmla="*/ 52 h 200"/>
                <a:gd name="T40" fmla="*/ 60 w 200"/>
                <a:gd name="T41" fmla="*/ 58 h 200"/>
                <a:gd name="T42" fmla="*/ 68 w 200"/>
                <a:gd name="T43" fmla="*/ 84 h 200"/>
                <a:gd name="T44" fmla="*/ 93 w 200"/>
                <a:gd name="T45" fmla="*/ 76 h 200"/>
                <a:gd name="T46" fmla="*/ 104 w 200"/>
                <a:gd name="T47" fmla="*/ 84 h 200"/>
                <a:gd name="T48" fmla="*/ 102 w 200"/>
                <a:gd name="T49" fmla="*/ 52 h 200"/>
                <a:gd name="T50" fmla="*/ 83 w 200"/>
                <a:gd name="T51" fmla="*/ 84 h 200"/>
                <a:gd name="T52" fmla="*/ 96 w 200"/>
                <a:gd name="T53" fmla="*/ 63 h 200"/>
                <a:gd name="T54" fmla="*/ 97 w 200"/>
                <a:gd name="T55" fmla="*/ 57 h 200"/>
                <a:gd name="T56" fmla="*/ 101 w 200"/>
                <a:gd name="T57" fmla="*/ 70 h 200"/>
                <a:gd name="T58" fmla="*/ 96 w 200"/>
                <a:gd name="T59" fmla="*/ 63 h 200"/>
                <a:gd name="T60" fmla="*/ 126 w 200"/>
                <a:gd name="T61" fmla="*/ 71 h 200"/>
                <a:gd name="T62" fmla="*/ 133 w 200"/>
                <a:gd name="T63" fmla="*/ 84 h 200"/>
                <a:gd name="T64" fmla="*/ 138 w 200"/>
                <a:gd name="T65" fmla="*/ 75 h 200"/>
                <a:gd name="T66" fmla="*/ 134 w 200"/>
                <a:gd name="T67" fmla="*/ 69 h 200"/>
                <a:gd name="T68" fmla="*/ 137 w 200"/>
                <a:gd name="T69" fmla="*/ 54 h 200"/>
                <a:gd name="T70" fmla="*/ 117 w 200"/>
                <a:gd name="T71" fmla="*/ 52 h 200"/>
                <a:gd name="T72" fmla="*/ 124 w 200"/>
                <a:gd name="T73" fmla="*/ 84 h 200"/>
                <a:gd name="T74" fmla="*/ 124 w 200"/>
                <a:gd name="T75" fmla="*/ 57 h 200"/>
                <a:gd name="T76" fmla="*/ 132 w 200"/>
                <a:gd name="T77" fmla="*/ 61 h 200"/>
                <a:gd name="T78" fmla="*/ 124 w 200"/>
                <a:gd name="T79" fmla="*/ 66 h 200"/>
                <a:gd name="T80" fmla="*/ 151 w 200"/>
                <a:gd name="T81" fmla="*/ 84 h 200"/>
                <a:gd name="T82" fmla="*/ 159 w 200"/>
                <a:gd name="T83" fmla="*/ 58 h 200"/>
                <a:gd name="T84" fmla="*/ 167 w 200"/>
                <a:gd name="T85" fmla="*/ 52 h 200"/>
                <a:gd name="T86" fmla="*/ 143 w 200"/>
                <a:gd name="T87" fmla="*/ 58 h 200"/>
                <a:gd name="T88" fmla="*/ 151 w 200"/>
                <a:gd name="T89" fmla="*/ 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0">
                  <a:moveTo>
                    <a:pt x="190" y="0"/>
                  </a:moveTo>
                  <a:cubicBezTo>
                    <a:pt x="185" y="0"/>
                    <a:pt x="180" y="5"/>
                    <a:pt x="180" y="10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5"/>
                    <a:pt x="196" y="0"/>
                    <a:pt x="190" y="0"/>
                  </a:cubicBezTo>
                  <a:close/>
                  <a:moveTo>
                    <a:pt x="180" y="100"/>
                  </a:moveTo>
                  <a:cubicBezTo>
                    <a:pt x="20" y="100"/>
                    <a:pt x="20" y="100"/>
                    <a:pt x="20" y="10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0" y="36"/>
                    <a:pt x="180" y="36"/>
                    <a:pt x="180" y="36"/>
                  </a:cubicBezTo>
                  <a:lnTo>
                    <a:pt x="180" y="100"/>
                  </a:lnTo>
                  <a:close/>
                  <a:moveTo>
                    <a:pt x="45" y="78"/>
                  </a:moveTo>
                  <a:cubicBezTo>
                    <a:pt x="42" y="78"/>
                    <a:pt x="38" y="77"/>
                    <a:pt x="37" y="76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41" y="84"/>
                    <a:pt x="44" y="84"/>
                  </a:cubicBezTo>
                  <a:cubicBezTo>
                    <a:pt x="53" y="84"/>
                    <a:pt x="57" y="80"/>
                    <a:pt x="57" y="74"/>
                  </a:cubicBezTo>
                  <a:cubicBezTo>
                    <a:pt x="57" y="70"/>
                    <a:pt x="55" y="67"/>
                    <a:pt x="49" y="65"/>
                  </a:cubicBezTo>
                  <a:cubicBezTo>
                    <a:pt x="45" y="63"/>
                    <a:pt x="43" y="62"/>
                    <a:pt x="43" y="60"/>
                  </a:cubicBezTo>
                  <a:cubicBezTo>
                    <a:pt x="43" y="59"/>
                    <a:pt x="44" y="57"/>
                    <a:pt x="48" y="57"/>
                  </a:cubicBezTo>
                  <a:cubicBezTo>
                    <a:pt x="51" y="57"/>
                    <a:pt x="53" y="58"/>
                    <a:pt x="54" y="59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4" y="52"/>
                    <a:pt x="51" y="51"/>
                    <a:pt x="48" y="51"/>
                  </a:cubicBezTo>
                  <a:cubicBezTo>
                    <a:pt x="40" y="51"/>
                    <a:pt x="35" y="55"/>
                    <a:pt x="35" y="61"/>
                  </a:cubicBezTo>
                  <a:cubicBezTo>
                    <a:pt x="35" y="65"/>
                    <a:pt x="39" y="68"/>
                    <a:pt x="44" y="70"/>
                  </a:cubicBezTo>
                  <a:cubicBezTo>
                    <a:pt x="48" y="72"/>
                    <a:pt x="50" y="73"/>
                    <a:pt x="50" y="75"/>
                  </a:cubicBezTo>
                  <a:cubicBezTo>
                    <a:pt x="50" y="77"/>
                    <a:pt x="48" y="78"/>
                    <a:pt x="45" y="78"/>
                  </a:cubicBezTo>
                  <a:close/>
                  <a:moveTo>
                    <a:pt x="68" y="84"/>
                  </a:moveTo>
                  <a:cubicBezTo>
                    <a:pt x="76" y="84"/>
                    <a:pt x="76" y="84"/>
                    <a:pt x="76" y="84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68" y="84"/>
                  </a:lnTo>
                  <a:close/>
                  <a:moveTo>
                    <a:pt x="90" y="84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83" y="84"/>
                    <a:pt x="83" y="84"/>
                    <a:pt x="83" y="84"/>
                  </a:cubicBezTo>
                  <a:lnTo>
                    <a:pt x="90" y="84"/>
                  </a:lnTo>
                  <a:close/>
                  <a:moveTo>
                    <a:pt x="96" y="63"/>
                  </a:moveTo>
                  <a:cubicBezTo>
                    <a:pt x="96" y="61"/>
                    <a:pt x="97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9"/>
                    <a:pt x="98" y="61"/>
                    <a:pt x="99" y="63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4" y="70"/>
                    <a:pt x="94" y="70"/>
                    <a:pt x="94" y="70"/>
                  </a:cubicBezTo>
                  <a:lnTo>
                    <a:pt x="96" y="63"/>
                  </a:lnTo>
                  <a:close/>
                  <a:moveTo>
                    <a:pt x="124" y="71"/>
                  </a:moveTo>
                  <a:cubicBezTo>
                    <a:pt x="126" y="71"/>
                    <a:pt x="126" y="71"/>
                    <a:pt x="126" y="71"/>
                  </a:cubicBezTo>
                  <a:cubicBezTo>
                    <a:pt x="129" y="71"/>
                    <a:pt x="130" y="72"/>
                    <a:pt x="131" y="76"/>
                  </a:cubicBezTo>
                  <a:cubicBezTo>
                    <a:pt x="132" y="80"/>
                    <a:pt x="133" y="83"/>
                    <a:pt x="133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0" y="83"/>
                    <a:pt x="139" y="78"/>
                    <a:pt x="138" y="75"/>
                  </a:cubicBezTo>
                  <a:cubicBezTo>
                    <a:pt x="138" y="72"/>
                    <a:pt x="136" y="70"/>
                    <a:pt x="134" y="69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7" y="68"/>
                    <a:pt x="140" y="65"/>
                    <a:pt x="140" y="61"/>
                  </a:cubicBezTo>
                  <a:cubicBezTo>
                    <a:pt x="140" y="58"/>
                    <a:pt x="139" y="55"/>
                    <a:pt x="137" y="54"/>
                  </a:cubicBezTo>
                  <a:cubicBezTo>
                    <a:pt x="134" y="52"/>
                    <a:pt x="131" y="51"/>
                    <a:pt x="126" y="51"/>
                  </a:cubicBezTo>
                  <a:cubicBezTo>
                    <a:pt x="122" y="51"/>
                    <a:pt x="119" y="52"/>
                    <a:pt x="117" y="52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24" y="84"/>
                    <a:pt x="124" y="84"/>
                    <a:pt x="124" y="84"/>
                  </a:cubicBezTo>
                  <a:lnTo>
                    <a:pt x="124" y="71"/>
                  </a:lnTo>
                  <a:close/>
                  <a:moveTo>
                    <a:pt x="124" y="57"/>
                  </a:moveTo>
                  <a:cubicBezTo>
                    <a:pt x="124" y="57"/>
                    <a:pt x="125" y="57"/>
                    <a:pt x="127" y="57"/>
                  </a:cubicBezTo>
                  <a:cubicBezTo>
                    <a:pt x="130" y="57"/>
                    <a:pt x="132" y="58"/>
                    <a:pt x="132" y="61"/>
                  </a:cubicBezTo>
                  <a:cubicBezTo>
                    <a:pt x="132" y="64"/>
                    <a:pt x="130" y="66"/>
                    <a:pt x="127" y="66"/>
                  </a:cubicBezTo>
                  <a:cubicBezTo>
                    <a:pt x="124" y="66"/>
                    <a:pt x="124" y="66"/>
                    <a:pt x="124" y="66"/>
                  </a:cubicBezTo>
                  <a:lnTo>
                    <a:pt x="124" y="57"/>
                  </a:lnTo>
                  <a:close/>
                  <a:moveTo>
                    <a:pt x="151" y="84"/>
                  </a:moveTo>
                  <a:cubicBezTo>
                    <a:pt x="159" y="84"/>
                    <a:pt x="159" y="84"/>
                    <a:pt x="159" y="84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51" y="58"/>
                    <a:pt x="151" y="58"/>
                    <a:pt x="151" y="58"/>
                  </a:cubicBezTo>
                  <a:lnTo>
                    <a:pt x="15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1" name="Freeform 116"/>
            <p:cNvSpPr>
              <a:spLocks noEditPoints="1"/>
            </p:cNvSpPr>
            <p:nvPr/>
          </p:nvSpPr>
          <p:spPr bwMode="auto">
            <a:xfrm>
              <a:off x="12322" y="2487"/>
              <a:ext cx="589" cy="502"/>
            </a:xfrm>
            <a:custGeom>
              <a:avLst/>
              <a:gdLst>
                <a:gd name="T0" fmla="*/ 190 w 199"/>
                <a:gd name="T1" fmla="*/ 140 h 141"/>
                <a:gd name="T2" fmla="*/ 187 w 199"/>
                <a:gd name="T3" fmla="*/ 140 h 141"/>
                <a:gd name="T4" fmla="*/ 187 w 199"/>
                <a:gd name="T5" fmla="*/ 141 h 141"/>
                <a:gd name="T6" fmla="*/ 7 w 199"/>
                <a:gd name="T7" fmla="*/ 141 h 141"/>
                <a:gd name="T8" fmla="*/ 7 w 199"/>
                <a:gd name="T9" fmla="*/ 136 h 141"/>
                <a:gd name="T10" fmla="*/ 0 w 199"/>
                <a:gd name="T11" fmla="*/ 99 h 141"/>
                <a:gd name="T12" fmla="*/ 99 w 199"/>
                <a:gd name="T13" fmla="*/ 0 h 141"/>
                <a:gd name="T14" fmla="*/ 199 w 199"/>
                <a:gd name="T15" fmla="*/ 99 h 141"/>
                <a:gd name="T16" fmla="*/ 190 w 199"/>
                <a:gd name="T17" fmla="*/ 140 h 141"/>
                <a:gd name="T18" fmla="*/ 99 w 199"/>
                <a:gd name="T19" fmla="*/ 14 h 141"/>
                <a:gd name="T20" fmla="*/ 15 w 199"/>
                <a:gd name="T21" fmla="*/ 99 h 141"/>
                <a:gd name="T22" fmla="*/ 19 w 199"/>
                <a:gd name="T23" fmla="*/ 125 h 141"/>
                <a:gd name="T24" fmla="*/ 180 w 199"/>
                <a:gd name="T25" fmla="*/ 125 h 141"/>
                <a:gd name="T26" fmla="*/ 184 w 199"/>
                <a:gd name="T27" fmla="*/ 99 h 141"/>
                <a:gd name="T28" fmla="*/ 99 w 199"/>
                <a:gd name="T29" fmla="*/ 14 h 141"/>
                <a:gd name="T30" fmla="*/ 155 w 199"/>
                <a:gd name="T31" fmla="*/ 93 h 141"/>
                <a:gd name="T32" fmla="*/ 175 w 199"/>
                <a:gd name="T33" fmla="*/ 93 h 141"/>
                <a:gd name="T34" fmla="*/ 175 w 199"/>
                <a:gd name="T35" fmla="*/ 105 h 141"/>
                <a:gd name="T36" fmla="*/ 155 w 199"/>
                <a:gd name="T37" fmla="*/ 105 h 141"/>
                <a:gd name="T38" fmla="*/ 155 w 199"/>
                <a:gd name="T39" fmla="*/ 93 h 141"/>
                <a:gd name="T40" fmla="*/ 142 w 199"/>
                <a:gd name="T41" fmla="*/ 67 h 141"/>
                <a:gd name="T42" fmla="*/ 158 w 199"/>
                <a:gd name="T43" fmla="*/ 56 h 141"/>
                <a:gd name="T44" fmla="*/ 165 w 199"/>
                <a:gd name="T45" fmla="*/ 66 h 141"/>
                <a:gd name="T46" fmla="*/ 148 w 199"/>
                <a:gd name="T47" fmla="*/ 77 h 141"/>
                <a:gd name="T48" fmla="*/ 142 w 199"/>
                <a:gd name="T49" fmla="*/ 67 h 141"/>
                <a:gd name="T50" fmla="*/ 91 w 199"/>
                <a:gd name="T51" fmla="*/ 94 h 141"/>
                <a:gd name="T52" fmla="*/ 150 w 199"/>
                <a:gd name="T53" fmla="*/ 46 h 141"/>
                <a:gd name="T54" fmla="*/ 101 w 199"/>
                <a:gd name="T55" fmla="*/ 105 h 141"/>
                <a:gd name="T56" fmla="*/ 91 w 199"/>
                <a:gd name="T57" fmla="*/ 94 h 141"/>
                <a:gd name="T58" fmla="*/ 119 w 199"/>
                <a:gd name="T59" fmla="*/ 47 h 141"/>
                <a:gd name="T60" fmla="*/ 130 w 199"/>
                <a:gd name="T61" fmla="*/ 31 h 141"/>
                <a:gd name="T62" fmla="*/ 140 w 199"/>
                <a:gd name="T63" fmla="*/ 38 h 141"/>
                <a:gd name="T64" fmla="*/ 129 w 199"/>
                <a:gd name="T65" fmla="*/ 54 h 141"/>
                <a:gd name="T66" fmla="*/ 119 w 199"/>
                <a:gd name="T67" fmla="*/ 47 h 141"/>
                <a:gd name="T68" fmla="*/ 91 w 199"/>
                <a:gd name="T69" fmla="*/ 25 h 141"/>
                <a:gd name="T70" fmla="*/ 103 w 199"/>
                <a:gd name="T71" fmla="*/ 25 h 141"/>
                <a:gd name="T72" fmla="*/ 103 w 199"/>
                <a:gd name="T73" fmla="*/ 45 h 141"/>
                <a:gd name="T74" fmla="*/ 91 w 199"/>
                <a:gd name="T75" fmla="*/ 45 h 141"/>
                <a:gd name="T76" fmla="*/ 91 w 199"/>
                <a:gd name="T77" fmla="*/ 25 h 141"/>
                <a:gd name="T78" fmla="*/ 102 w 199"/>
                <a:gd name="T79" fmla="*/ 81 h 141"/>
                <a:gd name="T80" fmla="*/ 84 w 199"/>
                <a:gd name="T81" fmla="*/ 95 h 141"/>
                <a:gd name="T82" fmla="*/ 102 w 199"/>
                <a:gd name="T83" fmla="*/ 112 h 141"/>
                <a:gd name="T84" fmla="*/ 116 w 199"/>
                <a:gd name="T85" fmla="*/ 93 h 141"/>
                <a:gd name="T86" fmla="*/ 116 w 199"/>
                <a:gd name="T87" fmla="*/ 98 h 141"/>
                <a:gd name="T88" fmla="*/ 98 w 199"/>
                <a:gd name="T89" fmla="*/ 117 h 141"/>
                <a:gd name="T90" fmla="*/ 80 w 199"/>
                <a:gd name="T91" fmla="*/ 98 h 141"/>
                <a:gd name="T92" fmla="*/ 98 w 199"/>
                <a:gd name="T93" fmla="*/ 80 h 141"/>
                <a:gd name="T94" fmla="*/ 102 w 199"/>
                <a:gd name="T95" fmla="*/ 81 h 141"/>
                <a:gd name="T96" fmla="*/ 55 w 199"/>
                <a:gd name="T97" fmla="*/ 38 h 141"/>
                <a:gd name="T98" fmla="*/ 65 w 199"/>
                <a:gd name="T99" fmla="*/ 31 h 141"/>
                <a:gd name="T100" fmla="*/ 76 w 199"/>
                <a:gd name="T101" fmla="*/ 47 h 141"/>
                <a:gd name="T102" fmla="*/ 66 w 199"/>
                <a:gd name="T103" fmla="*/ 54 h 141"/>
                <a:gd name="T104" fmla="*/ 55 w 199"/>
                <a:gd name="T105" fmla="*/ 38 h 141"/>
                <a:gd name="T106" fmla="*/ 50 w 199"/>
                <a:gd name="T107" fmla="*/ 77 h 141"/>
                <a:gd name="T108" fmla="*/ 34 w 199"/>
                <a:gd name="T109" fmla="*/ 66 h 141"/>
                <a:gd name="T110" fmla="*/ 40 w 199"/>
                <a:gd name="T111" fmla="*/ 56 h 141"/>
                <a:gd name="T112" fmla="*/ 57 w 199"/>
                <a:gd name="T113" fmla="*/ 67 h 141"/>
                <a:gd name="T114" fmla="*/ 50 w 199"/>
                <a:gd name="T115" fmla="*/ 77 h 141"/>
                <a:gd name="T116" fmla="*/ 43 w 199"/>
                <a:gd name="T117" fmla="*/ 105 h 141"/>
                <a:gd name="T118" fmla="*/ 23 w 199"/>
                <a:gd name="T119" fmla="*/ 105 h 141"/>
                <a:gd name="T120" fmla="*/ 23 w 199"/>
                <a:gd name="T121" fmla="*/ 93 h 141"/>
                <a:gd name="T122" fmla="*/ 43 w 199"/>
                <a:gd name="T123" fmla="*/ 93 h 141"/>
                <a:gd name="T124" fmla="*/ 43 w 199"/>
                <a:gd name="T125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9" h="141">
                  <a:moveTo>
                    <a:pt x="190" y="140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7" y="141"/>
                    <a:pt x="187" y="141"/>
                    <a:pt x="18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24"/>
                    <a:pt x="0" y="112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9" y="44"/>
                    <a:pt x="199" y="99"/>
                  </a:cubicBezTo>
                  <a:cubicBezTo>
                    <a:pt x="199" y="114"/>
                    <a:pt x="195" y="128"/>
                    <a:pt x="190" y="140"/>
                  </a:cubicBezTo>
                  <a:close/>
                  <a:moveTo>
                    <a:pt x="99" y="14"/>
                  </a:moveTo>
                  <a:cubicBezTo>
                    <a:pt x="53" y="14"/>
                    <a:pt x="15" y="52"/>
                    <a:pt x="15" y="99"/>
                  </a:cubicBezTo>
                  <a:cubicBezTo>
                    <a:pt x="15" y="108"/>
                    <a:pt x="16" y="117"/>
                    <a:pt x="19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3" y="117"/>
                    <a:pt x="184" y="108"/>
                    <a:pt x="184" y="99"/>
                  </a:cubicBezTo>
                  <a:cubicBezTo>
                    <a:pt x="184" y="52"/>
                    <a:pt x="146" y="14"/>
                    <a:pt x="99" y="14"/>
                  </a:cubicBezTo>
                  <a:close/>
                  <a:moveTo>
                    <a:pt x="155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55" y="105"/>
                    <a:pt x="155" y="105"/>
                    <a:pt x="155" y="105"/>
                  </a:cubicBezTo>
                  <a:lnTo>
                    <a:pt x="155" y="93"/>
                  </a:lnTo>
                  <a:close/>
                  <a:moveTo>
                    <a:pt x="142" y="67"/>
                  </a:moveTo>
                  <a:cubicBezTo>
                    <a:pt x="158" y="56"/>
                    <a:pt x="158" y="56"/>
                    <a:pt x="158" y="5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48" y="77"/>
                    <a:pt x="148" y="77"/>
                    <a:pt x="148" y="77"/>
                  </a:cubicBezTo>
                  <a:lnTo>
                    <a:pt x="142" y="67"/>
                  </a:lnTo>
                  <a:close/>
                  <a:moveTo>
                    <a:pt x="91" y="94"/>
                  </a:moveTo>
                  <a:cubicBezTo>
                    <a:pt x="150" y="46"/>
                    <a:pt x="150" y="46"/>
                    <a:pt x="150" y="46"/>
                  </a:cubicBezTo>
                  <a:cubicBezTo>
                    <a:pt x="101" y="105"/>
                    <a:pt x="101" y="105"/>
                    <a:pt x="101" y="105"/>
                  </a:cubicBezTo>
                  <a:lnTo>
                    <a:pt x="91" y="94"/>
                  </a:lnTo>
                  <a:close/>
                  <a:moveTo>
                    <a:pt x="119" y="47"/>
                  </a:moveTo>
                  <a:cubicBezTo>
                    <a:pt x="130" y="31"/>
                    <a:pt x="130" y="31"/>
                    <a:pt x="130" y="3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19" y="47"/>
                  </a:lnTo>
                  <a:close/>
                  <a:moveTo>
                    <a:pt x="91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91" y="45"/>
                    <a:pt x="91" y="45"/>
                    <a:pt x="91" y="45"/>
                  </a:cubicBezTo>
                  <a:lnTo>
                    <a:pt x="91" y="25"/>
                  </a:lnTo>
                  <a:close/>
                  <a:moveTo>
                    <a:pt x="102" y="81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6" y="95"/>
                    <a:pt x="116" y="97"/>
                    <a:pt x="116" y="98"/>
                  </a:cubicBezTo>
                  <a:cubicBezTo>
                    <a:pt x="116" y="108"/>
                    <a:pt x="108" y="117"/>
                    <a:pt x="98" y="117"/>
                  </a:cubicBezTo>
                  <a:cubicBezTo>
                    <a:pt x="88" y="117"/>
                    <a:pt x="80" y="108"/>
                    <a:pt x="80" y="98"/>
                  </a:cubicBezTo>
                  <a:cubicBezTo>
                    <a:pt x="80" y="88"/>
                    <a:pt x="88" y="80"/>
                    <a:pt x="98" y="80"/>
                  </a:cubicBezTo>
                  <a:cubicBezTo>
                    <a:pt x="100" y="80"/>
                    <a:pt x="101" y="80"/>
                    <a:pt x="102" y="81"/>
                  </a:cubicBezTo>
                  <a:close/>
                  <a:moveTo>
                    <a:pt x="55" y="38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66" y="54"/>
                    <a:pt x="66" y="54"/>
                    <a:pt x="66" y="54"/>
                  </a:cubicBezTo>
                  <a:lnTo>
                    <a:pt x="55" y="38"/>
                  </a:lnTo>
                  <a:close/>
                  <a:moveTo>
                    <a:pt x="50" y="77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57" y="67"/>
                    <a:pt x="57" y="67"/>
                    <a:pt x="57" y="67"/>
                  </a:cubicBezTo>
                  <a:lnTo>
                    <a:pt x="50" y="77"/>
                  </a:lnTo>
                  <a:close/>
                  <a:moveTo>
                    <a:pt x="43" y="105"/>
                  </a:moveTo>
                  <a:cubicBezTo>
                    <a:pt x="23" y="105"/>
                    <a:pt x="23" y="105"/>
                    <a:pt x="23" y="10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43" y="93"/>
                    <a:pt x="43" y="93"/>
                    <a:pt x="43" y="93"/>
                  </a:cubicBezTo>
                  <a:lnTo>
                    <a:pt x="43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2" name="Freeform 117"/>
            <p:cNvSpPr>
              <a:spLocks noEditPoints="1"/>
            </p:cNvSpPr>
            <p:nvPr/>
          </p:nvSpPr>
          <p:spPr bwMode="auto">
            <a:xfrm>
              <a:off x="13682" y="2386"/>
              <a:ext cx="262" cy="706"/>
            </a:xfrm>
            <a:custGeom>
              <a:avLst/>
              <a:gdLst>
                <a:gd name="T0" fmla="*/ 0 w 88"/>
                <a:gd name="T1" fmla="*/ 175 h 199"/>
                <a:gd name="T2" fmla="*/ 0 w 88"/>
                <a:gd name="T3" fmla="*/ 27 h 199"/>
                <a:gd name="T4" fmla="*/ 88 w 88"/>
                <a:gd name="T5" fmla="*/ 27 h 199"/>
                <a:gd name="T6" fmla="*/ 88 w 88"/>
                <a:gd name="T7" fmla="*/ 175 h 199"/>
                <a:gd name="T8" fmla="*/ 0 w 88"/>
                <a:gd name="T9" fmla="*/ 175 h 199"/>
                <a:gd name="T10" fmla="*/ 44 w 88"/>
                <a:gd name="T11" fmla="*/ 33 h 199"/>
                <a:gd name="T12" fmla="*/ 24 w 88"/>
                <a:gd name="T13" fmla="*/ 53 h 199"/>
                <a:gd name="T14" fmla="*/ 44 w 88"/>
                <a:gd name="T15" fmla="*/ 73 h 199"/>
                <a:gd name="T16" fmla="*/ 65 w 88"/>
                <a:gd name="T17" fmla="*/ 53 h 199"/>
                <a:gd name="T18" fmla="*/ 44 w 88"/>
                <a:gd name="T19" fmla="*/ 33 h 199"/>
                <a:gd name="T20" fmla="*/ 44 w 88"/>
                <a:gd name="T21" fmla="*/ 81 h 199"/>
                <a:gd name="T22" fmla="*/ 24 w 88"/>
                <a:gd name="T23" fmla="*/ 101 h 199"/>
                <a:gd name="T24" fmla="*/ 44 w 88"/>
                <a:gd name="T25" fmla="*/ 121 h 199"/>
                <a:gd name="T26" fmla="*/ 65 w 88"/>
                <a:gd name="T27" fmla="*/ 101 h 199"/>
                <a:gd name="T28" fmla="*/ 44 w 88"/>
                <a:gd name="T29" fmla="*/ 81 h 199"/>
                <a:gd name="T30" fmla="*/ 44 w 88"/>
                <a:gd name="T31" fmla="*/ 129 h 199"/>
                <a:gd name="T32" fmla="*/ 24 w 88"/>
                <a:gd name="T33" fmla="*/ 149 h 199"/>
                <a:gd name="T34" fmla="*/ 44 w 88"/>
                <a:gd name="T35" fmla="*/ 169 h 199"/>
                <a:gd name="T36" fmla="*/ 65 w 88"/>
                <a:gd name="T37" fmla="*/ 149 h 199"/>
                <a:gd name="T38" fmla="*/ 44 w 88"/>
                <a:gd name="T39" fmla="*/ 129 h 199"/>
                <a:gd name="T40" fmla="*/ 44 w 88"/>
                <a:gd name="T41" fmla="*/ 162 h 199"/>
                <a:gd name="T42" fmla="*/ 31 w 88"/>
                <a:gd name="T43" fmla="*/ 150 h 199"/>
                <a:gd name="T44" fmla="*/ 44 w 88"/>
                <a:gd name="T45" fmla="*/ 137 h 199"/>
                <a:gd name="T46" fmla="*/ 57 w 88"/>
                <a:gd name="T47" fmla="*/ 150 h 199"/>
                <a:gd name="T48" fmla="*/ 44 w 88"/>
                <a:gd name="T49" fmla="*/ 162 h 199"/>
                <a:gd name="T50" fmla="*/ 44 w 88"/>
                <a:gd name="T51" fmla="*/ 114 h 199"/>
                <a:gd name="T52" fmla="*/ 31 w 88"/>
                <a:gd name="T53" fmla="*/ 102 h 199"/>
                <a:gd name="T54" fmla="*/ 44 w 88"/>
                <a:gd name="T55" fmla="*/ 89 h 199"/>
                <a:gd name="T56" fmla="*/ 57 w 88"/>
                <a:gd name="T57" fmla="*/ 102 h 199"/>
                <a:gd name="T58" fmla="*/ 44 w 88"/>
                <a:gd name="T59" fmla="*/ 114 h 199"/>
                <a:gd name="T60" fmla="*/ 44 w 88"/>
                <a:gd name="T61" fmla="*/ 66 h 199"/>
                <a:gd name="T62" fmla="*/ 31 w 88"/>
                <a:gd name="T63" fmla="*/ 54 h 199"/>
                <a:gd name="T64" fmla="*/ 44 w 88"/>
                <a:gd name="T65" fmla="*/ 41 h 199"/>
                <a:gd name="T66" fmla="*/ 57 w 88"/>
                <a:gd name="T67" fmla="*/ 54 h 199"/>
                <a:gd name="T68" fmla="*/ 44 w 88"/>
                <a:gd name="T69" fmla="*/ 66 h 199"/>
                <a:gd name="T70" fmla="*/ 45 w 88"/>
                <a:gd name="T71" fmla="*/ 0 h 199"/>
                <a:gd name="T72" fmla="*/ 78 w 88"/>
                <a:gd name="T73" fmla="*/ 23 h 199"/>
                <a:gd name="T74" fmla="*/ 13 w 88"/>
                <a:gd name="T75" fmla="*/ 23 h 199"/>
                <a:gd name="T76" fmla="*/ 45 w 88"/>
                <a:gd name="T77" fmla="*/ 0 h 199"/>
                <a:gd name="T78" fmla="*/ 68 w 88"/>
                <a:gd name="T79" fmla="*/ 187 h 199"/>
                <a:gd name="T80" fmla="*/ 48 w 88"/>
                <a:gd name="T81" fmla="*/ 187 h 199"/>
                <a:gd name="T82" fmla="*/ 48 w 88"/>
                <a:gd name="T83" fmla="*/ 199 h 199"/>
                <a:gd name="T84" fmla="*/ 40 w 88"/>
                <a:gd name="T85" fmla="*/ 199 h 199"/>
                <a:gd name="T86" fmla="*/ 40 w 88"/>
                <a:gd name="T87" fmla="*/ 187 h 199"/>
                <a:gd name="T88" fmla="*/ 20 w 88"/>
                <a:gd name="T89" fmla="*/ 187 h 199"/>
                <a:gd name="T90" fmla="*/ 20 w 88"/>
                <a:gd name="T91" fmla="*/ 179 h 199"/>
                <a:gd name="T92" fmla="*/ 68 w 88"/>
                <a:gd name="T93" fmla="*/ 179 h 199"/>
                <a:gd name="T94" fmla="*/ 68 w 88"/>
                <a:gd name="T95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99">
                  <a:moveTo>
                    <a:pt x="0" y="17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175"/>
                    <a:pt x="88" y="175"/>
                    <a:pt x="88" y="175"/>
                  </a:cubicBezTo>
                  <a:lnTo>
                    <a:pt x="0" y="175"/>
                  </a:lnTo>
                  <a:close/>
                  <a:moveTo>
                    <a:pt x="44" y="33"/>
                  </a:moveTo>
                  <a:cubicBezTo>
                    <a:pt x="33" y="33"/>
                    <a:pt x="24" y="42"/>
                    <a:pt x="24" y="53"/>
                  </a:cubicBezTo>
                  <a:cubicBezTo>
                    <a:pt x="24" y="64"/>
                    <a:pt x="33" y="73"/>
                    <a:pt x="44" y="73"/>
                  </a:cubicBezTo>
                  <a:cubicBezTo>
                    <a:pt x="56" y="73"/>
                    <a:pt x="65" y="64"/>
                    <a:pt x="65" y="53"/>
                  </a:cubicBezTo>
                  <a:cubicBezTo>
                    <a:pt x="65" y="42"/>
                    <a:pt x="56" y="33"/>
                    <a:pt x="44" y="33"/>
                  </a:cubicBezTo>
                  <a:close/>
                  <a:moveTo>
                    <a:pt x="44" y="81"/>
                  </a:moveTo>
                  <a:cubicBezTo>
                    <a:pt x="33" y="81"/>
                    <a:pt x="24" y="90"/>
                    <a:pt x="24" y="101"/>
                  </a:cubicBezTo>
                  <a:cubicBezTo>
                    <a:pt x="24" y="112"/>
                    <a:pt x="33" y="121"/>
                    <a:pt x="44" y="121"/>
                  </a:cubicBezTo>
                  <a:cubicBezTo>
                    <a:pt x="56" y="121"/>
                    <a:pt x="65" y="112"/>
                    <a:pt x="65" y="101"/>
                  </a:cubicBezTo>
                  <a:cubicBezTo>
                    <a:pt x="65" y="90"/>
                    <a:pt x="56" y="81"/>
                    <a:pt x="44" y="81"/>
                  </a:cubicBezTo>
                  <a:close/>
                  <a:moveTo>
                    <a:pt x="44" y="129"/>
                  </a:moveTo>
                  <a:cubicBezTo>
                    <a:pt x="33" y="129"/>
                    <a:pt x="24" y="138"/>
                    <a:pt x="24" y="149"/>
                  </a:cubicBezTo>
                  <a:cubicBezTo>
                    <a:pt x="24" y="160"/>
                    <a:pt x="33" y="169"/>
                    <a:pt x="44" y="169"/>
                  </a:cubicBezTo>
                  <a:cubicBezTo>
                    <a:pt x="56" y="169"/>
                    <a:pt x="65" y="160"/>
                    <a:pt x="65" y="149"/>
                  </a:cubicBezTo>
                  <a:cubicBezTo>
                    <a:pt x="65" y="138"/>
                    <a:pt x="56" y="129"/>
                    <a:pt x="44" y="129"/>
                  </a:cubicBezTo>
                  <a:close/>
                  <a:moveTo>
                    <a:pt x="44" y="162"/>
                  </a:moveTo>
                  <a:cubicBezTo>
                    <a:pt x="37" y="162"/>
                    <a:pt x="31" y="157"/>
                    <a:pt x="31" y="150"/>
                  </a:cubicBezTo>
                  <a:cubicBezTo>
                    <a:pt x="31" y="143"/>
                    <a:pt x="37" y="137"/>
                    <a:pt x="44" y="137"/>
                  </a:cubicBezTo>
                  <a:cubicBezTo>
                    <a:pt x="51" y="137"/>
                    <a:pt x="57" y="143"/>
                    <a:pt x="57" y="150"/>
                  </a:cubicBezTo>
                  <a:cubicBezTo>
                    <a:pt x="57" y="157"/>
                    <a:pt x="51" y="162"/>
                    <a:pt x="44" y="162"/>
                  </a:cubicBezTo>
                  <a:close/>
                  <a:moveTo>
                    <a:pt x="44" y="114"/>
                  </a:moveTo>
                  <a:cubicBezTo>
                    <a:pt x="37" y="114"/>
                    <a:pt x="31" y="109"/>
                    <a:pt x="31" y="102"/>
                  </a:cubicBezTo>
                  <a:cubicBezTo>
                    <a:pt x="31" y="95"/>
                    <a:pt x="37" y="89"/>
                    <a:pt x="44" y="89"/>
                  </a:cubicBezTo>
                  <a:cubicBezTo>
                    <a:pt x="51" y="89"/>
                    <a:pt x="57" y="95"/>
                    <a:pt x="57" y="102"/>
                  </a:cubicBezTo>
                  <a:cubicBezTo>
                    <a:pt x="57" y="109"/>
                    <a:pt x="51" y="114"/>
                    <a:pt x="44" y="114"/>
                  </a:cubicBezTo>
                  <a:close/>
                  <a:moveTo>
                    <a:pt x="44" y="66"/>
                  </a:moveTo>
                  <a:cubicBezTo>
                    <a:pt x="37" y="66"/>
                    <a:pt x="31" y="61"/>
                    <a:pt x="31" y="54"/>
                  </a:cubicBezTo>
                  <a:cubicBezTo>
                    <a:pt x="31" y="47"/>
                    <a:pt x="37" y="41"/>
                    <a:pt x="44" y="41"/>
                  </a:cubicBezTo>
                  <a:cubicBezTo>
                    <a:pt x="51" y="41"/>
                    <a:pt x="57" y="47"/>
                    <a:pt x="57" y="54"/>
                  </a:cubicBezTo>
                  <a:cubicBezTo>
                    <a:pt x="57" y="61"/>
                    <a:pt x="51" y="66"/>
                    <a:pt x="44" y="66"/>
                  </a:cubicBezTo>
                  <a:close/>
                  <a:moveTo>
                    <a:pt x="45" y="0"/>
                  </a:moveTo>
                  <a:cubicBezTo>
                    <a:pt x="61" y="0"/>
                    <a:pt x="73" y="9"/>
                    <a:pt x="78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9"/>
                    <a:pt x="30" y="0"/>
                    <a:pt x="45" y="0"/>
                  </a:cubicBezTo>
                  <a:close/>
                  <a:moveTo>
                    <a:pt x="68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0" y="199"/>
                    <a:pt x="40" y="199"/>
                    <a:pt x="40" y="199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68" y="179"/>
                    <a:pt x="68" y="179"/>
                    <a:pt x="68" y="179"/>
                  </a:cubicBezTo>
                  <a:lnTo>
                    <a:pt x="68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3" name="Freeform 142"/>
            <p:cNvSpPr>
              <a:spLocks noEditPoints="1"/>
            </p:cNvSpPr>
            <p:nvPr/>
          </p:nvSpPr>
          <p:spPr bwMode="auto">
            <a:xfrm>
              <a:off x="1535" y="2388"/>
              <a:ext cx="427" cy="711"/>
            </a:xfrm>
            <a:custGeom>
              <a:avLst/>
              <a:gdLst>
                <a:gd name="T0" fmla="*/ 140 w 144"/>
                <a:gd name="T1" fmla="*/ 184 h 200"/>
                <a:gd name="T2" fmla="*/ 144 w 144"/>
                <a:gd name="T3" fmla="*/ 188 h 200"/>
                <a:gd name="T4" fmla="*/ 144 w 144"/>
                <a:gd name="T5" fmla="*/ 200 h 200"/>
                <a:gd name="T6" fmla="*/ 0 w 144"/>
                <a:gd name="T7" fmla="*/ 200 h 200"/>
                <a:gd name="T8" fmla="*/ 0 w 144"/>
                <a:gd name="T9" fmla="*/ 188 h 200"/>
                <a:gd name="T10" fmla="*/ 4 w 144"/>
                <a:gd name="T11" fmla="*/ 184 h 200"/>
                <a:gd name="T12" fmla="*/ 16 w 144"/>
                <a:gd name="T13" fmla="*/ 184 h 200"/>
                <a:gd name="T14" fmla="*/ 49 w 144"/>
                <a:gd name="T15" fmla="*/ 100 h 200"/>
                <a:gd name="T16" fmla="*/ 16 w 144"/>
                <a:gd name="T17" fmla="*/ 16 h 200"/>
                <a:gd name="T18" fmla="*/ 4 w 144"/>
                <a:gd name="T19" fmla="*/ 16 h 200"/>
                <a:gd name="T20" fmla="*/ 0 w 144"/>
                <a:gd name="T21" fmla="*/ 12 h 200"/>
                <a:gd name="T22" fmla="*/ 0 w 144"/>
                <a:gd name="T23" fmla="*/ 0 h 200"/>
                <a:gd name="T24" fmla="*/ 144 w 144"/>
                <a:gd name="T25" fmla="*/ 0 h 200"/>
                <a:gd name="T26" fmla="*/ 144 w 144"/>
                <a:gd name="T27" fmla="*/ 12 h 200"/>
                <a:gd name="T28" fmla="*/ 140 w 144"/>
                <a:gd name="T29" fmla="*/ 16 h 200"/>
                <a:gd name="T30" fmla="*/ 126 w 144"/>
                <a:gd name="T31" fmla="*/ 16 h 200"/>
                <a:gd name="T32" fmla="*/ 93 w 144"/>
                <a:gd name="T33" fmla="*/ 100 h 200"/>
                <a:gd name="T34" fmla="*/ 126 w 144"/>
                <a:gd name="T35" fmla="*/ 184 h 200"/>
                <a:gd name="T36" fmla="*/ 140 w 144"/>
                <a:gd name="T37" fmla="*/ 184 h 200"/>
                <a:gd name="T38" fmla="*/ 83 w 144"/>
                <a:gd name="T39" fmla="*/ 100 h 200"/>
                <a:gd name="T40" fmla="*/ 116 w 144"/>
                <a:gd name="T41" fmla="*/ 16 h 200"/>
                <a:gd name="T42" fmla="*/ 26 w 144"/>
                <a:gd name="T43" fmla="*/ 16 h 200"/>
                <a:gd name="T44" fmla="*/ 60 w 144"/>
                <a:gd name="T45" fmla="*/ 100 h 200"/>
                <a:gd name="T46" fmla="*/ 27 w 144"/>
                <a:gd name="T47" fmla="*/ 184 h 200"/>
                <a:gd name="T48" fmla="*/ 32 w 144"/>
                <a:gd name="T49" fmla="*/ 184 h 200"/>
                <a:gd name="T50" fmla="*/ 46 w 144"/>
                <a:gd name="T51" fmla="*/ 171 h 200"/>
                <a:gd name="T52" fmla="*/ 55 w 144"/>
                <a:gd name="T53" fmla="*/ 166 h 200"/>
                <a:gd name="T54" fmla="*/ 67 w 144"/>
                <a:gd name="T55" fmla="*/ 160 h 200"/>
                <a:gd name="T56" fmla="*/ 71 w 144"/>
                <a:gd name="T57" fmla="*/ 152 h 200"/>
                <a:gd name="T58" fmla="*/ 75 w 144"/>
                <a:gd name="T59" fmla="*/ 160 h 200"/>
                <a:gd name="T60" fmla="*/ 86 w 144"/>
                <a:gd name="T61" fmla="*/ 166 h 200"/>
                <a:gd name="T62" fmla="*/ 96 w 144"/>
                <a:gd name="T63" fmla="*/ 171 h 200"/>
                <a:gd name="T64" fmla="*/ 109 w 144"/>
                <a:gd name="T65" fmla="*/ 184 h 200"/>
                <a:gd name="T66" fmla="*/ 116 w 144"/>
                <a:gd name="T67" fmla="*/ 184 h 200"/>
                <a:gd name="T68" fmla="*/ 83 w 144"/>
                <a:gd name="T69" fmla="*/ 100 h 200"/>
                <a:gd name="T70" fmla="*/ 75 w 144"/>
                <a:gd name="T71" fmla="*/ 89 h 200"/>
                <a:gd name="T72" fmla="*/ 73 w 144"/>
                <a:gd name="T73" fmla="*/ 99 h 200"/>
                <a:gd name="T74" fmla="*/ 72 w 144"/>
                <a:gd name="T75" fmla="*/ 106 h 200"/>
                <a:gd name="T76" fmla="*/ 71 w 144"/>
                <a:gd name="T77" fmla="*/ 99 h 200"/>
                <a:gd name="T78" fmla="*/ 68 w 144"/>
                <a:gd name="T79" fmla="*/ 89 h 200"/>
                <a:gd name="T80" fmla="*/ 61 w 144"/>
                <a:gd name="T81" fmla="*/ 79 h 200"/>
                <a:gd name="T82" fmla="*/ 52 w 144"/>
                <a:gd name="T83" fmla="*/ 69 h 200"/>
                <a:gd name="T84" fmla="*/ 39 w 144"/>
                <a:gd name="T85" fmla="*/ 55 h 200"/>
                <a:gd name="T86" fmla="*/ 72 w 144"/>
                <a:gd name="T87" fmla="*/ 65 h 200"/>
                <a:gd name="T88" fmla="*/ 104 w 144"/>
                <a:gd name="T89" fmla="*/ 55 h 200"/>
                <a:gd name="T90" fmla="*/ 92 w 144"/>
                <a:gd name="T91" fmla="*/ 69 h 200"/>
                <a:gd name="T92" fmla="*/ 83 w 144"/>
                <a:gd name="T93" fmla="*/ 79 h 200"/>
                <a:gd name="T94" fmla="*/ 75 w 144"/>
                <a:gd name="T95" fmla="*/ 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4" h="200">
                  <a:moveTo>
                    <a:pt x="140" y="184"/>
                  </a:moveTo>
                  <a:cubicBezTo>
                    <a:pt x="142" y="184"/>
                    <a:pt x="144" y="186"/>
                    <a:pt x="144" y="188"/>
                  </a:cubicBezTo>
                  <a:cubicBezTo>
                    <a:pt x="144" y="190"/>
                    <a:pt x="144" y="200"/>
                    <a:pt x="14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190"/>
                    <a:pt x="0" y="188"/>
                  </a:cubicBezTo>
                  <a:cubicBezTo>
                    <a:pt x="0" y="186"/>
                    <a:pt x="2" y="184"/>
                    <a:pt x="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7" y="135"/>
                    <a:pt x="49" y="120"/>
                    <a:pt x="49" y="100"/>
                  </a:cubicBezTo>
                  <a:cubicBezTo>
                    <a:pt x="49" y="80"/>
                    <a:pt x="16" y="79"/>
                    <a:pt x="1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10"/>
                    <a:pt x="144" y="12"/>
                  </a:cubicBezTo>
                  <a:cubicBezTo>
                    <a:pt x="144" y="14"/>
                    <a:pt x="142" y="16"/>
                    <a:pt x="140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79"/>
                    <a:pt x="93" y="80"/>
                    <a:pt x="93" y="100"/>
                  </a:cubicBezTo>
                  <a:cubicBezTo>
                    <a:pt x="93" y="120"/>
                    <a:pt x="125" y="135"/>
                    <a:pt x="126" y="184"/>
                  </a:cubicBezTo>
                  <a:lnTo>
                    <a:pt x="140" y="184"/>
                  </a:lnTo>
                  <a:close/>
                  <a:moveTo>
                    <a:pt x="83" y="100"/>
                  </a:moveTo>
                  <a:cubicBezTo>
                    <a:pt x="83" y="80"/>
                    <a:pt x="115" y="79"/>
                    <a:pt x="11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79"/>
                    <a:pt x="60" y="80"/>
                    <a:pt x="60" y="100"/>
                  </a:cubicBezTo>
                  <a:cubicBezTo>
                    <a:pt x="60" y="119"/>
                    <a:pt x="27" y="134"/>
                    <a:pt x="27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4" y="180"/>
                    <a:pt x="38" y="175"/>
                    <a:pt x="46" y="171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62" y="163"/>
                    <a:pt x="65" y="161"/>
                    <a:pt x="67" y="160"/>
                  </a:cubicBezTo>
                  <a:cubicBezTo>
                    <a:pt x="68" y="159"/>
                    <a:pt x="69" y="156"/>
                    <a:pt x="71" y="152"/>
                  </a:cubicBezTo>
                  <a:cubicBezTo>
                    <a:pt x="72" y="156"/>
                    <a:pt x="74" y="159"/>
                    <a:pt x="75" y="160"/>
                  </a:cubicBezTo>
                  <a:cubicBezTo>
                    <a:pt x="76" y="161"/>
                    <a:pt x="80" y="163"/>
                    <a:pt x="86" y="166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103" y="175"/>
                    <a:pt x="108" y="180"/>
                    <a:pt x="109" y="184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5" y="134"/>
                    <a:pt x="83" y="119"/>
                    <a:pt x="83" y="100"/>
                  </a:cubicBezTo>
                  <a:close/>
                  <a:moveTo>
                    <a:pt x="75" y="89"/>
                  </a:moveTo>
                  <a:cubicBezTo>
                    <a:pt x="74" y="91"/>
                    <a:pt x="73" y="94"/>
                    <a:pt x="73" y="99"/>
                  </a:cubicBezTo>
                  <a:cubicBezTo>
                    <a:pt x="73" y="100"/>
                    <a:pt x="72" y="103"/>
                    <a:pt x="72" y="106"/>
                  </a:cubicBezTo>
                  <a:cubicBezTo>
                    <a:pt x="71" y="103"/>
                    <a:pt x="71" y="100"/>
                    <a:pt x="71" y="99"/>
                  </a:cubicBezTo>
                  <a:cubicBezTo>
                    <a:pt x="70" y="94"/>
                    <a:pt x="69" y="91"/>
                    <a:pt x="68" y="89"/>
                  </a:cubicBezTo>
                  <a:cubicBezTo>
                    <a:pt x="68" y="87"/>
                    <a:pt x="65" y="84"/>
                    <a:pt x="61" y="79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5" y="63"/>
                    <a:pt x="41" y="58"/>
                    <a:pt x="39" y="55"/>
                  </a:cubicBezTo>
                  <a:cubicBezTo>
                    <a:pt x="50" y="62"/>
                    <a:pt x="61" y="65"/>
                    <a:pt x="72" y="65"/>
                  </a:cubicBezTo>
                  <a:cubicBezTo>
                    <a:pt x="82" y="65"/>
                    <a:pt x="93" y="62"/>
                    <a:pt x="104" y="55"/>
                  </a:cubicBezTo>
                  <a:cubicBezTo>
                    <a:pt x="102" y="58"/>
                    <a:pt x="98" y="63"/>
                    <a:pt x="92" y="6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78" y="84"/>
                    <a:pt x="76" y="87"/>
                    <a:pt x="75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4" name="Freeform 143"/>
            <p:cNvSpPr>
              <a:spLocks noEditPoints="1"/>
            </p:cNvSpPr>
            <p:nvPr/>
          </p:nvSpPr>
          <p:spPr bwMode="auto">
            <a:xfrm>
              <a:off x="2648" y="2398"/>
              <a:ext cx="587" cy="635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5" name="Freeform 144"/>
            <p:cNvSpPr>
              <a:spLocks noEditPoints="1"/>
            </p:cNvSpPr>
            <p:nvPr/>
          </p:nvSpPr>
          <p:spPr bwMode="auto">
            <a:xfrm>
              <a:off x="3845" y="2386"/>
              <a:ext cx="591" cy="706"/>
            </a:xfrm>
            <a:custGeom>
              <a:avLst/>
              <a:gdLst>
                <a:gd name="T0" fmla="*/ 200 w 200"/>
                <a:gd name="T1" fmla="*/ 99 h 199"/>
                <a:gd name="T2" fmla="*/ 100 w 200"/>
                <a:gd name="T3" fmla="*/ 0 h 199"/>
                <a:gd name="T4" fmla="*/ 0 w 200"/>
                <a:gd name="T5" fmla="*/ 99 h 199"/>
                <a:gd name="T6" fmla="*/ 100 w 200"/>
                <a:gd name="T7" fmla="*/ 199 h 199"/>
                <a:gd name="T8" fmla="*/ 112 w 200"/>
                <a:gd name="T9" fmla="*/ 199 h 199"/>
                <a:gd name="T10" fmla="*/ 125 w 200"/>
                <a:gd name="T11" fmla="*/ 187 h 199"/>
                <a:gd name="T12" fmla="*/ 112 w 200"/>
                <a:gd name="T13" fmla="*/ 174 h 199"/>
                <a:gd name="T14" fmla="*/ 100 w 200"/>
                <a:gd name="T15" fmla="*/ 174 h 199"/>
                <a:gd name="T16" fmla="*/ 25 w 200"/>
                <a:gd name="T17" fmla="*/ 99 h 199"/>
                <a:gd name="T18" fmla="*/ 100 w 200"/>
                <a:gd name="T19" fmla="*/ 25 h 199"/>
                <a:gd name="T20" fmla="*/ 176 w 200"/>
                <a:gd name="T21" fmla="*/ 99 h 199"/>
                <a:gd name="T22" fmla="*/ 176 w 200"/>
                <a:gd name="T23" fmla="*/ 137 h 199"/>
                <a:gd name="T24" fmla="*/ 162 w 200"/>
                <a:gd name="T25" fmla="*/ 149 h 199"/>
                <a:gd name="T26" fmla="*/ 148 w 200"/>
                <a:gd name="T27" fmla="*/ 137 h 199"/>
                <a:gd name="T28" fmla="*/ 148 w 200"/>
                <a:gd name="T29" fmla="*/ 99 h 199"/>
                <a:gd name="T30" fmla="*/ 100 w 200"/>
                <a:gd name="T31" fmla="*/ 49 h 199"/>
                <a:gd name="T32" fmla="*/ 50 w 200"/>
                <a:gd name="T33" fmla="*/ 99 h 199"/>
                <a:gd name="T34" fmla="*/ 100 w 200"/>
                <a:gd name="T35" fmla="*/ 149 h 199"/>
                <a:gd name="T36" fmla="*/ 125 w 200"/>
                <a:gd name="T37" fmla="*/ 142 h 199"/>
                <a:gd name="T38" fmla="*/ 162 w 200"/>
                <a:gd name="T39" fmla="*/ 174 h 199"/>
                <a:gd name="T40" fmla="*/ 200 w 200"/>
                <a:gd name="T41" fmla="*/ 137 h 199"/>
                <a:gd name="T42" fmla="*/ 200 w 200"/>
                <a:gd name="T43" fmla="*/ 99 h 199"/>
                <a:gd name="T44" fmla="*/ 100 w 200"/>
                <a:gd name="T45" fmla="*/ 124 h 199"/>
                <a:gd name="T46" fmla="*/ 75 w 200"/>
                <a:gd name="T47" fmla="*/ 99 h 199"/>
                <a:gd name="T48" fmla="*/ 100 w 200"/>
                <a:gd name="T49" fmla="*/ 74 h 199"/>
                <a:gd name="T50" fmla="*/ 125 w 200"/>
                <a:gd name="T51" fmla="*/ 99 h 199"/>
                <a:gd name="T52" fmla="*/ 100 w 200"/>
                <a:gd name="T53" fmla="*/ 12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9">
                  <a:moveTo>
                    <a:pt x="200" y="99"/>
                  </a:moveTo>
                  <a:cubicBezTo>
                    <a:pt x="200" y="44"/>
                    <a:pt x="155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9" y="199"/>
                    <a:pt x="125" y="193"/>
                    <a:pt x="125" y="187"/>
                  </a:cubicBezTo>
                  <a:cubicBezTo>
                    <a:pt x="125" y="180"/>
                    <a:pt x="119" y="174"/>
                    <a:pt x="112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59" y="174"/>
                    <a:pt x="25" y="141"/>
                    <a:pt x="25" y="99"/>
                  </a:cubicBezTo>
                  <a:cubicBezTo>
                    <a:pt x="25" y="58"/>
                    <a:pt x="59" y="25"/>
                    <a:pt x="100" y="25"/>
                  </a:cubicBezTo>
                  <a:cubicBezTo>
                    <a:pt x="141" y="25"/>
                    <a:pt x="176" y="58"/>
                    <a:pt x="176" y="99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44"/>
                    <a:pt x="169" y="149"/>
                    <a:pt x="162" y="149"/>
                  </a:cubicBezTo>
                  <a:cubicBezTo>
                    <a:pt x="155" y="149"/>
                    <a:pt x="148" y="144"/>
                    <a:pt x="148" y="137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72"/>
                    <a:pt x="127" y="49"/>
                    <a:pt x="100" y="49"/>
                  </a:cubicBezTo>
                  <a:cubicBezTo>
                    <a:pt x="72" y="49"/>
                    <a:pt x="50" y="72"/>
                    <a:pt x="50" y="99"/>
                  </a:cubicBezTo>
                  <a:cubicBezTo>
                    <a:pt x="50" y="127"/>
                    <a:pt x="72" y="149"/>
                    <a:pt x="100" y="149"/>
                  </a:cubicBezTo>
                  <a:cubicBezTo>
                    <a:pt x="109" y="149"/>
                    <a:pt x="118" y="146"/>
                    <a:pt x="125" y="142"/>
                  </a:cubicBezTo>
                  <a:cubicBezTo>
                    <a:pt x="128" y="160"/>
                    <a:pt x="143" y="174"/>
                    <a:pt x="162" y="174"/>
                  </a:cubicBezTo>
                  <a:cubicBezTo>
                    <a:pt x="183" y="174"/>
                    <a:pt x="200" y="157"/>
                    <a:pt x="200" y="137"/>
                  </a:cubicBezTo>
                  <a:lnTo>
                    <a:pt x="200" y="99"/>
                  </a:lnTo>
                  <a:close/>
                  <a:moveTo>
                    <a:pt x="100" y="124"/>
                  </a:moveTo>
                  <a:cubicBezTo>
                    <a:pt x="86" y="124"/>
                    <a:pt x="75" y="113"/>
                    <a:pt x="75" y="99"/>
                  </a:cubicBezTo>
                  <a:cubicBezTo>
                    <a:pt x="75" y="86"/>
                    <a:pt x="86" y="74"/>
                    <a:pt x="100" y="74"/>
                  </a:cubicBezTo>
                  <a:cubicBezTo>
                    <a:pt x="114" y="74"/>
                    <a:pt x="125" y="86"/>
                    <a:pt x="125" y="99"/>
                  </a:cubicBezTo>
                  <a:cubicBezTo>
                    <a:pt x="125" y="113"/>
                    <a:pt x="114" y="124"/>
                    <a:pt x="100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6" name="Freeform 145"/>
            <p:cNvSpPr>
              <a:spLocks noEditPoints="1"/>
            </p:cNvSpPr>
            <p:nvPr/>
          </p:nvSpPr>
          <p:spPr bwMode="auto">
            <a:xfrm>
              <a:off x="5150" y="2393"/>
              <a:ext cx="400" cy="719"/>
            </a:xfrm>
            <a:custGeom>
              <a:avLst/>
              <a:gdLst>
                <a:gd name="T0" fmla="*/ 141 w 189"/>
                <a:gd name="T1" fmla="*/ 151 h 284"/>
                <a:gd name="T2" fmla="*/ 123 w 189"/>
                <a:gd name="T3" fmla="*/ 85 h 284"/>
                <a:gd name="T4" fmla="*/ 171 w 189"/>
                <a:gd name="T5" fmla="*/ 113 h 284"/>
                <a:gd name="T6" fmla="*/ 189 w 189"/>
                <a:gd name="T7" fmla="*/ 181 h 284"/>
                <a:gd name="T8" fmla="*/ 141 w 189"/>
                <a:gd name="T9" fmla="*/ 151 h 284"/>
                <a:gd name="T10" fmla="*/ 47 w 189"/>
                <a:gd name="T11" fmla="*/ 56 h 284"/>
                <a:gd name="T12" fmla="*/ 28 w 189"/>
                <a:gd name="T13" fmla="*/ 0 h 284"/>
                <a:gd name="T14" fmla="*/ 123 w 189"/>
                <a:gd name="T15" fmla="*/ 0 h 284"/>
                <a:gd name="T16" fmla="*/ 103 w 189"/>
                <a:gd name="T17" fmla="*/ 56 h 284"/>
                <a:gd name="T18" fmla="*/ 47 w 189"/>
                <a:gd name="T19" fmla="*/ 56 h 284"/>
                <a:gd name="T20" fmla="*/ 103 w 189"/>
                <a:gd name="T21" fmla="*/ 67 h 284"/>
                <a:gd name="T22" fmla="*/ 137 w 189"/>
                <a:gd name="T23" fmla="*/ 174 h 284"/>
                <a:gd name="T24" fmla="*/ 138 w 189"/>
                <a:gd name="T25" fmla="*/ 174 h 284"/>
                <a:gd name="T26" fmla="*/ 137 w 189"/>
                <a:gd name="T27" fmla="*/ 175 h 284"/>
                <a:gd name="T28" fmla="*/ 151 w 189"/>
                <a:gd name="T29" fmla="*/ 218 h 284"/>
                <a:gd name="T30" fmla="*/ 75 w 189"/>
                <a:gd name="T31" fmla="*/ 284 h 284"/>
                <a:gd name="T32" fmla="*/ 0 w 189"/>
                <a:gd name="T33" fmla="*/ 218 h 284"/>
                <a:gd name="T34" fmla="*/ 47 w 189"/>
                <a:gd name="T35" fmla="*/ 67 h 284"/>
                <a:gd name="T36" fmla="*/ 103 w 189"/>
                <a:gd name="T37" fmla="*/ 67 h 284"/>
                <a:gd name="T38" fmla="*/ 85 w 189"/>
                <a:gd name="T39" fmla="*/ 85 h 284"/>
                <a:gd name="T40" fmla="*/ 66 w 189"/>
                <a:gd name="T41" fmla="*/ 85 h 284"/>
                <a:gd name="T42" fmla="*/ 54 w 189"/>
                <a:gd name="T43" fmla="*/ 124 h 284"/>
                <a:gd name="T44" fmla="*/ 87 w 189"/>
                <a:gd name="T45" fmla="*/ 92 h 284"/>
                <a:gd name="T46" fmla="*/ 85 w 189"/>
                <a:gd name="T47" fmla="*/ 85 h 284"/>
                <a:gd name="T48" fmla="*/ 75 w 189"/>
                <a:gd name="T49" fmla="*/ 256 h 284"/>
                <a:gd name="T50" fmla="*/ 123 w 189"/>
                <a:gd name="T51" fmla="*/ 209 h 284"/>
                <a:gd name="T52" fmla="*/ 119 w 189"/>
                <a:gd name="T53" fmla="*/ 193 h 284"/>
                <a:gd name="T54" fmla="*/ 66 w 189"/>
                <a:gd name="T55" fmla="*/ 246 h 284"/>
                <a:gd name="T56" fmla="*/ 75 w 189"/>
                <a:gd name="T57" fmla="*/ 256 h 284"/>
                <a:gd name="T58" fmla="*/ 50 w 189"/>
                <a:gd name="T59" fmla="*/ 230 h 284"/>
                <a:gd name="T60" fmla="*/ 110 w 189"/>
                <a:gd name="T61" fmla="*/ 169 h 284"/>
                <a:gd name="T62" fmla="*/ 105 w 189"/>
                <a:gd name="T63" fmla="*/ 151 h 284"/>
                <a:gd name="T64" fmla="*/ 39 w 189"/>
                <a:gd name="T65" fmla="*/ 218 h 284"/>
                <a:gd name="T66" fmla="*/ 50 w 189"/>
                <a:gd name="T67" fmla="*/ 230 h 284"/>
                <a:gd name="T68" fmla="*/ 32 w 189"/>
                <a:gd name="T69" fmla="*/ 197 h 284"/>
                <a:gd name="T70" fmla="*/ 99 w 189"/>
                <a:gd name="T71" fmla="*/ 130 h 284"/>
                <a:gd name="T72" fmla="*/ 94 w 189"/>
                <a:gd name="T73" fmla="*/ 112 h 284"/>
                <a:gd name="T74" fmla="*/ 42 w 189"/>
                <a:gd name="T75" fmla="*/ 164 h 284"/>
                <a:gd name="T76" fmla="*/ 32 w 189"/>
                <a:gd name="T77" fmla="*/ 19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" h="284">
                  <a:moveTo>
                    <a:pt x="141" y="151"/>
                  </a:moveTo>
                  <a:lnTo>
                    <a:pt x="123" y="85"/>
                  </a:lnTo>
                  <a:lnTo>
                    <a:pt x="171" y="113"/>
                  </a:lnTo>
                  <a:lnTo>
                    <a:pt x="189" y="181"/>
                  </a:lnTo>
                  <a:lnTo>
                    <a:pt x="141" y="151"/>
                  </a:lnTo>
                  <a:close/>
                  <a:moveTo>
                    <a:pt x="47" y="56"/>
                  </a:moveTo>
                  <a:lnTo>
                    <a:pt x="28" y="0"/>
                  </a:lnTo>
                  <a:lnTo>
                    <a:pt x="123" y="0"/>
                  </a:lnTo>
                  <a:lnTo>
                    <a:pt x="103" y="56"/>
                  </a:lnTo>
                  <a:lnTo>
                    <a:pt x="47" y="56"/>
                  </a:lnTo>
                  <a:close/>
                  <a:moveTo>
                    <a:pt x="103" y="67"/>
                  </a:moveTo>
                  <a:lnTo>
                    <a:pt x="137" y="174"/>
                  </a:lnTo>
                  <a:lnTo>
                    <a:pt x="138" y="174"/>
                  </a:lnTo>
                  <a:lnTo>
                    <a:pt x="137" y="175"/>
                  </a:lnTo>
                  <a:lnTo>
                    <a:pt x="151" y="218"/>
                  </a:lnTo>
                  <a:lnTo>
                    <a:pt x="75" y="284"/>
                  </a:lnTo>
                  <a:lnTo>
                    <a:pt x="0" y="218"/>
                  </a:lnTo>
                  <a:lnTo>
                    <a:pt x="47" y="67"/>
                  </a:lnTo>
                  <a:lnTo>
                    <a:pt x="103" y="67"/>
                  </a:lnTo>
                  <a:close/>
                  <a:moveTo>
                    <a:pt x="85" y="85"/>
                  </a:moveTo>
                  <a:lnTo>
                    <a:pt x="66" y="85"/>
                  </a:lnTo>
                  <a:lnTo>
                    <a:pt x="54" y="124"/>
                  </a:lnTo>
                  <a:lnTo>
                    <a:pt x="87" y="92"/>
                  </a:lnTo>
                  <a:lnTo>
                    <a:pt x="85" y="85"/>
                  </a:lnTo>
                  <a:close/>
                  <a:moveTo>
                    <a:pt x="75" y="256"/>
                  </a:moveTo>
                  <a:lnTo>
                    <a:pt x="123" y="209"/>
                  </a:lnTo>
                  <a:lnTo>
                    <a:pt x="119" y="193"/>
                  </a:lnTo>
                  <a:lnTo>
                    <a:pt x="66" y="246"/>
                  </a:lnTo>
                  <a:lnTo>
                    <a:pt x="75" y="256"/>
                  </a:lnTo>
                  <a:close/>
                  <a:moveTo>
                    <a:pt x="50" y="230"/>
                  </a:moveTo>
                  <a:lnTo>
                    <a:pt x="110" y="169"/>
                  </a:lnTo>
                  <a:lnTo>
                    <a:pt x="105" y="151"/>
                  </a:lnTo>
                  <a:lnTo>
                    <a:pt x="39" y="218"/>
                  </a:lnTo>
                  <a:lnTo>
                    <a:pt x="50" y="230"/>
                  </a:lnTo>
                  <a:close/>
                  <a:moveTo>
                    <a:pt x="32" y="197"/>
                  </a:moveTo>
                  <a:lnTo>
                    <a:pt x="99" y="130"/>
                  </a:lnTo>
                  <a:lnTo>
                    <a:pt x="94" y="112"/>
                  </a:lnTo>
                  <a:lnTo>
                    <a:pt x="42" y="164"/>
                  </a:lnTo>
                  <a:lnTo>
                    <a:pt x="32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7" name="Freeform 38"/>
            <p:cNvSpPr>
              <a:spLocks noEditPoints="1"/>
            </p:cNvSpPr>
            <p:nvPr/>
          </p:nvSpPr>
          <p:spPr bwMode="auto">
            <a:xfrm>
              <a:off x="14800" y="2518"/>
              <a:ext cx="418" cy="658"/>
            </a:xfrm>
            <a:custGeom>
              <a:avLst/>
              <a:gdLst>
                <a:gd name="T0" fmla="*/ 59 w 61"/>
                <a:gd name="T1" fmla="*/ 41 h 79"/>
                <a:gd name="T2" fmla="*/ 46 w 61"/>
                <a:gd name="T3" fmla="*/ 36 h 79"/>
                <a:gd name="T4" fmla="*/ 46 w 61"/>
                <a:gd name="T5" fmla="*/ 26 h 79"/>
                <a:gd name="T6" fmla="*/ 59 w 61"/>
                <a:gd name="T7" fmla="*/ 20 h 79"/>
                <a:gd name="T8" fmla="*/ 61 w 61"/>
                <a:gd name="T9" fmla="*/ 23 h 79"/>
                <a:gd name="T10" fmla="*/ 61 w 61"/>
                <a:gd name="T11" fmla="*/ 38 h 79"/>
                <a:gd name="T12" fmla="*/ 59 w 61"/>
                <a:gd name="T13" fmla="*/ 41 h 79"/>
                <a:gd name="T14" fmla="*/ 35 w 61"/>
                <a:gd name="T15" fmla="*/ 23 h 79"/>
                <a:gd name="T16" fmla="*/ 23 w 61"/>
                <a:gd name="T17" fmla="*/ 11 h 79"/>
                <a:gd name="T18" fmla="*/ 35 w 61"/>
                <a:gd name="T19" fmla="*/ 0 h 79"/>
                <a:gd name="T20" fmla="*/ 46 w 61"/>
                <a:gd name="T21" fmla="*/ 11 h 79"/>
                <a:gd name="T22" fmla="*/ 35 w 61"/>
                <a:gd name="T23" fmla="*/ 23 h 79"/>
                <a:gd name="T24" fmla="*/ 12 w 61"/>
                <a:gd name="T25" fmla="*/ 23 h 79"/>
                <a:gd name="T26" fmla="*/ 0 w 61"/>
                <a:gd name="T27" fmla="*/ 11 h 79"/>
                <a:gd name="T28" fmla="*/ 12 w 61"/>
                <a:gd name="T29" fmla="*/ 0 h 79"/>
                <a:gd name="T30" fmla="*/ 23 w 61"/>
                <a:gd name="T31" fmla="*/ 11 h 79"/>
                <a:gd name="T32" fmla="*/ 12 w 61"/>
                <a:gd name="T33" fmla="*/ 23 h 79"/>
                <a:gd name="T34" fmla="*/ 44 w 61"/>
                <a:gd name="T35" fmla="*/ 23 h 79"/>
                <a:gd name="T36" fmla="*/ 44 w 61"/>
                <a:gd name="T37" fmla="*/ 46 h 79"/>
                <a:gd name="T38" fmla="*/ 29 w 61"/>
                <a:gd name="T39" fmla="*/ 46 h 79"/>
                <a:gd name="T40" fmla="*/ 27 w 61"/>
                <a:gd name="T41" fmla="*/ 51 h 79"/>
                <a:gd name="T42" fmla="*/ 28 w 61"/>
                <a:gd name="T43" fmla="*/ 51 h 79"/>
                <a:gd name="T44" fmla="*/ 38 w 61"/>
                <a:gd name="T45" fmla="*/ 74 h 79"/>
                <a:gd name="T46" fmla="*/ 36 w 61"/>
                <a:gd name="T47" fmla="*/ 74 h 79"/>
                <a:gd name="T48" fmla="*/ 33 w 61"/>
                <a:gd name="T49" fmla="*/ 66 h 79"/>
                <a:gd name="T50" fmla="*/ 26 w 61"/>
                <a:gd name="T51" fmla="*/ 66 h 79"/>
                <a:gd name="T52" fmla="*/ 26 w 61"/>
                <a:gd name="T53" fmla="*/ 79 h 79"/>
                <a:gd name="T54" fmla="*/ 23 w 61"/>
                <a:gd name="T55" fmla="*/ 79 h 79"/>
                <a:gd name="T56" fmla="*/ 23 w 61"/>
                <a:gd name="T57" fmla="*/ 66 h 79"/>
                <a:gd name="T58" fmla="*/ 16 w 61"/>
                <a:gd name="T59" fmla="*/ 66 h 79"/>
                <a:gd name="T60" fmla="*/ 13 w 61"/>
                <a:gd name="T61" fmla="*/ 74 h 79"/>
                <a:gd name="T62" fmla="*/ 10 w 61"/>
                <a:gd name="T63" fmla="*/ 74 h 79"/>
                <a:gd name="T64" fmla="*/ 21 w 61"/>
                <a:gd name="T65" fmla="*/ 51 h 79"/>
                <a:gd name="T66" fmla="*/ 22 w 61"/>
                <a:gd name="T67" fmla="*/ 51 h 79"/>
                <a:gd name="T68" fmla="*/ 19 w 61"/>
                <a:gd name="T69" fmla="*/ 46 h 79"/>
                <a:gd name="T70" fmla="*/ 3 w 61"/>
                <a:gd name="T71" fmla="*/ 46 h 79"/>
                <a:gd name="T72" fmla="*/ 3 w 61"/>
                <a:gd name="T73" fmla="*/ 23 h 79"/>
                <a:gd name="T74" fmla="*/ 12 w 61"/>
                <a:gd name="T75" fmla="*/ 23 h 79"/>
                <a:gd name="T76" fmla="*/ 35 w 61"/>
                <a:gd name="T77" fmla="*/ 23 h 79"/>
                <a:gd name="T78" fmla="*/ 44 w 61"/>
                <a:gd name="T79" fmla="*/ 23 h 79"/>
                <a:gd name="T80" fmla="*/ 23 w 61"/>
                <a:gd name="T81" fmla="*/ 52 h 79"/>
                <a:gd name="T82" fmla="*/ 23 w 61"/>
                <a:gd name="T83" fmla="*/ 52 h 79"/>
                <a:gd name="T84" fmla="*/ 17 w 61"/>
                <a:gd name="T85" fmla="*/ 64 h 79"/>
                <a:gd name="T86" fmla="*/ 23 w 61"/>
                <a:gd name="T87" fmla="*/ 64 h 79"/>
                <a:gd name="T88" fmla="*/ 23 w 61"/>
                <a:gd name="T89" fmla="*/ 52 h 79"/>
                <a:gd name="T90" fmla="*/ 26 w 61"/>
                <a:gd name="T91" fmla="*/ 52 h 79"/>
                <a:gd name="T92" fmla="*/ 26 w 61"/>
                <a:gd name="T93" fmla="*/ 64 h 79"/>
                <a:gd name="T94" fmla="*/ 31 w 61"/>
                <a:gd name="T95" fmla="*/ 64 h 79"/>
                <a:gd name="T96" fmla="*/ 26 w 61"/>
                <a:gd name="T97" fmla="*/ 51 h 79"/>
                <a:gd name="T98" fmla="*/ 26 w 61"/>
                <a:gd name="T99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79">
                  <a:moveTo>
                    <a:pt x="59" y="41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22"/>
                    <a:pt x="61" y="23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40"/>
                    <a:pt x="60" y="41"/>
                    <a:pt x="59" y="41"/>
                  </a:cubicBezTo>
                  <a:close/>
                  <a:moveTo>
                    <a:pt x="35" y="23"/>
                  </a:moveTo>
                  <a:cubicBezTo>
                    <a:pt x="28" y="23"/>
                    <a:pt x="23" y="18"/>
                    <a:pt x="23" y="11"/>
                  </a:cubicBezTo>
                  <a:cubicBezTo>
                    <a:pt x="23" y="5"/>
                    <a:pt x="28" y="0"/>
                    <a:pt x="35" y="0"/>
                  </a:cubicBezTo>
                  <a:cubicBezTo>
                    <a:pt x="41" y="0"/>
                    <a:pt x="46" y="5"/>
                    <a:pt x="46" y="11"/>
                  </a:cubicBezTo>
                  <a:cubicBezTo>
                    <a:pt x="46" y="18"/>
                    <a:pt x="41" y="23"/>
                    <a:pt x="35" y="23"/>
                  </a:cubicBezTo>
                  <a:close/>
                  <a:moveTo>
                    <a:pt x="12" y="23"/>
                  </a:move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44" y="23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0"/>
                    <a:pt x="19" y="48"/>
                    <a:pt x="19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35" y="23"/>
                    <a:pt x="35" y="23"/>
                    <a:pt x="35" y="23"/>
                  </a:cubicBezTo>
                  <a:lnTo>
                    <a:pt x="44" y="23"/>
                  </a:lnTo>
                  <a:close/>
                  <a:moveTo>
                    <a:pt x="23" y="52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3" y="64"/>
                    <a:pt x="23" y="64"/>
                    <a:pt x="23" y="64"/>
                  </a:cubicBezTo>
                  <a:lnTo>
                    <a:pt x="23" y="52"/>
                  </a:lnTo>
                  <a:close/>
                  <a:moveTo>
                    <a:pt x="26" y="52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8" name="Freeform 49"/>
            <p:cNvSpPr>
              <a:spLocks noEditPoints="1"/>
            </p:cNvSpPr>
            <p:nvPr/>
          </p:nvSpPr>
          <p:spPr bwMode="auto">
            <a:xfrm>
              <a:off x="15891" y="2606"/>
              <a:ext cx="636" cy="438"/>
            </a:xfrm>
            <a:custGeom>
              <a:avLst/>
              <a:gdLst>
                <a:gd name="T0" fmla="*/ 66 w 86"/>
                <a:gd name="T1" fmla="*/ 28 h 50"/>
                <a:gd name="T2" fmla="*/ 44 w 86"/>
                <a:gd name="T3" fmla="*/ 18 h 50"/>
                <a:gd name="T4" fmla="*/ 19 w 86"/>
                <a:gd name="T5" fmla="*/ 28 h 50"/>
                <a:gd name="T6" fmla="*/ 12 w 86"/>
                <a:gd name="T7" fmla="*/ 25 h 50"/>
                <a:gd name="T8" fmla="*/ 12 w 86"/>
                <a:gd name="T9" fmla="*/ 34 h 50"/>
                <a:gd name="T10" fmla="*/ 14 w 86"/>
                <a:gd name="T11" fmla="*/ 36 h 50"/>
                <a:gd name="T12" fmla="*/ 12 w 86"/>
                <a:gd name="T13" fmla="*/ 39 h 50"/>
                <a:gd name="T14" fmla="*/ 14 w 86"/>
                <a:gd name="T15" fmla="*/ 45 h 50"/>
                <a:gd name="T16" fmla="*/ 8 w 86"/>
                <a:gd name="T17" fmla="*/ 45 h 50"/>
                <a:gd name="T18" fmla="*/ 10 w 86"/>
                <a:gd name="T19" fmla="*/ 39 h 50"/>
                <a:gd name="T20" fmla="*/ 8 w 86"/>
                <a:gd name="T21" fmla="*/ 36 h 50"/>
                <a:gd name="T22" fmla="*/ 10 w 86"/>
                <a:gd name="T23" fmla="*/ 34 h 50"/>
                <a:gd name="T24" fmla="*/ 10 w 86"/>
                <a:gd name="T25" fmla="*/ 24 h 50"/>
                <a:gd name="T26" fmla="*/ 0 w 86"/>
                <a:gd name="T27" fmla="*/ 20 h 50"/>
                <a:gd name="T28" fmla="*/ 45 w 86"/>
                <a:gd name="T29" fmla="*/ 0 h 50"/>
                <a:gd name="T30" fmla="*/ 86 w 86"/>
                <a:gd name="T31" fmla="*/ 20 h 50"/>
                <a:gd name="T32" fmla="*/ 66 w 86"/>
                <a:gd name="T33" fmla="*/ 28 h 50"/>
                <a:gd name="T34" fmla="*/ 44 w 86"/>
                <a:gd name="T35" fmla="*/ 23 h 50"/>
                <a:gd name="T36" fmla="*/ 63 w 86"/>
                <a:gd name="T37" fmla="*/ 30 h 50"/>
                <a:gd name="T38" fmla="*/ 63 w 86"/>
                <a:gd name="T39" fmla="*/ 44 h 50"/>
                <a:gd name="T40" fmla="*/ 42 w 86"/>
                <a:gd name="T41" fmla="*/ 50 h 50"/>
                <a:gd name="T42" fmla="*/ 24 w 86"/>
                <a:gd name="T43" fmla="*/ 44 h 50"/>
                <a:gd name="T44" fmla="*/ 24 w 86"/>
                <a:gd name="T45" fmla="*/ 30 h 50"/>
                <a:gd name="T46" fmla="*/ 44 w 86"/>
                <a:gd name="T47" fmla="*/ 23 h 50"/>
                <a:gd name="T48" fmla="*/ 43 w 86"/>
                <a:gd name="T49" fmla="*/ 47 h 50"/>
                <a:gd name="T50" fmla="*/ 60 w 86"/>
                <a:gd name="T51" fmla="*/ 43 h 50"/>
                <a:gd name="T52" fmla="*/ 43 w 86"/>
                <a:gd name="T53" fmla="*/ 38 h 50"/>
                <a:gd name="T54" fmla="*/ 27 w 86"/>
                <a:gd name="T55" fmla="*/ 43 h 50"/>
                <a:gd name="T56" fmla="*/ 43 w 86"/>
                <a:gd name="T5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50">
                  <a:moveTo>
                    <a:pt x="66" y="28"/>
                  </a:moveTo>
                  <a:cubicBezTo>
                    <a:pt x="66" y="28"/>
                    <a:pt x="57" y="18"/>
                    <a:pt x="44" y="18"/>
                  </a:cubicBezTo>
                  <a:cubicBezTo>
                    <a:pt x="31" y="18"/>
                    <a:pt x="19" y="28"/>
                    <a:pt x="19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4"/>
                    <a:pt x="14" y="35"/>
                    <a:pt x="14" y="36"/>
                  </a:cubicBezTo>
                  <a:cubicBezTo>
                    <a:pt x="14" y="37"/>
                    <a:pt x="13" y="38"/>
                    <a:pt x="12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8"/>
                    <a:pt x="8" y="37"/>
                    <a:pt x="8" y="36"/>
                  </a:cubicBezTo>
                  <a:cubicBezTo>
                    <a:pt x="8" y="35"/>
                    <a:pt x="9" y="34"/>
                    <a:pt x="10" y="3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6" y="20"/>
                    <a:pt x="86" y="20"/>
                    <a:pt x="86" y="20"/>
                  </a:cubicBezTo>
                  <a:lnTo>
                    <a:pt x="66" y="28"/>
                  </a:lnTo>
                  <a:close/>
                  <a:moveTo>
                    <a:pt x="44" y="23"/>
                  </a:moveTo>
                  <a:cubicBezTo>
                    <a:pt x="57" y="23"/>
                    <a:pt x="63" y="30"/>
                    <a:pt x="63" y="3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56" y="50"/>
                    <a:pt x="42" y="50"/>
                  </a:cubicBezTo>
                  <a:cubicBezTo>
                    <a:pt x="29" y="50"/>
                    <a:pt x="24" y="44"/>
                    <a:pt x="24" y="4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31" y="23"/>
                    <a:pt x="44" y="23"/>
                  </a:cubicBezTo>
                  <a:close/>
                  <a:moveTo>
                    <a:pt x="43" y="47"/>
                  </a:moveTo>
                  <a:cubicBezTo>
                    <a:pt x="52" y="47"/>
                    <a:pt x="60" y="45"/>
                    <a:pt x="60" y="43"/>
                  </a:cubicBezTo>
                  <a:cubicBezTo>
                    <a:pt x="60" y="40"/>
                    <a:pt x="52" y="38"/>
                    <a:pt x="43" y="38"/>
                  </a:cubicBezTo>
                  <a:cubicBezTo>
                    <a:pt x="34" y="38"/>
                    <a:pt x="27" y="40"/>
                    <a:pt x="27" y="43"/>
                  </a:cubicBezTo>
                  <a:cubicBezTo>
                    <a:pt x="27" y="45"/>
                    <a:pt x="34" y="47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0" name="Freeform 50"/>
            <p:cNvSpPr>
              <a:spLocks noEditPoints="1"/>
            </p:cNvSpPr>
            <p:nvPr/>
          </p:nvSpPr>
          <p:spPr bwMode="auto">
            <a:xfrm>
              <a:off x="17155" y="2451"/>
              <a:ext cx="595" cy="653"/>
            </a:xfrm>
            <a:custGeom>
              <a:avLst/>
              <a:gdLst>
                <a:gd name="T0" fmla="*/ 51 w 55"/>
                <a:gd name="T1" fmla="*/ 51 h 51"/>
                <a:gd name="T2" fmla="*/ 43 w 55"/>
                <a:gd name="T3" fmla="*/ 51 h 51"/>
                <a:gd name="T4" fmla="*/ 43 w 55"/>
                <a:gd name="T5" fmla="*/ 8 h 51"/>
                <a:gd name="T6" fmla="*/ 51 w 55"/>
                <a:gd name="T7" fmla="*/ 8 h 51"/>
                <a:gd name="T8" fmla="*/ 55 w 55"/>
                <a:gd name="T9" fmla="*/ 12 h 51"/>
                <a:gd name="T10" fmla="*/ 55 w 55"/>
                <a:gd name="T11" fmla="*/ 47 h 51"/>
                <a:gd name="T12" fmla="*/ 51 w 55"/>
                <a:gd name="T13" fmla="*/ 51 h 51"/>
                <a:gd name="T14" fmla="*/ 16 w 55"/>
                <a:gd name="T15" fmla="*/ 8 h 51"/>
                <a:gd name="T16" fmla="*/ 16 w 55"/>
                <a:gd name="T17" fmla="*/ 8 h 51"/>
                <a:gd name="T18" fmla="*/ 16 w 55"/>
                <a:gd name="T19" fmla="*/ 4 h 51"/>
                <a:gd name="T20" fmla="*/ 21 w 55"/>
                <a:gd name="T21" fmla="*/ 0 h 51"/>
                <a:gd name="T22" fmla="*/ 35 w 55"/>
                <a:gd name="T23" fmla="*/ 0 h 51"/>
                <a:gd name="T24" fmla="*/ 39 w 55"/>
                <a:gd name="T25" fmla="*/ 4 h 51"/>
                <a:gd name="T26" fmla="*/ 39 w 55"/>
                <a:gd name="T27" fmla="*/ 8 h 51"/>
                <a:gd name="T28" fmla="*/ 39 w 55"/>
                <a:gd name="T29" fmla="*/ 51 h 51"/>
                <a:gd name="T30" fmla="*/ 16 w 55"/>
                <a:gd name="T31" fmla="*/ 51 h 51"/>
                <a:gd name="T32" fmla="*/ 16 w 55"/>
                <a:gd name="T33" fmla="*/ 8 h 51"/>
                <a:gd name="T34" fmla="*/ 21 w 55"/>
                <a:gd name="T35" fmla="*/ 8 h 51"/>
                <a:gd name="T36" fmla="*/ 35 w 55"/>
                <a:gd name="T37" fmla="*/ 8 h 51"/>
                <a:gd name="T38" fmla="*/ 35 w 55"/>
                <a:gd name="T39" fmla="*/ 6 h 51"/>
                <a:gd name="T40" fmla="*/ 33 w 55"/>
                <a:gd name="T41" fmla="*/ 4 h 51"/>
                <a:gd name="T42" fmla="*/ 23 w 55"/>
                <a:gd name="T43" fmla="*/ 4 h 51"/>
                <a:gd name="T44" fmla="*/ 21 w 55"/>
                <a:gd name="T45" fmla="*/ 6 h 51"/>
                <a:gd name="T46" fmla="*/ 21 w 55"/>
                <a:gd name="T47" fmla="*/ 8 h 51"/>
                <a:gd name="T48" fmla="*/ 0 w 55"/>
                <a:gd name="T49" fmla="*/ 47 h 51"/>
                <a:gd name="T50" fmla="*/ 0 w 55"/>
                <a:gd name="T51" fmla="*/ 12 h 51"/>
                <a:gd name="T52" fmla="*/ 4 w 55"/>
                <a:gd name="T53" fmla="*/ 8 h 51"/>
                <a:gd name="T54" fmla="*/ 12 w 55"/>
                <a:gd name="T55" fmla="*/ 8 h 51"/>
                <a:gd name="T56" fmla="*/ 12 w 55"/>
                <a:gd name="T57" fmla="*/ 51 h 51"/>
                <a:gd name="T58" fmla="*/ 4 w 55"/>
                <a:gd name="T59" fmla="*/ 51 h 51"/>
                <a:gd name="T60" fmla="*/ 0 w 55"/>
                <a:gd name="T61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5" y="10"/>
                    <a:pt x="55" y="1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9"/>
                    <a:pt x="53" y="51"/>
                    <a:pt x="51" y="51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8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2"/>
                    <a:pt x="39" y="4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16" y="51"/>
                    <a:pt x="16" y="51"/>
                    <a:pt x="16" y="51"/>
                  </a:cubicBezTo>
                  <a:lnTo>
                    <a:pt x="16" y="8"/>
                  </a:lnTo>
                  <a:close/>
                  <a:moveTo>
                    <a:pt x="21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7"/>
                    <a:pt x="35" y="6"/>
                  </a:cubicBezTo>
                  <a:cubicBezTo>
                    <a:pt x="35" y="5"/>
                    <a:pt x="34" y="4"/>
                    <a:pt x="3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1" y="5"/>
                    <a:pt x="21" y="6"/>
                  </a:cubicBezTo>
                  <a:cubicBezTo>
                    <a:pt x="21" y="7"/>
                    <a:pt x="21" y="8"/>
                    <a:pt x="21" y="8"/>
                  </a:cubicBezTo>
                  <a:close/>
                  <a:moveTo>
                    <a:pt x="0" y="47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49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1" name="Freeform 58"/>
            <p:cNvSpPr>
              <a:spLocks noEditPoints="1"/>
            </p:cNvSpPr>
            <p:nvPr/>
          </p:nvSpPr>
          <p:spPr bwMode="auto">
            <a:xfrm>
              <a:off x="1453" y="3648"/>
              <a:ext cx="591" cy="666"/>
            </a:xfrm>
            <a:custGeom>
              <a:avLst/>
              <a:gdLst>
                <a:gd name="T0" fmla="*/ 95 w 280"/>
                <a:gd name="T1" fmla="*/ 0 h 263"/>
                <a:gd name="T2" fmla="*/ 95 w 280"/>
                <a:gd name="T3" fmla="*/ 22 h 263"/>
                <a:gd name="T4" fmla="*/ 185 w 280"/>
                <a:gd name="T5" fmla="*/ 22 h 263"/>
                <a:gd name="T6" fmla="*/ 185 w 280"/>
                <a:gd name="T7" fmla="*/ 0 h 263"/>
                <a:gd name="T8" fmla="*/ 95 w 280"/>
                <a:gd name="T9" fmla="*/ 0 h 263"/>
                <a:gd name="T10" fmla="*/ 259 w 280"/>
                <a:gd name="T11" fmla="*/ 22 h 263"/>
                <a:gd name="T12" fmla="*/ 259 w 280"/>
                <a:gd name="T13" fmla="*/ 72 h 263"/>
                <a:gd name="T14" fmla="*/ 280 w 280"/>
                <a:gd name="T15" fmla="*/ 72 h 263"/>
                <a:gd name="T16" fmla="*/ 280 w 280"/>
                <a:gd name="T17" fmla="*/ 22 h 263"/>
                <a:gd name="T18" fmla="*/ 280 w 280"/>
                <a:gd name="T19" fmla="*/ 0 h 263"/>
                <a:gd name="T20" fmla="*/ 261 w 280"/>
                <a:gd name="T21" fmla="*/ 0 h 263"/>
                <a:gd name="T22" fmla="*/ 224 w 280"/>
                <a:gd name="T23" fmla="*/ 0 h 263"/>
                <a:gd name="T24" fmla="*/ 224 w 280"/>
                <a:gd name="T25" fmla="*/ 22 h 263"/>
                <a:gd name="T26" fmla="*/ 259 w 280"/>
                <a:gd name="T27" fmla="*/ 22 h 263"/>
                <a:gd name="T28" fmla="*/ 259 w 280"/>
                <a:gd name="T29" fmla="*/ 112 h 263"/>
                <a:gd name="T30" fmla="*/ 259 w 280"/>
                <a:gd name="T31" fmla="*/ 168 h 263"/>
                <a:gd name="T32" fmla="*/ 280 w 280"/>
                <a:gd name="T33" fmla="*/ 168 h 263"/>
                <a:gd name="T34" fmla="*/ 280 w 280"/>
                <a:gd name="T35" fmla="*/ 112 h 263"/>
                <a:gd name="T36" fmla="*/ 259 w 280"/>
                <a:gd name="T37" fmla="*/ 112 h 263"/>
                <a:gd name="T38" fmla="*/ 224 w 280"/>
                <a:gd name="T39" fmla="*/ 241 h 263"/>
                <a:gd name="T40" fmla="*/ 224 w 280"/>
                <a:gd name="T41" fmla="*/ 263 h 263"/>
                <a:gd name="T42" fmla="*/ 261 w 280"/>
                <a:gd name="T43" fmla="*/ 263 h 263"/>
                <a:gd name="T44" fmla="*/ 280 w 280"/>
                <a:gd name="T45" fmla="*/ 263 h 263"/>
                <a:gd name="T46" fmla="*/ 280 w 280"/>
                <a:gd name="T47" fmla="*/ 241 h 263"/>
                <a:gd name="T48" fmla="*/ 280 w 280"/>
                <a:gd name="T49" fmla="*/ 202 h 263"/>
                <a:gd name="T50" fmla="*/ 259 w 280"/>
                <a:gd name="T51" fmla="*/ 202 h 263"/>
                <a:gd name="T52" fmla="*/ 259 w 280"/>
                <a:gd name="T53" fmla="*/ 241 h 263"/>
                <a:gd name="T54" fmla="*/ 224 w 280"/>
                <a:gd name="T55" fmla="*/ 241 h 263"/>
                <a:gd name="T56" fmla="*/ 95 w 280"/>
                <a:gd name="T57" fmla="*/ 241 h 263"/>
                <a:gd name="T58" fmla="*/ 95 w 280"/>
                <a:gd name="T59" fmla="*/ 263 h 263"/>
                <a:gd name="T60" fmla="*/ 185 w 280"/>
                <a:gd name="T61" fmla="*/ 263 h 263"/>
                <a:gd name="T62" fmla="*/ 185 w 280"/>
                <a:gd name="T63" fmla="*/ 241 h 263"/>
                <a:gd name="T64" fmla="*/ 95 w 280"/>
                <a:gd name="T65" fmla="*/ 241 h 263"/>
                <a:gd name="T66" fmla="*/ 0 w 280"/>
                <a:gd name="T67" fmla="*/ 185 h 263"/>
                <a:gd name="T68" fmla="*/ 0 w 280"/>
                <a:gd name="T69" fmla="*/ 241 h 263"/>
                <a:gd name="T70" fmla="*/ 0 w 280"/>
                <a:gd name="T71" fmla="*/ 263 h 263"/>
                <a:gd name="T72" fmla="*/ 20 w 280"/>
                <a:gd name="T73" fmla="*/ 263 h 263"/>
                <a:gd name="T74" fmla="*/ 56 w 280"/>
                <a:gd name="T75" fmla="*/ 263 h 263"/>
                <a:gd name="T76" fmla="*/ 56 w 280"/>
                <a:gd name="T77" fmla="*/ 241 h 263"/>
                <a:gd name="T78" fmla="*/ 22 w 280"/>
                <a:gd name="T79" fmla="*/ 241 h 263"/>
                <a:gd name="T80" fmla="*/ 22 w 280"/>
                <a:gd name="T81" fmla="*/ 185 h 263"/>
                <a:gd name="T82" fmla="*/ 0 w 280"/>
                <a:gd name="T83" fmla="*/ 185 h 263"/>
                <a:gd name="T84" fmla="*/ 0 w 280"/>
                <a:gd name="T85" fmla="*/ 89 h 263"/>
                <a:gd name="T86" fmla="*/ 0 w 280"/>
                <a:gd name="T87" fmla="*/ 151 h 263"/>
                <a:gd name="T88" fmla="*/ 22 w 280"/>
                <a:gd name="T89" fmla="*/ 151 h 263"/>
                <a:gd name="T90" fmla="*/ 22 w 280"/>
                <a:gd name="T91" fmla="*/ 89 h 263"/>
                <a:gd name="T92" fmla="*/ 0 w 280"/>
                <a:gd name="T93" fmla="*/ 89 h 263"/>
                <a:gd name="T94" fmla="*/ 0 w 280"/>
                <a:gd name="T95" fmla="*/ 0 h 263"/>
                <a:gd name="T96" fmla="*/ 0 w 280"/>
                <a:gd name="T97" fmla="*/ 22 h 263"/>
                <a:gd name="T98" fmla="*/ 0 w 280"/>
                <a:gd name="T99" fmla="*/ 56 h 263"/>
                <a:gd name="T100" fmla="*/ 22 w 280"/>
                <a:gd name="T101" fmla="*/ 56 h 263"/>
                <a:gd name="T102" fmla="*/ 22 w 280"/>
                <a:gd name="T103" fmla="*/ 22 h 263"/>
                <a:gd name="T104" fmla="*/ 56 w 280"/>
                <a:gd name="T105" fmla="*/ 22 h 263"/>
                <a:gd name="T106" fmla="*/ 56 w 280"/>
                <a:gd name="T107" fmla="*/ 0 h 263"/>
                <a:gd name="T108" fmla="*/ 0 w 280"/>
                <a:gd name="T10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63">
                  <a:moveTo>
                    <a:pt x="95" y="0"/>
                  </a:moveTo>
                  <a:lnTo>
                    <a:pt x="95" y="22"/>
                  </a:lnTo>
                  <a:lnTo>
                    <a:pt x="185" y="22"/>
                  </a:lnTo>
                  <a:lnTo>
                    <a:pt x="185" y="0"/>
                  </a:lnTo>
                  <a:lnTo>
                    <a:pt x="95" y="0"/>
                  </a:lnTo>
                  <a:close/>
                  <a:moveTo>
                    <a:pt x="259" y="22"/>
                  </a:moveTo>
                  <a:lnTo>
                    <a:pt x="259" y="72"/>
                  </a:lnTo>
                  <a:lnTo>
                    <a:pt x="280" y="72"/>
                  </a:lnTo>
                  <a:lnTo>
                    <a:pt x="280" y="22"/>
                  </a:lnTo>
                  <a:lnTo>
                    <a:pt x="280" y="0"/>
                  </a:lnTo>
                  <a:lnTo>
                    <a:pt x="261" y="0"/>
                  </a:lnTo>
                  <a:lnTo>
                    <a:pt x="224" y="0"/>
                  </a:lnTo>
                  <a:lnTo>
                    <a:pt x="224" y="22"/>
                  </a:lnTo>
                  <a:lnTo>
                    <a:pt x="259" y="22"/>
                  </a:lnTo>
                  <a:close/>
                  <a:moveTo>
                    <a:pt x="259" y="112"/>
                  </a:moveTo>
                  <a:lnTo>
                    <a:pt x="259" y="168"/>
                  </a:lnTo>
                  <a:lnTo>
                    <a:pt x="280" y="168"/>
                  </a:lnTo>
                  <a:lnTo>
                    <a:pt x="280" y="112"/>
                  </a:lnTo>
                  <a:lnTo>
                    <a:pt x="259" y="112"/>
                  </a:lnTo>
                  <a:close/>
                  <a:moveTo>
                    <a:pt x="224" y="241"/>
                  </a:moveTo>
                  <a:lnTo>
                    <a:pt x="224" y="263"/>
                  </a:lnTo>
                  <a:lnTo>
                    <a:pt x="261" y="263"/>
                  </a:lnTo>
                  <a:lnTo>
                    <a:pt x="280" y="263"/>
                  </a:lnTo>
                  <a:lnTo>
                    <a:pt x="280" y="241"/>
                  </a:lnTo>
                  <a:lnTo>
                    <a:pt x="280" y="202"/>
                  </a:lnTo>
                  <a:lnTo>
                    <a:pt x="259" y="202"/>
                  </a:lnTo>
                  <a:lnTo>
                    <a:pt x="259" y="241"/>
                  </a:lnTo>
                  <a:lnTo>
                    <a:pt x="224" y="241"/>
                  </a:lnTo>
                  <a:close/>
                  <a:moveTo>
                    <a:pt x="95" y="241"/>
                  </a:moveTo>
                  <a:lnTo>
                    <a:pt x="95" y="263"/>
                  </a:lnTo>
                  <a:lnTo>
                    <a:pt x="185" y="263"/>
                  </a:lnTo>
                  <a:lnTo>
                    <a:pt x="185" y="241"/>
                  </a:lnTo>
                  <a:lnTo>
                    <a:pt x="95" y="241"/>
                  </a:lnTo>
                  <a:close/>
                  <a:moveTo>
                    <a:pt x="0" y="185"/>
                  </a:moveTo>
                  <a:lnTo>
                    <a:pt x="0" y="241"/>
                  </a:lnTo>
                  <a:lnTo>
                    <a:pt x="0" y="263"/>
                  </a:lnTo>
                  <a:lnTo>
                    <a:pt x="20" y="263"/>
                  </a:lnTo>
                  <a:lnTo>
                    <a:pt x="56" y="263"/>
                  </a:lnTo>
                  <a:lnTo>
                    <a:pt x="56" y="241"/>
                  </a:lnTo>
                  <a:lnTo>
                    <a:pt x="22" y="241"/>
                  </a:lnTo>
                  <a:lnTo>
                    <a:pt x="22" y="185"/>
                  </a:lnTo>
                  <a:lnTo>
                    <a:pt x="0" y="185"/>
                  </a:lnTo>
                  <a:close/>
                  <a:moveTo>
                    <a:pt x="0" y="89"/>
                  </a:moveTo>
                  <a:lnTo>
                    <a:pt x="0" y="151"/>
                  </a:lnTo>
                  <a:lnTo>
                    <a:pt x="22" y="151"/>
                  </a:lnTo>
                  <a:lnTo>
                    <a:pt x="22" y="89"/>
                  </a:lnTo>
                  <a:lnTo>
                    <a:pt x="0" y="89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22"/>
                  </a:lnTo>
                  <a:lnTo>
                    <a:pt x="56" y="22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2" name="Freeform 59"/>
            <p:cNvSpPr>
              <a:spLocks noEditPoints="1"/>
            </p:cNvSpPr>
            <p:nvPr/>
          </p:nvSpPr>
          <p:spPr bwMode="auto">
            <a:xfrm>
              <a:off x="2644" y="3615"/>
              <a:ext cx="596" cy="706"/>
            </a:xfrm>
            <a:custGeom>
              <a:avLst/>
              <a:gdLst>
                <a:gd name="T0" fmla="*/ 282 w 282"/>
                <a:gd name="T1" fmla="*/ 219 h 279"/>
                <a:gd name="T2" fmla="*/ 282 w 282"/>
                <a:gd name="T3" fmla="*/ 279 h 279"/>
                <a:gd name="T4" fmla="*/ 221 w 282"/>
                <a:gd name="T5" fmla="*/ 279 h 279"/>
                <a:gd name="T6" fmla="*/ 221 w 282"/>
                <a:gd name="T7" fmla="*/ 252 h 279"/>
                <a:gd name="T8" fmla="*/ 64 w 282"/>
                <a:gd name="T9" fmla="*/ 252 h 279"/>
                <a:gd name="T10" fmla="*/ 64 w 282"/>
                <a:gd name="T11" fmla="*/ 279 h 279"/>
                <a:gd name="T12" fmla="*/ 0 w 282"/>
                <a:gd name="T13" fmla="*/ 279 h 279"/>
                <a:gd name="T14" fmla="*/ 0 w 282"/>
                <a:gd name="T15" fmla="*/ 219 h 279"/>
                <a:gd name="T16" fmla="*/ 29 w 282"/>
                <a:gd name="T17" fmla="*/ 219 h 279"/>
                <a:gd name="T18" fmla="*/ 29 w 282"/>
                <a:gd name="T19" fmla="*/ 60 h 279"/>
                <a:gd name="T20" fmla="*/ 0 w 282"/>
                <a:gd name="T21" fmla="*/ 60 h 279"/>
                <a:gd name="T22" fmla="*/ 0 w 282"/>
                <a:gd name="T23" fmla="*/ 0 h 279"/>
                <a:gd name="T24" fmla="*/ 64 w 282"/>
                <a:gd name="T25" fmla="*/ 0 h 279"/>
                <a:gd name="T26" fmla="*/ 64 w 282"/>
                <a:gd name="T27" fmla="*/ 27 h 279"/>
                <a:gd name="T28" fmla="*/ 221 w 282"/>
                <a:gd name="T29" fmla="*/ 27 h 279"/>
                <a:gd name="T30" fmla="*/ 221 w 282"/>
                <a:gd name="T31" fmla="*/ 0 h 279"/>
                <a:gd name="T32" fmla="*/ 282 w 282"/>
                <a:gd name="T33" fmla="*/ 0 h 279"/>
                <a:gd name="T34" fmla="*/ 282 w 282"/>
                <a:gd name="T35" fmla="*/ 60 h 279"/>
                <a:gd name="T36" fmla="*/ 253 w 282"/>
                <a:gd name="T37" fmla="*/ 60 h 279"/>
                <a:gd name="T38" fmla="*/ 253 w 282"/>
                <a:gd name="T39" fmla="*/ 219 h 279"/>
                <a:gd name="T40" fmla="*/ 282 w 282"/>
                <a:gd name="T41" fmla="*/ 219 h 279"/>
                <a:gd name="T42" fmla="*/ 17 w 282"/>
                <a:gd name="T43" fmla="*/ 236 h 279"/>
                <a:gd name="T44" fmla="*/ 17 w 282"/>
                <a:gd name="T45" fmla="*/ 262 h 279"/>
                <a:gd name="T46" fmla="*/ 45 w 282"/>
                <a:gd name="T47" fmla="*/ 262 h 279"/>
                <a:gd name="T48" fmla="*/ 45 w 282"/>
                <a:gd name="T49" fmla="*/ 236 h 279"/>
                <a:gd name="T50" fmla="*/ 17 w 282"/>
                <a:gd name="T51" fmla="*/ 236 h 279"/>
                <a:gd name="T52" fmla="*/ 45 w 282"/>
                <a:gd name="T53" fmla="*/ 17 h 279"/>
                <a:gd name="T54" fmla="*/ 17 w 282"/>
                <a:gd name="T55" fmla="*/ 17 h 279"/>
                <a:gd name="T56" fmla="*/ 17 w 282"/>
                <a:gd name="T57" fmla="*/ 43 h 279"/>
                <a:gd name="T58" fmla="*/ 45 w 282"/>
                <a:gd name="T59" fmla="*/ 43 h 279"/>
                <a:gd name="T60" fmla="*/ 45 w 282"/>
                <a:gd name="T61" fmla="*/ 17 h 279"/>
                <a:gd name="T62" fmla="*/ 221 w 282"/>
                <a:gd name="T63" fmla="*/ 43 h 279"/>
                <a:gd name="T64" fmla="*/ 64 w 282"/>
                <a:gd name="T65" fmla="*/ 43 h 279"/>
                <a:gd name="T66" fmla="*/ 64 w 282"/>
                <a:gd name="T67" fmla="*/ 60 h 279"/>
                <a:gd name="T68" fmla="*/ 45 w 282"/>
                <a:gd name="T69" fmla="*/ 60 h 279"/>
                <a:gd name="T70" fmla="*/ 45 w 282"/>
                <a:gd name="T71" fmla="*/ 219 h 279"/>
                <a:gd name="T72" fmla="*/ 64 w 282"/>
                <a:gd name="T73" fmla="*/ 219 h 279"/>
                <a:gd name="T74" fmla="*/ 64 w 282"/>
                <a:gd name="T75" fmla="*/ 236 h 279"/>
                <a:gd name="T76" fmla="*/ 221 w 282"/>
                <a:gd name="T77" fmla="*/ 236 h 279"/>
                <a:gd name="T78" fmla="*/ 221 w 282"/>
                <a:gd name="T79" fmla="*/ 219 h 279"/>
                <a:gd name="T80" fmla="*/ 236 w 282"/>
                <a:gd name="T81" fmla="*/ 219 h 279"/>
                <a:gd name="T82" fmla="*/ 236 w 282"/>
                <a:gd name="T83" fmla="*/ 60 h 279"/>
                <a:gd name="T84" fmla="*/ 221 w 282"/>
                <a:gd name="T85" fmla="*/ 60 h 279"/>
                <a:gd name="T86" fmla="*/ 221 w 282"/>
                <a:gd name="T87" fmla="*/ 43 h 279"/>
                <a:gd name="T88" fmla="*/ 264 w 282"/>
                <a:gd name="T89" fmla="*/ 43 h 279"/>
                <a:gd name="T90" fmla="*/ 264 w 282"/>
                <a:gd name="T91" fmla="*/ 17 h 279"/>
                <a:gd name="T92" fmla="*/ 236 w 282"/>
                <a:gd name="T93" fmla="*/ 17 h 279"/>
                <a:gd name="T94" fmla="*/ 236 w 282"/>
                <a:gd name="T95" fmla="*/ 43 h 279"/>
                <a:gd name="T96" fmla="*/ 264 w 282"/>
                <a:gd name="T97" fmla="*/ 43 h 279"/>
                <a:gd name="T98" fmla="*/ 236 w 282"/>
                <a:gd name="T99" fmla="*/ 236 h 279"/>
                <a:gd name="T100" fmla="*/ 236 w 282"/>
                <a:gd name="T101" fmla="*/ 262 h 279"/>
                <a:gd name="T102" fmla="*/ 264 w 282"/>
                <a:gd name="T103" fmla="*/ 262 h 279"/>
                <a:gd name="T104" fmla="*/ 264 w 282"/>
                <a:gd name="T105" fmla="*/ 236 h 279"/>
                <a:gd name="T106" fmla="*/ 236 w 282"/>
                <a:gd name="T107" fmla="*/ 23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2" h="279">
                  <a:moveTo>
                    <a:pt x="282" y="219"/>
                  </a:moveTo>
                  <a:lnTo>
                    <a:pt x="282" y="279"/>
                  </a:lnTo>
                  <a:lnTo>
                    <a:pt x="221" y="279"/>
                  </a:lnTo>
                  <a:lnTo>
                    <a:pt x="221" y="252"/>
                  </a:lnTo>
                  <a:lnTo>
                    <a:pt x="64" y="252"/>
                  </a:lnTo>
                  <a:lnTo>
                    <a:pt x="64" y="279"/>
                  </a:lnTo>
                  <a:lnTo>
                    <a:pt x="0" y="279"/>
                  </a:lnTo>
                  <a:lnTo>
                    <a:pt x="0" y="219"/>
                  </a:lnTo>
                  <a:lnTo>
                    <a:pt x="29" y="219"/>
                  </a:lnTo>
                  <a:lnTo>
                    <a:pt x="2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27"/>
                  </a:lnTo>
                  <a:lnTo>
                    <a:pt x="221" y="27"/>
                  </a:lnTo>
                  <a:lnTo>
                    <a:pt x="221" y="0"/>
                  </a:lnTo>
                  <a:lnTo>
                    <a:pt x="282" y="0"/>
                  </a:lnTo>
                  <a:lnTo>
                    <a:pt x="282" y="60"/>
                  </a:lnTo>
                  <a:lnTo>
                    <a:pt x="253" y="60"/>
                  </a:lnTo>
                  <a:lnTo>
                    <a:pt x="253" y="219"/>
                  </a:lnTo>
                  <a:lnTo>
                    <a:pt x="282" y="219"/>
                  </a:lnTo>
                  <a:close/>
                  <a:moveTo>
                    <a:pt x="17" y="236"/>
                  </a:moveTo>
                  <a:lnTo>
                    <a:pt x="17" y="262"/>
                  </a:lnTo>
                  <a:lnTo>
                    <a:pt x="45" y="262"/>
                  </a:lnTo>
                  <a:lnTo>
                    <a:pt x="45" y="236"/>
                  </a:lnTo>
                  <a:lnTo>
                    <a:pt x="17" y="236"/>
                  </a:lnTo>
                  <a:close/>
                  <a:moveTo>
                    <a:pt x="45" y="17"/>
                  </a:moveTo>
                  <a:lnTo>
                    <a:pt x="17" y="17"/>
                  </a:lnTo>
                  <a:lnTo>
                    <a:pt x="17" y="43"/>
                  </a:lnTo>
                  <a:lnTo>
                    <a:pt x="45" y="43"/>
                  </a:lnTo>
                  <a:lnTo>
                    <a:pt x="45" y="17"/>
                  </a:lnTo>
                  <a:close/>
                  <a:moveTo>
                    <a:pt x="221" y="43"/>
                  </a:moveTo>
                  <a:lnTo>
                    <a:pt x="64" y="43"/>
                  </a:lnTo>
                  <a:lnTo>
                    <a:pt x="64" y="60"/>
                  </a:lnTo>
                  <a:lnTo>
                    <a:pt x="45" y="60"/>
                  </a:lnTo>
                  <a:lnTo>
                    <a:pt x="45" y="219"/>
                  </a:lnTo>
                  <a:lnTo>
                    <a:pt x="64" y="219"/>
                  </a:lnTo>
                  <a:lnTo>
                    <a:pt x="64" y="236"/>
                  </a:lnTo>
                  <a:lnTo>
                    <a:pt x="221" y="236"/>
                  </a:lnTo>
                  <a:lnTo>
                    <a:pt x="221" y="219"/>
                  </a:lnTo>
                  <a:lnTo>
                    <a:pt x="236" y="219"/>
                  </a:lnTo>
                  <a:lnTo>
                    <a:pt x="236" y="60"/>
                  </a:lnTo>
                  <a:lnTo>
                    <a:pt x="221" y="60"/>
                  </a:lnTo>
                  <a:lnTo>
                    <a:pt x="221" y="43"/>
                  </a:lnTo>
                  <a:close/>
                  <a:moveTo>
                    <a:pt x="264" y="43"/>
                  </a:moveTo>
                  <a:lnTo>
                    <a:pt x="264" y="17"/>
                  </a:lnTo>
                  <a:lnTo>
                    <a:pt x="236" y="17"/>
                  </a:lnTo>
                  <a:lnTo>
                    <a:pt x="236" y="43"/>
                  </a:lnTo>
                  <a:lnTo>
                    <a:pt x="264" y="43"/>
                  </a:lnTo>
                  <a:close/>
                  <a:moveTo>
                    <a:pt x="236" y="236"/>
                  </a:moveTo>
                  <a:lnTo>
                    <a:pt x="236" y="262"/>
                  </a:lnTo>
                  <a:lnTo>
                    <a:pt x="264" y="262"/>
                  </a:lnTo>
                  <a:lnTo>
                    <a:pt x="264" y="236"/>
                  </a:lnTo>
                  <a:lnTo>
                    <a:pt x="236" y="2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3" name="Freeform 60"/>
            <p:cNvSpPr>
              <a:spLocks noEditPoints="1"/>
            </p:cNvSpPr>
            <p:nvPr/>
          </p:nvSpPr>
          <p:spPr bwMode="auto">
            <a:xfrm>
              <a:off x="3845" y="3617"/>
              <a:ext cx="591" cy="711"/>
            </a:xfrm>
            <a:custGeom>
              <a:avLst/>
              <a:gdLst>
                <a:gd name="T0" fmla="*/ 24 w 200"/>
                <a:gd name="T1" fmla="*/ 31 h 200"/>
                <a:gd name="T2" fmla="*/ 24 w 200"/>
                <a:gd name="T3" fmla="*/ 169 h 200"/>
                <a:gd name="T4" fmla="*/ 30 w 200"/>
                <a:gd name="T5" fmla="*/ 175 h 200"/>
                <a:gd name="T6" fmla="*/ 170 w 200"/>
                <a:gd name="T7" fmla="*/ 175 h 200"/>
                <a:gd name="T8" fmla="*/ 176 w 200"/>
                <a:gd name="T9" fmla="*/ 169 h 200"/>
                <a:gd name="T10" fmla="*/ 176 w 200"/>
                <a:gd name="T11" fmla="*/ 31 h 200"/>
                <a:gd name="T12" fmla="*/ 170 w 200"/>
                <a:gd name="T13" fmla="*/ 24 h 200"/>
                <a:gd name="T14" fmla="*/ 30 w 200"/>
                <a:gd name="T15" fmla="*/ 24 h 200"/>
                <a:gd name="T16" fmla="*/ 24 w 200"/>
                <a:gd name="T17" fmla="*/ 31 h 200"/>
                <a:gd name="T18" fmla="*/ 194 w 200"/>
                <a:gd name="T19" fmla="*/ 0 h 200"/>
                <a:gd name="T20" fmla="*/ 156 w 200"/>
                <a:gd name="T21" fmla="*/ 0 h 200"/>
                <a:gd name="T22" fmla="*/ 150 w 200"/>
                <a:gd name="T23" fmla="*/ 6 h 200"/>
                <a:gd name="T24" fmla="*/ 156 w 200"/>
                <a:gd name="T25" fmla="*/ 12 h 200"/>
                <a:gd name="T26" fmla="*/ 188 w 200"/>
                <a:gd name="T27" fmla="*/ 12 h 200"/>
                <a:gd name="T28" fmla="*/ 188 w 200"/>
                <a:gd name="T29" fmla="*/ 44 h 200"/>
                <a:gd name="T30" fmla="*/ 194 w 200"/>
                <a:gd name="T31" fmla="*/ 50 h 200"/>
                <a:gd name="T32" fmla="*/ 200 w 200"/>
                <a:gd name="T33" fmla="*/ 44 h 200"/>
                <a:gd name="T34" fmla="*/ 200 w 200"/>
                <a:gd name="T35" fmla="*/ 6 h 200"/>
                <a:gd name="T36" fmla="*/ 194 w 200"/>
                <a:gd name="T37" fmla="*/ 0 h 200"/>
                <a:gd name="T38" fmla="*/ 194 w 200"/>
                <a:gd name="T39" fmla="*/ 150 h 200"/>
                <a:gd name="T40" fmla="*/ 188 w 200"/>
                <a:gd name="T41" fmla="*/ 156 h 200"/>
                <a:gd name="T42" fmla="*/ 188 w 200"/>
                <a:gd name="T43" fmla="*/ 188 h 200"/>
                <a:gd name="T44" fmla="*/ 156 w 200"/>
                <a:gd name="T45" fmla="*/ 188 h 200"/>
                <a:gd name="T46" fmla="*/ 150 w 200"/>
                <a:gd name="T47" fmla="*/ 194 h 200"/>
                <a:gd name="T48" fmla="*/ 156 w 200"/>
                <a:gd name="T49" fmla="*/ 200 h 200"/>
                <a:gd name="T50" fmla="*/ 194 w 200"/>
                <a:gd name="T51" fmla="*/ 200 h 200"/>
                <a:gd name="T52" fmla="*/ 200 w 200"/>
                <a:gd name="T53" fmla="*/ 194 h 200"/>
                <a:gd name="T54" fmla="*/ 200 w 200"/>
                <a:gd name="T55" fmla="*/ 156 h 200"/>
                <a:gd name="T56" fmla="*/ 194 w 200"/>
                <a:gd name="T57" fmla="*/ 150 h 200"/>
                <a:gd name="T58" fmla="*/ 6 w 200"/>
                <a:gd name="T59" fmla="*/ 50 h 200"/>
                <a:gd name="T60" fmla="*/ 12 w 200"/>
                <a:gd name="T61" fmla="*/ 44 h 200"/>
                <a:gd name="T62" fmla="*/ 12 w 200"/>
                <a:gd name="T63" fmla="*/ 12 h 200"/>
                <a:gd name="T64" fmla="*/ 44 w 200"/>
                <a:gd name="T65" fmla="*/ 12 h 200"/>
                <a:gd name="T66" fmla="*/ 50 w 200"/>
                <a:gd name="T67" fmla="*/ 6 h 200"/>
                <a:gd name="T68" fmla="*/ 44 w 200"/>
                <a:gd name="T69" fmla="*/ 0 h 200"/>
                <a:gd name="T70" fmla="*/ 6 w 200"/>
                <a:gd name="T71" fmla="*/ 0 h 200"/>
                <a:gd name="T72" fmla="*/ 0 w 200"/>
                <a:gd name="T73" fmla="*/ 6 h 200"/>
                <a:gd name="T74" fmla="*/ 0 w 200"/>
                <a:gd name="T75" fmla="*/ 44 h 200"/>
                <a:gd name="T76" fmla="*/ 6 w 200"/>
                <a:gd name="T77" fmla="*/ 50 h 200"/>
                <a:gd name="T78" fmla="*/ 44 w 200"/>
                <a:gd name="T79" fmla="*/ 188 h 200"/>
                <a:gd name="T80" fmla="*/ 12 w 200"/>
                <a:gd name="T81" fmla="*/ 188 h 200"/>
                <a:gd name="T82" fmla="*/ 12 w 200"/>
                <a:gd name="T83" fmla="*/ 156 h 200"/>
                <a:gd name="T84" fmla="*/ 6 w 200"/>
                <a:gd name="T85" fmla="*/ 150 h 200"/>
                <a:gd name="T86" fmla="*/ 0 w 200"/>
                <a:gd name="T87" fmla="*/ 156 h 200"/>
                <a:gd name="T88" fmla="*/ 0 w 200"/>
                <a:gd name="T89" fmla="*/ 194 h 200"/>
                <a:gd name="T90" fmla="*/ 6 w 200"/>
                <a:gd name="T91" fmla="*/ 200 h 200"/>
                <a:gd name="T92" fmla="*/ 44 w 200"/>
                <a:gd name="T93" fmla="*/ 200 h 200"/>
                <a:gd name="T94" fmla="*/ 50 w 200"/>
                <a:gd name="T95" fmla="*/ 194 h 200"/>
                <a:gd name="T96" fmla="*/ 44 w 200"/>
                <a:gd name="T9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200">
                  <a:moveTo>
                    <a:pt x="24" y="31"/>
                  </a:moveTo>
                  <a:cubicBezTo>
                    <a:pt x="24" y="169"/>
                    <a:pt x="24" y="169"/>
                    <a:pt x="24" y="169"/>
                  </a:cubicBezTo>
                  <a:cubicBezTo>
                    <a:pt x="24" y="173"/>
                    <a:pt x="27" y="175"/>
                    <a:pt x="30" y="175"/>
                  </a:cubicBezTo>
                  <a:cubicBezTo>
                    <a:pt x="170" y="175"/>
                    <a:pt x="170" y="175"/>
                    <a:pt x="170" y="175"/>
                  </a:cubicBezTo>
                  <a:cubicBezTo>
                    <a:pt x="173" y="175"/>
                    <a:pt x="176" y="173"/>
                    <a:pt x="176" y="169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6" y="27"/>
                    <a:pt x="173" y="24"/>
                    <a:pt x="17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7" y="24"/>
                    <a:pt x="24" y="27"/>
                    <a:pt x="24" y="31"/>
                  </a:cubicBezTo>
                  <a:close/>
                  <a:moveTo>
                    <a:pt x="194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3"/>
                    <a:pt x="150" y="6"/>
                  </a:cubicBezTo>
                  <a:cubicBezTo>
                    <a:pt x="150" y="10"/>
                    <a:pt x="153" y="12"/>
                    <a:pt x="156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7"/>
                    <a:pt x="190" y="50"/>
                    <a:pt x="194" y="50"/>
                  </a:cubicBezTo>
                  <a:cubicBezTo>
                    <a:pt x="197" y="50"/>
                    <a:pt x="200" y="47"/>
                    <a:pt x="200" y="44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3"/>
                    <a:pt x="197" y="0"/>
                    <a:pt x="194" y="0"/>
                  </a:cubicBezTo>
                  <a:close/>
                  <a:moveTo>
                    <a:pt x="194" y="150"/>
                  </a:moveTo>
                  <a:cubicBezTo>
                    <a:pt x="190" y="150"/>
                    <a:pt x="188" y="153"/>
                    <a:pt x="188" y="156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3" y="188"/>
                    <a:pt x="150" y="190"/>
                    <a:pt x="150" y="194"/>
                  </a:cubicBezTo>
                  <a:cubicBezTo>
                    <a:pt x="150" y="197"/>
                    <a:pt x="153" y="200"/>
                    <a:pt x="156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7" y="200"/>
                    <a:pt x="200" y="197"/>
                    <a:pt x="200" y="194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3"/>
                    <a:pt x="197" y="150"/>
                    <a:pt x="194" y="150"/>
                  </a:cubicBezTo>
                  <a:close/>
                  <a:moveTo>
                    <a:pt x="6" y="50"/>
                  </a:moveTo>
                  <a:cubicBezTo>
                    <a:pt x="10" y="50"/>
                    <a:pt x="12" y="47"/>
                    <a:pt x="12" y="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7" y="12"/>
                    <a:pt x="50" y="10"/>
                    <a:pt x="50" y="6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lose/>
                  <a:moveTo>
                    <a:pt x="44" y="188"/>
                  </a:moveTo>
                  <a:cubicBezTo>
                    <a:pt x="12" y="188"/>
                    <a:pt x="12" y="188"/>
                    <a:pt x="12" y="188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3"/>
                    <a:pt x="10" y="150"/>
                    <a:pt x="6" y="150"/>
                  </a:cubicBezTo>
                  <a:cubicBezTo>
                    <a:pt x="3" y="150"/>
                    <a:pt x="0" y="153"/>
                    <a:pt x="0" y="156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7"/>
                    <a:pt x="3" y="200"/>
                    <a:pt x="6" y="200"/>
                  </a:cubicBezTo>
                  <a:cubicBezTo>
                    <a:pt x="44" y="200"/>
                    <a:pt x="44" y="200"/>
                    <a:pt x="44" y="200"/>
                  </a:cubicBezTo>
                  <a:cubicBezTo>
                    <a:pt x="47" y="200"/>
                    <a:pt x="50" y="197"/>
                    <a:pt x="50" y="194"/>
                  </a:cubicBezTo>
                  <a:cubicBezTo>
                    <a:pt x="50" y="190"/>
                    <a:pt x="47" y="188"/>
                    <a:pt x="44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74" name="组合 473"/>
            <p:cNvGrpSpPr/>
            <p:nvPr/>
          </p:nvGrpSpPr>
          <p:grpSpPr>
            <a:xfrm>
              <a:off x="12341" y="3615"/>
              <a:ext cx="551" cy="659"/>
              <a:chOff x="5380483" y="5004568"/>
              <a:chExt cx="366676" cy="366051"/>
            </a:xfrm>
            <a:grpFill/>
          </p:grpSpPr>
          <p:sp>
            <p:nvSpPr>
              <p:cNvPr id="475" name="AutoShape 84"/>
              <p:cNvSpPr/>
              <p:nvPr/>
            </p:nvSpPr>
            <p:spPr bwMode="auto">
              <a:xfrm>
                <a:off x="5380483" y="5004568"/>
                <a:ext cx="366676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6" name="AutoShape 85"/>
              <p:cNvSpPr/>
              <p:nvPr/>
            </p:nvSpPr>
            <p:spPr bwMode="auto">
              <a:xfrm>
                <a:off x="5598238" y="514160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7" name="AutoShape 86"/>
              <p:cNvSpPr/>
              <p:nvPr/>
            </p:nvSpPr>
            <p:spPr bwMode="auto">
              <a:xfrm>
                <a:off x="5598238" y="5107187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8" name="AutoShape 87"/>
              <p:cNvSpPr/>
              <p:nvPr/>
            </p:nvSpPr>
            <p:spPr bwMode="auto">
              <a:xfrm>
                <a:off x="5598238" y="507277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9" name="AutoShape 88"/>
              <p:cNvSpPr/>
              <p:nvPr/>
            </p:nvSpPr>
            <p:spPr bwMode="auto">
              <a:xfrm>
                <a:off x="5472467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0" name="AutoShape 89"/>
              <p:cNvSpPr/>
              <p:nvPr/>
            </p:nvSpPr>
            <p:spPr bwMode="auto">
              <a:xfrm>
                <a:off x="5472467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1" name="AutoShape 90"/>
              <p:cNvSpPr/>
              <p:nvPr/>
            </p:nvSpPr>
            <p:spPr bwMode="auto">
              <a:xfrm>
                <a:off x="5472467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2" name="AutoShape 91"/>
              <p:cNvSpPr/>
              <p:nvPr/>
            </p:nvSpPr>
            <p:spPr bwMode="auto">
              <a:xfrm>
                <a:off x="5598238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3" name="AutoShape 92"/>
              <p:cNvSpPr/>
              <p:nvPr/>
            </p:nvSpPr>
            <p:spPr bwMode="auto">
              <a:xfrm>
                <a:off x="5598238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4" name="AutoShape 93"/>
              <p:cNvSpPr/>
              <p:nvPr/>
            </p:nvSpPr>
            <p:spPr bwMode="auto">
              <a:xfrm>
                <a:off x="5598238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5" name="AutoShape 94"/>
              <p:cNvSpPr/>
              <p:nvPr/>
            </p:nvSpPr>
            <p:spPr bwMode="auto">
              <a:xfrm>
                <a:off x="5472465" y="5176016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6" name="AutoShape 95"/>
              <p:cNvSpPr/>
              <p:nvPr/>
            </p:nvSpPr>
            <p:spPr bwMode="auto">
              <a:xfrm>
                <a:off x="5472465" y="5210433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7" name="AutoShape 96"/>
              <p:cNvSpPr/>
              <p:nvPr/>
            </p:nvSpPr>
            <p:spPr bwMode="auto">
              <a:xfrm>
                <a:off x="5472467" y="5050246"/>
                <a:ext cx="102619" cy="1026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88" name="AutoShape 135"/>
            <p:cNvSpPr/>
            <p:nvPr/>
          </p:nvSpPr>
          <p:spPr bwMode="auto">
            <a:xfrm>
              <a:off x="11126" y="3717"/>
              <a:ext cx="551" cy="4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89" name="组合 488"/>
            <p:cNvGrpSpPr/>
            <p:nvPr/>
          </p:nvGrpSpPr>
          <p:grpSpPr>
            <a:xfrm>
              <a:off x="9908" y="3615"/>
              <a:ext cx="550" cy="659"/>
              <a:chOff x="3868099" y="5008322"/>
              <a:chExt cx="366052" cy="366051"/>
            </a:xfrm>
            <a:grpFill/>
          </p:grpSpPr>
          <p:sp>
            <p:nvSpPr>
              <p:cNvPr id="490" name="AutoShape 136"/>
              <p:cNvSpPr/>
              <p:nvPr/>
            </p:nvSpPr>
            <p:spPr bwMode="auto">
              <a:xfrm>
                <a:off x="4062700" y="5054001"/>
                <a:ext cx="120140" cy="1201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1" name="AutoShape 137"/>
              <p:cNvSpPr/>
              <p:nvPr/>
            </p:nvSpPr>
            <p:spPr bwMode="auto">
              <a:xfrm>
                <a:off x="3868099" y="5008322"/>
                <a:ext cx="366050" cy="366051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2" name="AutoShape 138"/>
              <p:cNvSpPr/>
              <p:nvPr/>
            </p:nvSpPr>
            <p:spPr bwMode="auto">
              <a:xfrm>
                <a:off x="4062702" y="5008322"/>
                <a:ext cx="171449" cy="17144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93" name="AutoShape 139"/>
            <p:cNvSpPr/>
            <p:nvPr/>
          </p:nvSpPr>
          <p:spPr bwMode="auto">
            <a:xfrm>
              <a:off x="8705" y="3625"/>
              <a:ext cx="550" cy="639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94" name="组合 493"/>
            <p:cNvGrpSpPr/>
            <p:nvPr/>
          </p:nvGrpSpPr>
          <p:grpSpPr>
            <a:xfrm>
              <a:off x="7489" y="3687"/>
              <a:ext cx="550" cy="515"/>
              <a:chOff x="2403273" y="5054000"/>
              <a:chExt cx="366051" cy="285957"/>
            </a:xfrm>
            <a:grpFill/>
          </p:grpSpPr>
          <p:sp>
            <p:nvSpPr>
              <p:cNvPr id="495" name="AutoShape 140"/>
              <p:cNvSpPr/>
              <p:nvPr/>
            </p:nvSpPr>
            <p:spPr bwMode="auto">
              <a:xfrm>
                <a:off x="2448949" y="5099679"/>
                <a:ext cx="229016" cy="185841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6" name="AutoShape 141"/>
              <p:cNvSpPr/>
              <p:nvPr/>
            </p:nvSpPr>
            <p:spPr bwMode="auto">
              <a:xfrm>
                <a:off x="2403273" y="5054000"/>
                <a:ext cx="366051" cy="285957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7" name="AutoShape 142"/>
              <p:cNvSpPr/>
              <p:nvPr/>
            </p:nvSpPr>
            <p:spPr bwMode="auto">
              <a:xfrm>
                <a:off x="2689230" y="5111568"/>
                <a:ext cx="34415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8" name="AutoShape 143"/>
              <p:cNvSpPr/>
              <p:nvPr/>
            </p:nvSpPr>
            <p:spPr bwMode="auto">
              <a:xfrm>
                <a:off x="2677965" y="5259864"/>
                <a:ext cx="45678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9" name="AutoShape 144"/>
              <p:cNvSpPr/>
              <p:nvPr/>
            </p:nvSpPr>
            <p:spPr bwMode="auto">
              <a:xfrm>
                <a:off x="2689228" y="5225449"/>
                <a:ext cx="46304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0" name="AutoShape 145"/>
              <p:cNvSpPr/>
              <p:nvPr/>
            </p:nvSpPr>
            <p:spPr bwMode="auto">
              <a:xfrm>
                <a:off x="2689228" y="5191660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1" name="AutoShape 146"/>
              <p:cNvSpPr/>
              <p:nvPr/>
            </p:nvSpPr>
            <p:spPr bwMode="auto">
              <a:xfrm>
                <a:off x="2495253" y="5145356"/>
                <a:ext cx="68204" cy="48181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02" name="组合 501"/>
            <p:cNvGrpSpPr/>
            <p:nvPr/>
          </p:nvGrpSpPr>
          <p:grpSpPr>
            <a:xfrm>
              <a:off x="6265" y="3655"/>
              <a:ext cx="550" cy="579"/>
              <a:chOff x="1671171" y="5030848"/>
              <a:chExt cx="366051" cy="320998"/>
            </a:xfrm>
            <a:grpFill/>
          </p:grpSpPr>
          <p:sp>
            <p:nvSpPr>
              <p:cNvPr id="503" name="AutoShape 147"/>
              <p:cNvSpPr/>
              <p:nvPr/>
            </p:nvSpPr>
            <p:spPr bwMode="auto">
              <a:xfrm>
                <a:off x="1671171" y="5030848"/>
                <a:ext cx="366051" cy="320998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4" name="AutoShape 148"/>
              <p:cNvSpPr/>
              <p:nvPr/>
            </p:nvSpPr>
            <p:spPr bwMode="auto">
              <a:xfrm>
                <a:off x="1728111" y="5088415"/>
                <a:ext cx="54438" cy="544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05" name="AutoShape 149"/>
            <p:cNvSpPr/>
            <p:nvPr/>
          </p:nvSpPr>
          <p:spPr bwMode="auto">
            <a:xfrm>
              <a:off x="5074" y="3707"/>
              <a:ext cx="550" cy="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16" name="组合 515"/>
            <p:cNvGrpSpPr/>
            <p:nvPr/>
          </p:nvGrpSpPr>
          <p:grpSpPr>
            <a:xfrm>
              <a:off x="17194" y="3615"/>
              <a:ext cx="515" cy="659"/>
              <a:chOff x="7589304" y="5004568"/>
              <a:chExt cx="342899" cy="366051"/>
            </a:xfrm>
            <a:grpFill/>
          </p:grpSpPr>
          <p:sp>
            <p:nvSpPr>
              <p:cNvPr id="517" name="AutoShape 78"/>
              <p:cNvSpPr/>
              <p:nvPr/>
            </p:nvSpPr>
            <p:spPr bwMode="auto">
              <a:xfrm>
                <a:off x="7589304" y="5004568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8" name="AutoShape 79"/>
              <p:cNvSpPr/>
              <p:nvPr/>
            </p:nvSpPr>
            <p:spPr bwMode="auto">
              <a:xfrm>
                <a:off x="7634982" y="5050245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9" name="AutoShape 80"/>
              <p:cNvSpPr/>
              <p:nvPr/>
            </p:nvSpPr>
            <p:spPr bwMode="auto">
              <a:xfrm>
                <a:off x="7772014" y="5084660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20" name="组合 519"/>
            <p:cNvGrpSpPr/>
            <p:nvPr/>
          </p:nvGrpSpPr>
          <p:grpSpPr>
            <a:xfrm>
              <a:off x="15934" y="3615"/>
              <a:ext cx="550" cy="659"/>
              <a:chOff x="6845312" y="5004568"/>
              <a:chExt cx="366050" cy="366051"/>
            </a:xfrm>
            <a:grpFill/>
          </p:grpSpPr>
          <p:sp>
            <p:nvSpPr>
              <p:cNvPr id="521" name="AutoShape 81"/>
              <p:cNvSpPr/>
              <p:nvPr/>
            </p:nvSpPr>
            <p:spPr bwMode="auto">
              <a:xfrm>
                <a:off x="6845312" y="5004568"/>
                <a:ext cx="366050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22" name="AutoShape 82"/>
              <p:cNvSpPr/>
              <p:nvPr/>
            </p:nvSpPr>
            <p:spPr bwMode="auto">
              <a:xfrm>
                <a:off x="6879726" y="5301789"/>
                <a:ext cx="34415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23" name="AutoShape 83"/>
            <p:cNvSpPr/>
            <p:nvPr/>
          </p:nvSpPr>
          <p:spPr bwMode="auto">
            <a:xfrm>
              <a:off x="14735" y="3729"/>
              <a:ext cx="550" cy="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4" name="Freeform 419"/>
            <p:cNvSpPr/>
            <p:nvPr/>
          </p:nvSpPr>
          <p:spPr bwMode="auto">
            <a:xfrm>
              <a:off x="13612" y="3638"/>
              <a:ext cx="401" cy="614"/>
            </a:xfrm>
            <a:custGeom>
              <a:avLst/>
              <a:gdLst>
                <a:gd name="T0" fmla="*/ 154 w 156"/>
                <a:gd name="T1" fmla="*/ 136 h 199"/>
                <a:gd name="T2" fmla="*/ 154 w 156"/>
                <a:gd name="T3" fmla="*/ 127 h 199"/>
                <a:gd name="T4" fmla="*/ 146 w 156"/>
                <a:gd name="T5" fmla="*/ 102 h 199"/>
                <a:gd name="T6" fmla="*/ 145 w 156"/>
                <a:gd name="T7" fmla="*/ 41 h 199"/>
                <a:gd name="T8" fmla="*/ 145 w 156"/>
                <a:gd name="T9" fmla="*/ 39 h 199"/>
                <a:gd name="T10" fmla="*/ 143 w 156"/>
                <a:gd name="T11" fmla="*/ 38 h 199"/>
                <a:gd name="T12" fmla="*/ 105 w 156"/>
                <a:gd name="T13" fmla="*/ 80 h 199"/>
                <a:gd name="T14" fmla="*/ 88 w 156"/>
                <a:gd name="T15" fmla="*/ 2 h 199"/>
                <a:gd name="T16" fmla="*/ 87 w 156"/>
                <a:gd name="T17" fmla="*/ 0 h 199"/>
                <a:gd name="T18" fmla="*/ 85 w 156"/>
                <a:gd name="T19" fmla="*/ 0 h 199"/>
                <a:gd name="T20" fmla="*/ 58 w 156"/>
                <a:gd name="T21" fmla="*/ 51 h 199"/>
                <a:gd name="T22" fmla="*/ 46 w 156"/>
                <a:gd name="T23" fmla="*/ 96 h 199"/>
                <a:gd name="T24" fmla="*/ 17 w 156"/>
                <a:gd name="T25" fmla="*/ 64 h 199"/>
                <a:gd name="T26" fmla="*/ 8 w 156"/>
                <a:gd name="T27" fmla="*/ 57 h 199"/>
                <a:gd name="T28" fmla="*/ 5 w 156"/>
                <a:gd name="T29" fmla="*/ 57 h 199"/>
                <a:gd name="T30" fmla="*/ 5 w 156"/>
                <a:gd name="T31" fmla="*/ 59 h 199"/>
                <a:gd name="T32" fmla="*/ 7 w 156"/>
                <a:gd name="T33" fmla="*/ 110 h 199"/>
                <a:gd name="T34" fmla="*/ 32 w 156"/>
                <a:gd name="T35" fmla="*/ 190 h 199"/>
                <a:gd name="T36" fmla="*/ 52 w 156"/>
                <a:gd name="T37" fmla="*/ 197 h 199"/>
                <a:gd name="T38" fmla="*/ 53 w 156"/>
                <a:gd name="T39" fmla="*/ 197 h 199"/>
                <a:gd name="T40" fmla="*/ 53 w 156"/>
                <a:gd name="T41" fmla="*/ 197 h 199"/>
                <a:gd name="T42" fmla="*/ 55 w 156"/>
                <a:gd name="T43" fmla="*/ 195 h 199"/>
                <a:gd name="T44" fmla="*/ 54 w 156"/>
                <a:gd name="T45" fmla="*/ 194 h 199"/>
                <a:gd name="T46" fmla="*/ 45 w 156"/>
                <a:gd name="T47" fmla="*/ 157 h 199"/>
                <a:gd name="T48" fmla="*/ 45 w 156"/>
                <a:gd name="T49" fmla="*/ 135 h 199"/>
                <a:gd name="T50" fmla="*/ 45 w 156"/>
                <a:gd name="T51" fmla="*/ 135 h 199"/>
                <a:gd name="T52" fmla="*/ 59 w 156"/>
                <a:gd name="T53" fmla="*/ 152 h 199"/>
                <a:gd name="T54" fmla="*/ 61 w 156"/>
                <a:gd name="T55" fmla="*/ 154 h 199"/>
                <a:gd name="T56" fmla="*/ 63 w 156"/>
                <a:gd name="T57" fmla="*/ 153 h 199"/>
                <a:gd name="T58" fmla="*/ 71 w 156"/>
                <a:gd name="T59" fmla="*/ 127 h 199"/>
                <a:gd name="T60" fmla="*/ 81 w 156"/>
                <a:gd name="T61" fmla="*/ 104 h 199"/>
                <a:gd name="T62" fmla="*/ 91 w 156"/>
                <a:gd name="T63" fmla="*/ 145 h 199"/>
                <a:gd name="T64" fmla="*/ 93 w 156"/>
                <a:gd name="T65" fmla="*/ 146 h 199"/>
                <a:gd name="T66" fmla="*/ 95 w 156"/>
                <a:gd name="T67" fmla="*/ 144 h 199"/>
                <a:gd name="T68" fmla="*/ 108 w 156"/>
                <a:gd name="T69" fmla="*/ 124 h 199"/>
                <a:gd name="T70" fmla="*/ 111 w 156"/>
                <a:gd name="T71" fmla="*/ 153 h 199"/>
                <a:gd name="T72" fmla="*/ 115 w 156"/>
                <a:gd name="T73" fmla="*/ 166 h 199"/>
                <a:gd name="T74" fmla="*/ 115 w 156"/>
                <a:gd name="T75" fmla="*/ 171 h 199"/>
                <a:gd name="T76" fmla="*/ 99 w 156"/>
                <a:gd name="T77" fmla="*/ 195 h 199"/>
                <a:gd name="T78" fmla="*/ 99 w 156"/>
                <a:gd name="T79" fmla="*/ 198 h 199"/>
                <a:gd name="T80" fmla="*/ 101 w 156"/>
                <a:gd name="T81" fmla="*/ 199 h 199"/>
                <a:gd name="T82" fmla="*/ 101 w 156"/>
                <a:gd name="T83" fmla="*/ 199 h 199"/>
                <a:gd name="T84" fmla="*/ 106 w 156"/>
                <a:gd name="T85" fmla="*/ 197 h 199"/>
                <a:gd name="T86" fmla="*/ 154 w 156"/>
                <a:gd name="T87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99">
                  <a:moveTo>
                    <a:pt x="154" y="136"/>
                  </a:moveTo>
                  <a:cubicBezTo>
                    <a:pt x="155" y="133"/>
                    <a:pt x="154" y="130"/>
                    <a:pt x="154" y="127"/>
                  </a:cubicBezTo>
                  <a:cubicBezTo>
                    <a:pt x="152" y="119"/>
                    <a:pt x="149" y="110"/>
                    <a:pt x="146" y="102"/>
                  </a:cubicBezTo>
                  <a:cubicBezTo>
                    <a:pt x="138" y="81"/>
                    <a:pt x="129" y="59"/>
                    <a:pt x="145" y="41"/>
                  </a:cubicBezTo>
                  <a:cubicBezTo>
                    <a:pt x="145" y="40"/>
                    <a:pt x="145" y="40"/>
                    <a:pt x="145" y="39"/>
                  </a:cubicBezTo>
                  <a:cubicBezTo>
                    <a:pt x="145" y="38"/>
                    <a:pt x="144" y="38"/>
                    <a:pt x="143" y="38"/>
                  </a:cubicBezTo>
                  <a:cubicBezTo>
                    <a:pt x="118" y="42"/>
                    <a:pt x="108" y="67"/>
                    <a:pt x="105" y="80"/>
                  </a:cubicBezTo>
                  <a:cubicBezTo>
                    <a:pt x="93" y="58"/>
                    <a:pt x="88" y="35"/>
                    <a:pt x="88" y="2"/>
                  </a:cubicBezTo>
                  <a:cubicBezTo>
                    <a:pt x="88" y="1"/>
                    <a:pt x="88" y="0"/>
                    <a:pt x="87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66" y="12"/>
                    <a:pt x="62" y="32"/>
                    <a:pt x="58" y="51"/>
                  </a:cubicBezTo>
                  <a:cubicBezTo>
                    <a:pt x="58" y="69"/>
                    <a:pt x="54" y="83"/>
                    <a:pt x="46" y="96"/>
                  </a:cubicBezTo>
                  <a:cubicBezTo>
                    <a:pt x="41" y="80"/>
                    <a:pt x="29" y="72"/>
                    <a:pt x="17" y="64"/>
                  </a:cubicBezTo>
                  <a:cubicBezTo>
                    <a:pt x="14" y="62"/>
                    <a:pt x="11" y="59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8"/>
                    <a:pt x="4" y="59"/>
                    <a:pt x="5" y="59"/>
                  </a:cubicBezTo>
                  <a:cubicBezTo>
                    <a:pt x="10" y="75"/>
                    <a:pt x="8" y="93"/>
                    <a:pt x="7" y="110"/>
                  </a:cubicBezTo>
                  <a:cubicBezTo>
                    <a:pt x="4" y="140"/>
                    <a:pt x="0" y="170"/>
                    <a:pt x="32" y="190"/>
                  </a:cubicBezTo>
                  <a:cubicBezTo>
                    <a:pt x="39" y="193"/>
                    <a:pt x="45" y="195"/>
                    <a:pt x="52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5"/>
                  </a:cubicBezTo>
                  <a:cubicBezTo>
                    <a:pt x="55" y="195"/>
                    <a:pt x="55" y="194"/>
                    <a:pt x="54" y="194"/>
                  </a:cubicBezTo>
                  <a:cubicBezTo>
                    <a:pt x="42" y="185"/>
                    <a:pt x="43" y="171"/>
                    <a:pt x="45" y="157"/>
                  </a:cubicBezTo>
                  <a:cubicBezTo>
                    <a:pt x="45" y="150"/>
                    <a:pt x="46" y="142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52" y="139"/>
                    <a:pt x="58" y="144"/>
                    <a:pt x="59" y="152"/>
                  </a:cubicBezTo>
                  <a:cubicBezTo>
                    <a:pt x="60" y="153"/>
                    <a:pt x="60" y="154"/>
                    <a:pt x="61" y="154"/>
                  </a:cubicBezTo>
                  <a:cubicBezTo>
                    <a:pt x="62" y="154"/>
                    <a:pt x="62" y="154"/>
                    <a:pt x="63" y="153"/>
                  </a:cubicBezTo>
                  <a:cubicBezTo>
                    <a:pt x="69" y="145"/>
                    <a:pt x="71" y="137"/>
                    <a:pt x="71" y="127"/>
                  </a:cubicBezTo>
                  <a:cubicBezTo>
                    <a:pt x="73" y="118"/>
                    <a:pt x="75" y="110"/>
                    <a:pt x="81" y="104"/>
                  </a:cubicBezTo>
                  <a:cubicBezTo>
                    <a:pt x="81" y="117"/>
                    <a:pt x="83" y="131"/>
                    <a:pt x="91" y="145"/>
                  </a:cubicBezTo>
                  <a:cubicBezTo>
                    <a:pt x="92" y="146"/>
                    <a:pt x="92" y="146"/>
                    <a:pt x="93" y="146"/>
                  </a:cubicBezTo>
                  <a:cubicBezTo>
                    <a:pt x="94" y="146"/>
                    <a:pt x="95" y="145"/>
                    <a:pt x="95" y="144"/>
                  </a:cubicBezTo>
                  <a:cubicBezTo>
                    <a:pt x="96" y="140"/>
                    <a:pt x="99" y="129"/>
                    <a:pt x="108" y="124"/>
                  </a:cubicBezTo>
                  <a:cubicBezTo>
                    <a:pt x="103" y="133"/>
                    <a:pt x="107" y="144"/>
                    <a:pt x="111" y="153"/>
                  </a:cubicBezTo>
                  <a:cubicBezTo>
                    <a:pt x="113" y="158"/>
                    <a:pt x="114" y="162"/>
                    <a:pt x="115" y="166"/>
                  </a:cubicBezTo>
                  <a:cubicBezTo>
                    <a:pt x="115" y="167"/>
                    <a:pt x="115" y="169"/>
                    <a:pt x="115" y="171"/>
                  </a:cubicBezTo>
                  <a:cubicBezTo>
                    <a:pt x="116" y="180"/>
                    <a:pt x="111" y="188"/>
                    <a:pt x="99" y="195"/>
                  </a:cubicBezTo>
                  <a:cubicBezTo>
                    <a:pt x="99" y="196"/>
                    <a:pt x="98" y="197"/>
                    <a:pt x="99" y="198"/>
                  </a:cubicBezTo>
                  <a:cubicBezTo>
                    <a:pt x="99" y="198"/>
                    <a:pt x="100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3" y="198"/>
                    <a:pt x="104" y="198"/>
                    <a:pt x="106" y="197"/>
                  </a:cubicBezTo>
                  <a:cubicBezTo>
                    <a:pt x="140" y="180"/>
                    <a:pt x="156" y="160"/>
                    <a:pt x="154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5" name="Freeform 19"/>
            <p:cNvSpPr>
              <a:spLocks noEditPoints="1"/>
            </p:cNvSpPr>
            <p:nvPr/>
          </p:nvSpPr>
          <p:spPr bwMode="auto">
            <a:xfrm>
              <a:off x="6250" y="4856"/>
              <a:ext cx="581" cy="56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6" name="Freeform 21"/>
            <p:cNvSpPr>
              <a:spLocks noEditPoints="1"/>
            </p:cNvSpPr>
            <p:nvPr/>
          </p:nvSpPr>
          <p:spPr bwMode="auto">
            <a:xfrm>
              <a:off x="3849" y="4786"/>
              <a:ext cx="582" cy="700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7" name="Freeform 99"/>
            <p:cNvSpPr>
              <a:spLocks noEditPoints="1"/>
            </p:cNvSpPr>
            <p:nvPr/>
          </p:nvSpPr>
          <p:spPr bwMode="auto">
            <a:xfrm>
              <a:off x="7597" y="4819"/>
              <a:ext cx="332" cy="63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28" name="Group 123"/>
            <p:cNvGrpSpPr/>
            <p:nvPr/>
          </p:nvGrpSpPr>
          <p:grpSpPr>
            <a:xfrm>
              <a:off x="8588" y="4971"/>
              <a:ext cx="783" cy="332"/>
              <a:chOff x="1441430" y="4357700"/>
              <a:chExt cx="503238" cy="177800"/>
            </a:xfrm>
            <a:grpFill/>
          </p:grpSpPr>
          <p:sp>
            <p:nvSpPr>
              <p:cNvPr id="529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0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1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32" name="Group 83"/>
            <p:cNvGrpSpPr/>
            <p:nvPr/>
          </p:nvGrpSpPr>
          <p:grpSpPr>
            <a:xfrm>
              <a:off x="9941" y="4846"/>
              <a:ext cx="484" cy="580"/>
              <a:chOff x="1787872" y="3796481"/>
              <a:chExt cx="296916" cy="296916"/>
            </a:xfrm>
            <a:grpFill/>
          </p:grpSpPr>
          <p:sp>
            <p:nvSpPr>
              <p:cNvPr id="533" name="Freeform 12"/>
              <p:cNvSpPr>
                <a:spLocks noEditPoints="1"/>
              </p:cNvSpPr>
              <p:nvPr/>
            </p:nvSpPr>
            <p:spPr bwMode="auto">
              <a:xfrm>
                <a:off x="1787872" y="3796481"/>
                <a:ext cx="296916" cy="296916"/>
              </a:xfrm>
              <a:custGeom>
                <a:avLst/>
                <a:gdLst/>
                <a:ahLst/>
                <a:cxnLst>
                  <a:cxn ang="0">
                    <a:pos x="221" y="189"/>
                  </a:cxn>
                  <a:cxn ang="0">
                    <a:pos x="241" y="140"/>
                  </a:cxn>
                  <a:cxn ang="0">
                    <a:pos x="243" y="109"/>
                  </a:cxn>
                  <a:cxn ang="0">
                    <a:pos x="234" y="73"/>
                  </a:cxn>
                  <a:cxn ang="0">
                    <a:pos x="221" y="53"/>
                  </a:cxn>
                  <a:cxn ang="0">
                    <a:pos x="207" y="35"/>
                  </a:cxn>
                  <a:cxn ang="0">
                    <a:pos x="179" y="15"/>
                  </a:cxn>
                  <a:cxn ang="0">
                    <a:pos x="158" y="6"/>
                  </a:cxn>
                  <a:cxn ang="0">
                    <a:pos x="121" y="0"/>
                  </a:cxn>
                  <a:cxn ang="0">
                    <a:pos x="98" y="2"/>
                  </a:cxn>
                  <a:cxn ang="0">
                    <a:pos x="74" y="9"/>
                  </a:cxn>
                  <a:cxn ang="0">
                    <a:pos x="44" y="27"/>
                  </a:cxn>
                  <a:cxn ang="0">
                    <a:pos x="27" y="44"/>
                  </a:cxn>
                  <a:cxn ang="0">
                    <a:pos x="9" y="73"/>
                  </a:cxn>
                  <a:cxn ang="0">
                    <a:pos x="2" y="96"/>
                  </a:cxn>
                  <a:cxn ang="0">
                    <a:pos x="0" y="120"/>
                  </a:cxn>
                  <a:cxn ang="0">
                    <a:pos x="5" y="156"/>
                  </a:cxn>
                  <a:cxn ang="0">
                    <a:pos x="15" y="178"/>
                  </a:cxn>
                  <a:cxn ang="0">
                    <a:pos x="36" y="207"/>
                  </a:cxn>
                  <a:cxn ang="0">
                    <a:pos x="53" y="221"/>
                  </a:cxn>
                  <a:cxn ang="0">
                    <a:pos x="74" y="232"/>
                  </a:cxn>
                  <a:cxn ang="0">
                    <a:pos x="109" y="241"/>
                  </a:cxn>
                  <a:cxn ang="0">
                    <a:pos x="140" y="241"/>
                  </a:cxn>
                  <a:cxn ang="0">
                    <a:pos x="190" y="220"/>
                  </a:cxn>
                  <a:cxn ang="0">
                    <a:pos x="256" y="285"/>
                  </a:cxn>
                  <a:cxn ang="0">
                    <a:pos x="274" y="285"/>
                  </a:cxn>
                  <a:cxn ang="0">
                    <a:pos x="285" y="272"/>
                  </a:cxn>
                  <a:cxn ang="0">
                    <a:pos x="285" y="256"/>
                  </a:cxn>
                  <a:cxn ang="0">
                    <a:pos x="176" y="174"/>
                  </a:cxn>
                  <a:cxn ang="0">
                    <a:pos x="150" y="192"/>
                  </a:cxn>
                  <a:cxn ang="0">
                    <a:pos x="121" y="198"/>
                  </a:cxn>
                  <a:cxn ang="0">
                    <a:pos x="80" y="185"/>
                  </a:cxn>
                  <a:cxn ang="0">
                    <a:pos x="56" y="163"/>
                  </a:cxn>
                  <a:cxn ang="0">
                    <a:pos x="44" y="120"/>
                  </a:cxn>
                  <a:cxn ang="0">
                    <a:pos x="51" y="91"/>
                  </a:cxn>
                  <a:cxn ang="0">
                    <a:pos x="67" y="65"/>
                  </a:cxn>
                  <a:cxn ang="0">
                    <a:pos x="107" y="45"/>
                  </a:cxn>
                  <a:cxn ang="0">
                    <a:pos x="136" y="45"/>
                  </a:cxn>
                  <a:cxn ang="0">
                    <a:pos x="176" y="65"/>
                  </a:cxn>
                  <a:cxn ang="0">
                    <a:pos x="192" y="91"/>
                  </a:cxn>
                  <a:cxn ang="0">
                    <a:pos x="199" y="120"/>
                  </a:cxn>
                  <a:cxn ang="0">
                    <a:pos x="187" y="163"/>
                  </a:cxn>
                </a:cxnLst>
                <a:rect l="0" t="0" r="r" b="b"/>
                <a:pathLst>
                  <a:path w="286" h="287">
                    <a:moveTo>
                      <a:pt x="281" y="249"/>
                    </a:moveTo>
                    <a:lnTo>
                      <a:pt x="221" y="189"/>
                    </a:lnTo>
                    <a:lnTo>
                      <a:pt x="221" y="189"/>
                    </a:lnTo>
                    <a:lnTo>
                      <a:pt x="230" y="174"/>
                    </a:lnTo>
                    <a:lnTo>
                      <a:pt x="237" y="156"/>
                    </a:lnTo>
                    <a:lnTo>
                      <a:pt x="241" y="140"/>
                    </a:lnTo>
                    <a:lnTo>
                      <a:pt x="243" y="120"/>
                    </a:lnTo>
                    <a:lnTo>
                      <a:pt x="243" y="120"/>
                    </a:lnTo>
                    <a:lnTo>
                      <a:pt x="243" y="109"/>
                    </a:lnTo>
                    <a:lnTo>
                      <a:pt x="241" y="96"/>
                    </a:lnTo>
                    <a:lnTo>
                      <a:pt x="237" y="85"/>
                    </a:lnTo>
                    <a:lnTo>
                      <a:pt x="234" y="73"/>
                    </a:lnTo>
                    <a:lnTo>
                      <a:pt x="234" y="73"/>
                    </a:lnTo>
                    <a:lnTo>
                      <a:pt x="228" y="62"/>
                    </a:lnTo>
                    <a:lnTo>
                      <a:pt x="221" y="53"/>
                    </a:lnTo>
                    <a:lnTo>
                      <a:pt x="216" y="44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199" y="27"/>
                    </a:lnTo>
                    <a:lnTo>
                      <a:pt x="190" y="20"/>
                    </a:lnTo>
                    <a:lnTo>
                      <a:pt x="179" y="15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58" y="6"/>
                    </a:lnTo>
                    <a:lnTo>
                      <a:pt x="145" y="2"/>
                    </a:lnTo>
                    <a:lnTo>
                      <a:pt x="134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09" y="0"/>
                    </a:lnTo>
                    <a:lnTo>
                      <a:pt x="98" y="2"/>
                    </a:lnTo>
                    <a:lnTo>
                      <a:pt x="85" y="6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63" y="15"/>
                    </a:lnTo>
                    <a:lnTo>
                      <a:pt x="53" y="20"/>
                    </a:lnTo>
                    <a:lnTo>
                      <a:pt x="44" y="27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27" y="44"/>
                    </a:lnTo>
                    <a:lnTo>
                      <a:pt x="22" y="53"/>
                    </a:lnTo>
                    <a:lnTo>
                      <a:pt x="15" y="62"/>
                    </a:lnTo>
                    <a:lnTo>
                      <a:pt x="9" y="73"/>
                    </a:lnTo>
                    <a:lnTo>
                      <a:pt x="9" y="73"/>
                    </a:lnTo>
                    <a:lnTo>
                      <a:pt x="5" y="85"/>
                    </a:lnTo>
                    <a:lnTo>
                      <a:pt x="2" y="96"/>
                    </a:lnTo>
                    <a:lnTo>
                      <a:pt x="0" y="109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2" y="145"/>
                    </a:lnTo>
                    <a:lnTo>
                      <a:pt x="5" y="156"/>
                    </a:lnTo>
                    <a:lnTo>
                      <a:pt x="9" y="167"/>
                    </a:lnTo>
                    <a:lnTo>
                      <a:pt x="9" y="167"/>
                    </a:lnTo>
                    <a:lnTo>
                      <a:pt x="15" y="178"/>
                    </a:lnTo>
                    <a:lnTo>
                      <a:pt x="22" y="189"/>
                    </a:lnTo>
                    <a:lnTo>
                      <a:pt x="27" y="198"/>
                    </a:lnTo>
                    <a:lnTo>
                      <a:pt x="36" y="207"/>
                    </a:lnTo>
                    <a:lnTo>
                      <a:pt x="36" y="207"/>
                    </a:lnTo>
                    <a:lnTo>
                      <a:pt x="44" y="214"/>
                    </a:lnTo>
                    <a:lnTo>
                      <a:pt x="53" y="221"/>
                    </a:lnTo>
                    <a:lnTo>
                      <a:pt x="63" y="227"/>
                    </a:lnTo>
                    <a:lnTo>
                      <a:pt x="74" y="232"/>
                    </a:lnTo>
                    <a:lnTo>
                      <a:pt x="74" y="232"/>
                    </a:lnTo>
                    <a:lnTo>
                      <a:pt x="85" y="236"/>
                    </a:lnTo>
                    <a:lnTo>
                      <a:pt x="98" y="239"/>
                    </a:lnTo>
                    <a:lnTo>
                      <a:pt x="109" y="241"/>
                    </a:lnTo>
                    <a:lnTo>
                      <a:pt x="121" y="241"/>
                    </a:lnTo>
                    <a:lnTo>
                      <a:pt x="121" y="241"/>
                    </a:lnTo>
                    <a:lnTo>
                      <a:pt x="140" y="241"/>
                    </a:lnTo>
                    <a:lnTo>
                      <a:pt x="158" y="236"/>
                    </a:lnTo>
                    <a:lnTo>
                      <a:pt x="174" y="230"/>
                    </a:lnTo>
                    <a:lnTo>
                      <a:pt x="190" y="220"/>
                    </a:lnTo>
                    <a:lnTo>
                      <a:pt x="248" y="279"/>
                    </a:lnTo>
                    <a:lnTo>
                      <a:pt x="248" y="279"/>
                    </a:lnTo>
                    <a:lnTo>
                      <a:pt x="256" y="285"/>
                    </a:lnTo>
                    <a:lnTo>
                      <a:pt x="265" y="287"/>
                    </a:lnTo>
                    <a:lnTo>
                      <a:pt x="265" y="287"/>
                    </a:lnTo>
                    <a:lnTo>
                      <a:pt x="274" y="285"/>
                    </a:lnTo>
                    <a:lnTo>
                      <a:pt x="281" y="279"/>
                    </a:lnTo>
                    <a:lnTo>
                      <a:pt x="281" y="279"/>
                    </a:lnTo>
                    <a:lnTo>
                      <a:pt x="285" y="272"/>
                    </a:lnTo>
                    <a:lnTo>
                      <a:pt x="286" y="263"/>
                    </a:lnTo>
                    <a:lnTo>
                      <a:pt x="286" y="263"/>
                    </a:lnTo>
                    <a:lnTo>
                      <a:pt x="285" y="256"/>
                    </a:lnTo>
                    <a:lnTo>
                      <a:pt x="281" y="249"/>
                    </a:lnTo>
                    <a:lnTo>
                      <a:pt x="281" y="249"/>
                    </a:lnTo>
                    <a:close/>
                    <a:moveTo>
                      <a:pt x="176" y="174"/>
                    </a:moveTo>
                    <a:lnTo>
                      <a:pt x="176" y="174"/>
                    </a:lnTo>
                    <a:lnTo>
                      <a:pt x="163" y="185"/>
                    </a:lnTo>
                    <a:lnTo>
                      <a:pt x="150" y="192"/>
                    </a:lnTo>
                    <a:lnTo>
                      <a:pt x="136" y="196"/>
                    </a:lnTo>
                    <a:lnTo>
                      <a:pt x="121" y="198"/>
                    </a:lnTo>
                    <a:lnTo>
                      <a:pt x="121" y="198"/>
                    </a:lnTo>
                    <a:lnTo>
                      <a:pt x="107" y="196"/>
                    </a:lnTo>
                    <a:lnTo>
                      <a:pt x="92" y="192"/>
                    </a:lnTo>
                    <a:lnTo>
                      <a:pt x="80" y="185"/>
                    </a:lnTo>
                    <a:lnTo>
                      <a:pt x="67" y="174"/>
                    </a:lnTo>
                    <a:lnTo>
                      <a:pt x="67" y="174"/>
                    </a:lnTo>
                    <a:lnTo>
                      <a:pt x="56" y="163"/>
                    </a:lnTo>
                    <a:lnTo>
                      <a:pt x="51" y="151"/>
                    </a:lnTo>
                    <a:lnTo>
                      <a:pt x="45" y="136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45" y="105"/>
                    </a:lnTo>
                    <a:lnTo>
                      <a:pt x="51" y="91"/>
                    </a:lnTo>
                    <a:lnTo>
                      <a:pt x="56" y="78"/>
                    </a:lnTo>
                    <a:lnTo>
                      <a:pt x="67" y="65"/>
                    </a:lnTo>
                    <a:lnTo>
                      <a:pt x="67" y="65"/>
                    </a:lnTo>
                    <a:lnTo>
                      <a:pt x="80" y="56"/>
                    </a:lnTo>
                    <a:lnTo>
                      <a:pt x="92" y="49"/>
                    </a:lnTo>
                    <a:lnTo>
                      <a:pt x="107" y="45"/>
                    </a:lnTo>
                    <a:lnTo>
                      <a:pt x="121" y="44"/>
                    </a:lnTo>
                    <a:lnTo>
                      <a:pt x="121" y="44"/>
                    </a:lnTo>
                    <a:lnTo>
                      <a:pt x="136" y="45"/>
                    </a:lnTo>
                    <a:lnTo>
                      <a:pt x="150" y="49"/>
                    </a:lnTo>
                    <a:lnTo>
                      <a:pt x="163" y="56"/>
                    </a:lnTo>
                    <a:lnTo>
                      <a:pt x="176" y="65"/>
                    </a:lnTo>
                    <a:lnTo>
                      <a:pt x="176" y="65"/>
                    </a:lnTo>
                    <a:lnTo>
                      <a:pt x="187" y="78"/>
                    </a:lnTo>
                    <a:lnTo>
                      <a:pt x="192" y="91"/>
                    </a:lnTo>
                    <a:lnTo>
                      <a:pt x="198" y="105"/>
                    </a:lnTo>
                    <a:lnTo>
                      <a:pt x="199" y="120"/>
                    </a:lnTo>
                    <a:lnTo>
                      <a:pt x="199" y="120"/>
                    </a:lnTo>
                    <a:lnTo>
                      <a:pt x="198" y="136"/>
                    </a:lnTo>
                    <a:lnTo>
                      <a:pt x="192" y="151"/>
                    </a:lnTo>
                    <a:lnTo>
                      <a:pt x="187" y="163"/>
                    </a:lnTo>
                    <a:lnTo>
                      <a:pt x="176" y="174"/>
                    </a:lnTo>
                    <a:lnTo>
                      <a:pt x="176" y="17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4" name="Freeform 13"/>
              <p:cNvSpPr/>
              <p:nvPr/>
            </p:nvSpPr>
            <p:spPr bwMode="auto">
              <a:xfrm>
                <a:off x="1858467" y="3864999"/>
                <a:ext cx="112122" cy="114199"/>
              </a:xfrm>
              <a:custGeom>
                <a:avLst/>
                <a:gdLst/>
                <a:ahLst/>
                <a:cxnLst>
                  <a:cxn ang="0">
                    <a:pos x="103" y="44"/>
                  </a:cxn>
                  <a:cxn ang="0">
                    <a:pos x="65" y="44"/>
                  </a:cxn>
                  <a:cxn ang="0">
                    <a:pos x="65" y="6"/>
                  </a:cxn>
                  <a:cxn ang="0">
                    <a:pos x="65" y="6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60" y="0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5" y="2"/>
                  </a:cxn>
                  <a:cxn ang="0">
                    <a:pos x="45" y="2"/>
                  </a:cxn>
                  <a:cxn ang="0">
                    <a:pos x="44" y="6"/>
                  </a:cxn>
                  <a:cxn ang="0">
                    <a:pos x="44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2" y="46"/>
                  </a:cxn>
                  <a:cxn ang="0">
                    <a:pos x="2" y="46"/>
                  </a:cxn>
                  <a:cxn ang="0">
                    <a:pos x="0" y="4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44" y="66"/>
                  </a:cxn>
                  <a:cxn ang="0">
                    <a:pos x="44" y="106"/>
                  </a:cxn>
                  <a:cxn ang="0">
                    <a:pos x="44" y="106"/>
                  </a:cxn>
                  <a:cxn ang="0">
                    <a:pos x="45" y="109"/>
                  </a:cxn>
                  <a:cxn ang="0">
                    <a:pos x="45" y="109"/>
                  </a:cxn>
                  <a:cxn ang="0">
                    <a:pos x="49" y="111"/>
                  </a:cxn>
                  <a:cxn ang="0">
                    <a:pos x="60" y="111"/>
                  </a:cxn>
                  <a:cxn ang="0">
                    <a:pos x="60" y="111"/>
                  </a:cxn>
                  <a:cxn ang="0">
                    <a:pos x="64" y="109"/>
                  </a:cxn>
                  <a:cxn ang="0">
                    <a:pos x="64" y="109"/>
                  </a:cxn>
                  <a:cxn ang="0">
                    <a:pos x="65" y="106"/>
                  </a:cxn>
                  <a:cxn ang="0">
                    <a:pos x="65" y="66"/>
                  </a:cxn>
                  <a:cxn ang="0">
                    <a:pos x="103" y="66"/>
                  </a:cxn>
                  <a:cxn ang="0">
                    <a:pos x="103" y="66"/>
                  </a:cxn>
                  <a:cxn ang="0">
                    <a:pos x="107" y="66"/>
                  </a:cxn>
                  <a:cxn ang="0">
                    <a:pos x="107" y="66"/>
                  </a:cxn>
                  <a:cxn ang="0">
                    <a:pos x="109" y="60"/>
                  </a:cxn>
                  <a:cxn ang="0">
                    <a:pos x="109" y="49"/>
                  </a:cxn>
                  <a:cxn ang="0">
                    <a:pos x="109" y="49"/>
                  </a:cxn>
                  <a:cxn ang="0">
                    <a:pos x="107" y="46"/>
                  </a:cxn>
                  <a:cxn ang="0">
                    <a:pos x="107" y="46"/>
                  </a:cxn>
                  <a:cxn ang="0">
                    <a:pos x="103" y="44"/>
                  </a:cxn>
                  <a:cxn ang="0">
                    <a:pos x="103" y="44"/>
                  </a:cxn>
                </a:cxnLst>
                <a:rect l="0" t="0" r="r" b="b"/>
                <a:pathLst>
                  <a:path w="109" h="111">
                    <a:moveTo>
                      <a:pt x="103" y="44"/>
                    </a:moveTo>
                    <a:lnTo>
                      <a:pt x="65" y="44"/>
                    </a:lnTo>
                    <a:lnTo>
                      <a:pt x="65" y="6"/>
                    </a:lnTo>
                    <a:lnTo>
                      <a:pt x="65" y="6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4" y="6"/>
                    </a:lnTo>
                    <a:lnTo>
                      <a:pt x="44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44" y="66"/>
                    </a:lnTo>
                    <a:lnTo>
                      <a:pt x="44" y="106"/>
                    </a:lnTo>
                    <a:lnTo>
                      <a:pt x="44" y="106"/>
                    </a:lnTo>
                    <a:lnTo>
                      <a:pt x="45" y="109"/>
                    </a:lnTo>
                    <a:lnTo>
                      <a:pt x="45" y="109"/>
                    </a:lnTo>
                    <a:lnTo>
                      <a:pt x="49" y="111"/>
                    </a:lnTo>
                    <a:lnTo>
                      <a:pt x="60" y="111"/>
                    </a:lnTo>
                    <a:lnTo>
                      <a:pt x="60" y="111"/>
                    </a:lnTo>
                    <a:lnTo>
                      <a:pt x="64" y="109"/>
                    </a:lnTo>
                    <a:lnTo>
                      <a:pt x="64" y="109"/>
                    </a:lnTo>
                    <a:lnTo>
                      <a:pt x="65" y="106"/>
                    </a:lnTo>
                    <a:lnTo>
                      <a:pt x="65" y="66"/>
                    </a:lnTo>
                    <a:lnTo>
                      <a:pt x="103" y="66"/>
                    </a:lnTo>
                    <a:lnTo>
                      <a:pt x="103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9" y="60"/>
                    </a:lnTo>
                    <a:lnTo>
                      <a:pt x="109" y="49"/>
                    </a:lnTo>
                    <a:lnTo>
                      <a:pt x="109" y="49"/>
                    </a:lnTo>
                    <a:lnTo>
                      <a:pt x="107" y="46"/>
                    </a:lnTo>
                    <a:lnTo>
                      <a:pt x="107" y="46"/>
                    </a:lnTo>
                    <a:lnTo>
                      <a:pt x="103" y="44"/>
                    </a:lnTo>
                    <a:lnTo>
                      <a:pt x="103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5109" y="4846"/>
              <a:ext cx="481" cy="58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2"/>
                </a:cxn>
                <a:cxn ang="0">
                  <a:pos x="0" y="11"/>
                </a:cxn>
                <a:cxn ang="0">
                  <a:pos x="0" y="269"/>
                </a:cxn>
                <a:cxn ang="0">
                  <a:pos x="0" y="276"/>
                </a:cxn>
                <a:cxn ang="0">
                  <a:pos x="11" y="285"/>
                </a:cxn>
                <a:cxn ang="0">
                  <a:pos x="267" y="287"/>
                </a:cxn>
                <a:cxn ang="0">
                  <a:pos x="274" y="285"/>
                </a:cxn>
                <a:cxn ang="0">
                  <a:pos x="283" y="276"/>
                </a:cxn>
                <a:cxn ang="0">
                  <a:pos x="285" y="19"/>
                </a:cxn>
                <a:cxn ang="0">
                  <a:pos x="283" y="11"/>
                </a:cxn>
                <a:cxn ang="0">
                  <a:pos x="274" y="2"/>
                </a:cxn>
                <a:cxn ang="0">
                  <a:pos x="267" y="0"/>
                </a:cxn>
                <a:cxn ang="0">
                  <a:pos x="18" y="269"/>
                </a:cxn>
                <a:cxn ang="0">
                  <a:pos x="53" y="233"/>
                </a:cxn>
                <a:cxn ang="0">
                  <a:pos x="53" y="198"/>
                </a:cxn>
                <a:cxn ang="0">
                  <a:pos x="18" y="162"/>
                </a:cxn>
                <a:cxn ang="0">
                  <a:pos x="53" y="198"/>
                </a:cxn>
                <a:cxn ang="0">
                  <a:pos x="18" y="126"/>
                </a:cxn>
                <a:cxn ang="0">
                  <a:pos x="53" y="91"/>
                </a:cxn>
                <a:cxn ang="0">
                  <a:pos x="53" y="55"/>
                </a:cxn>
                <a:cxn ang="0">
                  <a:pos x="18" y="19"/>
                </a:cxn>
                <a:cxn ang="0">
                  <a:pos x="53" y="55"/>
                </a:cxn>
                <a:cxn ang="0">
                  <a:pos x="71" y="269"/>
                </a:cxn>
                <a:cxn ang="0">
                  <a:pos x="214" y="180"/>
                </a:cxn>
                <a:cxn ang="0">
                  <a:pos x="214" y="162"/>
                </a:cxn>
                <a:cxn ang="0">
                  <a:pos x="71" y="19"/>
                </a:cxn>
                <a:cxn ang="0">
                  <a:pos x="214" y="162"/>
                </a:cxn>
                <a:cxn ang="0">
                  <a:pos x="232" y="269"/>
                </a:cxn>
                <a:cxn ang="0">
                  <a:pos x="267" y="233"/>
                </a:cxn>
                <a:cxn ang="0">
                  <a:pos x="267" y="198"/>
                </a:cxn>
                <a:cxn ang="0">
                  <a:pos x="232" y="162"/>
                </a:cxn>
                <a:cxn ang="0">
                  <a:pos x="267" y="198"/>
                </a:cxn>
                <a:cxn ang="0">
                  <a:pos x="232" y="126"/>
                </a:cxn>
                <a:cxn ang="0">
                  <a:pos x="267" y="91"/>
                </a:cxn>
                <a:cxn ang="0">
                  <a:pos x="267" y="55"/>
                </a:cxn>
                <a:cxn ang="0">
                  <a:pos x="232" y="19"/>
                </a:cxn>
                <a:cxn ang="0">
                  <a:pos x="267" y="55"/>
                </a:cxn>
              </a:cxnLst>
              <a:rect l="0" t="0" r="r" b="b"/>
              <a:pathLst>
                <a:path w="285" h="287">
                  <a:moveTo>
                    <a:pt x="267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0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8" y="287"/>
                  </a:lnTo>
                  <a:lnTo>
                    <a:pt x="267" y="287"/>
                  </a:lnTo>
                  <a:lnTo>
                    <a:pt x="267" y="287"/>
                  </a:lnTo>
                  <a:lnTo>
                    <a:pt x="274" y="285"/>
                  </a:lnTo>
                  <a:lnTo>
                    <a:pt x="279" y="281"/>
                  </a:lnTo>
                  <a:lnTo>
                    <a:pt x="283" y="276"/>
                  </a:lnTo>
                  <a:lnTo>
                    <a:pt x="285" y="269"/>
                  </a:lnTo>
                  <a:lnTo>
                    <a:pt x="285" y="19"/>
                  </a:lnTo>
                  <a:lnTo>
                    <a:pt x="285" y="19"/>
                  </a:lnTo>
                  <a:lnTo>
                    <a:pt x="283" y="11"/>
                  </a:lnTo>
                  <a:lnTo>
                    <a:pt x="279" y="6"/>
                  </a:lnTo>
                  <a:lnTo>
                    <a:pt x="274" y="2"/>
                  </a:lnTo>
                  <a:lnTo>
                    <a:pt x="267" y="0"/>
                  </a:lnTo>
                  <a:lnTo>
                    <a:pt x="267" y="0"/>
                  </a:lnTo>
                  <a:close/>
                  <a:moveTo>
                    <a:pt x="53" y="269"/>
                  </a:moveTo>
                  <a:lnTo>
                    <a:pt x="18" y="269"/>
                  </a:lnTo>
                  <a:lnTo>
                    <a:pt x="18" y="233"/>
                  </a:lnTo>
                  <a:lnTo>
                    <a:pt x="53" y="233"/>
                  </a:lnTo>
                  <a:lnTo>
                    <a:pt x="53" y="269"/>
                  </a:lnTo>
                  <a:close/>
                  <a:moveTo>
                    <a:pt x="53" y="198"/>
                  </a:moveTo>
                  <a:lnTo>
                    <a:pt x="18" y="198"/>
                  </a:lnTo>
                  <a:lnTo>
                    <a:pt x="18" y="162"/>
                  </a:lnTo>
                  <a:lnTo>
                    <a:pt x="53" y="162"/>
                  </a:lnTo>
                  <a:lnTo>
                    <a:pt x="53" y="198"/>
                  </a:lnTo>
                  <a:close/>
                  <a:moveTo>
                    <a:pt x="53" y="126"/>
                  </a:moveTo>
                  <a:lnTo>
                    <a:pt x="18" y="126"/>
                  </a:lnTo>
                  <a:lnTo>
                    <a:pt x="18" y="91"/>
                  </a:lnTo>
                  <a:lnTo>
                    <a:pt x="53" y="91"/>
                  </a:lnTo>
                  <a:lnTo>
                    <a:pt x="53" y="126"/>
                  </a:lnTo>
                  <a:close/>
                  <a:moveTo>
                    <a:pt x="53" y="55"/>
                  </a:moveTo>
                  <a:lnTo>
                    <a:pt x="18" y="55"/>
                  </a:lnTo>
                  <a:lnTo>
                    <a:pt x="18" y="19"/>
                  </a:lnTo>
                  <a:lnTo>
                    <a:pt x="53" y="19"/>
                  </a:lnTo>
                  <a:lnTo>
                    <a:pt x="53" y="55"/>
                  </a:lnTo>
                  <a:close/>
                  <a:moveTo>
                    <a:pt x="214" y="269"/>
                  </a:moveTo>
                  <a:lnTo>
                    <a:pt x="71" y="269"/>
                  </a:lnTo>
                  <a:lnTo>
                    <a:pt x="71" y="180"/>
                  </a:lnTo>
                  <a:lnTo>
                    <a:pt x="214" y="180"/>
                  </a:lnTo>
                  <a:lnTo>
                    <a:pt x="214" y="269"/>
                  </a:lnTo>
                  <a:close/>
                  <a:moveTo>
                    <a:pt x="214" y="162"/>
                  </a:moveTo>
                  <a:lnTo>
                    <a:pt x="71" y="162"/>
                  </a:lnTo>
                  <a:lnTo>
                    <a:pt x="71" y="19"/>
                  </a:lnTo>
                  <a:lnTo>
                    <a:pt x="214" y="19"/>
                  </a:lnTo>
                  <a:lnTo>
                    <a:pt x="214" y="162"/>
                  </a:lnTo>
                  <a:close/>
                  <a:moveTo>
                    <a:pt x="267" y="269"/>
                  </a:moveTo>
                  <a:lnTo>
                    <a:pt x="232" y="269"/>
                  </a:lnTo>
                  <a:lnTo>
                    <a:pt x="232" y="233"/>
                  </a:lnTo>
                  <a:lnTo>
                    <a:pt x="267" y="233"/>
                  </a:lnTo>
                  <a:lnTo>
                    <a:pt x="267" y="269"/>
                  </a:lnTo>
                  <a:close/>
                  <a:moveTo>
                    <a:pt x="267" y="198"/>
                  </a:moveTo>
                  <a:lnTo>
                    <a:pt x="232" y="198"/>
                  </a:lnTo>
                  <a:lnTo>
                    <a:pt x="232" y="162"/>
                  </a:lnTo>
                  <a:lnTo>
                    <a:pt x="267" y="162"/>
                  </a:lnTo>
                  <a:lnTo>
                    <a:pt x="267" y="198"/>
                  </a:lnTo>
                  <a:close/>
                  <a:moveTo>
                    <a:pt x="267" y="126"/>
                  </a:moveTo>
                  <a:lnTo>
                    <a:pt x="232" y="126"/>
                  </a:lnTo>
                  <a:lnTo>
                    <a:pt x="232" y="91"/>
                  </a:lnTo>
                  <a:lnTo>
                    <a:pt x="267" y="91"/>
                  </a:lnTo>
                  <a:lnTo>
                    <a:pt x="267" y="126"/>
                  </a:lnTo>
                  <a:close/>
                  <a:moveTo>
                    <a:pt x="267" y="55"/>
                  </a:moveTo>
                  <a:lnTo>
                    <a:pt x="232" y="55"/>
                  </a:lnTo>
                  <a:lnTo>
                    <a:pt x="232" y="19"/>
                  </a:lnTo>
                  <a:lnTo>
                    <a:pt x="267" y="19"/>
                  </a:lnTo>
                  <a:lnTo>
                    <a:pt x="267" y="5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36" name="组合 535"/>
            <p:cNvGrpSpPr/>
            <p:nvPr/>
          </p:nvGrpSpPr>
          <p:grpSpPr>
            <a:xfrm>
              <a:off x="11101" y="4782"/>
              <a:ext cx="600" cy="707"/>
              <a:chOff x="9374188" y="916658"/>
              <a:chExt cx="309563" cy="304800"/>
            </a:xfrm>
            <a:grpFill/>
          </p:grpSpPr>
          <p:sp>
            <p:nvSpPr>
              <p:cNvPr id="537" name="Freeform 263"/>
              <p:cNvSpPr/>
              <p:nvPr/>
            </p:nvSpPr>
            <p:spPr bwMode="auto">
              <a:xfrm>
                <a:off x="9429751" y="916658"/>
                <a:ext cx="117475" cy="222250"/>
              </a:xfrm>
              <a:custGeom>
                <a:avLst/>
                <a:gdLst>
                  <a:gd name="T0" fmla="*/ 2 w 75"/>
                  <a:gd name="T1" fmla="*/ 142 h 142"/>
                  <a:gd name="T2" fmla="*/ 71 w 75"/>
                  <a:gd name="T3" fmla="*/ 142 h 142"/>
                  <a:gd name="T4" fmla="*/ 73 w 75"/>
                  <a:gd name="T5" fmla="*/ 141 h 142"/>
                  <a:gd name="T6" fmla="*/ 73 w 75"/>
                  <a:gd name="T7" fmla="*/ 139 h 142"/>
                  <a:gd name="T8" fmla="*/ 75 w 75"/>
                  <a:gd name="T9" fmla="*/ 2 h 142"/>
                  <a:gd name="T10" fmla="*/ 74 w 75"/>
                  <a:gd name="T11" fmla="*/ 0 h 142"/>
                  <a:gd name="T12" fmla="*/ 72 w 75"/>
                  <a:gd name="T13" fmla="*/ 0 h 142"/>
                  <a:gd name="T14" fmla="*/ 0 w 75"/>
                  <a:gd name="T15" fmla="*/ 140 h 142"/>
                  <a:gd name="T16" fmla="*/ 0 w 75"/>
                  <a:gd name="T17" fmla="*/ 141 h 142"/>
                  <a:gd name="T18" fmla="*/ 2 w 7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142">
                    <a:moveTo>
                      <a:pt x="2" y="142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72" y="142"/>
                      <a:pt x="73" y="142"/>
                      <a:pt x="73" y="141"/>
                    </a:cubicBezTo>
                    <a:cubicBezTo>
                      <a:pt x="73" y="141"/>
                      <a:pt x="73" y="140"/>
                      <a:pt x="73" y="139"/>
                    </a:cubicBezTo>
                    <a:cubicBezTo>
                      <a:pt x="71" y="132"/>
                      <a:pt x="73" y="53"/>
                      <a:pt x="75" y="2"/>
                    </a:cubicBezTo>
                    <a:cubicBezTo>
                      <a:pt x="75" y="1"/>
                      <a:pt x="75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13" y="42"/>
                      <a:pt x="0" y="139"/>
                      <a:pt x="0" y="140"/>
                    </a:cubicBezTo>
                    <a:cubicBezTo>
                      <a:pt x="0" y="140"/>
                      <a:pt x="0" y="141"/>
                      <a:pt x="0" y="141"/>
                    </a:cubicBezTo>
                    <a:cubicBezTo>
                      <a:pt x="1" y="142"/>
                      <a:pt x="1" y="142"/>
                      <a:pt x="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8" name="Freeform 264"/>
              <p:cNvSpPr/>
              <p:nvPr/>
            </p:nvSpPr>
            <p:spPr bwMode="auto">
              <a:xfrm>
                <a:off x="9553576" y="976983"/>
                <a:ext cx="68263" cy="161925"/>
              </a:xfrm>
              <a:custGeom>
                <a:avLst/>
                <a:gdLst>
                  <a:gd name="T0" fmla="*/ 0 w 44"/>
                  <a:gd name="T1" fmla="*/ 102 h 104"/>
                  <a:gd name="T2" fmla="*/ 0 w 44"/>
                  <a:gd name="T3" fmla="*/ 103 h 104"/>
                  <a:gd name="T4" fmla="*/ 2 w 44"/>
                  <a:gd name="T5" fmla="*/ 104 h 104"/>
                  <a:gd name="T6" fmla="*/ 42 w 44"/>
                  <a:gd name="T7" fmla="*/ 104 h 104"/>
                  <a:gd name="T8" fmla="*/ 44 w 44"/>
                  <a:gd name="T9" fmla="*/ 103 h 104"/>
                  <a:gd name="T10" fmla="*/ 44 w 44"/>
                  <a:gd name="T11" fmla="*/ 102 h 104"/>
                  <a:gd name="T12" fmla="*/ 4 w 44"/>
                  <a:gd name="T13" fmla="*/ 1 h 104"/>
                  <a:gd name="T14" fmla="*/ 1 w 44"/>
                  <a:gd name="T15" fmla="*/ 0 h 104"/>
                  <a:gd name="T16" fmla="*/ 0 w 44"/>
                  <a:gd name="T17" fmla="*/ 2 h 104"/>
                  <a:gd name="T18" fmla="*/ 0 w 44"/>
                  <a:gd name="T19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04">
                    <a:moveTo>
                      <a:pt x="0" y="102"/>
                    </a:moveTo>
                    <a:cubicBezTo>
                      <a:pt x="0" y="102"/>
                      <a:pt x="0" y="103"/>
                      <a:pt x="0" y="103"/>
                    </a:cubicBezTo>
                    <a:cubicBezTo>
                      <a:pt x="1" y="104"/>
                      <a:pt x="1" y="104"/>
                      <a:pt x="2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3" y="104"/>
                      <a:pt x="43" y="104"/>
                      <a:pt x="44" y="103"/>
                    </a:cubicBezTo>
                    <a:cubicBezTo>
                      <a:pt x="44" y="103"/>
                      <a:pt x="44" y="102"/>
                      <a:pt x="44" y="102"/>
                    </a:cubicBezTo>
                    <a:cubicBezTo>
                      <a:pt x="44" y="101"/>
                      <a:pt x="30" y="56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7" y="76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9" name="Freeform 265"/>
              <p:cNvSpPr/>
              <p:nvPr/>
            </p:nvSpPr>
            <p:spPr bwMode="auto">
              <a:xfrm>
                <a:off x="9407526" y="1150021"/>
                <a:ext cx="138113" cy="22225"/>
              </a:xfrm>
              <a:custGeom>
                <a:avLst/>
                <a:gdLst>
                  <a:gd name="T0" fmla="*/ 16 w 88"/>
                  <a:gd name="T1" fmla="*/ 14 h 14"/>
                  <a:gd name="T2" fmla="*/ 18 w 88"/>
                  <a:gd name="T3" fmla="*/ 14 h 14"/>
                  <a:gd name="T4" fmla="*/ 86 w 88"/>
                  <a:gd name="T5" fmla="*/ 3 h 14"/>
                  <a:gd name="T6" fmla="*/ 88 w 88"/>
                  <a:gd name="T7" fmla="*/ 1 h 14"/>
                  <a:gd name="T8" fmla="*/ 86 w 88"/>
                  <a:gd name="T9" fmla="*/ 0 h 14"/>
                  <a:gd name="T10" fmla="*/ 2 w 88"/>
                  <a:gd name="T11" fmla="*/ 0 h 14"/>
                  <a:gd name="T12" fmla="*/ 1 w 88"/>
                  <a:gd name="T13" fmla="*/ 0 h 14"/>
                  <a:gd name="T14" fmla="*/ 1 w 88"/>
                  <a:gd name="T15" fmla="*/ 2 h 14"/>
                  <a:gd name="T16" fmla="*/ 16 w 88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4">
                    <a:moveTo>
                      <a:pt x="16" y="14"/>
                    </a:moveTo>
                    <a:cubicBezTo>
                      <a:pt x="17" y="14"/>
                      <a:pt x="17" y="14"/>
                      <a:pt x="18" y="14"/>
                    </a:cubicBezTo>
                    <a:cubicBezTo>
                      <a:pt x="39" y="14"/>
                      <a:pt x="84" y="4"/>
                      <a:pt x="86" y="3"/>
                    </a:cubicBezTo>
                    <a:cubicBezTo>
                      <a:pt x="87" y="3"/>
                      <a:pt x="88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5" y="13"/>
                      <a:pt x="13" y="14"/>
                      <a:pt x="1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0" name="Freeform 266"/>
              <p:cNvSpPr/>
              <p:nvPr/>
            </p:nvSpPr>
            <p:spPr bwMode="auto">
              <a:xfrm>
                <a:off x="9374188" y="1162721"/>
                <a:ext cx="309563" cy="38100"/>
              </a:xfrm>
              <a:custGeom>
                <a:avLst/>
                <a:gdLst>
                  <a:gd name="T0" fmla="*/ 198 w 198"/>
                  <a:gd name="T1" fmla="*/ 16 h 24"/>
                  <a:gd name="T2" fmla="*/ 136 w 198"/>
                  <a:gd name="T3" fmla="*/ 0 h 24"/>
                  <a:gd name="T4" fmla="*/ 109 w 198"/>
                  <a:gd name="T5" fmla="*/ 2 h 24"/>
                  <a:gd name="T6" fmla="*/ 3 w 198"/>
                  <a:gd name="T7" fmla="*/ 13 h 24"/>
                  <a:gd name="T8" fmla="*/ 2 w 198"/>
                  <a:gd name="T9" fmla="*/ 13 h 24"/>
                  <a:gd name="T10" fmla="*/ 2 w 198"/>
                  <a:gd name="T11" fmla="*/ 13 h 24"/>
                  <a:gd name="T12" fmla="*/ 0 w 198"/>
                  <a:gd name="T13" fmla="*/ 14 h 24"/>
                  <a:gd name="T14" fmla="*/ 1 w 198"/>
                  <a:gd name="T15" fmla="*/ 17 h 24"/>
                  <a:gd name="T16" fmla="*/ 41 w 198"/>
                  <a:gd name="T17" fmla="*/ 24 h 24"/>
                  <a:gd name="T18" fmla="*/ 111 w 198"/>
                  <a:gd name="T19" fmla="*/ 17 h 24"/>
                  <a:gd name="T20" fmla="*/ 142 w 198"/>
                  <a:gd name="T21" fmla="*/ 15 h 24"/>
                  <a:gd name="T22" fmla="*/ 196 w 198"/>
                  <a:gd name="T23" fmla="*/ 20 h 24"/>
                  <a:gd name="T24" fmla="*/ 198 w 198"/>
                  <a:gd name="T25" fmla="*/ 19 h 24"/>
                  <a:gd name="T26" fmla="*/ 198 w 198"/>
                  <a:gd name="T2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8" h="24">
                    <a:moveTo>
                      <a:pt x="198" y="16"/>
                    </a:moveTo>
                    <a:cubicBezTo>
                      <a:pt x="188" y="3"/>
                      <a:pt x="159" y="0"/>
                      <a:pt x="136" y="0"/>
                    </a:cubicBezTo>
                    <a:cubicBezTo>
                      <a:pt x="121" y="0"/>
                      <a:pt x="110" y="2"/>
                      <a:pt x="109" y="2"/>
                    </a:cubicBezTo>
                    <a:cubicBezTo>
                      <a:pt x="71" y="13"/>
                      <a:pt x="14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1" y="14"/>
                      <a:pt x="0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7" y="22"/>
                      <a:pt x="21" y="24"/>
                      <a:pt x="41" y="24"/>
                    </a:cubicBezTo>
                    <a:cubicBezTo>
                      <a:pt x="61" y="24"/>
                      <a:pt x="87" y="22"/>
                      <a:pt x="111" y="17"/>
                    </a:cubicBezTo>
                    <a:cubicBezTo>
                      <a:pt x="120" y="16"/>
                      <a:pt x="130" y="15"/>
                      <a:pt x="142" y="15"/>
                    </a:cubicBezTo>
                    <a:cubicBezTo>
                      <a:pt x="170" y="15"/>
                      <a:pt x="196" y="20"/>
                      <a:pt x="196" y="20"/>
                    </a:cubicBezTo>
                    <a:cubicBezTo>
                      <a:pt x="197" y="20"/>
                      <a:pt x="198" y="19"/>
                      <a:pt x="198" y="19"/>
                    </a:cubicBezTo>
                    <a:cubicBezTo>
                      <a:pt x="198" y="18"/>
                      <a:pt x="198" y="17"/>
                      <a:pt x="19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1" name="Freeform 267"/>
              <p:cNvSpPr/>
              <p:nvPr/>
            </p:nvSpPr>
            <p:spPr bwMode="auto">
              <a:xfrm>
                <a:off x="9447213" y="1199233"/>
                <a:ext cx="144463" cy="22225"/>
              </a:xfrm>
              <a:custGeom>
                <a:avLst/>
                <a:gdLst>
                  <a:gd name="T0" fmla="*/ 91 w 92"/>
                  <a:gd name="T1" fmla="*/ 2 h 14"/>
                  <a:gd name="T2" fmla="*/ 72 w 92"/>
                  <a:gd name="T3" fmla="*/ 0 h 14"/>
                  <a:gd name="T4" fmla="*/ 42 w 92"/>
                  <a:gd name="T5" fmla="*/ 3 h 14"/>
                  <a:gd name="T6" fmla="*/ 12 w 92"/>
                  <a:gd name="T7" fmla="*/ 6 h 14"/>
                  <a:gd name="T8" fmla="*/ 2 w 92"/>
                  <a:gd name="T9" fmla="*/ 6 h 14"/>
                  <a:gd name="T10" fmla="*/ 0 w 92"/>
                  <a:gd name="T11" fmla="*/ 7 h 14"/>
                  <a:gd name="T12" fmla="*/ 1 w 92"/>
                  <a:gd name="T13" fmla="*/ 9 h 14"/>
                  <a:gd name="T14" fmla="*/ 20 w 92"/>
                  <a:gd name="T15" fmla="*/ 13 h 14"/>
                  <a:gd name="T16" fmla="*/ 28 w 92"/>
                  <a:gd name="T17" fmla="*/ 14 h 14"/>
                  <a:gd name="T18" fmla="*/ 57 w 92"/>
                  <a:gd name="T19" fmla="*/ 9 h 14"/>
                  <a:gd name="T20" fmla="*/ 84 w 92"/>
                  <a:gd name="T21" fmla="*/ 5 h 14"/>
                  <a:gd name="T22" fmla="*/ 90 w 92"/>
                  <a:gd name="T23" fmla="*/ 6 h 14"/>
                  <a:gd name="T24" fmla="*/ 92 w 92"/>
                  <a:gd name="T25" fmla="*/ 4 h 14"/>
                  <a:gd name="T26" fmla="*/ 91 w 92"/>
                  <a:gd name="T2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4">
                    <a:moveTo>
                      <a:pt x="91" y="2"/>
                    </a:moveTo>
                    <a:cubicBezTo>
                      <a:pt x="85" y="0"/>
                      <a:pt x="79" y="0"/>
                      <a:pt x="72" y="0"/>
                    </a:cubicBezTo>
                    <a:cubicBezTo>
                      <a:pt x="62" y="0"/>
                      <a:pt x="52" y="1"/>
                      <a:pt x="42" y="3"/>
                    </a:cubicBezTo>
                    <a:cubicBezTo>
                      <a:pt x="32" y="5"/>
                      <a:pt x="22" y="6"/>
                      <a:pt x="12" y="6"/>
                    </a:cubicBezTo>
                    <a:cubicBezTo>
                      <a:pt x="9" y="6"/>
                      <a:pt x="5" y="6"/>
                      <a:pt x="2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3" y="10"/>
                      <a:pt x="12" y="12"/>
                      <a:pt x="20" y="13"/>
                    </a:cubicBezTo>
                    <a:cubicBezTo>
                      <a:pt x="23" y="13"/>
                      <a:pt x="26" y="14"/>
                      <a:pt x="28" y="14"/>
                    </a:cubicBezTo>
                    <a:cubicBezTo>
                      <a:pt x="38" y="14"/>
                      <a:pt x="48" y="11"/>
                      <a:pt x="57" y="9"/>
                    </a:cubicBezTo>
                    <a:cubicBezTo>
                      <a:pt x="66" y="7"/>
                      <a:pt x="75" y="5"/>
                      <a:pt x="84" y="5"/>
                    </a:cubicBezTo>
                    <a:cubicBezTo>
                      <a:pt x="86" y="5"/>
                      <a:pt x="88" y="5"/>
                      <a:pt x="90" y="6"/>
                    </a:cubicBezTo>
                    <a:cubicBezTo>
                      <a:pt x="91" y="6"/>
                      <a:pt x="92" y="5"/>
                      <a:pt x="92" y="4"/>
                    </a:cubicBezTo>
                    <a:cubicBezTo>
                      <a:pt x="92" y="3"/>
                      <a:pt x="92" y="2"/>
                      <a:pt x="9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2" name="组合 541"/>
            <p:cNvGrpSpPr/>
            <p:nvPr/>
          </p:nvGrpSpPr>
          <p:grpSpPr>
            <a:xfrm>
              <a:off x="1475" y="4806"/>
              <a:ext cx="546" cy="658"/>
              <a:chOff x="5745163" y="5881688"/>
              <a:chExt cx="739775" cy="744537"/>
            </a:xfrm>
            <a:grpFill/>
          </p:grpSpPr>
          <p:sp>
            <p:nvSpPr>
              <p:cNvPr id="543" name="Freeform 13"/>
              <p:cNvSpPr>
                <a:spLocks noEditPoints="1"/>
              </p:cNvSpPr>
              <p:nvPr/>
            </p:nvSpPr>
            <p:spPr bwMode="auto">
              <a:xfrm>
                <a:off x="5745163" y="5956300"/>
                <a:ext cx="668337" cy="669925"/>
              </a:xfrm>
              <a:custGeom>
                <a:avLst/>
                <a:gdLst>
                  <a:gd name="T0" fmla="*/ 129 w 259"/>
                  <a:gd name="T1" fmla="*/ 260 h 260"/>
                  <a:gd name="T2" fmla="*/ 259 w 259"/>
                  <a:gd name="T3" fmla="*/ 130 h 260"/>
                  <a:gd name="T4" fmla="*/ 243 w 259"/>
                  <a:gd name="T5" fmla="*/ 69 h 260"/>
                  <a:gd name="T6" fmla="*/ 240 w 259"/>
                  <a:gd name="T7" fmla="*/ 69 h 260"/>
                  <a:gd name="T8" fmla="*/ 238 w 259"/>
                  <a:gd name="T9" fmla="*/ 69 h 260"/>
                  <a:gd name="T10" fmla="*/ 222 w 259"/>
                  <a:gd name="T11" fmla="*/ 68 h 260"/>
                  <a:gd name="T12" fmla="*/ 210 w 259"/>
                  <a:gd name="T13" fmla="*/ 80 h 260"/>
                  <a:gd name="T14" fmla="*/ 224 w 259"/>
                  <a:gd name="T15" fmla="*/ 130 h 260"/>
                  <a:gd name="T16" fmla="*/ 129 w 259"/>
                  <a:gd name="T17" fmla="*/ 225 h 260"/>
                  <a:gd name="T18" fmla="*/ 34 w 259"/>
                  <a:gd name="T19" fmla="*/ 130 h 260"/>
                  <a:gd name="T20" fmla="*/ 129 w 259"/>
                  <a:gd name="T21" fmla="*/ 35 h 260"/>
                  <a:gd name="T22" fmla="*/ 179 w 259"/>
                  <a:gd name="T23" fmla="*/ 49 h 260"/>
                  <a:gd name="T24" fmla="*/ 190 w 259"/>
                  <a:gd name="T25" fmla="*/ 38 h 260"/>
                  <a:gd name="T26" fmla="*/ 189 w 259"/>
                  <a:gd name="T27" fmla="*/ 19 h 260"/>
                  <a:gd name="T28" fmla="*/ 189 w 259"/>
                  <a:gd name="T29" fmla="*/ 15 h 260"/>
                  <a:gd name="T30" fmla="*/ 129 w 259"/>
                  <a:gd name="T31" fmla="*/ 0 h 260"/>
                  <a:gd name="T32" fmla="*/ 0 w 259"/>
                  <a:gd name="T33" fmla="*/ 130 h 260"/>
                  <a:gd name="T34" fmla="*/ 129 w 259"/>
                  <a:gd name="T35" fmla="*/ 260 h 260"/>
                  <a:gd name="T36" fmla="*/ 129 w 259"/>
                  <a:gd name="T37" fmla="*/ 260 h 260"/>
                  <a:gd name="T38" fmla="*/ 129 w 259"/>
                  <a:gd name="T3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9" h="260">
                    <a:moveTo>
                      <a:pt x="129" y="260"/>
                    </a:moveTo>
                    <a:cubicBezTo>
                      <a:pt x="201" y="260"/>
                      <a:pt x="259" y="202"/>
                      <a:pt x="259" y="130"/>
                    </a:cubicBezTo>
                    <a:cubicBezTo>
                      <a:pt x="259" y="108"/>
                      <a:pt x="253" y="87"/>
                      <a:pt x="243" y="69"/>
                    </a:cubicBezTo>
                    <a:cubicBezTo>
                      <a:pt x="242" y="69"/>
                      <a:pt x="241" y="69"/>
                      <a:pt x="240" y="69"/>
                    </a:cubicBezTo>
                    <a:cubicBezTo>
                      <a:pt x="240" y="69"/>
                      <a:pt x="239" y="69"/>
                      <a:pt x="238" y="69"/>
                    </a:cubicBezTo>
                    <a:cubicBezTo>
                      <a:pt x="222" y="68"/>
                      <a:pt x="222" y="68"/>
                      <a:pt x="222" y="68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9" y="94"/>
                      <a:pt x="224" y="112"/>
                      <a:pt x="224" y="130"/>
                    </a:cubicBezTo>
                    <a:cubicBezTo>
                      <a:pt x="224" y="183"/>
                      <a:pt x="182" y="225"/>
                      <a:pt x="129" y="225"/>
                    </a:cubicBezTo>
                    <a:cubicBezTo>
                      <a:pt x="77" y="225"/>
                      <a:pt x="34" y="183"/>
                      <a:pt x="34" y="130"/>
                    </a:cubicBezTo>
                    <a:cubicBezTo>
                      <a:pt x="34" y="77"/>
                      <a:pt x="76" y="35"/>
                      <a:pt x="129" y="35"/>
                    </a:cubicBezTo>
                    <a:cubicBezTo>
                      <a:pt x="147" y="35"/>
                      <a:pt x="165" y="40"/>
                      <a:pt x="179" y="49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89" y="19"/>
                      <a:pt x="189" y="19"/>
                      <a:pt x="189" y="19"/>
                    </a:cubicBezTo>
                    <a:cubicBezTo>
                      <a:pt x="188" y="18"/>
                      <a:pt x="188" y="16"/>
                      <a:pt x="189" y="15"/>
                    </a:cubicBezTo>
                    <a:cubicBezTo>
                      <a:pt x="171" y="6"/>
                      <a:pt x="151" y="0"/>
                      <a:pt x="129" y="0"/>
                    </a:cubicBezTo>
                    <a:cubicBezTo>
                      <a:pt x="58" y="0"/>
                      <a:pt x="0" y="58"/>
                      <a:pt x="0" y="130"/>
                    </a:cubicBezTo>
                    <a:cubicBezTo>
                      <a:pt x="0" y="202"/>
                      <a:pt x="58" y="260"/>
                      <a:pt x="129" y="260"/>
                    </a:cubicBezTo>
                    <a:close/>
                    <a:moveTo>
                      <a:pt x="129" y="260"/>
                    </a:moveTo>
                    <a:cubicBezTo>
                      <a:pt x="129" y="260"/>
                      <a:pt x="129" y="260"/>
                      <a:pt x="129" y="2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4" name="Freeform 14"/>
              <p:cNvSpPr>
                <a:spLocks noEditPoints="1"/>
              </p:cNvSpPr>
              <p:nvPr/>
            </p:nvSpPr>
            <p:spPr bwMode="auto">
              <a:xfrm>
                <a:off x="5913438" y="6126163"/>
                <a:ext cx="330200" cy="330200"/>
              </a:xfrm>
              <a:custGeom>
                <a:avLst/>
                <a:gdLst>
                  <a:gd name="T0" fmla="*/ 64 w 128"/>
                  <a:gd name="T1" fmla="*/ 31 h 128"/>
                  <a:gd name="T2" fmla="*/ 67 w 128"/>
                  <a:gd name="T3" fmla="*/ 31 h 128"/>
                  <a:gd name="T4" fmla="*/ 91 w 128"/>
                  <a:gd name="T5" fmla="*/ 7 h 128"/>
                  <a:gd name="T6" fmla="*/ 91 w 128"/>
                  <a:gd name="T7" fmla="*/ 6 h 128"/>
                  <a:gd name="T8" fmla="*/ 64 w 128"/>
                  <a:gd name="T9" fmla="*/ 0 h 128"/>
                  <a:gd name="T10" fmla="*/ 0 w 128"/>
                  <a:gd name="T11" fmla="*/ 64 h 128"/>
                  <a:gd name="T12" fmla="*/ 64 w 128"/>
                  <a:gd name="T13" fmla="*/ 128 h 128"/>
                  <a:gd name="T14" fmla="*/ 128 w 128"/>
                  <a:gd name="T15" fmla="*/ 64 h 128"/>
                  <a:gd name="T16" fmla="*/ 122 w 128"/>
                  <a:gd name="T17" fmla="*/ 37 h 128"/>
                  <a:gd name="T18" fmla="*/ 121 w 128"/>
                  <a:gd name="T19" fmla="*/ 38 h 128"/>
                  <a:gd name="T20" fmla="*/ 97 w 128"/>
                  <a:gd name="T21" fmla="*/ 61 h 128"/>
                  <a:gd name="T22" fmla="*/ 98 w 128"/>
                  <a:gd name="T23" fmla="*/ 64 h 128"/>
                  <a:gd name="T24" fmla="*/ 64 w 128"/>
                  <a:gd name="T25" fmla="*/ 98 h 128"/>
                  <a:gd name="T26" fmla="*/ 31 w 128"/>
                  <a:gd name="T27" fmla="*/ 64 h 128"/>
                  <a:gd name="T28" fmla="*/ 64 w 128"/>
                  <a:gd name="T29" fmla="*/ 31 h 128"/>
                  <a:gd name="T30" fmla="*/ 64 w 128"/>
                  <a:gd name="T31" fmla="*/ 31 h 128"/>
                  <a:gd name="T32" fmla="*/ 64 w 128"/>
                  <a:gd name="T33" fmla="*/ 3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64" y="31"/>
                    </a:moveTo>
                    <a:cubicBezTo>
                      <a:pt x="65" y="31"/>
                      <a:pt x="66" y="31"/>
                      <a:pt x="67" y="31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83" y="2"/>
                      <a:pt x="7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54"/>
                      <a:pt x="126" y="45"/>
                      <a:pt x="122" y="37"/>
                    </a:cubicBezTo>
                    <a:cubicBezTo>
                      <a:pt x="121" y="38"/>
                      <a:pt x="121" y="38"/>
                      <a:pt x="121" y="38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2"/>
                      <a:pt x="98" y="63"/>
                      <a:pt x="98" y="64"/>
                    </a:cubicBezTo>
                    <a:cubicBezTo>
                      <a:pt x="98" y="83"/>
                      <a:pt x="83" y="98"/>
                      <a:pt x="64" y="98"/>
                    </a:cubicBezTo>
                    <a:cubicBezTo>
                      <a:pt x="46" y="98"/>
                      <a:pt x="31" y="83"/>
                      <a:pt x="31" y="64"/>
                    </a:cubicBezTo>
                    <a:cubicBezTo>
                      <a:pt x="31" y="46"/>
                      <a:pt x="46" y="31"/>
                      <a:pt x="64" y="31"/>
                    </a:cubicBezTo>
                    <a:close/>
                    <a:moveTo>
                      <a:pt x="64" y="31"/>
                    </a:moveTo>
                    <a:cubicBezTo>
                      <a:pt x="64" y="31"/>
                      <a:pt x="64" y="31"/>
                      <a:pt x="6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5" name="Freeform 15"/>
              <p:cNvSpPr>
                <a:spLocks noEditPoints="1"/>
              </p:cNvSpPr>
              <p:nvPr/>
            </p:nvSpPr>
            <p:spPr bwMode="auto">
              <a:xfrm>
                <a:off x="6078538" y="5881688"/>
                <a:ext cx="406400" cy="407988"/>
              </a:xfrm>
              <a:custGeom>
                <a:avLst/>
                <a:gdLst>
                  <a:gd name="T0" fmla="*/ 134 w 158"/>
                  <a:gd name="T1" fmla="*/ 43 h 158"/>
                  <a:gd name="T2" fmla="*/ 141 w 158"/>
                  <a:gd name="T3" fmla="*/ 36 h 158"/>
                  <a:gd name="T4" fmla="*/ 141 w 158"/>
                  <a:gd name="T5" fmla="*/ 23 h 158"/>
                  <a:gd name="T6" fmla="*/ 136 w 158"/>
                  <a:gd name="T7" fmla="*/ 18 h 158"/>
                  <a:gd name="T8" fmla="*/ 130 w 158"/>
                  <a:gd name="T9" fmla="*/ 15 h 158"/>
                  <a:gd name="T10" fmla="*/ 123 w 158"/>
                  <a:gd name="T11" fmla="*/ 18 h 158"/>
                  <a:gd name="T12" fmla="*/ 115 w 158"/>
                  <a:gd name="T13" fmla="*/ 27 h 158"/>
                  <a:gd name="T14" fmla="*/ 113 w 158"/>
                  <a:gd name="T15" fmla="*/ 3 h 158"/>
                  <a:gd name="T16" fmla="*/ 110 w 158"/>
                  <a:gd name="T17" fmla="*/ 0 h 158"/>
                  <a:gd name="T18" fmla="*/ 108 w 158"/>
                  <a:gd name="T19" fmla="*/ 1 h 158"/>
                  <a:gd name="T20" fmla="*/ 73 w 158"/>
                  <a:gd name="T21" fmla="*/ 36 h 158"/>
                  <a:gd name="T22" fmla="*/ 69 w 158"/>
                  <a:gd name="T23" fmla="*/ 48 h 158"/>
                  <a:gd name="T24" fmla="*/ 69 w 158"/>
                  <a:gd name="T25" fmla="*/ 49 h 158"/>
                  <a:gd name="T26" fmla="*/ 70 w 158"/>
                  <a:gd name="T27" fmla="*/ 71 h 158"/>
                  <a:gd name="T28" fmla="*/ 58 w 158"/>
                  <a:gd name="T29" fmla="*/ 83 h 158"/>
                  <a:gd name="T30" fmla="*/ 35 w 158"/>
                  <a:gd name="T31" fmla="*/ 106 h 158"/>
                  <a:gd name="T32" fmla="*/ 35 w 158"/>
                  <a:gd name="T33" fmla="*/ 106 h 158"/>
                  <a:gd name="T34" fmla="*/ 13 w 158"/>
                  <a:gd name="T35" fmla="*/ 128 h 158"/>
                  <a:gd name="T36" fmla="*/ 3 w 158"/>
                  <a:gd name="T37" fmla="*/ 138 h 158"/>
                  <a:gd name="T38" fmla="*/ 1 w 158"/>
                  <a:gd name="T39" fmla="*/ 143 h 158"/>
                  <a:gd name="T40" fmla="*/ 0 w 158"/>
                  <a:gd name="T41" fmla="*/ 150 h 158"/>
                  <a:gd name="T42" fmla="*/ 8 w 158"/>
                  <a:gd name="T43" fmla="*/ 158 h 158"/>
                  <a:gd name="T44" fmla="*/ 8 w 158"/>
                  <a:gd name="T45" fmla="*/ 158 h 158"/>
                  <a:gd name="T46" fmla="*/ 16 w 158"/>
                  <a:gd name="T47" fmla="*/ 158 h 158"/>
                  <a:gd name="T48" fmla="*/ 21 w 158"/>
                  <a:gd name="T49" fmla="*/ 156 h 158"/>
                  <a:gd name="T50" fmla="*/ 89 w 158"/>
                  <a:gd name="T51" fmla="*/ 88 h 158"/>
                  <a:gd name="T52" fmla="*/ 109 w 158"/>
                  <a:gd name="T53" fmla="*/ 89 h 158"/>
                  <a:gd name="T54" fmla="*/ 110 w 158"/>
                  <a:gd name="T55" fmla="*/ 89 h 158"/>
                  <a:gd name="T56" fmla="*/ 111 w 158"/>
                  <a:gd name="T57" fmla="*/ 89 h 158"/>
                  <a:gd name="T58" fmla="*/ 122 w 158"/>
                  <a:gd name="T59" fmla="*/ 85 h 158"/>
                  <a:gd name="T60" fmla="*/ 157 w 158"/>
                  <a:gd name="T61" fmla="*/ 50 h 158"/>
                  <a:gd name="T62" fmla="*/ 155 w 158"/>
                  <a:gd name="T63" fmla="*/ 45 h 158"/>
                  <a:gd name="T64" fmla="*/ 134 w 158"/>
                  <a:gd name="T65" fmla="*/ 43 h 158"/>
                  <a:gd name="T66" fmla="*/ 134 w 158"/>
                  <a:gd name="T67" fmla="*/ 43 h 158"/>
                  <a:gd name="T68" fmla="*/ 134 w 158"/>
                  <a:gd name="T69" fmla="*/ 4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58">
                    <a:moveTo>
                      <a:pt x="134" y="43"/>
                    </a:move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2"/>
                      <a:pt x="145" y="27"/>
                      <a:pt x="141" y="23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34" y="16"/>
                      <a:pt x="132" y="15"/>
                      <a:pt x="130" y="15"/>
                    </a:cubicBezTo>
                    <a:cubicBezTo>
                      <a:pt x="127" y="15"/>
                      <a:pt x="125" y="16"/>
                      <a:pt x="123" y="18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1" y="0"/>
                      <a:pt x="110" y="0"/>
                    </a:cubicBezTo>
                    <a:cubicBezTo>
                      <a:pt x="109" y="0"/>
                      <a:pt x="108" y="1"/>
                      <a:pt x="108" y="1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0" y="39"/>
                      <a:pt x="68" y="43"/>
                      <a:pt x="69" y="48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39"/>
                      <a:pt x="1" y="141"/>
                      <a:pt x="1" y="143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8"/>
                      <a:pt x="8" y="158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18" y="158"/>
                      <a:pt x="20" y="157"/>
                      <a:pt x="21" y="156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5" y="89"/>
                      <a:pt x="119" y="88"/>
                      <a:pt x="122" y="85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8" y="48"/>
                      <a:pt x="157" y="45"/>
                      <a:pt x="155" y="45"/>
                    </a:cubicBezTo>
                    <a:lnTo>
                      <a:pt x="134" y="43"/>
                    </a:lnTo>
                    <a:close/>
                    <a:moveTo>
                      <a:pt x="134" y="43"/>
                    </a:moveTo>
                    <a:cubicBezTo>
                      <a:pt x="134" y="43"/>
                      <a:pt x="134" y="43"/>
                      <a:pt x="134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6" name="组合 545"/>
            <p:cNvGrpSpPr/>
            <p:nvPr/>
          </p:nvGrpSpPr>
          <p:grpSpPr>
            <a:xfrm>
              <a:off x="2685" y="4731"/>
              <a:ext cx="513" cy="812"/>
              <a:chOff x="4432300" y="1684338"/>
              <a:chExt cx="341313" cy="450850"/>
            </a:xfrm>
            <a:grpFill/>
          </p:grpSpPr>
          <p:sp>
            <p:nvSpPr>
              <p:cNvPr id="547" name="Freeform 83"/>
              <p:cNvSpPr>
                <a:spLocks noEditPoints="1"/>
              </p:cNvSpPr>
              <p:nvPr/>
            </p:nvSpPr>
            <p:spPr bwMode="auto">
              <a:xfrm>
                <a:off x="4451350" y="1684338"/>
                <a:ext cx="311150" cy="303213"/>
              </a:xfrm>
              <a:custGeom>
                <a:avLst/>
                <a:gdLst>
                  <a:gd name="T0" fmla="*/ 86 w 392"/>
                  <a:gd name="T1" fmla="*/ 80 h 381"/>
                  <a:gd name="T2" fmla="*/ 38 w 392"/>
                  <a:gd name="T3" fmla="*/ 94 h 381"/>
                  <a:gd name="T4" fmla="*/ 7 w 392"/>
                  <a:gd name="T5" fmla="*/ 132 h 381"/>
                  <a:gd name="T6" fmla="*/ 1 w 392"/>
                  <a:gd name="T7" fmla="*/ 180 h 381"/>
                  <a:gd name="T8" fmla="*/ 45 w 392"/>
                  <a:gd name="T9" fmla="*/ 241 h 381"/>
                  <a:gd name="T10" fmla="*/ 42 w 392"/>
                  <a:gd name="T11" fmla="*/ 295 h 381"/>
                  <a:gd name="T12" fmla="*/ 52 w 392"/>
                  <a:gd name="T13" fmla="*/ 335 h 381"/>
                  <a:gd name="T14" fmla="*/ 87 w 392"/>
                  <a:gd name="T15" fmla="*/ 370 h 381"/>
                  <a:gd name="T16" fmla="*/ 128 w 392"/>
                  <a:gd name="T17" fmla="*/ 381 h 381"/>
                  <a:gd name="T18" fmla="*/ 183 w 392"/>
                  <a:gd name="T19" fmla="*/ 361 h 381"/>
                  <a:gd name="T20" fmla="*/ 218 w 392"/>
                  <a:gd name="T21" fmla="*/ 366 h 381"/>
                  <a:gd name="T22" fmla="*/ 265 w 392"/>
                  <a:gd name="T23" fmla="*/ 381 h 381"/>
                  <a:gd name="T24" fmla="*/ 313 w 392"/>
                  <a:gd name="T25" fmla="*/ 366 h 381"/>
                  <a:gd name="T26" fmla="*/ 345 w 392"/>
                  <a:gd name="T27" fmla="*/ 328 h 381"/>
                  <a:gd name="T28" fmla="*/ 350 w 392"/>
                  <a:gd name="T29" fmla="*/ 282 h 381"/>
                  <a:gd name="T30" fmla="*/ 359 w 392"/>
                  <a:gd name="T31" fmla="*/ 234 h 381"/>
                  <a:gd name="T32" fmla="*/ 392 w 392"/>
                  <a:gd name="T33" fmla="*/ 166 h 381"/>
                  <a:gd name="T34" fmla="*/ 381 w 392"/>
                  <a:gd name="T35" fmla="*/ 124 h 381"/>
                  <a:gd name="T36" fmla="*/ 346 w 392"/>
                  <a:gd name="T37" fmla="*/ 89 h 381"/>
                  <a:gd name="T38" fmla="*/ 304 w 392"/>
                  <a:gd name="T39" fmla="*/ 80 h 381"/>
                  <a:gd name="T40" fmla="*/ 278 w 392"/>
                  <a:gd name="T41" fmla="*/ 59 h 381"/>
                  <a:gd name="T42" fmla="*/ 250 w 392"/>
                  <a:gd name="T43" fmla="*/ 19 h 381"/>
                  <a:gd name="T44" fmla="*/ 205 w 392"/>
                  <a:gd name="T45" fmla="*/ 1 h 381"/>
                  <a:gd name="T46" fmla="*/ 163 w 392"/>
                  <a:gd name="T47" fmla="*/ 6 h 381"/>
                  <a:gd name="T48" fmla="*/ 126 w 392"/>
                  <a:gd name="T49" fmla="*/ 37 h 381"/>
                  <a:gd name="T50" fmla="*/ 110 w 392"/>
                  <a:gd name="T51" fmla="*/ 84 h 381"/>
                  <a:gd name="T52" fmla="*/ 151 w 392"/>
                  <a:gd name="T53" fmla="*/ 115 h 381"/>
                  <a:gd name="T54" fmla="*/ 145 w 392"/>
                  <a:gd name="T55" fmla="*/ 76 h 381"/>
                  <a:gd name="T56" fmla="*/ 186 w 392"/>
                  <a:gd name="T57" fmla="*/ 36 h 381"/>
                  <a:gd name="T58" fmla="*/ 233 w 392"/>
                  <a:gd name="T59" fmla="*/ 50 h 381"/>
                  <a:gd name="T60" fmla="*/ 247 w 392"/>
                  <a:gd name="T61" fmla="*/ 97 h 381"/>
                  <a:gd name="T62" fmla="*/ 250 w 392"/>
                  <a:gd name="T63" fmla="*/ 127 h 381"/>
                  <a:gd name="T64" fmla="*/ 271 w 392"/>
                  <a:gd name="T65" fmla="*/ 127 h 381"/>
                  <a:gd name="T66" fmla="*/ 315 w 392"/>
                  <a:gd name="T67" fmla="*/ 116 h 381"/>
                  <a:gd name="T68" fmla="*/ 355 w 392"/>
                  <a:gd name="T69" fmla="*/ 156 h 381"/>
                  <a:gd name="T70" fmla="*/ 341 w 392"/>
                  <a:gd name="T71" fmla="*/ 203 h 381"/>
                  <a:gd name="T72" fmla="*/ 302 w 392"/>
                  <a:gd name="T73" fmla="*/ 217 h 381"/>
                  <a:gd name="T74" fmla="*/ 282 w 392"/>
                  <a:gd name="T75" fmla="*/ 236 h 381"/>
                  <a:gd name="T76" fmla="*/ 302 w 392"/>
                  <a:gd name="T77" fmla="*/ 259 h 381"/>
                  <a:gd name="T78" fmla="*/ 316 w 392"/>
                  <a:gd name="T79" fmla="*/ 295 h 381"/>
                  <a:gd name="T80" fmla="*/ 293 w 392"/>
                  <a:gd name="T81" fmla="*/ 338 h 381"/>
                  <a:gd name="T82" fmla="*/ 247 w 392"/>
                  <a:gd name="T83" fmla="*/ 343 h 381"/>
                  <a:gd name="T84" fmla="*/ 213 w 392"/>
                  <a:gd name="T85" fmla="*/ 304 h 381"/>
                  <a:gd name="T86" fmla="*/ 197 w 392"/>
                  <a:gd name="T87" fmla="*/ 290 h 381"/>
                  <a:gd name="T88" fmla="*/ 177 w 392"/>
                  <a:gd name="T89" fmla="*/ 313 h 381"/>
                  <a:gd name="T90" fmla="*/ 138 w 392"/>
                  <a:gd name="T91" fmla="*/ 345 h 381"/>
                  <a:gd name="T92" fmla="*/ 92 w 392"/>
                  <a:gd name="T93" fmla="*/ 331 h 381"/>
                  <a:gd name="T94" fmla="*/ 77 w 392"/>
                  <a:gd name="T95" fmla="*/ 287 h 381"/>
                  <a:gd name="T96" fmla="*/ 96 w 392"/>
                  <a:gd name="T97" fmla="*/ 253 h 381"/>
                  <a:gd name="T98" fmla="*/ 109 w 392"/>
                  <a:gd name="T99" fmla="*/ 230 h 381"/>
                  <a:gd name="T100" fmla="*/ 86 w 392"/>
                  <a:gd name="T101" fmla="*/ 218 h 381"/>
                  <a:gd name="T102" fmla="*/ 44 w 392"/>
                  <a:gd name="T103" fmla="*/ 195 h 381"/>
                  <a:gd name="T104" fmla="*/ 38 w 392"/>
                  <a:gd name="T105" fmla="*/ 146 h 381"/>
                  <a:gd name="T106" fmla="*/ 86 w 392"/>
                  <a:gd name="T107" fmla="*/ 115 h 381"/>
                  <a:gd name="T108" fmla="*/ 121 w 392"/>
                  <a:gd name="T109" fmla="*/ 12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381">
                    <a:moveTo>
                      <a:pt x="110" y="84"/>
                    </a:moveTo>
                    <a:lnTo>
                      <a:pt x="110" y="84"/>
                    </a:lnTo>
                    <a:lnTo>
                      <a:pt x="98" y="81"/>
                    </a:lnTo>
                    <a:lnTo>
                      <a:pt x="92" y="80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78" y="80"/>
                    </a:lnTo>
                    <a:lnTo>
                      <a:pt x="69" y="81"/>
                    </a:lnTo>
                    <a:lnTo>
                      <a:pt x="60" y="83"/>
                    </a:lnTo>
                    <a:lnTo>
                      <a:pt x="52" y="86"/>
                    </a:lnTo>
                    <a:lnTo>
                      <a:pt x="45" y="89"/>
                    </a:lnTo>
                    <a:lnTo>
                      <a:pt x="38" y="94"/>
                    </a:lnTo>
                    <a:lnTo>
                      <a:pt x="31" y="99"/>
                    </a:lnTo>
                    <a:lnTo>
                      <a:pt x="25" y="105"/>
                    </a:lnTo>
                    <a:lnTo>
                      <a:pt x="20" y="111"/>
                    </a:lnTo>
                    <a:lnTo>
                      <a:pt x="14" y="118"/>
                    </a:lnTo>
                    <a:lnTo>
                      <a:pt x="10" y="124"/>
                    </a:lnTo>
                    <a:lnTo>
                      <a:pt x="7" y="132"/>
                    </a:lnTo>
                    <a:lnTo>
                      <a:pt x="3" y="141"/>
                    </a:lnTo>
                    <a:lnTo>
                      <a:pt x="1" y="148"/>
                    </a:lnTo>
                    <a:lnTo>
                      <a:pt x="0" y="157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1" y="180"/>
                    </a:lnTo>
                    <a:lnTo>
                      <a:pt x="3" y="193"/>
                    </a:lnTo>
                    <a:lnTo>
                      <a:pt x="9" y="205"/>
                    </a:lnTo>
                    <a:lnTo>
                      <a:pt x="15" y="216"/>
                    </a:lnTo>
                    <a:lnTo>
                      <a:pt x="24" y="226"/>
                    </a:lnTo>
                    <a:lnTo>
                      <a:pt x="34" y="235"/>
                    </a:lnTo>
                    <a:lnTo>
                      <a:pt x="45" y="241"/>
                    </a:lnTo>
                    <a:lnTo>
                      <a:pt x="57" y="247"/>
                    </a:lnTo>
                    <a:lnTo>
                      <a:pt x="57" y="247"/>
                    </a:lnTo>
                    <a:lnTo>
                      <a:pt x="50" y="258"/>
                    </a:lnTo>
                    <a:lnTo>
                      <a:pt x="46" y="270"/>
                    </a:lnTo>
                    <a:lnTo>
                      <a:pt x="43" y="282"/>
                    </a:lnTo>
                    <a:lnTo>
                      <a:pt x="42" y="295"/>
                    </a:lnTo>
                    <a:lnTo>
                      <a:pt x="42" y="295"/>
                    </a:lnTo>
                    <a:lnTo>
                      <a:pt x="43" y="304"/>
                    </a:lnTo>
                    <a:lnTo>
                      <a:pt x="44" y="313"/>
                    </a:lnTo>
                    <a:lnTo>
                      <a:pt x="46" y="320"/>
                    </a:lnTo>
                    <a:lnTo>
                      <a:pt x="48" y="328"/>
                    </a:lnTo>
                    <a:lnTo>
                      <a:pt x="52" y="335"/>
                    </a:lnTo>
                    <a:lnTo>
                      <a:pt x="57" y="343"/>
                    </a:lnTo>
                    <a:lnTo>
                      <a:pt x="61" y="350"/>
                    </a:lnTo>
                    <a:lnTo>
                      <a:pt x="67" y="356"/>
                    </a:lnTo>
                    <a:lnTo>
                      <a:pt x="73" y="362"/>
                    </a:lnTo>
                    <a:lnTo>
                      <a:pt x="80" y="366"/>
                    </a:lnTo>
                    <a:lnTo>
                      <a:pt x="87" y="370"/>
                    </a:lnTo>
                    <a:lnTo>
                      <a:pt x="95" y="375"/>
                    </a:lnTo>
                    <a:lnTo>
                      <a:pt x="103" y="377"/>
                    </a:lnTo>
                    <a:lnTo>
                      <a:pt x="110" y="379"/>
                    </a:lnTo>
                    <a:lnTo>
                      <a:pt x="119" y="380"/>
                    </a:lnTo>
                    <a:lnTo>
                      <a:pt x="128" y="381"/>
                    </a:lnTo>
                    <a:lnTo>
                      <a:pt x="128" y="381"/>
                    </a:lnTo>
                    <a:lnTo>
                      <a:pt x="139" y="380"/>
                    </a:lnTo>
                    <a:lnTo>
                      <a:pt x="149" y="379"/>
                    </a:lnTo>
                    <a:lnTo>
                      <a:pt x="157" y="376"/>
                    </a:lnTo>
                    <a:lnTo>
                      <a:pt x="167" y="372"/>
                    </a:lnTo>
                    <a:lnTo>
                      <a:pt x="175" y="366"/>
                    </a:lnTo>
                    <a:lnTo>
                      <a:pt x="183" y="361"/>
                    </a:lnTo>
                    <a:lnTo>
                      <a:pt x="190" y="354"/>
                    </a:lnTo>
                    <a:lnTo>
                      <a:pt x="197" y="346"/>
                    </a:lnTo>
                    <a:lnTo>
                      <a:pt x="197" y="346"/>
                    </a:lnTo>
                    <a:lnTo>
                      <a:pt x="202" y="354"/>
                    </a:lnTo>
                    <a:lnTo>
                      <a:pt x="210" y="361"/>
                    </a:lnTo>
                    <a:lnTo>
                      <a:pt x="218" y="366"/>
                    </a:lnTo>
                    <a:lnTo>
                      <a:pt x="226" y="372"/>
                    </a:lnTo>
                    <a:lnTo>
                      <a:pt x="235" y="376"/>
                    </a:lnTo>
                    <a:lnTo>
                      <a:pt x="244" y="379"/>
                    </a:lnTo>
                    <a:lnTo>
                      <a:pt x="254" y="380"/>
                    </a:lnTo>
                    <a:lnTo>
                      <a:pt x="265" y="381"/>
                    </a:lnTo>
                    <a:lnTo>
                      <a:pt x="265" y="381"/>
                    </a:lnTo>
                    <a:lnTo>
                      <a:pt x="273" y="380"/>
                    </a:lnTo>
                    <a:lnTo>
                      <a:pt x="282" y="379"/>
                    </a:lnTo>
                    <a:lnTo>
                      <a:pt x="290" y="377"/>
                    </a:lnTo>
                    <a:lnTo>
                      <a:pt x="299" y="375"/>
                    </a:lnTo>
                    <a:lnTo>
                      <a:pt x="306" y="370"/>
                    </a:lnTo>
                    <a:lnTo>
                      <a:pt x="313" y="366"/>
                    </a:lnTo>
                    <a:lnTo>
                      <a:pt x="319" y="362"/>
                    </a:lnTo>
                    <a:lnTo>
                      <a:pt x="326" y="356"/>
                    </a:lnTo>
                    <a:lnTo>
                      <a:pt x="331" y="350"/>
                    </a:lnTo>
                    <a:lnTo>
                      <a:pt x="337" y="343"/>
                    </a:lnTo>
                    <a:lnTo>
                      <a:pt x="341" y="335"/>
                    </a:lnTo>
                    <a:lnTo>
                      <a:pt x="345" y="328"/>
                    </a:lnTo>
                    <a:lnTo>
                      <a:pt x="348" y="320"/>
                    </a:lnTo>
                    <a:lnTo>
                      <a:pt x="350" y="313"/>
                    </a:lnTo>
                    <a:lnTo>
                      <a:pt x="351" y="304"/>
                    </a:lnTo>
                    <a:lnTo>
                      <a:pt x="351" y="295"/>
                    </a:lnTo>
                    <a:lnTo>
                      <a:pt x="351" y="295"/>
                    </a:lnTo>
                    <a:lnTo>
                      <a:pt x="350" y="282"/>
                    </a:lnTo>
                    <a:lnTo>
                      <a:pt x="347" y="269"/>
                    </a:lnTo>
                    <a:lnTo>
                      <a:pt x="342" y="258"/>
                    </a:lnTo>
                    <a:lnTo>
                      <a:pt x="336" y="247"/>
                    </a:lnTo>
                    <a:lnTo>
                      <a:pt x="336" y="247"/>
                    </a:lnTo>
                    <a:lnTo>
                      <a:pt x="348" y="241"/>
                    </a:lnTo>
                    <a:lnTo>
                      <a:pt x="359" y="234"/>
                    </a:lnTo>
                    <a:lnTo>
                      <a:pt x="368" y="225"/>
                    </a:lnTo>
                    <a:lnTo>
                      <a:pt x="376" y="215"/>
                    </a:lnTo>
                    <a:lnTo>
                      <a:pt x="383" y="204"/>
                    </a:lnTo>
                    <a:lnTo>
                      <a:pt x="387" y="192"/>
                    </a:lnTo>
                    <a:lnTo>
                      <a:pt x="390" y="179"/>
                    </a:lnTo>
                    <a:lnTo>
                      <a:pt x="392" y="166"/>
                    </a:lnTo>
                    <a:lnTo>
                      <a:pt x="392" y="166"/>
                    </a:lnTo>
                    <a:lnTo>
                      <a:pt x="390" y="157"/>
                    </a:lnTo>
                    <a:lnTo>
                      <a:pt x="389" y="148"/>
                    </a:lnTo>
                    <a:lnTo>
                      <a:pt x="387" y="141"/>
                    </a:lnTo>
                    <a:lnTo>
                      <a:pt x="385" y="132"/>
                    </a:lnTo>
                    <a:lnTo>
                      <a:pt x="381" y="124"/>
                    </a:lnTo>
                    <a:lnTo>
                      <a:pt x="376" y="118"/>
                    </a:lnTo>
                    <a:lnTo>
                      <a:pt x="372" y="111"/>
                    </a:lnTo>
                    <a:lnTo>
                      <a:pt x="366" y="105"/>
                    </a:lnTo>
                    <a:lnTo>
                      <a:pt x="360" y="99"/>
                    </a:lnTo>
                    <a:lnTo>
                      <a:pt x="353" y="94"/>
                    </a:lnTo>
                    <a:lnTo>
                      <a:pt x="346" y="89"/>
                    </a:lnTo>
                    <a:lnTo>
                      <a:pt x="338" y="86"/>
                    </a:lnTo>
                    <a:lnTo>
                      <a:pt x="330" y="83"/>
                    </a:lnTo>
                    <a:lnTo>
                      <a:pt x="322" y="81"/>
                    </a:lnTo>
                    <a:lnTo>
                      <a:pt x="314" y="80"/>
                    </a:lnTo>
                    <a:lnTo>
                      <a:pt x="304" y="80"/>
                    </a:lnTo>
                    <a:lnTo>
                      <a:pt x="304" y="80"/>
                    </a:lnTo>
                    <a:lnTo>
                      <a:pt x="293" y="81"/>
                    </a:lnTo>
                    <a:lnTo>
                      <a:pt x="282" y="83"/>
                    </a:lnTo>
                    <a:lnTo>
                      <a:pt x="282" y="83"/>
                    </a:lnTo>
                    <a:lnTo>
                      <a:pt x="282" y="75"/>
                    </a:lnTo>
                    <a:lnTo>
                      <a:pt x="280" y="66"/>
                    </a:lnTo>
                    <a:lnTo>
                      <a:pt x="278" y="59"/>
                    </a:lnTo>
                    <a:lnTo>
                      <a:pt x="275" y="51"/>
                    </a:lnTo>
                    <a:lnTo>
                      <a:pt x="271" y="43"/>
                    </a:lnTo>
                    <a:lnTo>
                      <a:pt x="267" y="37"/>
                    </a:lnTo>
                    <a:lnTo>
                      <a:pt x="261" y="30"/>
                    </a:lnTo>
                    <a:lnTo>
                      <a:pt x="256" y="25"/>
                    </a:lnTo>
                    <a:lnTo>
                      <a:pt x="250" y="19"/>
                    </a:lnTo>
                    <a:lnTo>
                      <a:pt x="244" y="14"/>
                    </a:lnTo>
                    <a:lnTo>
                      <a:pt x="236" y="10"/>
                    </a:lnTo>
                    <a:lnTo>
                      <a:pt x="230" y="6"/>
                    </a:lnTo>
                    <a:lnTo>
                      <a:pt x="222" y="4"/>
                    </a:lnTo>
                    <a:lnTo>
                      <a:pt x="213" y="2"/>
                    </a:lnTo>
                    <a:lnTo>
                      <a:pt x="205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88" y="1"/>
                    </a:lnTo>
                    <a:lnTo>
                      <a:pt x="179" y="2"/>
                    </a:lnTo>
                    <a:lnTo>
                      <a:pt x="172" y="4"/>
                    </a:lnTo>
                    <a:lnTo>
                      <a:pt x="163" y="6"/>
                    </a:lnTo>
                    <a:lnTo>
                      <a:pt x="156" y="11"/>
                    </a:lnTo>
                    <a:lnTo>
                      <a:pt x="149" y="14"/>
                    </a:lnTo>
                    <a:lnTo>
                      <a:pt x="142" y="19"/>
                    </a:lnTo>
                    <a:lnTo>
                      <a:pt x="137" y="25"/>
                    </a:lnTo>
                    <a:lnTo>
                      <a:pt x="131" y="30"/>
                    </a:lnTo>
                    <a:lnTo>
                      <a:pt x="126" y="37"/>
                    </a:lnTo>
                    <a:lnTo>
                      <a:pt x="121" y="43"/>
                    </a:lnTo>
                    <a:lnTo>
                      <a:pt x="118" y="51"/>
                    </a:lnTo>
                    <a:lnTo>
                      <a:pt x="115" y="59"/>
                    </a:lnTo>
                    <a:lnTo>
                      <a:pt x="113" y="68"/>
                    </a:lnTo>
                    <a:lnTo>
                      <a:pt x="110" y="75"/>
                    </a:lnTo>
                    <a:lnTo>
                      <a:pt x="110" y="84"/>
                    </a:lnTo>
                    <a:lnTo>
                      <a:pt x="110" y="84"/>
                    </a:lnTo>
                    <a:close/>
                    <a:moveTo>
                      <a:pt x="144" y="130"/>
                    </a:moveTo>
                    <a:lnTo>
                      <a:pt x="144" y="130"/>
                    </a:lnTo>
                    <a:lnTo>
                      <a:pt x="148" y="125"/>
                    </a:lnTo>
                    <a:lnTo>
                      <a:pt x="151" y="120"/>
                    </a:lnTo>
                    <a:lnTo>
                      <a:pt x="151" y="115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45" y="98"/>
                    </a:lnTo>
                    <a:lnTo>
                      <a:pt x="144" y="87"/>
                    </a:lnTo>
                    <a:lnTo>
                      <a:pt x="144" y="87"/>
                    </a:lnTo>
                    <a:lnTo>
                      <a:pt x="145" y="76"/>
                    </a:lnTo>
                    <a:lnTo>
                      <a:pt x="149" y="66"/>
                    </a:lnTo>
                    <a:lnTo>
                      <a:pt x="153" y="58"/>
                    </a:lnTo>
                    <a:lnTo>
                      <a:pt x="160" y="50"/>
                    </a:lnTo>
                    <a:lnTo>
                      <a:pt x="167" y="43"/>
                    </a:lnTo>
                    <a:lnTo>
                      <a:pt x="176" y="39"/>
                    </a:lnTo>
                    <a:lnTo>
                      <a:pt x="186" y="36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207" y="36"/>
                    </a:lnTo>
                    <a:lnTo>
                      <a:pt x="217" y="39"/>
                    </a:lnTo>
                    <a:lnTo>
                      <a:pt x="225" y="43"/>
                    </a:lnTo>
                    <a:lnTo>
                      <a:pt x="233" y="50"/>
                    </a:lnTo>
                    <a:lnTo>
                      <a:pt x="240" y="58"/>
                    </a:lnTo>
                    <a:lnTo>
                      <a:pt x="244" y="66"/>
                    </a:lnTo>
                    <a:lnTo>
                      <a:pt x="247" y="76"/>
                    </a:lnTo>
                    <a:lnTo>
                      <a:pt x="248" y="87"/>
                    </a:lnTo>
                    <a:lnTo>
                      <a:pt x="248" y="87"/>
                    </a:lnTo>
                    <a:lnTo>
                      <a:pt x="247" y="97"/>
                    </a:lnTo>
                    <a:lnTo>
                      <a:pt x="245" y="106"/>
                    </a:lnTo>
                    <a:lnTo>
                      <a:pt x="245" y="106"/>
                    </a:lnTo>
                    <a:lnTo>
                      <a:pt x="243" y="112"/>
                    </a:lnTo>
                    <a:lnTo>
                      <a:pt x="244" y="118"/>
                    </a:lnTo>
                    <a:lnTo>
                      <a:pt x="246" y="122"/>
                    </a:lnTo>
                    <a:lnTo>
                      <a:pt x="250" y="127"/>
                    </a:lnTo>
                    <a:lnTo>
                      <a:pt x="250" y="127"/>
                    </a:lnTo>
                    <a:lnTo>
                      <a:pt x="256" y="130"/>
                    </a:lnTo>
                    <a:lnTo>
                      <a:pt x="261" y="130"/>
                    </a:lnTo>
                    <a:lnTo>
                      <a:pt x="267" y="129"/>
                    </a:lnTo>
                    <a:lnTo>
                      <a:pt x="271" y="127"/>
                    </a:lnTo>
                    <a:lnTo>
                      <a:pt x="271" y="127"/>
                    </a:lnTo>
                    <a:lnTo>
                      <a:pt x="279" y="121"/>
                    </a:lnTo>
                    <a:lnTo>
                      <a:pt x="288" y="118"/>
                    </a:lnTo>
                    <a:lnTo>
                      <a:pt x="295" y="115"/>
                    </a:lnTo>
                    <a:lnTo>
                      <a:pt x="304" y="115"/>
                    </a:lnTo>
                    <a:lnTo>
                      <a:pt x="304" y="115"/>
                    </a:lnTo>
                    <a:lnTo>
                      <a:pt x="315" y="116"/>
                    </a:lnTo>
                    <a:lnTo>
                      <a:pt x="325" y="119"/>
                    </a:lnTo>
                    <a:lnTo>
                      <a:pt x="334" y="123"/>
                    </a:lnTo>
                    <a:lnTo>
                      <a:pt x="341" y="130"/>
                    </a:lnTo>
                    <a:lnTo>
                      <a:pt x="348" y="138"/>
                    </a:lnTo>
                    <a:lnTo>
                      <a:pt x="352" y="146"/>
                    </a:lnTo>
                    <a:lnTo>
                      <a:pt x="355" y="156"/>
                    </a:lnTo>
                    <a:lnTo>
                      <a:pt x="357" y="166"/>
                    </a:lnTo>
                    <a:lnTo>
                      <a:pt x="357" y="166"/>
                    </a:lnTo>
                    <a:lnTo>
                      <a:pt x="355" y="177"/>
                    </a:lnTo>
                    <a:lnTo>
                      <a:pt x="352" y="187"/>
                    </a:lnTo>
                    <a:lnTo>
                      <a:pt x="348" y="195"/>
                    </a:lnTo>
                    <a:lnTo>
                      <a:pt x="341" y="203"/>
                    </a:lnTo>
                    <a:lnTo>
                      <a:pt x="334" y="209"/>
                    </a:lnTo>
                    <a:lnTo>
                      <a:pt x="325" y="214"/>
                    </a:lnTo>
                    <a:lnTo>
                      <a:pt x="315" y="217"/>
                    </a:lnTo>
                    <a:lnTo>
                      <a:pt x="304" y="218"/>
                    </a:lnTo>
                    <a:lnTo>
                      <a:pt x="302" y="217"/>
                    </a:lnTo>
                    <a:lnTo>
                      <a:pt x="302" y="217"/>
                    </a:lnTo>
                    <a:lnTo>
                      <a:pt x="295" y="218"/>
                    </a:lnTo>
                    <a:lnTo>
                      <a:pt x="290" y="221"/>
                    </a:lnTo>
                    <a:lnTo>
                      <a:pt x="287" y="225"/>
                    </a:lnTo>
                    <a:lnTo>
                      <a:pt x="283" y="230"/>
                    </a:lnTo>
                    <a:lnTo>
                      <a:pt x="283" y="230"/>
                    </a:lnTo>
                    <a:lnTo>
                      <a:pt x="282" y="236"/>
                    </a:lnTo>
                    <a:lnTo>
                      <a:pt x="283" y="241"/>
                    </a:lnTo>
                    <a:lnTo>
                      <a:pt x="287" y="246"/>
                    </a:lnTo>
                    <a:lnTo>
                      <a:pt x="291" y="250"/>
                    </a:lnTo>
                    <a:lnTo>
                      <a:pt x="291" y="250"/>
                    </a:lnTo>
                    <a:lnTo>
                      <a:pt x="296" y="253"/>
                    </a:lnTo>
                    <a:lnTo>
                      <a:pt x="302" y="259"/>
                    </a:lnTo>
                    <a:lnTo>
                      <a:pt x="306" y="263"/>
                    </a:lnTo>
                    <a:lnTo>
                      <a:pt x="310" y="269"/>
                    </a:lnTo>
                    <a:lnTo>
                      <a:pt x="313" y="275"/>
                    </a:lnTo>
                    <a:lnTo>
                      <a:pt x="315" y="281"/>
                    </a:lnTo>
                    <a:lnTo>
                      <a:pt x="316" y="287"/>
                    </a:lnTo>
                    <a:lnTo>
                      <a:pt x="316" y="295"/>
                    </a:lnTo>
                    <a:lnTo>
                      <a:pt x="316" y="295"/>
                    </a:lnTo>
                    <a:lnTo>
                      <a:pt x="315" y="305"/>
                    </a:lnTo>
                    <a:lnTo>
                      <a:pt x="312" y="315"/>
                    </a:lnTo>
                    <a:lnTo>
                      <a:pt x="307" y="323"/>
                    </a:lnTo>
                    <a:lnTo>
                      <a:pt x="301" y="331"/>
                    </a:lnTo>
                    <a:lnTo>
                      <a:pt x="293" y="338"/>
                    </a:lnTo>
                    <a:lnTo>
                      <a:pt x="284" y="342"/>
                    </a:lnTo>
                    <a:lnTo>
                      <a:pt x="275" y="345"/>
                    </a:lnTo>
                    <a:lnTo>
                      <a:pt x="265" y="346"/>
                    </a:lnTo>
                    <a:lnTo>
                      <a:pt x="265" y="346"/>
                    </a:lnTo>
                    <a:lnTo>
                      <a:pt x="255" y="345"/>
                    </a:lnTo>
                    <a:lnTo>
                      <a:pt x="247" y="343"/>
                    </a:lnTo>
                    <a:lnTo>
                      <a:pt x="238" y="340"/>
                    </a:lnTo>
                    <a:lnTo>
                      <a:pt x="232" y="334"/>
                    </a:lnTo>
                    <a:lnTo>
                      <a:pt x="225" y="328"/>
                    </a:lnTo>
                    <a:lnTo>
                      <a:pt x="220" y="321"/>
                    </a:lnTo>
                    <a:lnTo>
                      <a:pt x="217" y="313"/>
                    </a:lnTo>
                    <a:lnTo>
                      <a:pt x="213" y="304"/>
                    </a:lnTo>
                    <a:lnTo>
                      <a:pt x="213" y="304"/>
                    </a:lnTo>
                    <a:lnTo>
                      <a:pt x="211" y="298"/>
                    </a:lnTo>
                    <a:lnTo>
                      <a:pt x="208" y="294"/>
                    </a:lnTo>
                    <a:lnTo>
                      <a:pt x="202" y="291"/>
                    </a:lnTo>
                    <a:lnTo>
                      <a:pt x="197" y="290"/>
                    </a:lnTo>
                    <a:lnTo>
                      <a:pt x="197" y="290"/>
                    </a:lnTo>
                    <a:lnTo>
                      <a:pt x="190" y="291"/>
                    </a:lnTo>
                    <a:lnTo>
                      <a:pt x="185" y="294"/>
                    </a:lnTo>
                    <a:lnTo>
                      <a:pt x="182" y="298"/>
                    </a:lnTo>
                    <a:lnTo>
                      <a:pt x="179" y="304"/>
                    </a:lnTo>
                    <a:lnTo>
                      <a:pt x="179" y="304"/>
                    </a:lnTo>
                    <a:lnTo>
                      <a:pt x="177" y="313"/>
                    </a:lnTo>
                    <a:lnTo>
                      <a:pt x="173" y="321"/>
                    </a:lnTo>
                    <a:lnTo>
                      <a:pt x="167" y="328"/>
                    </a:lnTo>
                    <a:lnTo>
                      <a:pt x="162" y="334"/>
                    </a:lnTo>
                    <a:lnTo>
                      <a:pt x="154" y="340"/>
                    </a:lnTo>
                    <a:lnTo>
                      <a:pt x="147" y="343"/>
                    </a:lnTo>
                    <a:lnTo>
                      <a:pt x="138" y="345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18" y="345"/>
                    </a:lnTo>
                    <a:lnTo>
                      <a:pt x="108" y="342"/>
                    </a:lnTo>
                    <a:lnTo>
                      <a:pt x="99" y="338"/>
                    </a:lnTo>
                    <a:lnTo>
                      <a:pt x="92" y="331"/>
                    </a:lnTo>
                    <a:lnTo>
                      <a:pt x="85" y="323"/>
                    </a:lnTo>
                    <a:lnTo>
                      <a:pt x="81" y="315"/>
                    </a:lnTo>
                    <a:lnTo>
                      <a:pt x="78" y="30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87"/>
                    </a:lnTo>
                    <a:lnTo>
                      <a:pt x="79" y="281"/>
                    </a:lnTo>
                    <a:lnTo>
                      <a:pt x="81" y="275"/>
                    </a:lnTo>
                    <a:lnTo>
                      <a:pt x="83" y="269"/>
                    </a:lnTo>
                    <a:lnTo>
                      <a:pt x="87" y="263"/>
                    </a:lnTo>
                    <a:lnTo>
                      <a:pt x="92" y="259"/>
                    </a:lnTo>
                    <a:lnTo>
                      <a:pt x="96" y="253"/>
                    </a:lnTo>
                    <a:lnTo>
                      <a:pt x="102" y="250"/>
                    </a:lnTo>
                    <a:lnTo>
                      <a:pt x="102" y="250"/>
                    </a:lnTo>
                    <a:lnTo>
                      <a:pt x="106" y="246"/>
                    </a:lnTo>
                    <a:lnTo>
                      <a:pt x="109" y="241"/>
                    </a:lnTo>
                    <a:lnTo>
                      <a:pt x="110" y="236"/>
                    </a:lnTo>
                    <a:lnTo>
                      <a:pt x="109" y="230"/>
                    </a:lnTo>
                    <a:lnTo>
                      <a:pt x="109" y="230"/>
                    </a:lnTo>
                    <a:lnTo>
                      <a:pt x="107" y="225"/>
                    </a:lnTo>
                    <a:lnTo>
                      <a:pt x="103" y="221"/>
                    </a:lnTo>
                    <a:lnTo>
                      <a:pt x="97" y="218"/>
                    </a:lnTo>
                    <a:lnTo>
                      <a:pt x="92" y="217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75" y="217"/>
                    </a:lnTo>
                    <a:lnTo>
                      <a:pt x="66" y="214"/>
                    </a:lnTo>
                    <a:lnTo>
                      <a:pt x="57" y="209"/>
                    </a:lnTo>
                    <a:lnTo>
                      <a:pt x="49" y="203"/>
                    </a:lnTo>
                    <a:lnTo>
                      <a:pt x="44" y="195"/>
                    </a:lnTo>
                    <a:lnTo>
                      <a:pt x="38" y="187"/>
                    </a:lnTo>
                    <a:lnTo>
                      <a:pt x="35" y="177"/>
                    </a:lnTo>
                    <a:lnTo>
                      <a:pt x="34" y="166"/>
                    </a:lnTo>
                    <a:lnTo>
                      <a:pt x="34" y="166"/>
                    </a:lnTo>
                    <a:lnTo>
                      <a:pt x="35" y="156"/>
                    </a:lnTo>
                    <a:lnTo>
                      <a:pt x="38" y="146"/>
                    </a:lnTo>
                    <a:lnTo>
                      <a:pt x="44" y="138"/>
                    </a:lnTo>
                    <a:lnTo>
                      <a:pt x="49" y="130"/>
                    </a:lnTo>
                    <a:lnTo>
                      <a:pt x="57" y="123"/>
                    </a:lnTo>
                    <a:lnTo>
                      <a:pt x="66" y="119"/>
                    </a:lnTo>
                    <a:lnTo>
                      <a:pt x="75" y="116"/>
                    </a:lnTo>
                    <a:lnTo>
                      <a:pt x="86" y="115"/>
                    </a:lnTo>
                    <a:lnTo>
                      <a:pt x="86" y="115"/>
                    </a:lnTo>
                    <a:lnTo>
                      <a:pt x="96" y="116"/>
                    </a:lnTo>
                    <a:lnTo>
                      <a:pt x="105" y="118"/>
                    </a:lnTo>
                    <a:lnTo>
                      <a:pt x="114" y="122"/>
                    </a:lnTo>
                    <a:lnTo>
                      <a:pt x="121" y="129"/>
                    </a:lnTo>
                    <a:lnTo>
                      <a:pt x="121" y="129"/>
                    </a:lnTo>
                    <a:lnTo>
                      <a:pt x="127" y="132"/>
                    </a:lnTo>
                    <a:lnTo>
                      <a:pt x="132" y="133"/>
                    </a:lnTo>
                    <a:lnTo>
                      <a:pt x="139" y="132"/>
                    </a:lnTo>
                    <a:lnTo>
                      <a:pt x="144" y="130"/>
                    </a:lnTo>
                    <a:lnTo>
                      <a:pt x="14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8" name="Freeform 84"/>
              <p:cNvSpPr>
                <a:spLocks noEditPoints="1"/>
              </p:cNvSpPr>
              <p:nvPr/>
            </p:nvSpPr>
            <p:spPr bwMode="auto">
              <a:xfrm>
                <a:off x="4548188" y="1784350"/>
                <a:ext cx="119063" cy="117475"/>
              </a:xfrm>
              <a:custGeom>
                <a:avLst/>
                <a:gdLst>
                  <a:gd name="T0" fmla="*/ 0 w 149"/>
                  <a:gd name="T1" fmla="*/ 75 h 149"/>
                  <a:gd name="T2" fmla="*/ 2 w 149"/>
                  <a:gd name="T3" fmla="*/ 90 h 149"/>
                  <a:gd name="T4" fmla="*/ 6 w 149"/>
                  <a:gd name="T5" fmla="*/ 104 h 149"/>
                  <a:gd name="T6" fmla="*/ 12 w 149"/>
                  <a:gd name="T7" fmla="*/ 116 h 149"/>
                  <a:gd name="T8" fmla="*/ 22 w 149"/>
                  <a:gd name="T9" fmla="*/ 127 h 149"/>
                  <a:gd name="T10" fmla="*/ 33 w 149"/>
                  <a:gd name="T11" fmla="*/ 137 h 149"/>
                  <a:gd name="T12" fmla="*/ 45 w 149"/>
                  <a:gd name="T13" fmla="*/ 144 h 149"/>
                  <a:gd name="T14" fmla="*/ 60 w 149"/>
                  <a:gd name="T15" fmla="*/ 148 h 149"/>
                  <a:gd name="T16" fmla="*/ 75 w 149"/>
                  <a:gd name="T17" fmla="*/ 149 h 149"/>
                  <a:gd name="T18" fmla="*/ 83 w 149"/>
                  <a:gd name="T19" fmla="*/ 149 h 149"/>
                  <a:gd name="T20" fmla="*/ 97 w 149"/>
                  <a:gd name="T21" fmla="*/ 146 h 149"/>
                  <a:gd name="T22" fmla="*/ 110 w 149"/>
                  <a:gd name="T23" fmla="*/ 140 h 149"/>
                  <a:gd name="T24" fmla="*/ 122 w 149"/>
                  <a:gd name="T25" fmla="*/ 133 h 149"/>
                  <a:gd name="T26" fmla="*/ 132 w 149"/>
                  <a:gd name="T27" fmla="*/ 122 h 149"/>
                  <a:gd name="T28" fmla="*/ 139 w 149"/>
                  <a:gd name="T29" fmla="*/ 111 h 149"/>
                  <a:gd name="T30" fmla="*/ 146 w 149"/>
                  <a:gd name="T31" fmla="*/ 97 h 149"/>
                  <a:gd name="T32" fmla="*/ 148 w 149"/>
                  <a:gd name="T33" fmla="*/ 83 h 149"/>
                  <a:gd name="T34" fmla="*/ 149 w 149"/>
                  <a:gd name="T35" fmla="*/ 75 h 149"/>
                  <a:gd name="T36" fmla="*/ 147 w 149"/>
                  <a:gd name="T37" fmla="*/ 61 h 149"/>
                  <a:gd name="T38" fmla="*/ 143 w 149"/>
                  <a:gd name="T39" fmla="*/ 46 h 149"/>
                  <a:gd name="T40" fmla="*/ 136 w 149"/>
                  <a:gd name="T41" fmla="*/ 33 h 149"/>
                  <a:gd name="T42" fmla="*/ 127 w 149"/>
                  <a:gd name="T43" fmla="*/ 22 h 149"/>
                  <a:gd name="T44" fmla="*/ 116 w 149"/>
                  <a:gd name="T45" fmla="*/ 14 h 149"/>
                  <a:gd name="T46" fmla="*/ 103 w 149"/>
                  <a:gd name="T47" fmla="*/ 7 h 149"/>
                  <a:gd name="T48" fmla="*/ 89 w 149"/>
                  <a:gd name="T49" fmla="*/ 3 h 149"/>
                  <a:gd name="T50" fmla="*/ 75 w 149"/>
                  <a:gd name="T51" fmla="*/ 0 h 149"/>
                  <a:gd name="T52" fmla="*/ 67 w 149"/>
                  <a:gd name="T53" fmla="*/ 2 h 149"/>
                  <a:gd name="T54" fmla="*/ 52 w 149"/>
                  <a:gd name="T55" fmla="*/ 4 h 149"/>
                  <a:gd name="T56" fmla="*/ 39 w 149"/>
                  <a:gd name="T57" fmla="*/ 9 h 149"/>
                  <a:gd name="T58" fmla="*/ 27 w 149"/>
                  <a:gd name="T59" fmla="*/ 18 h 149"/>
                  <a:gd name="T60" fmla="*/ 17 w 149"/>
                  <a:gd name="T61" fmla="*/ 28 h 149"/>
                  <a:gd name="T62" fmla="*/ 9 w 149"/>
                  <a:gd name="T63" fmla="*/ 40 h 149"/>
                  <a:gd name="T64" fmla="*/ 4 w 149"/>
                  <a:gd name="T65" fmla="*/ 53 h 149"/>
                  <a:gd name="T66" fmla="*/ 0 w 149"/>
                  <a:gd name="T67" fmla="*/ 67 h 149"/>
                  <a:gd name="T68" fmla="*/ 0 w 149"/>
                  <a:gd name="T69" fmla="*/ 75 h 149"/>
                  <a:gd name="T70" fmla="*/ 34 w 149"/>
                  <a:gd name="T71" fmla="*/ 75 h 149"/>
                  <a:gd name="T72" fmla="*/ 38 w 149"/>
                  <a:gd name="T73" fmla="*/ 60 h 149"/>
                  <a:gd name="T74" fmla="*/ 46 w 149"/>
                  <a:gd name="T75" fmla="*/ 48 h 149"/>
                  <a:gd name="T76" fmla="*/ 60 w 149"/>
                  <a:gd name="T77" fmla="*/ 39 h 149"/>
                  <a:gd name="T78" fmla="*/ 75 w 149"/>
                  <a:gd name="T79" fmla="*/ 35 h 149"/>
                  <a:gd name="T80" fmla="*/ 83 w 149"/>
                  <a:gd name="T81" fmla="*/ 37 h 149"/>
                  <a:gd name="T82" fmla="*/ 97 w 149"/>
                  <a:gd name="T83" fmla="*/ 42 h 149"/>
                  <a:gd name="T84" fmla="*/ 108 w 149"/>
                  <a:gd name="T85" fmla="*/ 53 h 149"/>
                  <a:gd name="T86" fmla="*/ 113 w 149"/>
                  <a:gd name="T87" fmla="*/ 67 h 149"/>
                  <a:gd name="T88" fmla="*/ 114 w 149"/>
                  <a:gd name="T89" fmla="*/ 75 h 149"/>
                  <a:gd name="T90" fmla="*/ 111 w 149"/>
                  <a:gd name="T91" fmla="*/ 90 h 149"/>
                  <a:gd name="T92" fmla="*/ 102 w 149"/>
                  <a:gd name="T93" fmla="*/ 103 h 149"/>
                  <a:gd name="T94" fmla="*/ 90 w 149"/>
                  <a:gd name="T95" fmla="*/ 112 h 149"/>
                  <a:gd name="T96" fmla="*/ 75 w 149"/>
                  <a:gd name="T97" fmla="*/ 114 h 149"/>
                  <a:gd name="T98" fmla="*/ 66 w 149"/>
                  <a:gd name="T99" fmla="*/ 114 h 149"/>
                  <a:gd name="T100" fmla="*/ 52 w 149"/>
                  <a:gd name="T101" fmla="*/ 108 h 149"/>
                  <a:gd name="T102" fmla="*/ 42 w 149"/>
                  <a:gd name="T103" fmla="*/ 97 h 149"/>
                  <a:gd name="T104" fmla="*/ 35 w 149"/>
                  <a:gd name="T105" fmla="*/ 84 h 149"/>
                  <a:gd name="T106" fmla="*/ 34 w 149"/>
                  <a:gd name="T107" fmla="*/ 7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9" h="149">
                    <a:moveTo>
                      <a:pt x="0" y="75"/>
                    </a:moveTo>
                    <a:lnTo>
                      <a:pt x="0" y="75"/>
                    </a:lnTo>
                    <a:lnTo>
                      <a:pt x="0" y="83"/>
                    </a:lnTo>
                    <a:lnTo>
                      <a:pt x="2" y="90"/>
                    </a:lnTo>
                    <a:lnTo>
                      <a:pt x="4" y="97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2" y="116"/>
                    </a:lnTo>
                    <a:lnTo>
                      <a:pt x="17" y="122"/>
                    </a:lnTo>
                    <a:lnTo>
                      <a:pt x="22" y="127"/>
                    </a:lnTo>
                    <a:lnTo>
                      <a:pt x="27" y="133"/>
                    </a:lnTo>
                    <a:lnTo>
                      <a:pt x="33" y="137"/>
                    </a:lnTo>
                    <a:lnTo>
                      <a:pt x="39" y="140"/>
                    </a:lnTo>
                    <a:lnTo>
                      <a:pt x="45" y="144"/>
                    </a:lnTo>
                    <a:lnTo>
                      <a:pt x="52" y="146"/>
                    </a:lnTo>
                    <a:lnTo>
                      <a:pt x="60" y="148"/>
                    </a:lnTo>
                    <a:lnTo>
                      <a:pt x="67" y="149"/>
                    </a:lnTo>
                    <a:lnTo>
                      <a:pt x="75" y="149"/>
                    </a:lnTo>
                    <a:lnTo>
                      <a:pt x="75" y="149"/>
                    </a:lnTo>
                    <a:lnTo>
                      <a:pt x="83" y="149"/>
                    </a:lnTo>
                    <a:lnTo>
                      <a:pt x="89" y="148"/>
                    </a:lnTo>
                    <a:lnTo>
                      <a:pt x="97" y="146"/>
                    </a:lnTo>
                    <a:lnTo>
                      <a:pt x="103" y="144"/>
                    </a:lnTo>
                    <a:lnTo>
                      <a:pt x="110" y="140"/>
                    </a:lnTo>
                    <a:lnTo>
                      <a:pt x="116" y="137"/>
                    </a:lnTo>
                    <a:lnTo>
                      <a:pt x="122" y="133"/>
                    </a:lnTo>
                    <a:lnTo>
                      <a:pt x="127" y="127"/>
                    </a:lnTo>
                    <a:lnTo>
                      <a:pt x="132" y="122"/>
                    </a:lnTo>
                    <a:lnTo>
                      <a:pt x="136" y="116"/>
                    </a:lnTo>
                    <a:lnTo>
                      <a:pt x="139" y="111"/>
                    </a:lnTo>
                    <a:lnTo>
                      <a:pt x="143" y="104"/>
                    </a:lnTo>
                    <a:lnTo>
                      <a:pt x="146" y="97"/>
                    </a:lnTo>
                    <a:lnTo>
                      <a:pt x="147" y="90"/>
                    </a:lnTo>
                    <a:lnTo>
                      <a:pt x="148" y="83"/>
                    </a:lnTo>
                    <a:lnTo>
                      <a:pt x="149" y="75"/>
                    </a:lnTo>
                    <a:lnTo>
                      <a:pt x="149" y="75"/>
                    </a:lnTo>
                    <a:lnTo>
                      <a:pt x="148" y="67"/>
                    </a:lnTo>
                    <a:lnTo>
                      <a:pt x="147" y="61"/>
                    </a:lnTo>
                    <a:lnTo>
                      <a:pt x="146" y="53"/>
                    </a:lnTo>
                    <a:lnTo>
                      <a:pt x="143" y="46"/>
                    </a:lnTo>
                    <a:lnTo>
                      <a:pt x="139" y="40"/>
                    </a:lnTo>
                    <a:lnTo>
                      <a:pt x="136" y="33"/>
                    </a:lnTo>
                    <a:lnTo>
                      <a:pt x="132" y="28"/>
                    </a:lnTo>
                    <a:lnTo>
                      <a:pt x="127" y="22"/>
                    </a:lnTo>
                    <a:lnTo>
                      <a:pt x="122" y="18"/>
                    </a:lnTo>
                    <a:lnTo>
                      <a:pt x="116" y="14"/>
                    </a:lnTo>
                    <a:lnTo>
                      <a:pt x="110" y="9"/>
                    </a:lnTo>
                    <a:lnTo>
                      <a:pt x="103" y="7"/>
                    </a:lnTo>
                    <a:lnTo>
                      <a:pt x="97" y="4"/>
                    </a:lnTo>
                    <a:lnTo>
                      <a:pt x="89" y="3"/>
                    </a:lnTo>
                    <a:lnTo>
                      <a:pt x="83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67" y="2"/>
                    </a:lnTo>
                    <a:lnTo>
                      <a:pt x="60" y="3"/>
                    </a:lnTo>
                    <a:lnTo>
                      <a:pt x="52" y="4"/>
                    </a:lnTo>
                    <a:lnTo>
                      <a:pt x="45" y="7"/>
                    </a:lnTo>
                    <a:lnTo>
                      <a:pt x="39" y="9"/>
                    </a:lnTo>
                    <a:lnTo>
                      <a:pt x="33" y="14"/>
                    </a:lnTo>
                    <a:lnTo>
                      <a:pt x="27" y="18"/>
                    </a:lnTo>
                    <a:lnTo>
                      <a:pt x="22" y="22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9" y="40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  <a:moveTo>
                      <a:pt x="34" y="75"/>
                    </a:moveTo>
                    <a:lnTo>
                      <a:pt x="34" y="75"/>
                    </a:lnTo>
                    <a:lnTo>
                      <a:pt x="35" y="67"/>
                    </a:lnTo>
                    <a:lnTo>
                      <a:pt x="38" y="60"/>
                    </a:lnTo>
                    <a:lnTo>
                      <a:pt x="42" y="53"/>
                    </a:lnTo>
                    <a:lnTo>
                      <a:pt x="46" y="48"/>
                    </a:lnTo>
                    <a:lnTo>
                      <a:pt x="52" y="42"/>
                    </a:lnTo>
                    <a:lnTo>
                      <a:pt x="60" y="39"/>
                    </a:lnTo>
                    <a:lnTo>
                      <a:pt x="66" y="37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83" y="37"/>
                    </a:lnTo>
                    <a:lnTo>
                      <a:pt x="90" y="39"/>
                    </a:lnTo>
                    <a:lnTo>
                      <a:pt x="97" y="42"/>
                    </a:lnTo>
                    <a:lnTo>
                      <a:pt x="102" y="48"/>
                    </a:lnTo>
                    <a:lnTo>
                      <a:pt x="108" y="53"/>
                    </a:lnTo>
                    <a:lnTo>
                      <a:pt x="111" y="60"/>
                    </a:lnTo>
                    <a:lnTo>
                      <a:pt x="113" y="67"/>
                    </a:lnTo>
                    <a:lnTo>
                      <a:pt x="114" y="75"/>
                    </a:lnTo>
                    <a:lnTo>
                      <a:pt x="114" y="75"/>
                    </a:lnTo>
                    <a:lnTo>
                      <a:pt x="113" y="84"/>
                    </a:lnTo>
                    <a:lnTo>
                      <a:pt x="111" y="90"/>
                    </a:lnTo>
                    <a:lnTo>
                      <a:pt x="108" y="97"/>
                    </a:lnTo>
                    <a:lnTo>
                      <a:pt x="102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3" y="114"/>
                    </a:lnTo>
                    <a:lnTo>
                      <a:pt x="75" y="114"/>
                    </a:lnTo>
                    <a:lnTo>
                      <a:pt x="75" y="114"/>
                    </a:lnTo>
                    <a:lnTo>
                      <a:pt x="66" y="114"/>
                    </a:lnTo>
                    <a:lnTo>
                      <a:pt x="60" y="112"/>
                    </a:lnTo>
                    <a:lnTo>
                      <a:pt x="52" y="108"/>
                    </a:lnTo>
                    <a:lnTo>
                      <a:pt x="46" y="103"/>
                    </a:lnTo>
                    <a:lnTo>
                      <a:pt x="42" y="97"/>
                    </a:lnTo>
                    <a:lnTo>
                      <a:pt x="38" y="90"/>
                    </a:lnTo>
                    <a:lnTo>
                      <a:pt x="35" y="84"/>
                    </a:lnTo>
                    <a:lnTo>
                      <a:pt x="34" y="75"/>
                    </a:lnTo>
                    <a:lnTo>
                      <a:pt x="3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9" name="Freeform 85"/>
              <p:cNvSpPr/>
              <p:nvPr/>
            </p:nvSpPr>
            <p:spPr bwMode="auto">
              <a:xfrm>
                <a:off x="4432300" y="1993900"/>
                <a:ext cx="341313" cy="141288"/>
              </a:xfrm>
              <a:custGeom>
                <a:avLst/>
                <a:gdLst>
                  <a:gd name="T0" fmla="*/ 304 w 430"/>
                  <a:gd name="T1" fmla="*/ 86 h 178"/>
                  <a:gd name="T2" fmla="*/ 282 w 430"/>
                  <a:gd name="T3" fmla="*/ 100 h 178"/>
                  <a:gd name="T4" fmla="*/ 264 w 430"/>
                  <a:gd name="T5" fmla="*/ 115 h 178"/>
                  <a:gd name="T6" fmla="*/ 236 w 430"/>
                  <a:gd name="T7" fmla="*/ 146 h 178"/>
                  <a:gd name="T8" fmla="*/ 236 w 430"/>
                  <a:gd name="T9" fmla="*/ 21 h 178"/>
                  <a:gd name="T10" fmla="*/ 234 w 430"/>
                  <a:gd name="T11" fmla="*/ 12 h 178"/>
                  <a:gd name="T12" fmla="*/ 230 w 430"/>
                  <a:gd name="T13" fmla="*/ 6 h 178"/>
                  <a:gd name="T14" fmla="*/ 223 w 430"/>
                  <a:gd name="T15" fmla="*/ 1 h 178"/>
                  <a:gd name="T16" fmla="*/ 214 w 430"/>
                  <a:gd name="T17" fmla="*/ 0 h 178"/>
                  <a:gd name="T18" fmla="*/ 210 w 430"/>
                  <a:gd name="T19" fmla="*/ 0 h 178"/>
                  <a:gd name="T20" fmla="*/ 202 w 430"/>
                  <a:gd name="T21" fmla="*/ 3 h 178"/>
                  <a:gd name="T22" fmla="*/ 197 w 430"/>
                  <a:gd name="T23" fmla="*/ 9 h 178"/>
                  <a:gd name="T24" fmla="*/ 194 w 430"/>
                  <a:gd name="T25" fmla="*/ 16 h 178"/>
                  <a:gd name="T26" fmla="*/ 194 w 430"/>
                  <a:gd name="T27" fmla="*/ 146 h 178"/>
                  <a:gd name="T28" fmla="*/ 180 w 430"/>
                  <a:gd name="T29" fmla="*/ 130 h 178"/>
                  <a:gd name="T30" fmla="*/ 156 w 430"/>
                  <a:gd name="T31" fmla="*/ 107 h 178"/>
                  <a:gd name="T32" fmla="*/ 137 w 430"/>
                  <a:gd name="T33" fmla="*/ 92 h 178"/>
                  <a:gd name="T34" fmla="*/ 125 w 430"/>
                  <a:gd name="T35" fmla="*/ 86 h 178"/>
                  <a:gd name="T36" fmla="*/ 103 w 430"/>
                  <a:gd name="T37" fmla="*/ 76 h 178"/>
                  <a:gd name="T38" fmla="*/ 81 w 430"/>
                  <a:gd name="T39" fmla="*/ 69 h 178"/>
                  <a:gd name="T40" fmla="*/ 40 w 430"/>
                  <a:gd name="T41" fmla="*/ 62 h 178"/>
                  <a:gd name="T42" fmla="*/ 11 w 430"/>
                  <a:gd name="T43" fmla="*/ 61 h 178"/>
                  <a:gd name="T44" fmla="*/ 0 w 430"/>
                  <a:gd name="T45" fmla="*/ 62 h 178"/>
                  <a:gd name="T46" fmla="*/ 13 w 430"/>
                  <a:gd name="T47" fmla="*/ 82 h 178"/>
                  <a:gd name="T48" fmla="*/ 35 w 430"/>
                  <a:gd name="T49" fmla="*/ 111 h 178"/>
                  <a:gd name="T50" fmla="*/ 59 w 430"/>
                  <a:gd name="T51" fmla="*/ 132 h 178"/>
                  <a:gd name="T52" fmla="*/ 79 w 430"/>
                  <a:gd name="T53" fmla="*/ 147 h 178"/>
                  <a:gd name="T54" fmla="*/ 90 w 430"/>
                  <a:gd name="T55" fmla="*/ 153 h 178"/>
                  <a:gd name="T56" fmla="*/ 127 w 430"/>
                  <a:gd name="T57" fmla="*/ 168 h 178"/>
                  <a:gd name="T58" fmla="*/ 162 w 430"/>
                  <a:gd name="T59" fmla="*/ 175 h 178"/>
                  <a:gd name="T60" fmla="*/ 190 w 430"/>
                  <a:gd name="T61" fmla="*/ 177 h 178"/>
                  <a:gd name="T62" fmla="*/ 209 w 430"/>
                  <a:gd name="T63" fmla="*/ 177 h 178"/>
                  <a:gd name="T64" fmla="*/ 214 w 430"/>
                  <a:gd name="T65" fmla="*/ 178 h 178"/>
                  <a:gd name="T66" fmla="*/ 220 w 430"/>
                  <a:gd name="T67" fmla="*/ 177 h 178"/>
                  <a:gd name="T68" fmla="*/ 253 w 430"/>
                  <a:gd name="T69" fmla="*/ 177 h 178"/>
                  <a:gd name="T70" fmla="*/ 284 w 430"/>
                  <a:gd name="T71" fmla="*/ 173 h 178"/>
                  <a:gd name="T72" fmla="*/ 321 w 430"/>
                  <a:gd name="T73" fmla="*/ 162 h 178"/>
                  <a:gd name="T74" fmla="*/ 340 w 430"/>
                  <a:gd name="T75" fmla="*/ 153 h 178"/>
                  <a:gd name="T76" fmla="*/ 361 w 430"/>
                  <a:gd name="T77" fmla="*/ 140 h 178"/>
                  <a:gd name="T78" fmla="*/ 378 w 430"/>
                  <a:gd name="T79" fmla="*/ 126 h 178"/>
                  <a:gd name="T80" fmla="*/ 407 w 430"/>
                  <a:gd name="T81" fmla="*/ 95 h 178"/>
                  <a:gd name="T82" fmla="*/ 423 w 430"/>
                  <a:gd name="T83" fmla="*/ 72 h 178"/>
                  <a:gd name="T84" fmla="*/ 430 w 430"/>
                  <a:gd name="T85" fmla="*/ 62 h 178"/>
                  <a:gd name="T86" fmla="*/ 406 w 430"/>
                  <a:gd name="T87" fmla="*/ 61 h 178"/>
                  <a:gd name="T88" fmla="*/ 370 w 430"/>
                  <a:gd name="T89" fmla="*/ 65 h 178"/>
                  <a:gd name="T90" fmla="*/ 338 w 430"/>
                  <a:gd name="T91" fmla="*/ 72 h 178"/>
                  <a:gd name="T92" fmla="*/ 315 w 430"/>
                  <a:gd name="T93" fmla="*/ 81 h 178"/>
                  <a:gd name="T94" fmla="*/ 304 w 430"/>
                  <a:gd name="T9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0" h="178">
                    <a:moveTo>
                      <a:pt x="304" y="86"/>
                    </a:moveTo>
                    <a:lnTo>
                      <a:pt x="304" y="86"/>
                    </a:lnTo>
                    <a:lnTo>
                      <a:pt x="293" y="92"/>
                    </a:lnTo>
                    <a:lnTo>
                      <a:pt x="282" y="100"/>
                    </a:lnTo>
                    <a:lnTo>
                      <a:pt x="273" y="107"/>
                    </a:lnTo>
                    <a:lnTo>
                      <a:pt x="264" y="115"/>
                    </a:lnTo>
                    <a:lnTo>
                      <a:pt x="248" y="130"/>
                    </a:lnTo>
                    <a:lnTo>
                      <a:pt x="236" y="146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5" y="16"/>
                    </a:lnTo>
                    <a:lnTo>
                      <a:pt x="234" y="12"/>
                    </a:lnTo>
                    <a:lnTo>
                      <a:pt x="232" y="9"/>
                    </a:lnTo>
                    <a:lnTo>
                      <a:pt x="230" y="6"/>
                    </a:lnTo>
                    <a:lnTo>
                      <a:pt x="226" y="3"/>
                    </a:lnTo>
                    <a:lnTo>
                      <a:pt x="223" y="1"/>
                    </a:lnTo>
                    <a:lnTo>
                      <a:pt x="219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0" y="0"/>
                    </a:lnTo>
                    <a:lnTo>
                      <a:pt x="207" y="1"/>
                    </a:lnTo>
                    <a:lnTo>
                      <a:pt x="202" y="3"/>
                    </a:lnTo>
                    <a:lnTo>
                      <a:pt x="200" y="6"/>
                    </a:lnTo>
                    <a:lnTo>
                      <a:pt x="197" y="9"/>
                    </a:lnTo>
                    <a:lnTo>
                      <a:pt x="195" y="12"/>
                    </a:lnTo>
                    <a:lnTo>
                      <a:pt x="194" y="16"/>
                    </a:lnTo>
                    <a:lnTo>
                      <a:pt x="194" y="21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80" y="130"/>
                    </a:lnTo>
                    <a:lnTo>
                      <a:pt x="165" y="115"/>
                    </a:lnTo>
                    <a:lnTo>
                      <a:pt x="156" y="107"/>
                    </a:lnTo>
                    <a:lnTo>
                      <a:pt x="146" y="100"/>
                    </a:lnTo>
                    <a:lnTo>
                      <a:pt x="137" y="92"/>
                    </a:lnTo>
                    <a:lnTo>
                      <a:pt x="125" y="86"/>
                    </a:lnTo>
                    <a:lnTo>
                      <a:pt x="125" y="86"/>
                    </a:lnTo>
                    <a:lnTo>
                      <a:pt x="114" y="81"/>
                    </a:lnTo>
                    <a:lnTo>
                      <a:pt x="103" y="76"/>
                    </a:lnTo>
                    <a:lnTo>
                      <a:pt x="92" y="72"/>
                    </a:lnTo>
                    <a:lnTo>
                      <a:pt x="81" y="69"/>
                    </a:lnTo>
                    <a:lnTo>
                      <a:pt x="59" y="65"/>
                    </a:lnTo>
                    <a:lnTo>
                      <a:pt x="40" y="62"/>
                    </a:lnTo>
                    <a:lnTo>
                      <a:pt x="24" y="61"/>
                    </a:lnTo>
                    <a:lnTo>
                      <a:pt x="11" y="61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5" y="72"/>
                    </a:lnTo>
                    <a:lnTo>
                      <a:pt x="13" y="82"/>
                    </a:lnTo>
                    <a:lnTo>
                      <a:pt x="23" y="95"/>
                    </a:lnTo>
                    <a:lnTo>
                      <a:pt x="35" y="111"/>
                    </a:lnTo>
                    <a:lnTo>
                      <a:pt x="50" y="126"/>
                    </a:lnTo>
                    <a:lnTo>
                      <a:pt x="59" y="132"/>
                    </a:lnTo>
                    <a:lnTo>
                      <a:pt x="69" y="140"/>
                    </a:lnTo>
                    <a:lnTo>
                      <a:pt x="79" y="147"/>
                    </a:lnTo>
                    <a:lnTo>
                      <a:pt x="90" y="153"/>
                    </a:lnTo>
                    <a:lnTo>
                      <a:pt x="90" y="153"/>
                    </a:lnTo>
                    <a:lnTo>
                      <a:pt x="108" y="162"/>
                    </a:lnTo>
                    <a:lnTo>
                      <a:pt x="127" y="168"/>
                    </a:lnTo>
                    <a:lnTo>
                      <a:pt x="144" y="173"/>
                    </a:lnTo>
                    <a:lnTo>
                      <a:pt x="162" y="175"/>
                    </a:lnTo>
                    <a:lnTo>
                      <a:pt x="177" y="177"/>
                    </a:lnTo>
                    <a:lnTo>
                      <a:pt x="190" y="177"/>
                    </a:lnTo>
                    <a:lnTo>
                      <a:pt x="209" y="177"/>
                    </a:lnTo>
                    <a:lnTo>
                      <a:pt x="209" y="177"/>
                    </a:lnTo>
                    <a:lnTo>
                      <a:pt x="214" y="178"/>
                    </a:lnTo>
                    <a:lnTo>
                      <a:pt x="214" y="178"/>
                    </a:lnTo>
                    <a:lnTo>
                      <a:pt x="220" y="177"/>
                    </a:lnTo>
                    <a:lnTo>
                      <a:pt x="220" y="177"/>
                    </a:lnTo>
                    <a:lnTo>
                      <a:pt x="238" y="177"/>
                    </a:lnTo>
                    <a:lnTo>
                      <a:pt x="253" y="177"/>
                    </a:lnTo>
                    <a:lnTo>
                      <a:pt x="268" y="175"/>
                    </a:lnTo>
                    <a:lnTo>
                      <a:pt x="284" y="173"/>
                    </a:lnTo>
                    <a:lnTo>
                      <a:pt x="303" y="168"/>
                    </a:lnTo>
                    <a:lnTo>
                      <a:pt x="321" y="162"/>
                    </a:lnTo>
                    <a:lnTo>
                      <a:pt x="340" y="153"/>
                    </a:lnTo>
                    <a:lnTo>
                      <a:pt x="340" y="153"/>
                    </a:lnTo>
                    <a:lnTo>
                      <a:pt x="351" y="147"/>
                    </a:lnTo>
                    <a:lnTo>
                      <a:pt x="361" y="140"/>
                    </a:lnTo>
                    <a:lnTo>
                      <a:pt x="370" y="132"/>
                    </a:lnTo>
                    <a:lnTo>
                      <a:pt x="378" y="126"/>
                    </a:lnTo>
                    <a:lnTo>
                      <a:pt x="394" y="111"/>
                    </a:lnTo>
                    <a:lnTo>
                      <a:pt x="407" y="95"/>
                    </a:lnTo>
                    <a:lnTo>
                      <a:pt x="417" y="82"/>
                    </a:lnTo>
                    <a:lnTo>
                      <a:pt x="423" y="72"/>
                    </a:lnTo>
                    <a:lnTo>
                      <a:pt x="430" y="62"/>
                    </a:lnTo>
                    <a:lnTo>
                      <a:pt x="430" y="62"/>
                    </a:lnTo>
                    <a:lnTo>
                      <a:pt x="418" y="61"/>
                    </a:lnTo>
                    <a:lnTo>
                      <a:pt x="406" y="61"/>
                    </a:lnTo>
                    <a:lnTo>
                      <a:pt x="389" y="62"/>
                    </a:lnTo>
                    <a:lnTo>
                      <a:pt x="370" y="65"/>
                    </a:lnTo>
                    <a:lnTo>
                      <a:pt x="349" y="69"/>
                    </a:lnTo>
                    <a:lnTo>
                      <a:pt x="338" y="72"/>
                    </a:lnTo>
                    <a:lnTo>
                      <a:pt x="326" y="76"/>
                    </a:lnTo>
                    <a:lnTo>
                      <a:pt x="315" y="81"/>
                    </a:lnTo>
                    <a:lnTo>
                      <a:pt x="304" y="86"/>
                    </a:lnTo>
                    <a:lnTo>
                      <a:pt x="30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4" name="组合 553"/>
            <p:cNvGrpSpPr/>
            <p:nvPr/>
          </p:nvGrpSpPr>
          <p:grpSpPr>
            <a:xfrm>
              <a:off x="17177" y="4806"/>
              <a:ext cx="550" cy="659"/>
              <a:chOff x="3868099" y="5741049"/>
              <a:chExt cx="366050" cy="366050"/>
            </a:xfrm>
            <a:grpFill/>
          </p:grpSpPr>
          <p:sp>
            <p:nvSpPr>
              <p:cNvPr id="555" name="AutoShape 123"/>
              <p:cNvSpPr/>
              <p:nvPr/>
            </p:nvSpPr>
            <p:spPr bwMode="auto">
              <a:xfrm>
                <a:off x="3868099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6" name="AutoShape 124"/>
              <p:cNvSpPr/>
              <p:nvPr/>
            </p:nvSpPr>
            <p:spPr bwMode="auto">
              <a:xfrm>
                <a:off x="3971344" y="5843668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7" name="AutoShape 125"/>
              <p:cNvSpPr/>
              <p:nvPr/>
            </p:nvSpPr>
            <p:spPr bwMode="auto">
              <a:xfrm>
                <a:off x="4005134" y="5878083"/>
                <a:ext cx="91982" cy="919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8" name="组合 557"/>
            <p:cNvGrpSpPr/>
            <p:nvPr/>
          </p:nvGrpSpPr>
          <p:grpSpPr>
            <a:xfrm>
              <a:off x="15934" y="4806"/>
              <a:ext cx="550" cy="659"/>
              <a:chOff x="3135998" y="5741049"/>
              <a:chExt cx="366050" cy="366050"/>
            </a:xfrm>
            <a:grpFill/>
          </p:grpSpPr>
          <p:sp>
            <p:nvSpPr>
              <p:cNvPr id="559" name="AutoShape 126"/>
              <p:cNvSpPr/>
              <p:nvPr/>
            </p:nvSpPr>
            <p:spPr bwMode="auto">
              <a:xfrm>
                <a:off x="3135998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0" name="AutoShape 127"/>
              <p:cNvSpPr/>
              <p:nvPr/>
            </p:nvSpPr>
            <p:spPr bwMode="auto">
              <a:xfrm>
                <a:off x="3284295" y="5797991"/>
                <a:ext cx="86350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61" name="组合 560"/>
            <p:cNvGrpSpPr/>
            <p:nvPr/>
          </p:nvGrpSpPr>
          <p:grpSpPr>
            <a:xfrm>
              <a:off x="14735" y="4806"/>
              <a:ext cx="551" cy="659"/>
              <a:chOff x="2403271" y="5741049"/>
              <a:chExt cx="366676" cy="366050"/>
            </a:xfrm>
            <a:grpFill/>
          </p:grpSpPr>
          <p:sp>
            <p:nvSpPr>
              <p:cNvPr id="562" name="AutoShape 128"/>
              <p:cNvSpPr/>
              <p:nvPr/>
            </p:nvSpPr>
            <p:spPr bwMode="auto">
              <a:xfrm>
                <a:off x="2403271" y="5741049"/>
                <a:ext cx="366676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3" name="AutoShape 129"/>
              <p:cNvSpPr/>
              <p:nvPr/>
            </p:nvSpPr>
            <p:spPr bwMode="auto">
              <a:xfrm>
                <a:off x="2632287" y="5786727"/>
                <a:ext cx="91356" cy="91356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64" name="AutoShape 130"/>
            <p:cNvSpPr/>
            <p:nvPr/>
          </p:nvSpPr>
          <p:spPr bwMode="auto">
            <a:xfrm>
              <a:off x="13537" y="4806"/>
              <a:ext cx="550" cy="659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65" name="组合 564"/>
            <p:cNvGrpSpPr/>
            <p:nvPr/>
          </p:nvGrpSpPr>
          <p:grpSpPr>
            <a:xfrm>
              <a:off x="12376" y="4806"/>
              <a:ext cx="482" cy="659"/>
              <a:chOff x="961596" y="5741049"/>
              <a:chExt cx="320373" cy="366050"/>
            </a:xfrm>
            <a:grpFill/>
          </p:grpSpPr>
          <p:sp>
            <p:nvSpPr>
              <p:cNvPr id="566" name="AutoShape 131"/>
              <p:cNvSpPr/>
              <p:nvPr/>
            </p:nvSpPr>
            <p:spPr bwMode="auto">
              <a:xfrm>
                <a:off x="961596" y="5741049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7" name="AutoShape 132"/>
              <p:cNvSpPr/>
              <p:nvPr/>
            </p:nvSpPr>
            <p:spPr bwMode="auto">
              <a:xfrm>
                <a:off x="103042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8" name="AutoShape 133"/>
              <p:cNvSpPr/>
              <p:nvPr/>
            </p:nvSpPr>
            <p:spPr bwMode="auto">
              <a:xfrm>
                <a:off x="109925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9" name="AutoShape 134"/>
              <p:cNvSpPr/>
              <p:nvPr/>
            </p:nvSpPr>
            <p:spPr bwMode="auto">
              <a:xfrm>
                <a:off x="1167459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70" name="AutoShape 59"/>
            <p:cNvSpPr/>
            <p:nvPr/>
          </p:nvSpPr>
          <p:spPr bwMode="auto">
            <a:xfrm>
              <a:off x="1473" y="6026"/>
              <a:ext cx="551" cy="65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71" name="Freeform 11"/>
            <p:cNvSpPr>
              <a:spLocks noEditPoints="1"/>
            </p:cNvSpPr>
            <p:nvPr/>
          </p:nvSpPr>
          <p:spPr bwMode="auto">
            <a:xfrm>
              <a:off x="12348" y="6032"/>
              <a:ext cx="535" cy="646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72" name="Group 167"/>
            <p:cNvGrpSpPr/>
            <p:nvPr/>
          </p:nvGrpSpPr>
          <p:grpSpPr>
            <a:xfrm>
              <a:off x="11137" y="6111"/>
              <a:ext cx="526" cy="488"/>
              <a:chOff x="3727889" y="-113301"/>
              <a:chExt cx="548381" cy="424189"/>
            </a:xfrm>
            <a:grpFill/>
          </p:grpSpPr>
          <p:sp>
            <p:nvSpPr>
              <p:cNvPr id="573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4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5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6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7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8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9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0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1" name="Group 2"/>
            <p:cNvGrpSpPr/>
            <p:nvPr/>
          </p:nvGrpSpPr>
          <p:grpSpPr>
            <a:xfrm>
              <a:off x="13506" y="6050"/>
              <a:ext cx="615" cy="611"/>
              <a:chOff x="3965790" y="1735873"/>
              <a:chExt cx="537091" cy="445963"/>
            </a:xfrm>
            <a:grpFill/>
          </p:grpSpPr>
          <p:sp>
            <p:nvSpPr>
              <p:cNvPr id="582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3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4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5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6" name="Group 85"/>
            <p:cNvGrpSpPr/>
            <p:nvPr/>
          </p:nvGrpSpPr>
          <p:grpSpPr>
            <a:xfrm>
              <a:off x="15952" y="7188"/>
              <a:ext cx="514" cy="820"/>
              <a:chOff x="5575100" y="3734191"/>
              <a:chExt cx="315602" cy="419419"/>
            </a:xfrm>
            <a:grpFill/>
          </p:grpSpPr>
          <p:sp>
            <p:nvSpPr>
              <p:cNvPr id="587" name="Freeform 108"/>
              <p:cNvSpPr>
                <a:spLocks noEditPoints="1"/>
              </p:cNvSpPr>
              <p:nvPr/>
            </p:nvSpPr>
            <p:spPr bwMode="auto">
              <a:xfrm>
                <a:off x="5575100" y="3734191"/>
                <a:ext cx="315602" cy="419419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8" name="Freeform 109"/>
              <p:cNvSpPr/>
              <p:nvPr/>
            </p:nvSpPr>
            <p:spPr bwMode="auto">
              <a:xfrm>
                <a:off x="5732901" y="3788176"/>
                <a:ext cx="103817" cy="10381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9" name="Group 119"/>
            <p:cNvGrpSpPr/>
            <p:nvPr/>
          </p:nvGrpSpPr>
          <p:grpSpPr>
            <a:xfrm>
              <a:off x="14714" y="6014"/>
              <a:ext cx="593" cy="681"/>
              <a:chOff x="1168380" y="3486162"/>
              <a:chExt cx="381000" cy="365126"/>
            </a:xfrm>
            <a:grpFill/>
          </p:grpSpPr>
          <p:sp>
            <p:nvSpPr>
              <p:cNvPr id="590" name="Freeform 16"/>
              <p:cNvSpPr/>
              <p:nvPr/>
            </p:nvSpPr>
            <p:spPr bwMode="auto">
              <a:xfrm>
                <a:off x="1223942" y="3643325"/>
                <a:ext cx="146050" cy="207963"/>
              </a:xfrm>
              <a:custGeom>
                <a:avLst/>
                <a:gdLst/>
                <a:ahLst/>
                <a:cxnLst>
                  <a:cxn ang="0">
                    <a:pos x="125" y="101"/>
                  </a:cxn>
                  <a:cxn ang="0">
                    <a:pos x="125" y="231"/>
                  </a:cxn>
                  <a:cxn ang="0">
                    <a:pos x="125" y="231"/>
                  </a:cxn>
                  <a:cxn ang="0">
                    <a:pos x="124" y="237"/>
                  </a:cxn>
                  <a:cxn ang="0">
                    <a:pos x="122" y="243"/>
                  </a:cxn>
                  <a:cxn ang="0">
                    <a:pos x="119" y="248"/>
                  </a:cxn>
                  <a:cxn ang="0">
                    <a:pos x="115" y="253"/>
                  </a:cxn>
                  <a:cxn ang="0">
                    <a:pos x="110" y="257"/>
                  </a:cxn>
                  <a:cxn ang="0">
                    <a:pos x="105" y="260"/>
                  </a:cxn>
                  <a:cxn ang="0">
                    <a:pos x="99" y="262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87" y="262"/>
                  </a:cxn>
                  <a:cxn ang="0">
                    <a:pos x="80" y="260"/>
                  </a:cxn>
                  <a:cxn ang="0">
                    <a:pos x="74" y="257"/>
                  </a:cxn>
                  <a:cxn ang="0">
                    <a:pos x="69" y="253"/>
                  </a:cxn>
                  <a:cxn ang="0">
                    <a:pos x="66" y="248"/>
                  </a:cxn>
                  <a:cxn ang="0">
                    <a:pos x="63" y="243"/>
                  </a:cxn>
                  <a:cxn ang="0">
                    <a:pos x="61" y="237"/>
                  </a:cxn>
                  <a:cxn ang="0">
                    <a:pos x="61" y="231"/>
                  </a:cxn>
                  <a:cxn ang="0">
                    <a:pos x="61" y="101"/>
                  </a:cxn>
                  <a:cxn ang="0">
                    <a:pos x="16" y="101"/>
                  </a:cxn>
                  <a:cxn ang="0">
                    <a:pos x="16" y="101"/>
                  </a:cxn>
                  <a:cxn ang="0">
                    <a:pos x="10" y="100"/>
                  </a:cxn>
                  <a:cxn ang="0">
                    <a:pos x="5" y="99"/>
                  </a:cxn>
                  <a:cxn ang="0">
                    <a:pos x="1" y="95"/>
                  </a:cxn>
                  <a:cxn ang="0">
                    <a:pos x="0" y="91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3" y="77"/>
                  </a:cxn>
                  <a:cxn ang="0">
                    <a:pos x="7" y="73"/>
                  </a:cxn>
                  <a:cxn ang="0">
                    <a:pos x="69" y="11"/>
                  </a:cxn>
                  <a:cxn ang="0">
                    <a:pos x="69" y="11"/>
                  </a:cxn>
                  <a:cxn ang="0">
                    <a:pos x="75" y="6"/>
                  </a:cxn>
                  <a:cxn ang="0">
                    <a:pos x="80" y="2"/>
                  </a:cxn>
                  <a:cxn ang="0">
                    <a:pos x="87" y="0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104" y="2"/>
                  </a:cxn>
                  <a:cxn ang="0">
                    <a:pos x="110" y="6"/>
                  </a:cxn>
                  <a:cxn ang="0">
                    <a:pos x="115" y="11"/>
                  </a:cxn>
                  <a:cxn ang="0">
                    <a:pos x="178" y="73"/>
                  </a:cxn>
                  <a:cxn ang="0">
                    <a:pos x="178" y="73"/>
                  </a:cxn>
                  <a:cxn ang="0">
                    <a:pos x="182" y="77"/>
                  </a:cxn>
                  <a:cxn ang="0">
                    <a:pos x="184" y="82"/>
                  </a:cxn>
                  <a:cxn ang="0">
                    <a:pos x="184" y="86"/>
                  </a:cxn>
                  <a:cxn ang="0">
                    <a:pos x="184" y="91"/>
                  </a:cxn>
                  <a:cxn ang="0">
                    <a:pos x="182" y="95"/>
                  </a:cxn>
                  <a:cxn ang="0">
                    <a:pos x="178" y="97"/>
                  </a:cxn>
                  <a:cxn ang="0">
                    <a:pos x="173" y="100"/>
                  </a:cxn>
                  <a:cxn ang="0">
                    <a:pos x="166" y="101"/>
                  </a:cxn>
                  <a:cxn ang="0">
                    <a:pos x="125" y="101"/>
                  </a:cxn>
                </a:cxnLst>
                <a:rect l="0" t="0" r="r" b="b"/>
                <a:pathLst>
                  <a:path w="184" h="263">
                    <a:moveTo>
                      <a:pt x="125" y="101"/>
                    </a:moveTo>
                    <a:lnTo>
                      <a:pt x="125" y="231"/>
                    </a:lnTo>
                    <a:lnTo>
                      <a:pt x="125" y="231"/>
                    </a:lnTo>
                    <a:lnTo>
                      <a:pt x="124" y="237"/>
                    </a:lnTo>
                    <a:lnTo>
                      <a:pt x="122" y="243"/>
                    </a:lnTo>
                    <a:lnTo>
                      <a:pt x="119" y="248"/>
                    </a:lnTo>
                    <a:lnTo>
                      <a:pt x="115" y="253"/>
                    </a:lnTo>
                    <a:lnTo>
                      <a:pt x="110" y="257"/>
                    </a:lnTo>
                    <a:lnTo>
                      <a:pt x="105" y="260"/>
                    </a:lnTo>
                    <a:lnTo>
                      <a:pt x="99" y="262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87" y="262"/>
                    </a:lnTo>
                    <a:lnTo>
                      <a:pt x="80" y="260"/>
                    </a:lnTo>
                    <a:lnTo>
                      <a:pt x="74" y="257"/>
                    </a:lnTo>
                    <a:lnTo>
                      <a:pt x="69" y="253"/>
                    </a:lnTo>
                    <a:lnTo>
                      <a:pt x="66" y="248"/>
                    </a:lnTo>
                    <a:lnTo>
                      <a:pt x="63" y="243"/>
                    </a:lnTo>
                    <a:lnTo>
                      <a:pt x="61" y="237"/>
                    </a:lnTo>
                    <a:lnTo>
                      <a:pt x="61" y="231"/>
                    </a:lnTo>
                    <a:lnTo>
                      <a:pt x="61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0" y="100"/>
                    </a:lnTo>
                    <a:lnTo>
                      <a:pt x="5" y="99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3" y="77"/>
                    </a:lnTo>
                    <a:lnTo>
                      <a:pt x="7" y="73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6"/>
                    </a:lnTo>
                    <a:lnTo>
                      <a:pt x="80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6"/>
                    </a:lnTo>
                    <a:lnTo>
                      <a:pt x="115" y="11"/>
                    </a:lnTo>
                    <a:lnTo>
                      <a:pt x="178" y="73"/>
                    </a:lnTo>
                    <a:lnTo>
                      <a:pt x="178" y="73"/>
                    </a:lnTo>
                    <a:lnTo>
                      <a:pt x="182" y="77"/>
                    </a:lnTo>
                    <a:lnTo>
                      <a:pt x="184" y="82"/>
                    </a:lnTo>
                    <a:lnTo>
                      <a:pt x="184" y="86"/>
                    </a:lnTo>
                    <a:lnTo>
                      <a:pt x="184" y="91"/>
                    </a:lnTo>
                    <a:lnTo>
                      <a:pt x="182" y="95"/>
                    </a:lnTo>
                    <a:lnTo>
                      <a:pt x="178" y="97"/>
                    </a:lnTo>
                    <a:lnTo>
                      <a:pt x="173" y="100"/>
                    </a:lnTo>
                    <a:lnTo>
                      <a:pt x="166" y="101"/>
                    </a:lnTo>
                    <a:lnTo>
                      <a:pt x="125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1" name="Freeform 17"/>
              <p:cNvSpPr/>
              <p:nvPr/>
            </p:nvSpPr>
            <p:spPr bwMode="auto">
              <a:xfrm>
                <a:off x="1168380" y="3486162"/>
                <a:ext cx="381000" cy="266700"/>
              </a:xfrm>
              <a:custGeom>
                <a:avLst/>
                <a:gdLst/>
                <a:ahLst/>
                <a:cxnLst>
                  <a:cxn ang="0">
                    <a:pos x="392" y="125"/>
                  </a:cxn>
                  <a:cxn ang="0">
                    <a:pos x="420" y="136"/>
                  </a:cxn>
                  <a:cxn ang="0">
                    <a:pos x="445" y="153"/>
                  </a:cxn>
                  <a:cxn ang="0">
                    <a:pos x="463" y="175"/>
                  </a:cxn>
                  <a:cxn ang="0">
                    <a:pos x="476" y="200"/>
                  </a:cxn>
                  <a:cxn ang="0">
                    <a:pos x="480" y="227"/>
                  </a:cxn>
                  <a:cxn ang="0">
                    <a:pos x="480" y="237"/>
                  </a:cxn>
                  <a:cxn ang="0">
                    <a:pos x="472" y="264"/>
                  </a:cxn>
                  <a:cxn ang="0">
                    <a:pos x="457" y="289"/>
                  </a:cxn>
                  <a:cxn ang="0">
                    <a:pos x="435" y="310"/>
                  </a:cxn>
                  <a:cxn ang="0">
                    <a:pos x="408" y="325"/>
                  </a:cxn>
                  <a:cxn ang="0">
                    <a:pos x="376" y="334"/>
                  </a:cxn>
                  <a:cxn ang="0">
                    <a:pos x="376" y="220"/>
                  </a:cxn>
                  <a:cxn ang="0">
                    <a:pos x="362" y="195"/>
                  </a:cxn>
                  <a:cxn ang="0">
                    <a:pos x="347" y="185"/>
                  </a:cxn>
                  <a:cxn ang="0">
                    <a:pos x="329" y="182"/>
                  </a:cxn>
                  <a:cxn ang="0">
                    <a:pos x="301" y="190"/>
                  </a:cxn>
                  <a:cxn ang="0">
                    <a:pos x="288" y="203"/>
                  </a:cxn>
                  <a:cxn ang="0">
                    <a:pos x="280" y="230"/>
                  </a:cxn>
                  <a:cxn ang="0">
                    <a:pos x="210" y="315"/>
                  </a:cxn>
                  <a:cxn ang="0">
                    <a:pos x="246" y="313"/>
                  </a:cxn>
                  <a:cxn ang="0">
                    <a:pos x="259" y="306"/>
                  </a:cxn>
                  <a:cxn ang="0">
                    <a:pos x="268" y="295"/>
                  </a:cxn>
                  <a:cxn ang="0">
                    <a:pos x="268" y="277"/>
                  </a:cxn>
                  <a:cxn ang="0">
                    <a:pos x="258" y="259"/>
                  </a:cxn>
                  <a:cxn ang="0">
                    <a:pos x="188" y="190"/>
                  </a:cxn>
                  <a:cxn ang="0">
                    <a:pos x="162" y="182"/>
                  </a:cxn>
                  <a:cxn ang="0">
                    <a:pos x="143" y="185"/>
                  </a:cxn>
                  <a:cxn ang="0">
                    <a:pos x="65" y="259"/>
                  </a:cxn>
                  <a:cxn ang="0">
                    <a:pos x="54" y="278"/>
                  </a:cxn>
                  <a:cxn ang="0">
                    <a:pos x="54" y="295"/>
                  </a:cxn>
                  <a:cxn ang="0">
                    <a:pos x="59" y="304"/>
                  </a:cxn>
                  <a:cxn ang="0">
                    <a:pos x="67" y="310"/>
                  </a:cxn>
                  <a:cxn ang="0">
                    <a:pos x="114" y="315"/>
                  </a:cxn>
                  <a:cxn ang="0">
                    <a:pos x="101" y="334"/>
                  </a:cxn>
                  <a:cxn ang="0">
                    <a:pos x="69" y="324"/>
                  </a:cxn>
                  <a:cxn ang="0">
                    <a:pos x="41" y="306"/>
                  </a:cxn>
                  <a:cxn ang="0">
                    <a:pos x="20" y="284"/>
                  </a:cxn>
                  <a:cxn ang="0">
                    <a:pos x="5" y="257"/>
                  </a:cxn>
                  <a:cxn ang="0">
                    <a:pos x="0" y="227"/>
                  </a:cxn>
                  <a:cxn ang="0">
                    <a:pos x="1" y="219"/>
                  </a:cxn>
                  <a:cxn ang="0">
                    <a:pos x="7" y="191"/>
                  </a:cxn>
                  <a:cxn ang="0">
                    <a:pos x="22" y="167"/>
                  </a:cxn>
                  <a:cxn ang="0">
                    <a:pos x="43" y="147"/>
                  </a:cxn>
                  <a:cxn ang="0">
                    <a:pos x="69" y="132"/>
                  </a:cxn>
                  <a:cxn ang="0">
                    <a:pos x="99" y="122"/>
                  </a:cxn>
                  <a:cxn ang="0">
                    <a:pos x="99" y="118"/>
                  </a:cxn>
                  <a:cxn ang="0">
                    <a:pos x="105" y="84"/>
                  </a:cxn>
                  <a:cxn ang="0">
                    <a:pos x="123" y="53"/>
                  </a:cxn>
                  <a:cxn ang="0">
                    <a:pos x="151" y="27"/>
                  </a:cxn>
                  <a:cxn ang="0">
                    <a:pos x="185" y="10"/>
                  </a:cxn>
                  <a:cxn ang="0">
                    <a:pos x="226" y="1"/>
                  </a:cxn>
                  <a:cxn ang="0">
                    <a:pos x="255" y="1"/>
                  </a:cxn>
                  <a:cxn ang="0">
                    <a:pos x="295" y="10"/>
                  </a:cxn>
                  <a:cxn ang="0">
                    <a:pos x="330" y="27"/>
                  </a:cxn>
                  <a:cxn ang="0">
                    <a:pos x="357" y="53"/>
                  </a:cxn>
                  <a:cxn ang="0">
                    <a:pos x="374" y="84"/>
                  </a:cxn>
                  <a:cxn ang="0">
                    <a:pos x="381" y="118"/>
                  </a:cxn>
                  <a:cxn ang="0">
                    <a:pos x="381" y="122"/>
                  </a:cxn>
                </a:cxnLst>
                <a:rect l="0" t="0" r="r" b="b"/>
                <a:pathLst>
                  <a:path w="480" h="336">
                    <a:moveTo>
                      <a:pt x="381" y="122"/>
                    </a:moveTo>
                    <a:lnTo>
                      <a:pt x="381" y="122"/>
                    </a:lnTo>
                    <a:lnTo>
                      <a:pt x="392" y="125"/>
                    </a:lnTo>
                    <a:lnTo>
                      <a:pt x="402" y="127"/>
                    </a:lnTo>
                    <a:lnTo>
                      <a:pt x="412" y="132"/>
                    </a:lnTo>
                    <a:lnTo>
                      <a:pt x="420" y="136"/>
                    </a:lnTo>
                    <a:lnTo>
                      <a:pt x="429" y="141"/>
                    </a:lnTo>
                    <a:lnTo>
                      <a:pt x="438" y="147"/>
                    </a:lnTo>
                    <a:lnTo>
                      <a:pt x="445" y="153"/>
                    </a:lnTo>
                    <a:lnTo>
                      <a:pt x="451" y="161"/>
                    </a:lnTo>
                    <a:lnTo>
                      <a:pt x="457" y="167"/>
                    </a:lnTo>
                    <a:lnTo>
                      <a:pt x="463" y="175"/>
                    </a:lnTo>
                    <a:lnTo>
                      <a:pt x="468" y="183"/>
                    </a:lnTo>
                    <a:lnTo>
                      <a:pt x="472" y="191"/>
                    </a:lnTo>
                    <a:lnTo>
                      <a:pt x="476" y="200"/>
                    </a:lnTo>
                    <a:lnTo>
                      <a:pt x="478" y="209"/>
                    </a:lnTo>
                    <a:lnTo>
                      <a:pt x="480" y="219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37"/>
                    </a:lnTo>
                    <a:lnTo>
                      <a:pt x="478" y="247"/>
                    </a:lnTo>
                    <a:lnTo>
                      <a:pt x="476" y="256"/>
                    </a:lnTo>
                    <a:lnTo>
                      <a:pt x="472" y="264"/>
                    </a:lnTo>
                    <a:lnTo>
                      <a:pt x="467" y="273"/>
                    </a:lnTo>
                    <a:lnTo>
                      <a:pt x="462" y="282"/>
                    </a:lnTo>
                    <a:lnTo>
                      <a:pt x="457" y="289"/>
                    </a:lnTo>
                    <a:lnTo>
                      <a:pt x="450" y="297"/>
                    </a:lnTo>
                    <a:lnTo>
                      <a:pt x="442" y="304"/>
                    </a:lnTo>
                    <a:lnTo>
                      <a:pt x="435" y="310"/>
                    </a:lnTo>
                    <a:lnTo>
                      <a:pt x="426" y="315"/>
                    </a:lnTo>
                    <a:lnTo>
                      <a:pt x="418" y="320"/>
                    </a:lnTo>
                    <a:lnTo>
                      <a:pt x="408" y="325"/>
                    </a:lnTo>
                    <a:lnTo>
                      <a:pt x="398" y="329"/>
                    </a:lnTo>
                    <a:lnTo>
                      <a:pt x="387" y="331"/>
                    </a:lnTo>
                    <a:lnTo>
                      <a:pt x="376" y="334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6" y="220"/>
                    </a:lnTo>
                    <a:lnTo>
                      <a:pt x="372" y="211"/>
                    </a:lnTo>
                    <a:lnTo>
                      <a:pt x="368" y="203"/>
                    </a:lnTo>
                    <a:lnTo>
                      <a:pt x="362" y="195"/>
                    </a:lnTo>
                    <a:lnTo>
                      <a:pt x="362" y="195"/>
                    </a:lnTo>
                    <a:lnTo>
                      <a:pt x="355" y="190"/>
                    </a:lnTo>
                    <a:lnTo>
                      <a:pt x="347" y="185"/>
                    </a:lnTo>
                    <a:lnTo>
                      <a:pt x="337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19" y="183"/>
                    </a:lnTo>
                    <a:lnTo>
                      <a:pt x="309" y="185"/>
                    </a:lnTo>
                    <a:lnTo>
                      <a:pt x="301" y="190"/>
                    </a:lnTo>
                    <a:lnTo>
                      <a:pt x="294" y="195"/>
                    </a:lnTo>
                    <a:lnTo>
                      <a:pt x="294" y="195"/>
                    </a:lnTo>
                    <a:lnTo>
                      <a:pt x="288" y="203"/>
                    </a:lnTo>
                    <a:lnTo>
                      <a:pt x="284" y="211"/>
                    </a:lnTo>
                    <a:lnTo>
                      <a:pt x="280" y="220"/>
                    </a:lnTo>
                    <a:lnTo>
                      <a:pt x="280" y="230"/>
                    </a:lnTo>
                    <a:lnTo>
                      <a:pt x="280" y="336"/>
                    </a:lnTo>
                    <a:lnTo>
                      <a:pt x="210" y="336"/>
                    </a:lnTo>
                    <a:lnTo>
                      <a:pt x="210" y="315"/>
                    </a:lnTo>
                    <a:lnTo>
                      <a:pt x="235" y="315"/>
                    </a:lnTo>
                    <a:lnTo>
                      <a:pt x="235" y="315"/>
                    </a:lnTo>
                    <a:lnTo>
                      <a:pt x="246" y="313"/>
                    </a:lnTo>
                    <a:lnTo>
                      <a:pt x="255" y="310"/>
                    </a:lnTo>
                    <a:lnTo>
                      <a:pt x="255" y="310"/>
                    </a:lnTo>
                    <a:lnTo>
                      <a:pt x="259" y="306"/>
                    </a:lnTo>
                    <a:lnTo>
                      <a:pt x="263" y="303"/>
                    </a:lnTo>
                    <a:lnTo>
                      <a:pt x="266" y="299"/>
                    </a:lnTo>
                    <a:lnTo>
                      <a:pt x="268" y="295"/>
                    </a:lnTo>
                    <a:lnTo>
                      <a:pt x="268" y="295"/>
                    </a:lnTo>
                    <a:lnTo>
                      <a:pt x="269" y="285"/>
                    </a:lnTo>
                    <a:lnTo>
                      <a:pt x="268" y="277"/>
                    </a:lnTo>
                    <a:lnTo>
                      <a:pt x="268" y="277"/>
                    </a:lnTo>
                    <a:lnTo>
                      <a:pt x="264" y="268"/>
                    </a:lnTo>
                    <a:lnTo>
                      <a:pt x="258" y="259"/>
                    </a:lnTo>
                    <a:lnTo>
                      <a:pt x="195" y="198"/>
                    </a:lnTo>
                    <a:lnTo>
                      <a:pt x="195" y="198"/>
                    </a:lnTo>
                    <a:lnTo>
                      <a:pt x="188" y="190"/>
                    </a:lnTo>
                    <a:lnTo>
                      <a:pt x="179" y="185"/>
                    </a:lnTo>
                    <a:lnTo>
                      <a:pt x="170" y="183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52" y="183"/>
                    </a:lnTo>
                    <a:lnTo>
                      <a:pt x="143" y="185"/>
                    </a:lnTo>
                    <a:lnTo>
                      <a:pt x="136" y="190"/>
                    </a:lnTo>
                    <a:lnTo>
                      <a:pt x="127" y="198"/>
                    </a:lnTo>
                    <a:lnTo>
                      <a:pt x="65" y="259"/>
                    </a:lnTo>
                    <a:lnTo>
                      <a:pt x="65" y="259"/>
                    </a:lnTo>
                    <a:lnTo>
                      <a:pt x="58" y="26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3" y="287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7" y="300"/>
                    </a:lnTo>
                    <a:lnTo>
                      <a:pt x="59" y="304"/>
                    </a:lnTo>
                    <a:lnTo>
                      <a:pt x="63" y="306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75" y="314"/>
                    </a:lnTo>
                    <a:lnTo>
                      <a:pt x="85" y="315"/>
                    </a:lnTo>
                    <a:lnTo>
                      <a:pt x="114" y="315"/>
                    </a:lnTo>
                    <a:lnTo>
                      <a:pt x="114" y="335"/>
                    </a:lnTo>
                    <a:lnTo>
                      <a:pt x="114" y="335"/>
                    </a:lnTo>
                    <a:lnTo>
                      <a:pt x="101" y="334"/>
                    </a:lnTo>
                    <a:lnTo>
                      <a:pt x="90" y="331"/>
                    </a:lnTo>
                    <a:lnTo>
                      <a:pt x="79" y="327"/>
                    </a:lnTo>
                    <a:lnTo>
                      <a:pt x="69" y="324"/>
                    </a:lnTo>
                    <a:lnTo>
                      <a:pt x="59" y="319"/>
                    </a:lnTo>
                    <a:lnTo>
                      <a:pt x="49" y="313"/>
                    </a:lnTo>
                    <a:lnTo>
                      <a:pt x="41" y="306"/>
                    </a:lnTo>
                    <a:lnTo>
                      <a:pt x="33" y="300"/>
                    </a:lnTo>
                    <a:lnTo>
                      <a:pt x="26" y="292"/>
                    </a:lnTo>
                    <a:lnTo>
                      <a:pt x="20" y="284"/>
                    </a:lnTo>
                    <a:lnTo>
                      <a:pt x="13" y="275"/>
                    </a:lnTo>
                    <a:lnTo>
                      <a:pt x="8" y="267"/>
                    </a:lnTo>
                    <a:lnTo>
                      <a:pt x="5" y="257"/>
                    </a:lnTo>
                    <a:lnTo>
                      <a:pt x="2" y="248"/>
                    </a:lnTo>
                    <a:lnTo>
                      <a:pt x="1" y="23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19"/>
                    </a:lnTo>
                    <a:lnTo>
                      <a:pt x="2" y="209"/>
                    </a:lnTo>
                    <a:lnTo>
                      <a:pt x="5" y="200"/>
                    </a:lnTo>
                    <a:lnTo>
                      <a:pt x="7" y="191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22" y="167"/>
                    </a:lnTo>
                    <a:lnTo>
                      <a:pt x="28" y="161"/>
                    </a:lnTo>
                    <a:lnTo>
                      <a:pt x="36" y="153"/>
                    </a:lnTo>
                    <a:lnTo>
                      <a:pt x="43" y="147"/>
                    </a:lnTo>
                    <a:lnTo>
                      <a:pt x="50" y="141"/>
                    </a:lnTo>
                    <a:lnTo>
                      <a:pt x="59" y="136"/>
                    </a:lnTo>
                    <a:lnTo>
                      <a:pt x="69" y="132"/>
                    </a:lnTo>
                    <a:lnTo>
                      <a:pt x="79" y="127"/>
                    </a:lnTo>
                    <a:lnTo>
                      <a:pt x="89" y="125"/>
                    </a:lnTo>
                    <a:lnTo>
                      <a:pt x="99" y="122"/>
                    </a:lnTo>
                    <a:lnTo>
                      <a:pt x="99" y="122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0" y="107"/>
                    </a:lnTo>
                    <a:lnTo>
                      <a:pt x="101" y="95"/>
                    </a:lnTo>
                    <a:lnTo>
                      <a:pt x="105" y="84"/>
                    </a:lnTo>
                    <a:lnTo>
                      <a:pt x="110" y="73"/>
                    </a:lnTo>
                    <a:lnTo>
                      <a:pt x="116" y="63"/>
                    </a:lnTo>
                    <a:lnTo>
                      <a:pt x="123" y="53"/>
                    </a:lnTo>
                    <a:lnTo>
                      <a:pt x="131" y="43"/>
                    </a:lnTo>
                    <a:lnTo>
                      <a:pt x="141" y="36"/>
                    </a:lnTo>
                    <a:lnTo>
                      <a:pt x="151" y="27"/>
                    </a:lnTo>
                    <a:lnTo>
                      <a:pt x="161" y="21"/>
                    </a:lnTo>
                    <a:lnTo>
                      <a:pt x="173" y="15"/>
                    </a:lnTo>
                    <a:lnTo>
                      <a:pt x="185" y="10"/>
                    </a:lnTo>
                    <a:lnTo>
                      <a:pt x="198" y="6"/>
                    </a:lnTo>
                    <a:lnTo>
                      <a:pt x="211" y="2"/>
                    </a:lnTo>
                    <a:lnTo>
                      <a:pt x="226" y="1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5" y="1"/>
                    </a:lnTo>
                    <a:lnTo>
                      <a:pt x="268" y="2"/>
                    </a:lnTo>
                    <a:lnTo>
                      <a:pt x="282" y="6"/>
                    </a:lnTo>
                    <a:lnTo>
                      <a:pt x="295" y="10"/>
                    </a:lnTo>
                    <a:lnTo>
                      <a:pt x="308" y="15"/>
                    </a:lnTo>
                    <a:lnTo>
                      <a:pt x="319" y="21"/>
                    </a:lnTo>
                    <a:lnTo>
                      <a:pt x="330" y="27"/>
                    </a:lnTo>
                    <a:lnTo>
                      <a:pt x="340" y="36"/>
                    </a:lnTo>
                    <a:lnTo>
                      <a:pt x="348" y="43"/>
                    </a:lnTo>
                    <a:lnTo>
                      <a:pt x="357" y="53"/>
                    </a:lnTo>
                    <a:lnTo>
                      <a:pt x="365" y="63"/>
                    </a:lnTo>
                    <a:lnTo>
                      <a:pt x="369" y="73"/>
                    </a:lnTo>
                    <a:lnTo>
                      <a:pt x="374" y="84"/>
                    </a:lnTo>
                    <a:lnTo>
                      <a:pt x="378" y="95"/>
                    </a:lnTo>
                    <a:lnTo>
                      <a:pt x="381" y="107"/>
                    </a:lnTo>
                    <a:lnTo>
                      <a:pt x="381" y="118"/>
                    </a:lnTo>
                    <a:lnTo>
                      <a:pt x="381" y="118"/>
                    </a:lnTo>
                    <a:lnTo>
                      <a:pt x="381" y="122"/>
                    </a:lnTo>
                    <a:lnTo>
                      <a:pt x="381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2" name="Freeform 18"/>
              <p:cNvSpPr/>
              <p:nvPr/>
            </p:nvSpPr>
            <p:spPr bwMode="auto">
              <a:xfrm>
                <a:off x="1355705" y="3643325"/>
                <a:ext cx="147638" cy="207963"/>
              </a:xfrm>
              <a:custGeom>
                <a:avLst/>
                <a:gdLst/>
                <a:ahLst/>
                <a:cxnLst>
                  <a:cxn ang="0">
                    <a:pos x="126" y="162"/>
                  </a:cxn>
                  <a:cxn ang="0">
                    <a:pos x="126" y="32"/>
                  </a:cxn>
                  <a:cxn ang="0">
                    <a:pos x="126" y="32"/>
                  </a:cxn>
                  <a:cxn ang="0">
                    <a:pos x="125" y="26"/>
                  </a:cxn>
                  <a:cxn ang="0">
                    <a:pos x="123" y="19"/>
                  </a:cxn>
                  <a:cxn ang="0">
                    <a:pos x="120" y="13"/>
                  </a:cxn>
                  <a:cxn ang="0">
                    <a:pos x="116" y="8"/>
                  </a:cxn>
                  <a:cxn ang="0">
                    <a:pos x="111" y="5"/>
                  </a:cxn>
                  <a:cxn ang="0">
                    <a:pos x="106" y="2"/>
                  </a:cxn>
                  <a:cxn ang="0">
                    <a:pos x="10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86" y="0"/>
                  </a:cxn>
                  <a:cxn ang="0">
                    <a:pos x="80" y="2"/>
                  </a:cxn>
                  <a:cxn ang="0">
                    <a:pos x="75" y="5"/>
                  </a:cxn>
                  <a:cxn ang="0">
                    <a:pos x="70" y="8"/>
                  </a:cxn>
                  <a:cxn ang="0">
                    <a:pos x="66" y="13"/>
                  </a:cxn>
                  <a:cxn ang="0">
                    <a:pos x="64" y="19"/>
                  </a:cxn>
                  <a:cxn ang="0">
                    <a:pos x="62" y="26"/>
                  </a:cxn>
                  <a:cxn ang="0">
                    <a:pos x="62" y="32"/>
                  </a:cxn>
                  <a:cxn ang="0">
                    <a:pos x="62" y="162"/>
                  </a:cxn>
                  <a:cxn ang="0">
                    <a:pos x="17" y="162"/>
                  </a:cxn>
                  <a:cxn ang="0">
                    <a:pos x="17" y="162"/>
                  </a:cxn>
                  <a:cxn ang="0">
                    <a:pos x="11" y="162"/>
                  </a:cxn>
                  <a:cxn ang="0">
                    <a:pos x="6" y="164"/>
                  </a:cxn>
                  <a:cxn ang="0">
                    <a:pos x="2" y="167"/>
                  </a:cxn>
                  <a:cxn ang="0">
                    <a:pos x="1" y="170"/>
                  </a:cxn>
                  <a:cxn ang="0">
                    <a:pos x="0" y="175"/>
                  </a:cxn>
                  <a:cxn ang="0">
                    <a:pos x="1" y="179"/>
                  </a:cxn>
                  <a:cxn ang="0">
                    <a:pos x="3" y="184"/>
                  </a:cxn>
                  <a:cxn ang="0">
                    <a:pos x="7" y="189"/>
                  </a:cxn>
                  <a:cxn ang="0">
                    <a:pos x="70" y="251"/>
                  </a:cxn>
                  <a:cxn ang="0">
                    <a:pos x="70" y="251"/>
                  </a:cxn>
                  <a:cxn ang="0">
                    <a:pos x="76" y="256"/>
                  </a:cxn>
                  <a:cxn ang="0">
                    <a:pos x="81" y="259"/>
                  </a:cxn>
                  <a:cxn ang="0">
                    <a:pos x="88" y="262"/>
                  </a:cxn>
                  <a:cxn ang="0">
                    <a:pos x="92" y="263"/>
                  </a:cxn>
                  <a:cxn ang="0">
                    <a:pos x="99" y="262"/>
                  </a:cxn>
                  <a:cxn ang="0">
                    <a:pos x="105" y="259"/>
                  </a:cxn>
                  <a:cxn ang="0">
                    <a:pos x="110" y="256"/>
                  </a:cxn>
                  <a:cxn ang="0">
                    <a:pos x="116" y="251"/>
                  </a:cxn>
                  <a:cxn ang="0">
                    <a:pos x="179" y="189"/>
                  </a:cxn>
                  <a:cxn ang="0">
                    <a:pos x="179" y="189"/>
                  </a:cxn>
                  <a:cxn ang="0">
                    <a:pos x="183" y="185"/>
                  </a:cxn>
                  <a:cxn ang="0">
                    <a:pos x="184" y="180"/>
                  </a:cxn>
                  <a:cxn ang="0">
                    <a:pos x="185" y="175"/>
                  </a:cxn>
                  <a:cxn ang="0">
                    <a:pos x="185" y="171"/>
                  </a:cxn>
                  <a:cxn ang="0">
                    <a:pos x="183" y="168"/>
                  </a:cxn>
                  <a:cxn ang="0">
                    <a:pos x="179" y="164"/>
                  </a:cxn>
                  <a:cxn ang="0">
                    <a:pos x="173" y="162"/>
                  </a:cxn>
                  <a:cxn ang="0">
                    <a:pos x="165" y="162"/>
                  </a:cxn>
                  <a:cxn ang="0">
                    <a:pos x="126" y="162"/>
                  </a:cxn>
                </a:cxnLst>
                <a:rect l="0" t="0" r="r" b="b"/>
                <a:pathLst>
                  <a:path w="185" h="263">
                    <a:moveTo>
                      <a:pt x="126" y="162"/>
                    </a:moveTo>
                    <a:lnTo>
                      <a:pt x="126" y="32"/>
                    </a:lnTo>
                    <a:lnTo>
                      <a:pt x="126" y="32"/>
                    </a:lnTo>
                    <a:lnTo>
                      <a:pt x="125" y="26"/>
                    </a:lnTo>
                    <a:lnTo>
                      <a:pt x="123" y="19"/>
                    </a:lnTo>
                    <a:lnTo>
                      <a:pt x="120" y="13"/>
                    </a:lnTo>
                    <a:lnTo>
                      <a:pt x="116" y="8"/>
                    </a:lnTo>
                    <a:lnTo>
                      <a:pt x="111" y="5"/>
                    </a:lnTo>
                    <a:lnTo>
                      <a:pt x="106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6" y="0"/>
                    </a:lnTo>
                    <a:lnTo>
                      <a:pt x="80" y="2"/>
                    </a:lnTo>
                    <a:lnTo>
                      <a:pt x="75" y="5"/>
                    </a:lnTo>
                    <a:lnTo>
                      <a:pt x="70" y="8"/>
                    </a:lnTo>
                    <a:lnTo>
                      <a:pt x="66" y="13"/>
                    </a:lnTo>
                    <a:lnTo>
                      <a:pt x="64" y="19"/>
                    </a:lnTo>
                    <a:lnTo>
                      <a:pt x="62" y="26"/>
                    </a:lnTo>
                    <a:lnTo>
                      <a:pt x="62" y="32"/>
                    </a:lnTo>
                    <a:lnTo>
                      <a:pt x="62" y="162"/>
                    </a:lnTo>
                    <a:lnTo>
                      <a:pt x="17" y="162"/>
                    </a:lnTo>
                    <a:lnTo>
                      <a:pt x="17" y="162"/>
                    </a:lnTo>
                    <a:lnTo>
                      <a:pt x="11" y="162"/>
                    </a:lnTo>
                    <a:lnTo>
                      <a:pt x="6" y="164"/>
                    </a:lnTo>
                    <a:lnTo>
                      <a:pt x="2" y="167"/>
                    </a:lnTo>
                    <a:lnTo>
                      <a:pt x="1" y="170"/>
                    </a:lnTo>
                    <a:lnTo>
                      <a:pt x="0" y="175"/>
                    </a:lnTo>
                    <a:lnTo>
                      <a:pt x="1" y="179"/>
                    </a:lnTo>
                    <a:lnTo>
                      <a:pt x="3" y="184"/>
                    </a:lnTo>
                    <a:lnTo>
                      <a:pt x="7" y="189"/>
                    </a:lnTo>
                    <a:lnTo>
                      <a:pt x="70" y="251"/>
                    </a:lnTo>
                    <a:lnTo>
                      <a:pt x="70" y="251"/>
                    </a:lnTo>
                    <a:lnTo>
                      <a:pt x="76" y="256"/>
                    </a:lnTo>
                    <a:lnTo>
                      <a:pt x="81" y="259"/>
                    </a:lnTo>
                    <a:lnTo>
                      <a:pt x="88" y="262"/>
                    </a:lnTo>
                    <a:lnTo>
                      <a:pt x="92" y="263"/>
                    </a:lnTo>
                    <a:lnTo>
                      <a:pt x="99" y="262"/>
                    </a:lnTo>
                    <a:lnTo>
                      <a:pt x="105" y="259"/>
                    </a:lnTo>
                    <a:lnTo>
                      <a:pt x="110" y="256"/>
                    </a:lnTo>
                    <a:lnTo>
                      <a:pt x="116" y="251"/>
                    </a:lnTo>
                    <a:lnTo>
                      <a:pt x="179" y="189"/>
                    </a:lnTo>
                    <a:lnTo>
                      <a:pt x="179" y="189"/>
                    </a:lnTo>
                    <a:lnTo>
                      <a:pt x="183" y="185"/>
                    </a:lnTo>
                    <a:lnTo>
                      <a:pt x="184" y="180"/>
                    </a:lnTo>
                    <a:lnTo>
                      <a:pt x="185" y="175"/>
                    </a:lnTo>
                    <a:lnTo>
                      <a:pt x="185" y="171"/>
                    </a:lnTo>
                    <a:lnTo>
                      <a:pt x="183" y="168"/>
                    </a:lnTo>
                    <a:lnTo>
                      <a:pt x="179" y="164"/>
                    </a:lnTo>
                    <a:lnTo>
                      <a:pt x="173" y="162"/>
                    </a:lnTo>
                    <a:lnTo>
                      <a:pt x="165" y="162"/>
                    </a:lnTo>
                    <a:lnTo>
                      <a:pt x="126" y="1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93" name="Freeform 11"/>
            <p:cNvSpPr>
              <a:spLocks noEditPoints="1"/>
            </p:cNvSpPr>
            <p:nvPr/>
          </p:nvSpPr>
          <p:spPr bwMode="auto">
            <a:xfrm>
              <a:off x="17217" y="6074"/>
              <a:ext cx="471" cy="565"/>
            </a:xfrm>
            <a:custGeom>
              <a:avLst/>
              <a:gdLst/>
              <a:ahLst/>
              <a:cxnLst>
                <a:cxn ang="0">
                  <a:pos x="263" y="275"/>
                </a:cxn>
                <a:cxn ang="0">
                  <a:pos x="234" y="270"/>
                </a:cxn>
                <a:cxn ang="0">
                  <a:pos x="172" y="232"/>
                </a:cxn>
                <a:cxn ang="0">
                  <a:pos x="121" y="243"/>
                </a:cxn>
                <a:cxn ang="0">
                  <a:pos x="98" y="241"/>
                </a:cxn>
                <a:cxn ang="0">
                  <a:pos x="63" y="228"/>
                </a:cxn>
                <a:cxn ang="0">
                  <a:pos x="36" y="208"/>
                </a:cxn>
                <a:cxn ang="0">
                  <a:pos x="15" y="179"/>
                </a:cxn>
                <a:cxn ang="0">
                  <a:pos x="2" y="147"/>
                </a:cxn>
                <a:cxn ang="0">
                  <a:pos x="0" y="121"/>
                </a:cxn>
                <a:cxn ang="0">
                  <a:pos x="5" y="85"/>
                </a:cxn>
                <a:cxn ang="0">
                  <a:pos x="22" y="52"/>
                </a:cxn>
                <a:cxn ang="0">
                  <a:pos x="45" y="27"/>
                </a:cxn>
                <a:cxn ang="0">
                  <a:pos x="74" y="9"/>
                </a:cxn>
                <a:cxn ang="0">
                  <a:pos x="111" y="0"/>
                </a:cxn>
                <a:cxn ang="0">
                  <a:pos x="134" y="0"/>
                </a:cxn>
                <a:cxn ang="0">
                  <a:pos x="170" y="9"/>
                </a:cxn>
                <a:cxn ang="0">
                  <a:pos x="199" y="27"/>
                </a:cxn>
                <a:cxn ang="0">
                  <a:pos x="223" y="52"/>
                </a:cxn>
                <a:cxn ang="0">
                  <a:pos x="239" y="85"/>
                </a:cxn>
                <a:cxn ang="0">
                  <a:pos x="245" y="121"/>
                </a:cxn>
                <a:cxn ang="0">
                  <a:pos x="239" y="156"/>
                </a:cxn>
                <a:cxn ang="0">
                  <a:pos x="272" y="234"/>
                </a:cxn>
                <a:cxn ang="0">
                  <a:pos x="279" y="252"/>
                </a:cxn>
                <a:cxn ang="0">
                  <a:pos x="272" y="270"/>
                </a:cxn>
                <a:cxn ang="0">
                  <a:pos x="105" y="36"/>
                </a:cxn>
                <a:cxn ang="0">
                  <a:pos x="60" y="60"/>
                </a:cxn>
                <a:cxn ang="0">
                  <a:pos x="36" y="103"/>
                </a:cxn>
                <a:cxn ang="0">
                  <a:pos x="36" y="139"/>
                </a:cxn>
                <a:cxn ang="0">
                  <a:pos x="60" y="183"/>
                </a:cxn>
                <a:cxn ang="0">
                  <a:pos x="105" y="206"/>
                </a:cxn>
                <a:cxn ang="0">
                  <a:pos x="140" y="206"/>
                </a:cxn>
                <a:cxn ang="0">
                  <a:pos x="183" y="183"/>
                </a:cxn>
                <a:cxn ang="0">
                  <a:pos x="208" y="139"/>
                </a:cxn>
                <a:cxn ang="0">
                  <a:pos x="208" y="103"/>
                </a:cxn>
                <a:cxn ang="0">
                  <a:pos x="183" y="60"/>
                </a:cxn>
                <a:cxn ang="0">
                  <a:pos x="140" y="36"/>
                </a:cxn>
                <a:cxn ang="0">
                  <a:pos x="158" y="139"/>
                </a:cxn>
                <a:cxn ang="0">
                  <a:pos x="80" y="138"/>
                </a:cxn>
                <a:cxn ang="0">
                  <a:pos x="71" y="121"/>
                </a:cxn>
                <a:cxn ang="0">
                  <a:pos x="74" y="109"/>
                </a:cxn>
                <a:cxn ang="0">
                  <a:pos x="158" y="103"/>
                </a:cxn>
                <a:cxn ang="0">
                  <a:pos x="170" y="109"/>
                </a:cxn>
                <a:cxn ang="0">
                  <a:pos x="174" y="121"/>
                </a:cxn>
                <a:cxn ang="0">
                  <a:pos x="163" y="138"/>
                </a:cxn>
              </a:cxnLst>
              <a:rect l="0" t="0" r="r" b="b"/>
              <a:pathLst>
                <a:path w="279" h="277">
                  <a:moveTo>
                    <a:pt x="272" y="270"/>
                  </a:moveTo>
                  <a:lnTo>
                    <a:pt x="272" y="270"/>
                  </a:lnTo>
                  <a:lnTo>
                    <a:pt x="263" y="275"/>
                  </a:lnTo>
                  <a:lnTo>
                    <a:pt x="252" y="277"/>
                  </a:lnTo>
                  <a:lnTo>
                    <a:pt x="243" y="275"/>
                  </a:lnTo>
                  <a:lnTo>
                    <a:pt x="234" y="270"/>
                  </a:lnTo>
                  <a:lnTo>
                    <a:pt x="189" y="225"/>
                  </a:lnTo>
                  <a:lnTo>
                    <a:pt x="189" y="225"/>
                  </a:lnTo>
                  <a:lnTo>
                    <a:pt x="172" y="232"/>
                  </a:lnTo>
                  <a:lnTo>
                    <a:pt x="158" y="239"/>
                  </a:lnTo>
                  <a:lnTo>
                    <a:pt x="140" y="243"/>
                  </a:lnTo>
                  <a:lnTo>
                    <a:pt x="121" y="243"/>
                  </a:lnTo>
                  <a:lnTo>
                    <a:pt x="121" y="243"/>
                  </a:lnTo>
                  <a:lnTo>
                    <a:pt x="111" y="243"/>
                  </a:lnTo>
                  <a:lnTo>
                    <a:pt x="98" y="241"/>
                  </a:lnTo>
                  <a:lnTo>
                    <a:pt x="85" y="237"/>
                  </a:lnTo>
                  <a:lnTo>
                    <a:pt x="74" y="234"/>
                  </a:lnTo>
                  <a:lnTo>
                    <a:pt x="63" y="228"/>
                  </a:lnTo>
                  <a:lnTo>
                    <a:pt x="54" y="223"/>
                  </a:lnTo>
                  <a:lnTo>
                    <a:pt x="45" y="216"/>
                  </a:lnTo>
                  <a:lnTo>
                    <a:pt x="36" y="208"/>
                  </a:lnTo>
                  <a:lnTo>
                    <a:pt x="27" y="199"/>
                  </a:lnTo>
                  <a:lnTo>
                    <a:pt x="22" y="190"/>
                  </a:lnTo>
                  <a:lnTo>
                    <a:pt x="15" y="179"/>
                  </a:lnTo>
                  <a:lnTo>
                    <a:pt x="9" y="168"/>
                  </a:lnTo>
                  <a:lnTo>
                    <a:pt x="5" y="157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2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5" y="63"/>
                  </a:lnTo>
                  <a:lnTo>
                    <a:pt x="22" y="52"/>
                  </a:lnTo>
                  <a:lnTo>
                    <a:pt x="27" y="43"/>
                  </a:lnTo>
                  <a:lnTo>
                    <a:pt x="36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3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8" y="2"/>
                  </a:lnTo>
                  <a:lnTo>
                    <a:pt x="11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2"/>
                  </a:lnTo>
                  <a:lnTo>
                    <a:pt x="158" y="5"/>
                  </a:lnTo>
                  <a:lnTo>
                    <a:pt x="170" y="9"/>
                  </a:lnTo>
                  <a:lnTo>
                    <a:pt x="181" y="14"/>
                  </a:lnTo>
                  <a:lnTo>
                    <a:pt x="190" y="20"/>
                  </a:lnTo>
                  <a:lnTo>
                    <a:pt x="199" y="27"/>
                  </a:lnTo>
                  <a:lnTo>
                    <a:pt x="208" y="34"/>
                  </a:lnTo>
                  <a:lnTo>
                    <a:pt x="216" y="43"/>
                  </a:lnTo>
                  <a:lnTo>
                    <a:pt x="223" y="52"/>
                  </a:lnTo>
                  <a:lnTo>
                    <a:pt x="230" y="63"/>
                  </a:lnTo>
                  <a:lnTo>
                    <a:pt x="236" y="74"/>
                  </a:lnTo>
                  <a:lnTo>
                    <a:pt x="239" y="85"/>
                  </a:lnTo>
                  <a:lnTo>
                    <a:pt x="241" y="96"/>
                  </a:lnTo>
                  <a:lnTo>
                    <a:pt x="243" y="109"/>
                  </a:lnTo>
                  <a:lnTo>
                    <a:pt x="245" y="121"/>
                  </a:lnTo>
                  <a:lnTo>
                    <a:pt x="245" y="121"/>
                  </a:lnTo>
                  <a:lnTo>
                    <a:pt x="243" y="139"/>
                  </a:lnTo>
                  <a:lnTo>
                    <a:pt x="239" y="156"/>
                  </a:lnTo>
                  <a:lnTo>
                    <a:pt x="234" y="172"/>
                  </a:lnTo>
                  <a:lnTo>
                    <a:pt x="225" y="187"/>
                  </a:lnTo>
                  <a:lnTo>
                    <a:pt x="272" y="234"/>
                  </a:lnTo>
                  <a:lnTo>
                    <a:pt x="272" y="234"/>
                  </a:lnTo>
                  <a:lnTo>
                    <a:pt x="277" y="243"/>
                  </a:lnTo>
                  <a:lnTo>
                    <a:pt x="279" y="252"/>
                  </a:lnTo>
                  <a:lnTo>
                    <a:pt x="277" y="261"/>
                  </a:lnTo>
                  <a:lnTo>
                    <a:pt x="272" y="270"/>
                  </a:lnTo>
                  <a:lnTo>
                    <a:pt x="272" y="270"/>
                  </a:lnTo>
                  <a:close/>
                  <a:moveTo>
                    <a:pt x="121" y="34"/>
                  </a:moveTo>
                  <a:lnTo>
                    <a:pt x="121" y="34"/>
                  </a:lnTo>
                  <a:lnTo>
                    <a:pt x="105" y="36"/>
                  </a:lnTo>
                  <a:lnTo>
                    <a:pt x="89" y="41"/>
                  </a:lnTo>
                  <a:lnTo>
                    <a:pt x="74" y="49"/>
                  </a:lnTo>
                  <a:lnTo>
                    <a:pt x="60" y="60"/>
                  </a:lnTo>
                  <a:lnTo>
                    <a:pt x="51" y="72"/>
                  </a:lnTo>
                  <a:lnTo>
                    <a:pt x="42" y="87"/>
                  </a:lnTo>
                  <a:lnTo>
                    <a:pt x="36" y="103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6" y="139"/>
                  </a:lnTo>
                  <a:lnTo>
                    <a:pt x="42" y="156"/>
                  </a:lnTo>
                  <a:lnTo>
                    <a:pt x="51" y="170"/>
                  </a:lnTo>
                  <a:lnTo>
                    <a:pt x="60" y="183"/>
                  </a:lnTo>
                  <a:lnTo>
                    <a:pt x="74" y="194"/>
                  </a:lnTo>
                  <a:lnTo>
                    <a:pt x="89" y="201"/>
                  </a:lnTo>
                  <a:lnTo>
                    <a:pt x="105" y="206"/>
                  </a:lnTo>
                  <a:lnTo>
                    <a:pt x="121" y="208"/>
                  </a:lnTo>
                  <a:lnTo>
                    <a:pt x="121" y="208"/>
                  </a:lnTo>
                  <a:lnTo>
                    <a:pt x="140" y="206"/>
                  </a:lnTo>
                  <a:lnTo>
                    <a:pt x="156" y="201"/>
                  </a:lnTo>
                  <a:lnTo>
                    <a:pt x="170" y="194"/>
                  </a:lnTo>
                  <a:lnTo>
                    <a:pt x="183" y="183"/>
                  </a:lnTo>
                  <a:lnTo>
                    <a:pt x="194" y="170"/>
                  </a:lnTo>
                  <a:lnTo>
                    <a:pt x="203" y="156"/>
                  </a:lnTo>
                  <a:lnTo>
                    <a:pt x="208" y="139"/>
                  </a:lnTo>
                  <a:lnTo>
                    <a:pt x="210" y="121"/>
                  </a:lnTo>
                  <a:lnTo>
                    <a:pt x="210" y="121"/>
                  </a:lnTo>
                  <a:lnTo>
                    <a:pt x="208" y="103"/>
                  </a:lnTo>
                  <a:lnTo>
                    <a:pt x="203" y="87"/>
                  </a:lnTo>
                  <a:lnTo>
                    <a:pt x="194" y="72"/>
                  </a:lnTo>
                  <a:lnTo>
                    <a:pt x="183" y="60"/>
                  </a:lnTo>
                  <a:lnTo>
                    <a:pt x="170" y="49"/>
                  </a:lnTo>
                  <a:lnTo>
                    <a:pt x="156" y="41"/>
                  </a:lnTo>
                  <a:lnTo>
                    <a:pt x="140" y="36"/>
                  </a:lnTo>
                  <a:lnTo>
                    <a:pt x="121" y="34"/>
                  </a:lnTo>
                  <a:lnTo>
                    <a:pt x="121" y="34"/>
                  </a:lnTo>
                  <a:close/>
                  <a:moveTo>
                    <a:pt x="158" y="139"/>
                  </a:moveTo>
                  <a:lnTo>
                    <a:pt x="87" y="139"/>
                  </a:lnTo>
                  <a:lnTo>
                    <a:pt x="87" y="139"/>
                  </a:lnTo>
                  <a:lnTo>
                    <a:pt x="80" y="138"/>
                  </a:lnTo>
                  <a:lnTo>
                    <a:pt x="74" y="134"/>
                  </a:lnTo>
                  <a:lnTo>
                    <a:pt x="71" y="128"/>
                  </a:lnTo>
                  <a:lnTo>
                    <a:pt x="71" y="121"/>
                  </a:lnTo>
                  <a:lnTo>
                    <a:pt x="71" y="121"/>
                  </a:lnTo>
                  <a:lnTo>
                    <a:pt x="71" y="114"/>
                  </a:lnTo>
                  <a:lnTo>
                    <a:pt x="74" y="109"/>
                  </a:lnTo>
                  <a:lnTo>
                    <a:pt x="80" y="105"/>
                  </a:lnTo>
                  <a:lnTo>
                    <a:pt x="87" y="103"/>
                  </a:lnTo>
                  <a:lnTo>
                    <a:pt x="158" y="103"/>
                  </a:lnTo>
                  <a:lnTo>
                    <a:pt x="158" y="103"/>
                  </a:lnTo>
                  <a:lnTo>
                    <a:pt x="163" y="105"/>
                  </a:lnTo>
                  <a:lnTo>
                    <a:pt x="170" y="109"/>
                  </a:lnTo>
                  <a:lnTo>
                    <a:pt x="174" y="114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8"/>
                  </a:lnTo>
                  <a:lnTo>
                    <a:pt x="170" y="134"/>
                  </a:lnTo>
                  <a:lnTo>
                    <a:pt x="163" y="138"/>
                  </a:lnTo>
                  <a:lnTo>
                    <a:pt x="158" y="139"/>
                  </a:lnTo>
                  <a:lnTo>
                    <a:pt x="158" y="1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95" name="AutoShape 47"/>
            <p:cNvSpPr/>
            <p:nvPr/>
          </p:nvSpPr>
          <p:spPr bwMode="auto">
            <a:xfrm>
              <a:off x="7489" y="6026"/>
              <a:ext cx="550" cy="659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96" name="组合 595"/>
            <p:cNvGrpSpPr/>
            <p:nvPr/>
          </p:nvGrpSpPr>
          <p:grpSpPr>
            <a:xfrm>
              <a:off x="6300" y="6026"/>
              <a:ext cx="482" cy="659"/>
              <a:chOff x="7600567" y="5737294"/>
              <a:chExt cx="320373" cy="366050"/>
            </a:xfrm>
            <a:grpFill/>
          </p:grpSpPr>
          <p:sp>
            <p:nvSpPr>
              <p:cNvPr id="597" name="AutoShape 48"/>
              <p:cNvSpPr/>
              <p:nvPr/>
            </p:nvSpPr>
            <p:spPr bwMode="auto">
              <a:xfrm>
                <a:off x="7600567" y="5737294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8" name="AutoShape 49"/>
              <p:cNvSpPr/>
              <p:nvPr/>
            </p:nvSpPr>
            <p:spPr bwMode="auto">
              <a:xfrm>
                <a:off x="7852107" y="602325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9" name="AutoShape 50"/>
              <p:cNvSpPr/>
              <p:nvPr/>
            </p:nvSpPr>
            <p:spPr bwMode="auto">
              <a:xfrm>
                <a:off x="7852107" y="595442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0" name="AutoShape 51"/>
              <p:cNvSpPr/>
              <p:nvPr/>
            </p:nvSpPr>
            <p:spPr bwMode="auto">
              <a:xfrm>
                <a:off x="7852107" y="588559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1" name="组合 600"/>
            <p:cNvGrpSpPr/>
            <p:nvPr/>
          </p:nvGrpSpPr>
          <p:grpSpPr>
            <a:xfrm>
              <a:off x="5074" y="6026"/>
              <a:ext cx="550" cy="659"/>
              <a:chOff x="6845312" y="5737294"/>
              <a:chExt cx="366050" cy="366050"/>
            </a:xfrm>
            <a:grpFill/>
          </p:grpSpPr>
          <p:sp>
            <p:nvSpPr>
              <p:cNvPr id="602" name="AutoShape 52"/>
              <p:cNvSpPr/>
              <p:nvPr/>
            </p:nvSpPr>
            <p:spPr bwMode="auto">
              <a:xfrm>
                <a:off x="6845312" y="5737294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3" name="AutoShape 53"/>
              <p:cNvSpPr/>
              <p:nvPr/>
            </p:nvSpPr>
            <p:spPr bwMode="auto">
              <a:xfrm>
                <a:off x="6982974" y="5863066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4" name="AutoShape 54"/>
              <p:cNvSpPr/>
              <p:nvPr/>
            </p:nvSpPr>
            <p:spPr bwMode="auto">
              <a:xfrm>
                <a:off x="6971083" y="5988837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5" name="AutoShape 55"/>
              <p:cNvSpPr/>
              <p:nvPr/>
            </p:nvSpPr>
            <p:spPr bwMode="auto">
              <a:xfrm>
                <a:off x="7028652" y="5794235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3866" y="6026"/>
              <a:ext cx="550" cy="659"/>
              <a:chOff x="4927276" y="5204159"/>
              <a:chExt cx="366051" cy="366050"/>
            </a:xfrm>
            <a:grpFill/>
          </p:grpSpPr>
          <p:sp>
            <p:nvSpPr>
              <p:cNvPr id="607" name="AutoShape 56"/>
              <p:cNvSpPr/>
              <p:nvPr/>
            </p:nvSpPr>
            <p:spPr bwMode="auto">
              <a:xfrm>
                <a:off x="4927276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8" name="AutoShape 57"/>
              <p:cNvSpPr/>
              <p:nvPr/>
            </p:nvSpPr>
            <p:spPr bwMode="auto">
              <a:xfrm>
                <a:off x="5178819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9" name="AutoShape 58"/>
              <p:cNvSpPr/>
              <p:nvPr/>
            </p:nvSpPr>
            <p:spPr bwMode="auto">
              <a:xfrm>
                <a:off x="5053047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10" name="Freeform 293"/>
            <p:cNvSpPr>
              <a:spLocks noEditPoints="1"/>
            </p:cNvSpPr>
            <p:nvPr/>
          </p:nvSpPr>
          <p:spPr bwMode="auto">
            <a:xfrm>
              <a:off x="2715" y="6053"/>
              <a:ext cx="455" cy="604"/>
            </a:xfrm>
            <a:custGeom>
              <a:avLst/>
              <a:gdLst>
                <a:gd name="T0" fmla="*/ 174 w 178"/>
                <a:gd name="T1" fmla="*/ 73 h 196"/>
                <a:gd name="T2" fmla="*/ 153 w 178"/>
                <a:gd name="T3" fmla="*/ 36 h 196"/>
                <a:gd name="T4" fmla="*/ 110 w 178"/>
                <a:gd name="T5" fmla="*/ 11 h 196"/>
                <a:gd name="T6" fmla="*/ 67 w 178"/>
                <a:gd name="T7" fmla="*/ 11 h 196"/>
                <a:gd name="T8" fmla="*/ 24 w 178"/>
                <a:gd name="T9" fmla="*/ 36 h 196"/>
                <a:gd name="T10" fmla="*/ 3 w 178"/>
                <a:gd name="T11" fmla="*/ 73 h 196"/>
                <a:gd name="T12" fmla="*/ 3 w 178"/>
                <a:gd name="T13" fmla="*/ 123 h 196"/>
                <a:gd name="T14" fmla="*/ 24 w 178"/>
                <a:gd name="T15" fmla="*/ 159 h 196"/>
                <a:gd name="T16" fmla="*/ 68 w 178"/>
                <a:gd name="T17" fmla="*/ 184 h 196"/>
                <a:gd name="T18" fmla="*/ 110 w 178"/>
                <a:gd name="T19" fmla="*/ 184 h 196"/>
                <a:gd name="T20" fmla="*/ 153 w 178"/>
                <a:gd name="T21" fmla="*/ 160 h 196"/>
                <a:gd name="T22" fmla="*/ 174 w 178"/>
                <a:gd name="T23" fmla="*/ 123 h 196"/>
                <a:gd name="T24" fmla="*/ 76 w 178"/>
                <a:gd name="T25" fmla="*/ 176 h 196"/>
                <a:gd name="T26" fmla="*/ 89 w 178"/>
                <a:gd name="T27" fmla="*/ 147 h 196"/>
                <a:gd name="T28" fmla="*/ 101 w 178"/>
                <a:gd name="T29" fmla="*/ 176 h 196"/>
                <a:gd name="T30" fmla="*/ 101 w 178"/>
                <a:gd name="T31" fmla="*/ 19 h 196"/>
                <a:gd name="T32" fmla="*/ 89 w 178"/>
                <a:gd name="T33" fmla="*/ 49 h 196"/>
                <a:gd name="T34" fmla="*/ 76 w 178"/>
                <a:gd name="T35" fmla="*/ 19 h 196"/>
                <a:gd name="T36" fmla="*/ 133 w 178"/>
                <a:gd name="T37" fmla="*/ 91 h 196"/>
                <a:gd name="T38" fmla="*/ 136 w 178"/>
                <a:gd name="T39" fmla="*/ 103 h 196"/>
                <a:gd name="T40" fmla="*/ 133 w 178"/>
                <a:gd name="T41" fmla="*/ 98 h 196"/>
                <a:gd name="T42" fmla="*/ 131 w 178"/>
                <a:gd name="T43" fmla="*/ 73 h 196"/>
                <a:gd name="T44" fmla="*/ 150 w 178"/>
                <a:gd name="T45" fmla="*/ 48 h 196"/>
                <a:gd name="T46" fmla="*/ 163 w 178"/>
                <a:gd name="T47" fmla="*/ 70 h 196"/>
                <a:gd name="T48" fmla="*/ 131 w 178"/>
                <a:gd name="T49" fmla="*/ 73 h 196"/>
                <a:gd name="T50" fmla="*/ 73 w 178"/>
                <a:gd name="T51" fmla="*/ 125 h 196"/>
                <a:gd name="T52" fmla="*/ 58 w 178"/>
                <a:gd name="T53" fmla="*/ 98 h 196"/>
                <a:gd name="T54" fmla="*/ 73 w 178"/>
                <a:gd name="T55" fmla="*/ 71 h 196"/>
                <a:gd name="T56" fmla="*/ 104 w 178"/>
                <a:gd name="T57" fmla="*/ 71 h 196"/>
                <a:gd name="T58" fmla="*/ 120 w 178"/>
                <a:gd name="T59" fmla="*/ 98 h 196"/>
                <a:gd name="T60" fmla="*/ 104 w 178"/>
                <a:gd name="T61" fmla="*/ 125 h 196"/>
                <a:gd name="T62" fmla="*/ 111 w 178"/>
                <a:gd name="T63" fmla="*/ 60 h 196"/>
                <a:gd name="T64" fmla="*/ 115 w 178"/>
                <a:gd name="T65" fmla="*/ 52 h 196"/>
                <a:gd name="T66" fmla="*/ 111 w 178"/>
                <a:gd name="T67" fmla="*/ 60 h 196"/>
                <a:gd name="T68" fmla="*/ 73 w 178"/>
                <a:gd name="T69" fmla="*/ 56 h 196"/>
                <a:gd name="T70" fmla="*/ 60 w 178"/>
                <a:gd name="T71" fmla="*/ 64 h 196"/>
                <a:gd name="T72" fmla="*/ 45 w 178"/>
                <a:gd name="T73" fmla="*/ 105 h 196"/>
                <a:gd name="T74" fmla="*/ 45 w 178"/>
                <a:gd name="T75" fmla="*/ 90 h 196"/>
                <a:gd name="T76" fmla="*/ 45 w 178"/>
                <a:gd name="T77" fmla="*/ 105 h 196"/>
                <a:gd name="T78" fmla="*/ 46 w 178"/>
                <a:gd name="T79" fmla="*/ 73 h 196"/>
                <a:gd name="T80" fmla="*/ 14 w 178"/>
                <a:gd name="T81" fmla="*/ 70 h 196"/>
                <a:gd name="T82" fmla="*/ 27 w 178"/>
                <a:gd name="T83" fmla="*/ 48 h 196"/>
                <a:gd name="T84" fmla="*/ 50 w 178"/>
                <a:gd name="T85" fmla="*/ 49 h 196"/>
                <a:gd name="T86" fmla="*/ 27 w 178"/>
                <a:gd name="T87" fmla="*/ 107 h 196"/>
                <a:gd name="T88" fmla="*/ 50 w 178"/>
                <a:gd name="T89" fmla="*/ 147 h 196"/>
                <a:gd name="T90" fmla="*/ 14 w 178"/>
                <a:gd name="T91" fmla="*/ 141 h 196"/>
                <a:gd name="T92" fmla="*/ 67 w 178"/>
                <a:gd name="T93" fmla="*/ 136 h 196"/>
                <a:gd name="T94" fmla="*/ 62 w 178"/>
                <a:gd name="T95" fmla="*/ 143 h 196"/>
                <a:gd name="T96" fmla="*/ 67 w 178"/>
                <a:gd name="T97" fmla="*/ 136 h 196"/>
                <a:gd name="T98" fmla="*/ 104 w 178"/>
                <a:gd name="T99" fmla="*/ 140 h 196"/>
                <a:gd name="T100" fmla="*/ 117 w 178"/>
                <a:gd name="T101" fmla="*/ 132 h 196"/>
                <a:gd name="T102" fmla="*/ 127 w 178"/>
                <a:gd name="T103" fmla="*/ 147 h 196"/>
                <a:gd name="T104" fmla="*/ 150 w 178"/>
                <a:gd name="T105" fmla="*/ 107 h 196"/>
                <a:gd name="T106" fmla="*/ 164 w 178"/>
                <a:gd name="T107" fmla="*/ 141 h 196"/>
                <a:gd name="T108" fmla="*/ 144 w 178"/>
                <a:gd name="T109" fmla="*/ 1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8" h="196">
                  <a:moveTo>
                    <a:pt x="159" y="98"/>
                  </a:moveTo>
                  <a:cubicBezTo>
                    <a:pt x="166" y="89"/>
                    <a:pt x="171" y="81"/>
                    <a:pt x="174" y="73"/>
                  </a:cubicBezTo>
                  <a:cubicBezTo>
                    <a:pt x="178" y="64"/>
                    <a:pt x="178" y="55"/>
                    <a:pt x="174" y="49"/>
                  </a:cubicBezTo>
                  <a:cubicBezTo>
                    <a:pt x="170" y="42"/>
                    <a:pt x="163" y="38"/>
                    <a:pt x="153" y="36"/>
                  </a:cubicBezTo>
                  <a:cubicBezTo>
                    <a:pt x="145" y="35"/>
                    <a:pt x="135" y="35"/>
                    <a:pt x="124" y="37"/>
                  </a:cubicBezTo>
                  <a:cubicBezTo>
                    <a:pt x="120" y="27"/>
                    <a:pt x="115" y="18"/>
                    <a:pt x="110" y="11"/>
                  </a:cubicBezTo>
                  <a:cubicBezTo>
                    <a:pt x="103" y="4"/>
                    <a:pt x="96" y="0"/>
                    <a:pt x="89" y="0"/>
                  </a:cubicBezTo>
                  <a:cubicBezTo>
                    <a:pt x="81" y="0"/>
                    <a:pt x="74" y="4"/>
                    <a:pt x="67" y="11"/>
                  </a:cubicBezTo>
                  <a:cubicBezTo>
                    <a:pt x="62" y="18"/>
                    <a:pt x="57" y="27"/>
                    <a:pt x="54" y="37"/>
                  </a:cubicBezTo>
                  <a:cubicBezTo>
                    <a:pt x="43" y="35"/>
                    <a:pt x="33" y="35"/>
                    <a:pt x="24" y="36"/>
                  </a:cubicBezTo>
                  <a:cubicBezTo>
                    <a:pt x="14" y="38"/>
                    <a:pt x="7" y="42"/>
                    <a:pt x="4" y="49"/>
                  </a:cubicBezTo>
                  <a:cubicBezTo>
                    <a:pt x="0" y="55"/>
                    <a:pt x="0" y="64"/>
                    <a:pt x="3" y="73"/>
                  </a:cubicBezTo>
                  <a:cubicBezTo>
                    <a:pt x="6" y="81"/>
                    <a:pt x="12" y="89"/>
                    <a:pt x="19" y="98"/>
                  </a:cubicBezTo>
                  <a:cubicBezTo>
                    <a:pt x="12" y="106"/>
                    <a:pt x="6" y="115"/>
                    <a:pt x="3" y="123"/>
                  </a:cubicBezTo>
                  <a:cubicBezTo>
                    <a:pt x="0" y="132"/>
                    <a:pt x="0" y="140"/>
                    <a:pt x="4" y="147"/>
                  </a:cubicBezTo>
                  <a:cubicBezTo>
                    <a:pt x="7" y="154"/>
                    <a:pt x="14" y="158"/>
                    <a:pt x="24" y="159"/>
                  </a:cubicBezTo>
                  <a:cubicBezTo>
                    <a:pt x="33" y="161"/>
                    <a:pt x="43" y="160"/>
                    <a:pt x="54" y="158"/>
                  </a:cubicBezTo>
                  <a:cubicBezTo>
                    <a:pt x="58" y="169"/>
                    <a:pt x="62" y="178"/>
                    <a:pt x="68" y="184"/>
                  </a:cubicBezTo>
                  <a:cubicBezTo>
                    <a:pt x="74" y="192"/>
                    <a:pt x="81" y="196"/>
                    <a:pt x="89" y="196"/>
                  </a:cubicBezTo>
                  <a:cubicBezTo>
                    <a:pt x="96" y="196"/>
                    <a:pt x="103" y="192"/>
                    <a:pt x="110" y="184"/>
                  </a:cubicBezTo>
                  <a:cubicBezTo>
                    <a:pt x="115" y="178"/>
                    <a:pt x="120" y="169"/>
                    <a:pt x="124" y="158"/>
                  </a:cubicBezTo>
                  <a:cubicBezTo>
                    <a:pt x="135" y="160"/>
                    <a:pt x="145" y="161"/>
                    <a:pt x="153" y="160"/>
                  </a:cubicBezTo>
                  <a:cubicBezTo>
                    <a:pt x="163" y="158"/>
                    <a:pt x="170" y="154"/>
                    <a:pt x="174" y="147"/>
                  </a:cubicBezTo>
                  <a:cubicBezTo>
                    <a:pt x="178" y="140"/>
                    <a:pt x="178" y="132"/>
                    <a:pt x="174" y="123"/>
                  </a:cubicBezTo>
                  <a:cubicBezTo>
                    <a:pt x="171" y="115"/>
                    <a:pt x="166" y="106"/>
                    <a:pt x="159" y="98"/>
                  </a:cubicBezTo>
                  <a:close/>
                  <a:moveTo>
                    <a:pt x="76" y="176"/>
                  </a:moveTo>
                  <a:cubicBezTo>
                    <a:pt x="72" y="171"/>
                    <a:pt x="69" y="164"/>
                    <a:pt x="66" y="155"/>
                  </a:cubicBezTo>
                  <a:cubicBezTo>
                    <a:pt x="74" y="153"/>
                    <a:pt x="81" y="150"/>
                    <a:pt x="89" y="147"/>
                  </a:cubicBezTo>
                  <a:cubicBezTo>
                    <a:pt x="96" y="151"/>
                    <a:pt x="104" y="153"/>
                    <a:pt x="112" y="155"/>
                  </a:cubicBezTo>
                  <a:cubicBezTo>
                    <a:pt x="109" y="164"/>
                    <a:pt x="105" y="171"/>
                    <a:pt x="101" y="176"/>
                  </a:cubicBezTo>
                  <a:cubicBezTo>
                    <a:pt x="93" y="187"/>
                    <a:pt x="84" y="187"/>
                    <a:pt x="76" y="176"/>
                  </a:cubicBezTo>
                  <a:close/>
                  <a:moveTo>
                    <a:pt x="101" y="19"/>
                  </a:moveTo>
                  <a:cubicBezTo>
                    <a:pt x="105" y="25"/>
                    <a:pt x="109" y="32"/>
                    <a:pt x="112" y="40"/>
                  </a:cubicBezTo>
                  <a:cubicBezTo>
                    <a:pt x="104" y="42"/>
                    <a:pt x="97" y="45"/>
                    <a:pt x="89" y="49"/>
                  </a:cubicBezTo>
                  <a:cubicBezTo>
                    <a:pt x="81" y="45"/>
                    <a:pt x="73" y="42"/>
                    <a:pt x="66" y="40"/>
                  </a:cubicBezTo>
                  <a:cubicBezTo>
                    <a:pt x="69" y="32"/>
                    <a:pt x="72" y="25"/>
                    <a:pt x="76" y="19"/>
                  </a:cubicBezTo>
                  <a:cubicBezTo>
                    <a:pt x="84" y="8"/>
                    <a:pt x="93" y="8"/>
                    <a:pt x="101" y="19"/>
                  </a:cubicBezTo>
                  <a:close/>
                  <a:moveTo>
                    <a:pt x="133" y="91"/>
                  </a:moveTo>
                  <a:cubicBezTo>
                    <a:pt x="136" y="93"/>
                    <a:pt x="139" y="96"/>
                    <a:pt x="141" y="98"/>
                  </a:cubicBezTo>
                  <a:cubicBezTo>
                    <a:pt x="139" y="100"/>
                    <a:pt x="138" y="101"/>
                    <a:pt x="136" y="103"/>
                  </a:cubicBezTo>
                  <a:cubicBezTo>
                    <a:pt x="135" y="104"/>
                    <a:pt x="134" y="105"/>
                    <a:pt x="133" y="106"/>
                  </a:cubicBezTo>
                  <a:cubicBezTo>
                    <a:pt x="133" y="103"/>
                    <a:pt x="133" y="100"/>
                    <a:pt x="133" y="98"/>
                  </a:cubicBezTo>
                  <a:cubicBezTo>
                    <a:pt x="133" y="96"/>
                    <a:pt x="133" y="93"/>
                    <a:pt x="133" y="91"/>
                  </a:cubicBezTo>
                  <a:close/>
                  <a:moveTo>
                    <a:pt x="131" y="73"/>
                  </a:moveTo>
                  <a:cubicBezTo>
                    <a:pt x="130" y="65"/>
                    <a:pt x="129" y="57"/>
                    <a:pt x="127" y="49"/>
                  </a:cubicBezTo>
                  <a:cubicBezTo>
                    <a:pt x="136" y="47"/>
                    <a:pt x="144" y="47"/>
                    <a:pt x="150" y="48"/>
                  </a:cubicBezTo>
                  <a:cubicBezTo>
                    <a:pt x="157" y="48"/>
                    <a:pt x="162" y="51"/>
                    <a:pt x="164" y="54"/>
                  </a:cubicBezTo>
                  <a:cubicBezTo>
                    <a:pt x="166" y="58"/>
                    <a:pt x="166" y="63"/>
                    <a:pt x="163" y="70"/>
                  </a:cubicBezTo>
                  <a:cubicBezTo>
                    <a:pt x="160" y="76"/>
                    <a:pt x="156" y="82"/>
                    <a:pt x="150" y="89"/>
                  </a:cubicBezTo>
                  <a:cubicBezTo>
                    <a:pt x="144" y="83"/>
                    <a:pt x="138" y="78"/>
                    <a:pt x="131" y="73"/>
                  </a:cubicBezTo>
                  <a:close/>
                  <a:moveTo>
                    <a:pt x="89" y="133"/>
                  </a:moveTo>
                  <a:cubicBezTo>
                    <a:pt x="83" y="131"/>
                    <a:pt x="78" y="128"/>
                    <a:pt x="73" y="125"/>
                  </a:cubicBezTo>
                  <a:cubicBezTo>
                    <a:pt x="67" y="121"/>
                    <a:pt x="62" y="118"/>
                    <a:pt x="58" y="115"/>
                  </a:cubicBezTo>
                  <a:cubicBezTo>
                    <a:pt x="58" y="110"/>
                    <a:pt x="58" y="104"/>
                    <a:pt x="58" y="98"/>
                  </a:cubicBezTo>
                  <a:cubicBezTo>
                    <a:pt x="58" y="91"/>
                    <a:pt x="58" y="85"/>
                    <a:pt x="58" y="80"/>
                  </a:cubicBezTo>
                  <a:cubicBezTo>
                    <a:pt x="63" y="77"/>
                    <a:pt x="68" y="74"/>
                    <a:pt x="73" y="71"/>
                  </a:cubicBezTo>
                  <a:cubicBezTo>
                    <a:pt x="78" y="68"/>
                    <a:pt x="83" y="65"/>
                    <a:pt x="89" y="63"/>
                  </a:cubicBezTo>
                  <a:cubicBezTo>
                    <a:pt x="94" y="65"/>
                    <a:pt x="99" y="68"/>
                    <a:pt x="104" y="71"/>
                  </a:cubicBezTo>
                  <a:cubicBezTo>
                    <a:pt x="109" y="74"/>
                    <a:pt x="114" y="77"/>
                    <a:pt x="119" y="80"/>
                  </a:cubicBezTo>
                  <a:cubicBezTo>
                    <a:pt x="120" y="85"/>
                    <a:pt x="120" y="91"/>
                    <a:pt x="120" y="98"/>
                  </a:cubicBezTo>
                  <a:cubicBezTo>
                    <a:pt x="120" y="104"/>
                    <a:pt x="120" y="110"/>
                    <a:pt x="119" y="115"/>
                  </a:cubicBezTo>
                  <a:cubicBezTo>
                    <a:pt x="115" y="118"/>
                    <a:pt x="110" y="122"/>
                    <a:pt x="104" y="125"/>
                  </a:cubicBezTo>
                  <a:cubicBezTo>
                    <a:pt x="99" y="128"/>
                    <a:pt x="94" y="131"/>
                    <a:pt x="89" y="133"/>
                  </a:cubicBezTo>
                  <a:close/>
                  <a:moveTo>
                    <a:pt x="111" y="60"/>
                  </a:moveTo>
                  <a:cubicBezTo>
                    <a:pt x="109" y="59"/>
                    <a:pt x="107" y="57"/>
                    <a:pt x="104" y="56"/>
                  </a:cubicBezTo>
                  <a:cubicBezTo>
                    <a:pt x="108" y="55"/>
                    <a:pt x="112" y="53"/>
                    <a:pt x="115" y="52"/>
                  </a:cubicBezTo>
                  <a:cubicBezTo>
                    <a:pt x="116" y="56"/>
                    <a:pt x="117" y="60"/>
                    <a:pt x="117" y="64"/>
                  </a:cubicBezTo>
                  <a:cubicBezTo>
                    <a:pt x="115" y="62"/>
                    <a:pt x="113" y="61"/>
                    <a:pt x="111" y="60"/>
                  </a:cubicBezTo>
                  <a:close/>
                  <a:moveTo>
                    <a:pt x="62" y="52"/>
                  </a:moveTo>
                  <a:cubicBezTo>
                    <a:pt x="66" y="53"/>
                    <a:pt x="70" y="55"/>
                    <a:pt x="73" y="56"/>
                  </a:cubicBezTo>
                  <a:cubicBezTo>
                    <a:pt x="71" y="57"/>
                    <a:pt x="69" y="59"/>
                    <a:pt x="67" y="60"/>
                  </a:cubicBezTo>
                  <a:cubicBezTo>
                    <a:pt x="65" y="61"/>
                    <a:pt x="62" y="62"/>
                    <a:pt x="60" y="64"/>
                  </a:cubicBezTo>
                  <a:cubicBezTo>
                    <a:pt x="61" y="60"/>
                    <a:pt x="62" y="56"/>
                    <a:pt x="62" y="52"/>
                  </a:cubicBezTo>
                  <a:close/>
                  <a:moveTo>
                    <a:pt x="45" y="105"/>
                  </a:moveTo>
                  <a:cubicBezTo>
                    <a:pt x="42" y="103"/>
                    <a:pt x="39" y="100"/>
                    <a:pt x="36" y="98"/>
                  </a:cubicBezTo>
                  <a:cubicBezTo>
                    <a:pt x="39" y="95"/>
                    <a:pt x="42" y="93"/>
                    <a:pt x="45" y="90"/>
                  </a:cubicBezTo>
                  <a:cubicBezTo>
                    <a:pt x="45" y="93"/>
                    <a:pt x="45" y="95"/>
                    <a:pt x="45" y="98"/>
                  </a:cubicBezTo>
                  <a:cubicBezTo>
                    <a:pt x="45" y="100"/>
                    <a:pt x="45" y="103"/>
                    <a:pt x="45" y="105"/>
                  </a:cubicBezTo>
                  <a:close/>
                  <a:moveTo>
                    <a:pt x="50" y="49"/>
                  </a:moveTo>
                  <a:cubicBezTo>
                    <a:pt x="48" y="57"/>
                    <a:pt x="47" y="65"/>
                    <a:pt x="46" y="73"/>
                  </a:cubicBezTo>
                  <a:cubicBezTo>
                    <a:pt x="39" y="78"/>
                    <a:pt x="33" y="84"/>
                    <a:pt x="27" y="89"/>
                  </a:cubicBezTo>
                  <a:cubicBezTo>
                    <a:pt x="21" y="82"/>
                    <a:pt x="17" y="76"/>
                    <a:pt x="14" y="70"/>
                  </a:cubicBezTo>
                  <a:cubicBezTo>
                    <a:pt x="12" y="63"/>
                    <a:pt x="11" y="58"/>
                    <a:pt x="14" y="55"/>
                  </a:cubicBezTo>
                  <a:cubicBezTo>
                    <a:pt x="16" y="51"/>
                    <a:pt x="20" y="48"/>
                    <a:pt x="27" y="48"/>
                  </a:cubicBezTo>
                  <a:cubicBezTo>
                    <a:pt x="29" y="47"/>
                    <a:pt x="31" y="47"/>
                    <a:pt x="34" y="47"/>
                  </a:cubicBezTo>
                  <a:cubicBezTo>
                    <a:pt x="39" y="47"/>
                    <a:pt x="44" y="48"/>
                    <a:pt x="50" y="49"/>
                  </a:cubicBezTo>
                  <a:close/>
                  <a:moveTo>
                    <a:pt x="14" y="126"/>
                  </a:moveTo>
                  <a:cubicBezTo>
                    <a:pt x="17" y="120"/>
                    <a:pt x="21" y="114"/>
                    <a:pt x="27" y="107"/>
                  </a:cubicBezTo>
                  <a:cubicBezTo>
                    <a:pt x="33" y="112"/>
                    <a:pt x="39" y="118"/>
                    <a:pt x="46" y="123"/>
                  </a:cubicBezTo>
                  <a:cubicBezTo>
                    <a:pt x="47" y="131"/>
                    <a:pt x="48" y="139"/>
                    <a:pt x="50" y="147"/>
                  </a:cubicBezTo>
                  <a:cubicBezTo>
                    <a:pt x="41" y="148"/>
                    <a:pt x="34" y="149"/>
                    <a:pt x="27" y="148"/>
                  </a:cubicBezTo>
                  <a:cubicBezTo>
                    <a:pt x="20" y="147"/>
                    <a:pt x="16" y="145"/>
                    <a:pt x="14" y="141"/>
                  </a:cubicBezTo>
                  <a:cubicBezTo>
                    <a:pt x="11" y="137"/>
                    <a:pt x="12" y="132"/>
                    <a:pt x="14" y="126"/>
                  </a:cubicBezTo>
                  <a:close/>
                  <a:moveTo>
                    <a:pt x="67" y="136"/>
                  </a:moveTo>
                  <a:cubicBezTo>
                    <a:pt x="69" y="137"/>
                    <a:pt x="71" y="138"/>
                    <a:pt x="73" y="140"/>
                  </a:cubicBezTo>
                  <a:cubicBezTo>
                    <a:pt x="70" y="141"/>
                    <a:pt x="66" y="142"/>
                    <a:pt x="62" y="143"/>
                  </a:cubicBezTo>
                  <a:cubicBezTo>
                    <a:pt x="62" y="140"/>
                    <a:pt x="61" y="136"/>
                    <a:pt x="60" y="132"/>
                  </a:cubicBezTo>
                  <a:cubicBezTo>
                    <a:pt x="62" y="134"/>
                    <a:pt x="64" y="135"/>
                    <a:pt x="67" y="136"/>
                  </a:cubicBezTo>
                  <a:close/>
                  <a:moveTo>
                    <a:pt x="115" y="143"/>
                  </a:moveTo>
                  <a:cubicBezTo>
                    <a:pt x="112" y="142"/>
                    <a:pt x="108" y="141"/>
                    <a:pt x="104" y="140"/>
                  </a:cubicBezTo>
                  <a:cubicBezTo>
                    <a:pt x="106" y="139"/>
                    <a:pt x="109" y="137"/>
                    <a:pt x="111" y="136"/>
                  </a:cubicBezTo>
                  <a:cubicBezTo>
                    <a:pt x="113" y="135"/>
                    <a:pt x="115" y="133"/>
                    <a:pt x="117" y="132"/>
                  </a:cubicBezTo>
                  <a:cubicBezTo>
                    <a:pt x="117" y="136"/>
                    <a:pt x="116" y="140"/>
                    <a:pt x="115" y="143"/>
                  </a:cubicBezTo>
                  <a:close/>
                  <a:moveTo>
                    <a:pt x="127" y="147"/>
                  </a:moveTo>
                  <a:cubicBezTo>
                    <a:pt x="129" y="139"/>
                    <a:pt x="130" y="131"/>
                    <a:pt x="131" y="123"/>
                  </a:cubicBezTo>
                  <a:cubicBezTo>
                    <a:pt x="138" y="118"/>
                    <a:pt x="144" y="112"/>
                    <a:pt x="150" y="107"/>
                  </a:cubicBezTo>
                  <a:cubicBezTo>
                    <a:pt x="156" y="114"/>
                    <a:pt x="160" y="120"/>
                    <a:pt x="163" y="126"/>
                  </a:cubicBezTo>
                  <a:cubicBezTo>
                    <a:pt x="166" y="133"/>
                    <a:pt x="166" y="137"/>
                    <a:pt x="164" y="141"/>
                  </a:cubicBezTo>
                  <a:cubicBezTo>
                    <a:pt x="162" y="145"/>
                    <a:pt x="157" y="147"/>
                    <a:pt x="150" y="148"/>
                  </a:cubicBezTo>
                  <a:cubicBezTo>
                    <a:pt x="148" y="148"/>
                    <a:pt x="146" y="149"/>
                    <a:pt x="144" y="149"/>
                  </a:cubicBezTo>
                  <a:cubicBezTo>
                    <a:pt x="139" y="149"/>
                    <a:pt x="133" y="148"/>
                    <a:pt x="127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11" name="组合 610"/>
            <p:cNvGrpSpPr/>
            <p:nvPr/>
          </p:nvGrpSpPr>
          <p:grpSpPr>
            <a:xfrm>
              <a:off x="8617" y="6061"/>
              <a:ext cx="727" cy="589"/>
              <a:chOff x="2938463" y="1827213"/>
              <a:chExt cx="665163" cy="449263"/>
            </a:xfrm>
            <a:grpFill/>
          </p:grpSpPr>
          <p:sp>
            <p:nvSpPr>
              <p:cNvPr id="612" name="Freeform 72"/>
              <p:cNvSpPr/>
              <p:nvPr/>
            </p:nvSpPr>
            <p:spPr bwMode="auto">
              <a:xfrm>
                <a:off x="3275013" y="1827213"/>
                <a:ext cx="328613" cy="395288"/>
              </a:xfrm>
              <a:custGeom>
                <a:avLst/>
                <a:gdLst>
                  <a:gd name="T0" fmla="*/ 47 w 103"/>
                  <a:gd name="T1" fmla="*/ 21 h 124"/>
                  <a:gd name="T2" fmla="*/ 67 w 103"/>
                  <a:gd name="T3" fmla="*/ 6 h 124"/>
                  <a:gd name="T4" fmla="*/ 0 w 103"/>
                  <a:gd name="T5" fmla="*/ 0 h 124"/>
                  <a:gd name="T6" fmla="*/ 5 w 103"/>
                  <a:gd name="T7" fmla="*/ 52 h 124"/>
                  <a:gd name="T8" fmla="*/ 22 w 103"/>
                  <a:gd name="T9" fmla="*/ 39 h 124"/>
                  <a:gd name="T10" fmla="*/ 45 w 103"/>
                  <a:gd name="T11" fmla="*/ 124 h 124"/>
                  <a:gd name="T12" fmla="*/ 47 w 103"/>
                  <a:gd name="T13" fmla="*/ 2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24">
                    <a:moveTo>
                      <a:pt x="47" y="21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6" y="49"/>
                      <a:pt x="66" y="77"/>
                      <a:pt x="45" y="124"/>
                    </a:cubicBezTo>
                    <a:cubicBezTo>
                      <a:pt x="45" y="124"/>
                      <a:pt x="103" y="80"/>
                      <a:pt x="4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3" name="Freeform 73"/>
              <p:cNvSpPr/>
              <p:nvPr/>
            </p:nvSpPr>
            <p:spPr bwMode="auto">
              <a:xfrm>
                <a:off x="2938463" y="1881188"/>
                <a:ext cx="330200" cy="395288"/>
              </a:xfrm>
              <a:custGeom>
                <a:avLst/>
                <a:gdLst>
                  <a:gd name="T0" fmla="*/ 104 w 104"/>
                  <a:gd name="T1" fmla="*/ 124 h 124"/>
                  <a:gd name="T2" fmla="*/ 99 w 104"/>
                  <a:gd name="T3" fmla="*/ 72 h 124"/>
                  <a:gd name="T4" fmla="*/ 82 w 104"/>
                  <a:gd name="T5" fmla="*/ 85 h 124"/>
                  <a:gd name="T6" fmla="*/ 59 w 104"/>
                  <a:gd name="T7" fmla="*/ 0 h 124"/>
                  <a:gd name="T8" fmla="*/ 57 w 104"/>
                  <a:gd name="T9" fmla="*/ 103 h 124"/>
                  <a:gd name="T10" fmla="*/ 37 w 104"/>
                  <a:gd name="T11" fmla="*/ 118 h 124"/>
                  <a:gd name="T12" fmla="*/ 104 w 104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24">
                    <a:moveTo>
                      <a:pt x="104" y="124"/>
                    </a:moveTo>
                    <a:cubicBezTo>
                      <a:pt x="99" y="72"/>
                      <a:pt x="99" y="72"/>
                      <a:pt x="99" y="72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68" y="75"/>
                      <a:pt x="37" y="46"/>
                      <a:pt x="59" y="0"/>
                    </a:cubicBezTo>
                    <a:cubicBezTo>
                      <a:pt x="59" y="0"/>
                      <a:pt x="0" y="44"/>
                      <a:pt x="57" y="103"/>
                    </a:cubicBezTo>
                    <a:cubicBezTo>
                      <a:pt x="37" y="118"/>
                      <a:pt x="37" y="118"/>
                      <a:pt x="37" y="118"/>
                    </a:cubicBezTo>
                    <a:lnTo>
                      <a:pt x="104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4" name="组合 613"/>
            <p:cNvGrpSpPr/>
            <p:nvPr/>
          </p:nvGrpSpPr>
          <p:grpSpPr>
            <a:xfrm>
              <a:off x="9980" y="6032"/>
              <a:ext cx="407" cy="646"/>
              <a:chOff x="10574338" y="295275"/>
              <a:chExt cx="1193800" cy="1582738"/>
            </a:xfrm>
            <a:grpFill/>
          </p:grpSpPr>
          <p:sp>
            <p:nvSpPr>
              <p:cNvPr id="615" name="Freeform 18"/>
              <p:cNvSpPr/>
              <p:nvPr/>
            </p:nvSpPr>
            <p:spPr bwMode="auto">
              <a:xfrm>
                <a:off x="10574338" y="766763"/>
                <a:ext cx="1193800" cy="1111250"/>
              </a:xfrm>
              <a:custGeom>
                <a:avLst/>
                <a:gdLst>
                  <a:gd name="T0" fmla="*/ 391 w 411"/>
                  <a:gd name="T1" fmla="*/ 0 h 382"/>
                  <a:gd name="T2" fmla="*/ 21 w 411"/>
                  <a:gd name="T3" fmla="*/ 0 h 382"/>
                  <a:gd name="T4" fmla="*/ 0 w 411"/>
                  <a:gd name="T5" fmla="*/ 21 h 382"/>
                  <a:gd name="T6" fmla="*/ 21 w 411"/>
                  <a:gd name="T7" fmla="*/ 42 h 382"/>
                  <a:gd name="T8" fmla="*/ 26 w 411"/>
                  <a:gd name="T9" fmla="*/ 42 h 382"/>
                  <a:gd name="T10" fmla="*/ 76 w 411"/>
                  <a:gd name="T11" fmla="*/ 343 h 382"/>
                  <a:gd name="T12" fmla="*/ 59 w 411"/>
                  <a:gd name="T13" fmla="*/ 363 h 382"/>
                  <a:gd name="T14" fmla="*/ 79 w 411"/>
                  <a:gd name="T15" fmla="*/ 382 h 382"/>
                  <a:gd name="T16" fmla="*/ 333 w 411"/>
                  <a:gd name="T17" fmla="*/ 382 h 382"/>
                  <a:gd name="T18" fmla="*/ 353 w 411"/>
                  <a:gd name="T19" fmla="*/ 363 h 382"/>
                  <a:gd name="T20" fmla="*/ 336 w 411"/>
                  <a:gd name="T21" fmla="*/ 343 h 382"/>
                  <a:gd name="T22" fmla="*/ 386 w 411"/>
                  <a:gd name="T23" fmla="*/ 42 h 382"/>
                  <a:gd name="T24" fmla="*/ 391 w 411"/>
                  <a:gd name="T25" fmla="*/ 42 h 382"/>
                  <a:gd name="T26" fmla="*/ 411 w 411"/>
                  <a:gd name="T27" fmla="*/ 21 h 382"/>
                  <a:gd name="T28" fmla="*/ 391 w 411"/>
                  <a:gd name="T2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1" h="382">
                    <a:moveTo>
                      <a:pt x="39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2"/>
                      <a:pt x="10" y="42"/>
                      <a:pt x="21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76" y="343"/>
                      <a:pt x="76" y="343"/>
                      <a:pt x="76" y="343"/>
                    </a:cubicBezTo>
                    <a:cubicBezTo>
                      <a:pt x="66" y="345"/>
                      <a:pt x="59" y="353"/>
                      <a:pt x="59" y="363"/>
                    </a:cubicBezTo>
                    <a:cubicBezTo>
                      <a:pt x="59" y="373"/>
                      <a:pt x="68" y="382"/>
                      <a:pt x="79" y="382"/>
                    </a:cubicBezTo>
                    <a:cubicBezTo>
                      <a:pt x="333" y="382"/>
                      <a:pt x="333" y="382"/>
                      <a:pt x="333" y="382"/>
                    </a:cubicBezTo>
                    <a:cubicBezTo>
                      <a:pt x="344" y="382"/>
                      <a:pt x="353" y="373"/>
                      <a:pt x="353" y="363"/>
                    </a:cubicBezTo>
                    <a:cubicBezTo>
                      <a:pt x="353" y="353"/>
                      <a:pt x="346" y="345"/>
                      <a:pt x="336" y="343"/>
                    </a:cubicBezTo>
                    <a:cubicBezTo>
                      <a:pt x="386" y="42"/>
                      <a:pt x="386" y="42"/>
                      <a:pt x="386" y="42"/>
                    </a:cubicBezTo>
                    <a:cubicBezTo>
                      <a:pt x="391" y="42"/>
                      <a:pt x="391" y="42"/>
                      <a:pt x="391" y="42"/>
                    </a:cubicBezTo>
                    <a:cubicBezTo>
                      <a:pt x="402" y="42"/>
                      <a:pt x="411" y="32"/>
                      <a:pt x="411" y="21"/>
                    </a:cubicBezTo>
                    <a:cubicBezTo>
                      <a:pt x="411" y="9"/>
                      <a:pt x="402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6" name="Freeform 19"/>
              <p:cNvSpPr/>
              <p:nvPr/>
            </p:nvSpPr>
            <p:spPr bwMode="auto">
              <a:xfrm>
                <a:off x="10980738" y="295275"/>
                <a:ext cx="384175" cy="419100"/>
              </a:xfrm>
              <a:custGeom>
                <a:avLst/>
                <a:gdLst>
                  <a:gd name="T0" fmla="*/ 42 w 132"/>
                  <a:gd name="T1" fmla="*/ 0 h 144"/>
                  <a:gd name="T2" fmla="*/ 33 w 132"/>
                  <a:gd name="T3" fmla="*/ 9 h 144"/>
                  <a:gd name="T4" fmla="*/ 33 w 132"/>
                  <a:gd name="T5" fmla="*/ 55 h 144"/>
                  <a:gd name="T6" fmla="*/ 24 w 132"/>
                  <a:gd name="T7" fmla="*/ 64 h 144"/>
                  <a:gd name="T8" fmla="*/ 7 w 132"/>
                  <a:gd name="T9" fmla="*/ 65 h 144"/>
                  <a:gd name="T10" fmla="*/ 3 w 132"/>
                  <a:gd name="T11" fmla="*/ 72 h 144"/>
                  <a:gd name="T12" fmla="*/ 61 w 132"/>
                  <a:gd name="T13" fmla="*/ 140 h 144"/>
                  <a:gd name="T14" fmla="*/ 71 w 132"/>
                  <a:gd name="T15" fmla="*/ 140 h 144"/>
                  <a:gd name="T16" fmla="*/ 129 w 132"/>
                  <a:gd name="T17" fmla="*/ 72 h 144"/>
                  <a:gd name="T18" fmla="*/ 125 w 132"/>
                  <a:gd name="T19" fmla="*/ 65 h 144"/>
                  <a:gd name="T20" fmla="*/ 106 w 132"/>
                  <a:gd name="T21" fmla="*/ 64 h 144"/>
                  <a:gd name="T22" fmla="*/ 97 w 132"/>
                  <a:gd name="T23" fmla="*/ 55 h 144"/>
                  <a:gd name="T24" fmla="*/ 97 w 132"/>
                  <a:gd name="T25" fmla="*/ 9 h 144"/>
                  <a:gd name="T26" fmla="*/ 89 w 132"/>
                  <a:gd name="T27" fmla="*/ 0 h 144"/>
                  <a:gd name="T28" fmla="*/ 42 w 132"/>
                  <a:gd name="T2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44">
                    <a:moveTo>
                      <a:pt x="42" y="0"/>
                    </a:moveTo>
                    <a:cubicBezTo>
                      <a:pt x="37" y="0"/>
                      <a:pt x="33" y="4"/>
                      <a:pt x="33" y="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60"/>
                      <a:pt x="29" y="64"/>
                      <a:pt x="24" y="64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2" y="65"/>
                      <a:pt x="0" y="68"/>
                      <a:pt x="3" y="72"/>
                    </a:cubicBezTo>
                    <a:cubicBezTo>
                      <a:pt x="61" y="140"/>
                      <a:pt x="61" y="140"/>
                      <a:pt x="61" y="140"/>
                    </a:cubicBezTo>
                    <a:cubicBezTo>
                      <a:pt x="64" y="144"/>
                      <a:pt x="68" y="144"/>
                      <a:pt x="71" y="140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2" y="68"/>
                      <a:pt x="130" y="65"/>
                      <a:pt x="125" y="65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1" y="64"/>
                      <a:pt x="97" y="60"/>
                      <a:pt x="97" y="55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4"/>
                      <a:pt x="93" y="0"/>
                      <a:pt x="89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7" name="Freeform 20"/>
              <p:cNvSpPr>
                <a:spLocks noEditPoints="1"/>
              </p:cNvSpPr>
              <p:nvPr/>
            </p:nvSpPr>
            <p:spPr bwMode="auto">
              <a:xfrm>
                <a:off x="10887075" y="1017588"/>
                <a:ext cx="569913" cy="573088"/>
              </a:xfrm>
              <a:custGeom>
                <a:avLst/>
                <a:gdLst>
                  <a:gd name="T0" fmla="*/ 169 w 196"/>
                  <a:gd name="T1" fmla="*/ 25 h 197"/>
                  <a:gd name="T2" fmla="*/ 102 w 196"/>
                  <a:gd name="T3" fmla="*/ 0 h 197"/>
                  <a:gd name="T4" fmla="*/ 30 w 196"/>
                  <a:gd name="T5" fmla="*/ 29 h 197"/>
                  <a:gd name="T6" fmla="*/ 0 w 196"/>
                  <a:gd name="T7" fmla="*/ 99 h 197"/>
                  <a:gd name="T8" fmla="*/ 29 w 196"/>
                  <a:gd name="T9" fmla="*/ 168 h 197"/>
                  <a:gd name="T10" fmla="*/ 104 w 196"/>
                  <a:gd name="T11" fmla="*/ 197 h 197"/>
                  <a:gd name="T12" fmla="*/ 172 w 196"/>
                  <a:gd name="T13" fmla="*/ 181 h 197"/>
                  <a:gd name="T14" fmla="*/ 163 w 196"/>
                  <a:gd name="T15" fmla="*/ 158 h 197"/>
                  <a:gd name="T16" fmla="*/ 104 w 196"/>
                  <a:gd name="T17" fmla="*/ 174 h 197"/>
                  <a:gd name="T18" fmla="*/ 48 w 196"/>
                  <a:gd name="T19" fmla="*/ 152 h 197"/>
                  <a:gd name="T20" fmla="*/ 28 w 196"/>
                  <a:gd name="T21" fmla="*/ 99 h 197"/>
                  <a:gd name="T22" fmla="*/ 49 w 196"/>
                  <a:gd name="T23" fmla="*/ 45 h 197"/>
                  <a:gd name="T24" fmla="*/ 102 w 196"/>
                  <a:gd name="T25" fmla="*/ 23 h 197"/>
                  <a:gd name="T26" fmla="*/ 151 w 196"/>
                  <a:gd name="T27" fmla="*/ 41 h 197"/>
                  <a:gd name="T28" fmla="*/ 171 w 196"/>
                  <a:gd name="T29" fmla="*/ 86 h 197"/>
                  <a:gd name="T30" fmla="*/ 162 w 196"/>
                  <a:gd name="T31" fmla="*/ 117 h 197"/>
                  <a:gd name="T32" fmla="*/ 143 w 196"/>
                  <a:gd name="T33" fmla="*/ 129 h 197"/>
                  <a:gd name="T34" fmla="*/ 137 w 196"/>
                  <a:gd name="T35" fmla="*/ 124 h 197"/>
                  <a:gd name="T36" fmla="*/ 138 w 196"/>
                  <a:gd name="T37" fmla="*/ 113 h 197"/>
                  <a:gd name="T38" fmla="*/ 145 w 196"/>
                  <a:gd name="T39" fmla="*/ 52 h 197"/>
                  <a:gd name="T40" fmla="*/ 120 w 196"/>
                  <a:gd name="T41" fmla="*/ 52 h 197"/>
                  <a:gd name="T42" fmla="*/ 118 w 196"/>
                  <a:gd name="T43" fmla="*/ 58 h 197"/>
                  <a:gd name="T44" fmla="*/ 97 w 196"/>
                  <a:gd name="T45" fmla="*/ 50 h 197"/>
                  <a:gd name="T46" fmla="*/ 65 w 196"/>
                  <a:gd name="T47" fmla="*/ 64 h 197"/>
                  <a:gd name="T48" fmla="*/ 52 w 196"/>
                  <a:gd name="T49" fmla="*/ 102 h 197"/>
                  <a:gd name="T50" fmla="*/ 63 w 196"/>
                  <a:gd name="T51" fmla="*/ 139 h 197"/>
                  <a:gd name="T52" fmla="*/ 92 w 196"/>
                  <a:gd name="T53" fmla="*/ 153 h 197"/>
                  <a:gd name="T54" fmla="*/ 117 w 196"/>
                  <a:gd name="T55" fmla="*/ 141 h 197"/>
                  <a:gd name="T56" fmla="*/ 140 w 196"/>
                  <a:gd name="T57" fmla="*/ 153 h 197"/>
                  <a:gd name="T58" fmla="*/ 179 w 196"/>
                  <a:gd name="T59" fmla="*/ 133 h 197"/>
                  <a:gd name="T60" fmla="*/ 196 w 196"/>
                  <a:gd name="T61" fmla="*/ 85 h 197"/>
                  <a:gd name="T62" fmla="*/ 169 w 196"/>
                  <a:gd name="T63" fmla="*/ 25 h 197"/>
                  <a:gd name="T64" fmla="*/ 109 w 196"/>
                  <a:gd name="T65" fmla="*/ 118 h 197"/>
                  <a:gd name="T66" fmla="*/ 93 w 196"/>
                  <a:gd name="T67" fmla="*/ 127 h 197"/>
                  <a:gd name="T68" fmla="*/ 83 w 196"/>
                  <a:gd name="T69" fmla="*/ 120 h 197"/>
                  <a:gd name="T70" fmla="*/ 79 w 196"/>
                  <a:gd name="T71" fmla="*/ 103 h 197"/>
                  <a:gd name="T72" fmla="*/ 84 w 196"/>
                  <a:gd name="T73" fmla="*/ 83 h 197"/>
                  <a:gd name="T74" fmla="*/ 98 w 196"/>
                  <a:gd name="T75" fmla="*/ 76 h 197"/>
                  <a:gd name="T76" fmla="*/ 111 w 196"/>
                  <a:gd name="T77" fmla="*/ 81 h 197"/>
                  <a:gd name="T78" fmla="*/ 116 w 196"/>
                  <a:gd name="T79" fmla="*/ 97 h 197"/>
                  <a:gd name="T80" fmla="*/ 109 w 196"/>
                  <a:gd name="T81" fmla="*/ 11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197">
                    <a:moveTo>
                      <a:pt x="169" y="25"/>
                    </a:moveTo>
                    <a:cubicBezTo>
                      <a:pt x="151" y="9"/>
                      <a:pt x="128" y="0"/>
                      <a:pt x="102" y="0"/>
                    </a:cubicBezTo>
                    <a:cubicBezTo>
                      <a:pt x="74" y="0"/>
                      <a:pt x="50" y="10"/>
                      <a:pt x="30" y="29"/>
                    </a:cubicBezTo>
                    <a:cubicBezTo>
                      <a:pt x="10" y="48"/>
                      <a:pt x="0" y="71"/>
                      <a:pt x="0" y="99"/>
                    </a:cubicBezTo>
                    <a:cubicBezTo>
                      <a:pt x="0" y="126"/>
                      <a:pt x="10" y="149"/>
                      <a:pt x="29" y="168"/>
                    </a:cubicBezTo>
                    <a:cubicBezTo>
                      <a:pt x="47" y="188"/>
                      <a:pt x="73" y="197"/>
                      <a:pt x="104" y="197"/>
                    </a:cubicBezTo>
                    <a:cubicBezTo>
                      <a:pt x="127" y="197"/>
                      <a:pt x="150" y="192"/>
                      <a:pt x="172" y="181"/>
                    </a:cubicBezTo>
                    <a:cubicBezTo>
                      <a:pt x="163" y="158"/>
                      <a:pt x="163" y="158"/>
                      <a:pt x="163" y="158"/>
                    </a:cubicBezTo>
                    <a:cubicBezTo>
                      <a:pt x="143" y="169"/>
                      <a:pt x="123" y="174"/>
                      <a:pt x="104" y="174"/>
                    </a:cubicBezTo>
                    <a:cubicBezTo>
                      <a:pt x="80" y="174"/>
                      <a:pt x="61" y="166"/>
                      <a:pt x="48" y="152"/>
                    </a:cubicBezTo>
                    <a:cubicBezTo>
                      <a:pt x="34" y="137"/>
                      <a:pt x="28" y="119"/>
                      <a:pt x="28" y="99"/>
                    </a:cubicBezTo>
                    <a:cubicBezTo>
                      <a:pt x="28" y="77"/>
                      <a:pt x="35" y="59"/>
                      <a:pt x="49" y="45"/>
                    </a:cubicBezTo>
                    <a:cubicBezTo>
                      <a:pt x="63" y="30"/>
                      <a:pt x="81" y="23"/>
                      <a:pt x="102" y="23"/>
                    </a:cubicBezTo>
                    <a:cubicBezTo>
                      <a:pt x="121" y="23"/>
                      <a:pt x="137" y="29"/>
                      <a:pt x="151" y="41"/>
                    </a:cubicBezTo>
                    <a:cubicBezTo>
                      <a:pt x="164" y="53"/>
                      <a:pt x="171" y="68"/>
                      <a:pt x="171" y="86"/>
                    </a:cubicBezTo>
                    <a:cubicBezTo>
                      <a:pt x="171" y="98"/>
                      <a:pt x="168" y="109"/>
                      <a:pt x="162" y="117"/>
                    </a:cubicBezTo>
                    <a:cubicBezTo>
                      <a:pt x="155" y="125"/>
                      <a:pt x="149" y="129"/>
                      <a:pt x="143" y="129"/>
                    </a:cubicBezTo>
                    <a:cubicBezTo>
                      <a:pt x="139" y="129"/>
                      <a:pt x="137" y="127"/>
                      <a:pt x="137" y="124"/>
                    </a:cubicBezTo>
                    <a:cubicBezTo>
                      <a:pt x="137" y="121"/>
                      <a:pt x="138" y="117"/>
                      <a:pt x="138" y="113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2" y="52"/>
                      <a:pt x="104" y="50"/>
                      <a:pt x="97" y="50"/>
                    </a:cubicBezTo>
                    <a:cubicBezTo>
                      <a:pt x="84" y="50"/>
                      <a:pt x="74" y="55"/>
                      <a:pt x="65" y="64"/>
                    </a:cubicBezTo>
                    <a:cubicBezTo>
                      <a:pt x="56" y="74"/>
                      <a:pt x="52" y="87"/>
                      <a:pt x="52" y="102"/>
                    </a:cubicBezTo>
                    <a:cubicBezTo>
                      <a:pt x="52" y="118"/>
                      <a:pt x="55" y="130"/>
                      <a:pt x="63" y="139"/>
                    </a:cubicBezTo>
                    <a:cubicBezTo>
                      <a:pt x="71" y="148"/>
                      <a:pt x="80" y="153"/>
                      <a:pt x="92" y="153"/>
                    </a:cubicBezTo>
                    <a:cubicBezTo>
                      <a:pt x="101" y="153"/>
                      <a:pt x="110" y="149"/>
                      <a:pt x="117" y="141"/>
                    </a:cubicBezTo>
                    <a:cubicBezTo>
                      <a:pt x="122" y="149"/>
                      <a:pt x="130" y="153"/>
                      <a:pt x="140" y="153"/>
                    </a:cubicBezTo>
                    <a:cubicBezTo>
                      <a:pt x="155" y="153"/>
                      <a:pt x="168" y="146"/>
                      <a:pt x="179" y="133"/>
                    </a:cubicBezTo>
                    <a:cubicBezTo>
                      <a:pt x="190" y="120"/>
                      <a:pt x="196" y="104"/>
                      <a:pt x="196" y="85"/>
                    </a:cubicBezTo>
                    <a:cubicBezTo>
                      <a:pt x="196" y="62"/>
                      <a:pt x="187" y="42"/>
                      <a:pt x="169" y="25"/>
                    </a:cubicBezTo>
                    <a:close/>
                    <a:moveTo>
                      <a:pt x="109" y="118"/>
                    </a:moveTo>
                    <a:cubicBezTo>
                      <a:pt x="105" y="124"/>
                      <a:pt x="99" y="127"/>
                      <a:pt x="93" y="127"/>
                    </a:cubicBezTo>
                    <a:cubicBezTo>
                      <a:pt x="89" y="127"/>
                      <a:pt x="85" y="125"/>
                      <a:pt x="83" y="120"/>
                    </a:cubicBezTo>
                    <a:cubicBezTo>
                      <a:pt x="80" y="116"/>
                      <a:pt x="79" y="110"/>
                      <a:pt x="79" y="103"/>
                    </a:cubicBezTo>
                    <a:cubicBezTo>
                      <a:pt x="79" y="95"/>
                      <a:pt x="81" y="88"/>
                      <a:pt x="84" y="83"/>
                    </a:cubicBezTo>
                    <a:cubicBezTo>
                      <a:pt x="88" y="78"/>
                      <a:pt x="93" y="76"/>
                      <a:pt x="98" y="76"/>
                    </a:cubicBezTo>
                    <a:cubicBezTo>
                      <a:pt x="103" y="76"/>
                      <a:pt x="107" y="78"/>
                      <a:pt x="111" y="81"/>
                    </a:cubicBezTo>
                    <a:cubicBezTo>
                      <a:pt x="114" y="85"/>
                      <a:pt x="116" y="90"/>
                      <a:pt x="116" y="97"/>
                    </a:cubicBezTo>
                    <a:cubicBezTo>
                      <a:pt x="116" y="105"/>
                      <a:pt x="114" y="112"/>
                      <a:pt x="109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8" name="组合 617"/>
            <p:cNvGrpSpPr/>
            <p:nvPr/>
          </p:nvGrpSpPr>
          <p:grpSpPr>
            <a:xfrm>
              <a:off x="8704" y="7309"/>
              <a:ext cx="551" cy="577"/>
              <a:chOff x="5380483" y="6492547"/>
              <a:chExt cx="366676" cy="320373"/>
            </a:xfrm>
            <a:grpFill/>
          </p:grpSpPr>
          <p:sp>
            <p:nvSpPr>
              <p:cNvPr id="619" name="AutoShape 43"/>
              <p:cNvSpPr/>
              <p:nvPr/>
            </p:nvSpPr>
            <p:spPr bwMode="auto">
              <a:xfrm>
                <a:off x="5380483" y="6492547"/>
                <a:ext cx="366676" cy="2634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0" name="AutoShape 44"/>
              <p:cNvSpPr/>
              <p:nvPr/>
            </p:nvSpPr>
            <p:spPr bwMode="auto">
              <a:xfrm>
                <a:off x="5712744" y="6607057"/>
                <a:ext cx="22526" cy="1257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1" name="AutoShape 45"/>
              <p:cNvSpPr/>
              <p:nvPr/>
            </p:nvSpPr>
            <p:spPr bwMode="auto">
              <a:xfrm>
                <a:off x="5700855" y="6744090"/>
                <a:ext cx="46304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2" name="组合 621"/>
            <p:cNvGrpSpPr/>
            <p:nvPr/>
          </p:nvGrpSpPr>
          <p:grpSpPr>
            <a:xfrm>
              <a:off x="7488" y="7289"/>
              <a:ext cx="551" cy="619"/>
              <a:chOff x="4600201" y="6496302"/>
              <a:chExt cx="366676" cy="343525"/>
            </a:xfrm>
            <a:grpFill/>
          </p:grpSpPr>
          <p:sp>
            <p:nvSpPr>
              <p:cNvPr id="623" name="AutoShape 110"/>
              <p:cNvSpPr/>
              <p:nvPr/>
            </p:nvSpPr>
            <p:spPr bwMode="auto">
              <a:xfrm>
                <a:off x="4646507" y="6541981"/>
                <a:ext cx="274069" cy="18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4" name="AutoShape 111"/>
              <p:cNvSpPr/>
              <p:nvPr/>
            </p:nvSpPr>
            <p:spPr bwMode="auto">
              <a:xfrm>
                <a:off x="4600201" y="6496302"/>
                <a:ext cx="366676" cy="3435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25" name="AutoShape 112"/>
            <p:cNvSpPr/>
            <p:nvPr/>
          </p:nvSpPr>
          <p:spPr bwMode="auto">
            <a:xfrm>
              <a:off x="6265" y="7267"/>
              <a:ext cx="550" cy="66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26" name="组合 625"/>
            <p:cNvGrpSpPr/>
            <p:nvPr/>
          </p:nvGrpSpPr>
          <p:grpSpPr>
            <a:xfrm>
              <a:off x="5160" y="7267"/>
              <a:ext cx="378" cy="661"/>
              <a:chOff x="3192941" y="6473150"/>
              <a:chExt cx="251543" cy="366676"/>
            </a:xfrm>
            <a:grpFill/>
          </p:grpSpPr>
          <p:sp>
            <p:nvSpPr>
              <p:cNvPr id="627" name="AutoShape 113"/>
              <p:cNvSpPr/>
              <p:nvPr/>
            </p:nvSpPr>
            <p:spPr bwMode="auto">
              <a:xfrm>
                <a:off x="3192941" y="6473150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8" name="AutoShape 114"/>
              <p:cNvSpPr/>
              <p:nvPr/>
            </p:nvSpPr>
            <p:spPr bwMode="auto">
              <a:xfrm>
                <a:off x="3249882" y="6530717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9" name="组合 628"/>
            <p:cNvGrpSpPr/>
            <p:nvPr/>
          </p:nvGrpSpPr>
          <p:grpSpPr>
            <a:xfrm>
              <a:off x="3934" y="7267"/>
              <a:ext cx="413" cy="661"/>
              <a:chOff x="2448949" y="6473150"/>
              <a:chExt cx="274694" cy="366676"/>
            </a:xfrm>
            <a:grpFill/>
          </p:grpSpPr>
          <p:sp>
            <p:nvSpPr>
              <p:cNvPr id="630" name="AutoShape 115"/>
              <p:cNvSpPr/>
              <p:nvPr/>
            </p:nvSpPr>
            <p:spPr bwMode="auto">
              <a:xfrm>
                <a:off x="2448949" y="6473150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1" name="AutoShape 116"/>
              <p:cNvSpPr/>
              <p:nvPr/>
            </p:nvSpPr>
            <p:spPr bwMode="auto">
              <a:xfrm>
                <a:off x="2563457" y="6690903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32" name="AutoShape 117"/>
            <p:cNvSpPr/>
            <p:nvPr/>
          </p:nvSpPr>
          <p:spPr bwMode="auto">
            <a:xfrm>
              <a:off x="2666" y="7351"/>
              <a:ext cx="550" cy="4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33" name="组合 632"/>
            <p:cNvGrpSpPr/>
            <p:nvPr/>
          </p:nvGrpSpPr>
          <p:grpSpPr>
            <a:xfrm>
              <a:off x="1473" y="7351"/>
              <a:ext cx="550" cy="495"/>
              <a:chOff x="939070" y="6519454"/>
              <a:chExt cx="366051" cy="274694"/>
            </a:xfrm>
            <a:grpFill/>
          </p:grpSpPr>
          <p:sp>
            <p:nvSpPr>
              <p:cNvPr id="634" name="AutoShape 118"/>
              <p:cNvSpPr/>
              <p:nvPr/>
            </p:nvSpPr>
            <p:spPr bwMode="auto">
              <a:xfrm>
                <a:off x="939070" y="6519454"/>
                <a:ext cx="366051" cy="274694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5" name="AutoShape 119"/>
              <p:cNvSpPr/>
              <p:nvPr/>
            </p:nvSpPr>
            <p:spPr bwMode="auto">
              <a:xfrm>
                <a:off x="1167459" y="6622073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39" name="组合 638"/>
            <p:cNvGrpSpPr/>
            <p:nvPr/>
          </p:nvGrpSpPr>
          <p:grpSpPr>
            <a:xfrm>
              <a:off x="14820" y="7267"/>
              <a:ext cx="379" cy="661"/>
              <a:chOff x="6361126" y="5734996"/>
              <a:chExt cx="252168" cy="366676"/>
            </a:xfrm>
            <a:grpFill/>
          </p:grpSpPr>
          <p:sp>
            <p:nvSpPr>
              <p:cNvPr id="640" name="AutoShape 30"/>
              <p:cNvSpPr/>
              <p:nvPr/>
            </p:nvSpPr>
            <p:spPr bwMode="auto">
              <a:xfrm>
                <a:off x="6361126" y="5734996"/>
                <a:ext cx="252168" cy="366676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1" name="AutoShape 31"/>
              <p:cNvSpPr/>
              <p:nvPr/>
            </p:nvSpPr>
            <p:spPr bwMode="auto">
              <a:xfrm>
                <a:off x="6416387" y="5883663"/>
                <a:ext cx="162063" cy="131403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42" name="AutoShape 32"/>
            <p:cNvSpPr/>
            <p:nvPr/>
          </p:nvSpPr>
          <p:spPr bwMode="auto">
            <a:xfrm>
              <a:off x="13537" y="7309"/>
              <a:ext cx="550" cy="577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43" name="组合 642"/>
            <p:cNvGrpSpPr/>
            <p:nvPr/>
          </p:nvGrpSpPr>
          <p:grpSpPr>
            <a:xfrm>
              <a:off x="12341" y="7267"/>
              <a:ext cx="550" cy="661"/>
              <a:chOff x="6845312" y="6469395"/>
              <a:chExt cx="366050" cy="366677"/>
            </a:xfrm>
            <a:grpFill/>
          </p:grpSpPr>
          <p:sp>
            <p:nvSpPr>
              <p:cNvPr id="644" name="AutoShape 33"/>
              <p:cNvSpPr/>
              <p:nvPr/>
            </p:nvSpPr>
            <p:spPr bwMode="auto">
              <a:xfrm>
                <a:off x="6845312" y="6607056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5" name="AutoShape 34"/>
              <p:cNvSpPr/>
              <p:nvPr/>
            </p:nvSpPr>
            <p:spPr bwMode="auto">
              <a:xfrm>
                <a:off x="6936670" y="6515700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6" name="AutoShape 35"/>
              <p:cNvSpPr/>
              <p:nvPr/>
            </p:nvSpPr>
            <p:spPr bwMode="auto">
              <a:xfrm>
                <a:off x="7074330" y="6515700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7" name="AutoShape 36"/>
              <p:cNvSpPr/>
              <p:nvPr/>
            </p:nvSpPr>
            <p:spPr bwMode="auto">
              <a:xfrm>
                <a:off x="7016763" y="6469395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11126" y="7267"/>
              <a:ext cx="550" cy="661"/>
              <a:chOff x="4927278" y="5750745"/>
              <a:chExt cx="366051" cy="366676"/>
            </a:xfrm>
            <a:grpFill/>
          </p:grpSpPr>
          <p:sp>
            <p:nvSpPr>
              <p:cNvPr id="649" name="AutoShape 37"/>
              <p:cNvSpPr/>
              <p:nvPr/>
            </p:nvSpPr>
            <p:spPr bwMode="auto">
              <a:xfrm>
                <a:off x="4927278" y="5785159"/>
                <a:ext cx="333513" cy="33226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0" name="AutoShape 38"/>
              <p:cNvSpPr/>
              <p:nvPr/>
            </p:nvSpPr>
            <p:spPr bwMode="auto">
              <a:xfrm>
                <a:off x="5087464" y="5934083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1" name="AutoShape 39"/>
              <p:cNvSpPr/>
              <p:nvPr/>
            </p:nvSpPr>
            <p:spPr bwMode="auto">
              <a:xfrm>
                <a:off x="5236388" y="5750745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2" name="AutoShape 40"/>
              <p:cNvSpPr/>
              <p:nvPr/>
            </p:nvSpPr>
            <p:spPr bwMode="auto">
              <a:xfrm>
                <a:off x="5018632" y="5922820"/>
                <a:ext cx="45678" cy="456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3" name="AutoShape 41"/>
              <p:cNvSpPr/>
              <p:nvPr/>
            </p:nvSpPr>
            <p:spPr bwMode="auto">
              <a:xfrm>
                <a:off x="5064310" y="600291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4" name="AutoShape 42"/>
              <p:cNvSpPr/>
              <p:nvPr/>
            </p:nvSpPr>
            <p:spPr bwMode="auto">
              <a:xfrm>
                <a:off x="5247649" y="5830838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55" name="Freeform 280"/>
            <p:cNvSpPr>
              <a:spLocks noEditPoints="1"/>
            </p:cNvSpPr>
            <p:nvPr/>
          </p:nvSpPr>
          <p:spPr bwMode="auto">
            <a:xfrm>
              <a:off x="9992" y="7290"/>
              <a:ext cx="382" cy="617"/>
            </a:xfrm>
            <a:custGeom>
              <a:avLst/>
              <a:gdLst>
                <a:gd name="T0" fmla="*/ 143 w 149"/>
                <a:gd name="T1" fmla="*/ 59 h 200"/>
                <a:gd name="T2" fmla="*/ 107 w 149"/>
                <a:gd name="T3" fmla="*/ 28 h 200"/>
                <a:gd name="T4" fmla="*/ 97 w 149"/>
                <a:gd name="T5" fmla="*/ 0 h 200"/>
                <a:gd name="T6" fmla="*/ 8 w 149"/>
                <a:gd name="T7" fmla="*/ 12 h 200"/>
                <a:gd name="T8" fmla="*/ 2 w 149"/>
                <a:gd name="T9" fmla="*/ 186 h 200"/>
                <a:gd name="T10" fmla="*/ 0 w 149"/>
                <a:gd name="T11" fmla="*/ 199 h 200"/>
                <a:gd name="T12" fmla="*/ 18 w 149"/>
                <a:gd name="T13" fmla="*/ 200 h 200"/>
                <a:gd name="T14" fmla="*/ 112 w 149"/>
                <a:gd name="T15" fmla="*/ 200 h 200"/>
                <a:gd name="T16" fmla="*/ 114 w 149"/>
                <a:gd name="T17" fmla="*/ 187 h 200"/>
                <a:gd name="T18" fmla="*/ 107 w 149"/>
                <a:gd name="T19" fmla="*/ 186 h 200"/>
                <a:gd name="T20" fmla="*/ 107 w 149"/>
                <a:gd name="T21" fmla="*/ 168 h 200"/>
                <a:gd name="T22" fmla="*/ 133 w 149"/>
                <a:gd name="T23" fmla="*/ 163 h 200"/>
                <a:gd name="T24" fmla="*/ 141 w 149"/>
                <a:gd name="T25" fmla="*/ 105 h 200"/>
                <a:gd name="T26" fmla="*/ 149 w 149"/>
                <a:gd name="T27" fmla="*/ 94 h 200"/>
                <a:gd name="T28" fmla="*/ 144 w 149"/>
                <a:gd name="T29" fmla="*/ 60 h 200"/>
                <a:gd name="T30" fmla="*/ 141 w 149"/>
                <a:gd name="T31" fmla="*/ 74 h 200"/>
                <a:gd name="T32" fmla="*/ 138 w 149"/>
                <a:gd name="T33" fmla="*/ 97 h 200"/>
                <a:gd name="T34" fmla="*/ 137 w 149"/>
                <a:gd name="T35" fmla="*/ 97 h 200"/>
                <a:gd name="T36" fmla="*/ 131 w 149"/>
                <a:gd name="T37" fmla="*/ 79 h 200"/>
                <a:gd name="T38" fmla="*/ 140 w 149"/>
                <a:gd name="T39" fmla="*/ 68 h 200"/>
                <a:gd name="T40" fmla="*/ 18 w 149"/>
                <a:gd name="T41" fmla="*/ 8 h 200"/>
                <a:gd name="T42" fmla="*/ 98 w 149"/>
                <a:gd name="T43" fmla="*/ 62 h 200"/>
                <a:gd name="T44" fmla="*/ 18 w 149"/>
                <a:gd name="T45" fmla="*/ 8 h 200"/>
                <a:gd name="T46" fmla="*/ 33 w 149"/>
                <a:gd name="T47" fmla="*/ 99 h 200"/>
                <a:gd name="T48" fmla="*/ 80 w 149"/>
                <a:gd name="T49" fmla="*/ 108 h 200"/>
                <a:gd name="T50" fmla="*/ 80 w 149"/>
                <a:gd name="T51" fmla="*/ 120 h 200"/>
                <a:gd name="T52" fmla="*/ 33 w 149"/>
                <a:gd name="T53" fmla="*/ 134 h 200"/>
                <a:gd name="T54" fmla="*/ 80 w 149"/>
                <a:gd name="T55" fmla="*/ 120 h 200"/>
                <a:gd name="T56" fmla="*/ 108 w 149"/>
                <a:gd name="T57" fmla="*/ 159 h 200"/>
                <a:gd name="T58" fmla="*/ 107 w 149"/>
                <a:gd name="T59" fmla="*/ 37 h 200"/>
                <a:gd name="T60" fmla="*/ 122 w 149"/>
                <a:gd name="T61" fmla="*/ 79 h 200"/>
                <a:gd name="T62" fmla="*/ 133 w 149"/>
                <a:gd name="T63" fmla="*/ 105 h 200"/>
                <a:gd name="T64" fmla="*/ 127 w 149"/>
                <a:gd name="T65" fmla="*/ 15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200">
                  <a:moveTo>
                    <a:pt x="144" y="60"/>
                  </a:moveTo>
                  <a:cubicBezTo>
                    <a:pt x="144" y="59"/>
                    <a:pt x="143" y="59"/>
                    <a:pt x="143" y="59"/>
                  </a:cubicBezTo>
                  <a:cubicBezTo>
                    <a:pt x="138" y="44"/>
                    <a:pt x="113" y="30"/>
                    <a:pt x="110" y="29"/>
                  </a:cubicBezTo>
                  <a:cubicBezTo>
                    <a:pt x="109" y="28"/>
                    <a:pt x="108" y="28"/>
                    <a:pt x="107" y="28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5"/>
                    <a:pt x="102" y="0"/>
                    <a:pt x="9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" y="186"/>
                    <a:pt x="0" y="186"/>
                    <a:pt x="0" y="18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112" y="200"/>
                    <a:pt x="112" y="200"/>
                    <a:pt x="112" y="200"/>
                  </a:cubicBezTo>
                  <a:cubicBezTo>
                    <a:pt x="113" y="200"/>
                    <a:pt x="114" y="199"/>
                    <a:pt x="114" y="199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114" y="186"/>
                    <a:pt x="113" y="186"/>
                    <a:pt x="112" y="186"/>
                  </a:cubicBezTo>
                  <a:cubicBezTo>
                    <a:pt x="107" y="186"/>
                    <a:pt x="107" y="186"/>
                    <a:pt x="107" y="186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10" y="168"/>
                    <a:pt x="112" y="168"/>
                    <a:pt x="115" y="168"/>
                  </a:cubicBezTo>
                  <a:cubicBezTo>
                    <a:pt x="122" y="168"/>
                    <a:pt x="128" y="166"/>
                    <a:pt x="133" y="163"/>
                  </a:cubicBezTo>
                  <a:cubicBezTo>
                    <a:pt x="139" y="157"/>
                    <a:pt x="140" y="151"/>
                    <a:pt x="140" y="150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6" y="103"/>
                    <a:pt x="148" y="98"/>
                    <a:pt x="149" y="95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69"/>
                    <a:pt x="149" y="62"/>
                    <a:pt x="144" y="60"/>
                  </a:cubicBezTo>
                  <a:close/>
                  <a:moveTo>
                    <a:pt x="140" y="68"/>
                  </a:moveTo>
                  <a:cubicBezTo>
                    <a:pt x="140" y="69"/>
                    <a:pt x="141" y="71"/>
                    <a:pt x="141" y="74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4"/>
                    <a:pt x="139" y="97"/>
                    <a:pt x="138" y="97"/>
                  </a:cubicBezTo>
                  <a:cubicBezTo>
                    <a:pt x="138" y="97"/>
                    <a:pt x="138" y="97"/>
                    <a:pt x="137" y="97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1" y="96"/>
                    <a:pt x="131" y="96"/>
                    <a:pt x="131" y="86"/>
                  </a:cubicBezTo>
                  <a:cubicBezTo>
                    <a:pt x="131" y="84"/>
                    <a:pt x="131" y="82"/>
                    <a:pt x="131" y="79"/>
                  </a:cubicBezTo>
                  <a:cubicBezTo>
                    <a:pt x="130" y="70"/>
                    <a:pt x="138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lose/>
                  <a:moveTo>
                    <a:pt x="18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8" y="62"/>
                    <a:pt x="18" y="62"/>
                    <a:pt x="18" y="62"/>
                  </a:cubicBezTo>
                  <a:lnTo>
                    <a:pt x="18" y="8"/>
                  </a:lnTo>
                  <a:close/>
                  <a:moveTo>
                    <a:pt x="33" y="108"/>
                  </a:moveTo>
                  <a:cubicBezTo>
                    <a:pt x="33" y="99"/>
                    <a:pt x="33" y="99"/>
                    <a:pt x="33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8"/>
                    <a:pt x="80" y="108"/>
                    <a:pt x="80" y="108"/>
                  </a:cubicBezTo>
                  <a:lnTo>
                    <a:pt x="33" y="108"/>
                  </a:lnTo>
                  <a:close/>
                  <a:moveTo>
                    <a:pt x="80" y="120"/>
                  </a:moveTo>
                  <a:cubicBezTo>
                    <a:pt x="80" y="134"/>
                    <a:pt x="80" y="134"/>
                    <a:pt x="80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20"/>
                    <a:pt x="33" y="120"/>
                    <a:pt x="33" y="120"/>
                  </a:cubicBezTo>
                  <a:lnTo>
                    <a:pt x="80" y="120"/>
                  </a:lnTo>
                  <a:close/>
                  <a:moveTo>
                    <a:pt x="127" y="156"/>
                  </a:moveTo>
                  <a:cubicBezTo>
                    <a:pt x="123" y="159"/>
                    <a:pt x="117" y="160"/>
                    <a:pt x="108" y="159"/>
                  </a:cubicBezTo>
                  <a:cubicBezTo>
                    <a:pt x="108" y="159"/>
                    <a:pt x="107" y="159"/>
                    <a:pt x="107" y="159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17" y="43"/>
                    <a:pt x="130" y="53"/>
                    <a:pt x="134" y="61"/>
                  </a:cubicBezTo>
                  <a:cubicBezTo>
                    <a:pt x="128" y="63"/>
                    <a:pt x="121" y="68"/>
                    <a:pt x="122" y="79"/>
                  </a:cubicBezTo>
                  <a:cubicBezTo>
                    <a:pt x="122" y="82"/>
                    <a:pt x="122" y="84"/>
                    <a:pt x="122" y="86"/>
                  </a:cubicBezTo>
                  <a:cubicBezTo>
                    <a:pt x="122" y="95"/>
                    <a:pt x="122" y="103"/>
                    <a:pt x="133" y="105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31" y="149"/>
                    <a:pt x="131" y="153"/>
                    <a:pt x="12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6" name="Freeform 5"/>
            <p:cNvSpPr>
              <a:spLocks noEditPoints="1"/>
            </p:cNvSpPr>
            <p:nvPr/>
          </p:nvSpPr>
          <p:spPr bwMode="auto">
            <a:xfrm>
              <a:off x="17056" y="7256"/>
              <a:ext cx="623" cy="685"/>
            </a:xfrm>
            <a:custGeom>
              <a:avLst/>
              <a:gdLst>
                <a:gd name="T0" fmla="*/ 114 w 283"/>
                <a:gd name="T1" fmla="*/ 0 h 260"/>
                <a:gd name="T2" fmla="*/ 114 w 283"/>
                <a:gd name="T3" fmla="*/ 73 h 260"/>
                <a:gd name="T4" fmla="*/ 132 w 283"/>
                <a:gd name="T5" fmla="*/ 98 h 260"/>
                <a:gd name="T6" fmla="*/ 130 w 283"/>
                <a:gd name="T7" fmla="*/ 76 h 260"/>
                <a:gd name="T8" fmla="*/ 89 w 283"/>
                <a:gd name="T9" fmla="*/ 77 h 260"/>
                <a:gd name="T10" fmla="*/ 116 w 283"/>
                <a:gd name="T11" fmla="*/ 95 h 260"/>
                <a:gd name="T12" fmla="*/ 138 w 283"/>
                <a:gd name="T13" fmla="*/ 101 h 260"/>
                <a:gd name="T14" fmla="*/ 171 w 283"/>
                <a:gd name="T15" fmla="*/ 135 h 260"/>
                <a:gd name="T16" fmla="*/ 171 w 283"/>
                <a:gd name="T17" fmla="*/ 68 h 260"/>
                <a:gd name="T18" fmla="*/ 116 w 283"/>
                <a:gd name="T19" fmla="*/ 170 h 260"/>
                <a:gd name="T20" fmla="*/ 116 w 283"/>
                <a:gd name="T21" fmla="*/ 103 h 260"/>
                <a:gd name="T22" fmla="*/ 116 w 283"/>
                <a:gd name="T23" fmla="*/ 170 h 260"/>
                <a:gd name="T24" fmla="*/ 102 w 283"/>
                <a:gd name="T25" fmla="*/ 172 h 260"/>
                <a:gd name="T26" fmla="*/ 59 w 283"/>
                <a:gd name="T27" fmla="*/ 250 h 260"/>
                <a:gd name="T28" fmla="*/ 61 w 283"/>
                <a:gd name="T29" fmla="*/ 251 h 260"/>
                <a:gd name="T30" fmla="*/ 170 w 283"/>
                <a:gd name="T31" fmla="*/ 251 h 260"/>
                <a:gd name="T32" fmla="*/ 173 w 283"/>
                <a:gd name="T33" fmla="*/ 250 h 260"/>
                <a:gd name="T34" fmla="*/ 130 w 283"/>
                <a:gd name="T35" fmla="*/ 172 h 260"/>
                <a:gd name="T36" fmla="*/ 157 w 283"/>
                <a:gd name="T37" fmla="*/ 137 h 260"/>
                <a:gd name="T38" fmla="*/ 181 w 283"/>
                <a:gd name="T39" fmla="*/ 215 h 260"/>
                <a:gd name="T40" fmla="*/ 226 w 283"/>
                <a:gd name="T41" fmla="*/ 216 h 260"/>
                <a:gd name="T42" fmla="*/ 228 w 283"/>
                <a:gd name="T43" fmla="*/ 215 h 260"/>
                <a:gd name="T44" fmla="*/ 185 w 283"/>
                <a:gd name="T45" fmla="*/ 137 h 260"/>
                <a:gd name="T46" fmla="*/ 212 w 283"/>
                <a:gd name="T47" fmla="*/ 98 h 260"/>
                <a:gd name="T48" fmla="*/ 260 w 283"/>
                <a:gd name="T49" fmla="*/ 68 h 260"/>
                <a:gd name="T50" fmla="*/ 193 w 283"/>
                <a:gd name="T51" fmla="*/ 67 h 260"/>
                <a:gd name="T52" fmla="*/ 212 w 283"/>
                <a:gd name="T53" fmla="*/ 104 h 260"/>
                <a:gd name="T54" fmla="*/ 236 w 283"/>
                <a:gd name="T55" fmla="*/ 181 h 260"/>
                <a:gd name="T56" fmla="*/ 281 w 283"/>
                <a:gd name="T57" fmla="*/ 182 h 260"/>
                <a:gd name="T58" fmla="*/ 283 w 283"/>
                <a:gd name="T59" fmla="*/ 181 h 260"/>
                <a:gd name="T60" fmla="*/ 241 w 283"/>
                <a:gd name="T61" fmla="*/ 104 h 260"/>
                <a:gd name="T62" fmla="*/ 75 w 283"/>
                <a:gd name="T63" fmla="*/ 130 h 260"/>
                <a:gd name="T64" fmla="*/ 91 w 283"/>
                <a:gd name="T65" fmla="*/ 102 h 260"/>
                <a:gd name="T66" fmla="*/ 24 w 283"/>
                <a:gd name="T67" fmla="*/ 102 h 260"/>
                <a:gd name="T68" fmla="*/ 87 w 283"/>
                <a:gd name="T69" fmla="*/ 166 h 260"/>
                <a:gd name="T70" fmla="*/ 71 w 283"/>
                <a:gd name="T71" fmla="*/ 137 h 260"/>
                <a:gd name="T72" fmla="*/ 0 w 283"/>
                <a:gd name="T73" fmla="*/ 180 h 260"/>
                <a:gd name="T74" fmla="*/ 0 w 283"/>
                <a:gd name="T75" fmla="*/ 216 h 260"/>
                <a:gd name="T76" fmla="*/ 51 w 283"/>
                <a:gd name="T77" fmla="*/ 225 h 260"/>
                <a:gd name="T78" fmla="*/ 87 w 283"/>
                <a:gd name="T79" fmla="*/ 166 h 260"/>
                <a:gd name="T80" fmla="*/ 87 w 283"/>
                <a:gd name="T81" fmla="*/ 1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3" h="260">
                  <a:moveTo>
                    <a:pt x="78" y="37"/>
                  </a:moveTo>
                  <a:cubicBezTo>
                    <a:pt x="78" y="17"/>
                    <a:pt x="94" y="0"/>
                    <a:pt x="114" y="0"/>
                  </a:cubicBezTo>
                  <a:cubicBezTo>
                    <a:pt x="134" y="0"/>
                    <a:pt x="150" y="17"/>
                    <a:pt x="150" y="37"/>
                  </a:cubicBezTo>
                  <a:cubicBezTo>
                    <a:pt x="150" y="57"/>
                    <a:pt x="134" y="73"/>
                    <a:pt x="114" y="73"/>
                  </a:cubicBezTo>
                  <a:cubicBezTo>
                    <a:pt x="94" y="73"/>
                    <a:pt x="78" y="57"/>
                    <a:pt x="78" y="37"/>
                  </a:cubicBezTo>
                  <a:close/>
                  <a:moveTo>
                    <a:pt x="132" y="98"/>
                  </a:moveTo>
                  <a:cubicBezTo>
                    <a:pt x="132" y="90"/>
                    <a:pt x="135" y="83"/>
                    <a:pt x="139" y="77"/>
                  </a:cubicBezTo>
                  <a:cubicBezTo>
                    <a:pt x="136" y="76"/>
                    <a:pt x="133" y="76"/>
                    <a:pt x="13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5" y="76"/>
                    <a:pt x="92" y="76"/>
                    <a:pt x="89" y="77"/>
                  </a:cubicBezTo>
                  <a:cubicBezTo>
                    <a:pt x="94" y="83"/>
                    <a:pt x="97" y="91"/>
                    <a:pt x="97" y="99"/>
                  </a:cubicBezTo>
                  <a:cubicBezTo>
                    <a:pt x="102" y="96"/>
                    <a:pt x="109" y="95"/>
                    <a:pt x="116" y="95"/>
                  </a:cubicBezTo>
                  <a:cubicBezTo>
                    <a:pt x="121" y="95"/>
                    <a:pt x="127" y="96"/>
                    <a:pt x="132" y="98"/>
                  </a:cubicBezTo>
                  <a:close/>
                  <a:moveTo>
                    <a:pt x="138" y="101"/>
                  </a:moveTo>
                  <a:cubicBezTo>
                    <a:pt x="148" y="108"/>
                    <a:pt x="156" y="119"/>
                    <a:pt x="157" y="132"/>
                  </a:cubicBezTo>
                  <a:cubicBezTo>
                    <a:pt x="161" y="134"/>
                    <a:pt x="166" y="135"/>
                    <a:pt x="171" y="135"/>
                  </a:cubicBezTo>
                  <a:cubicBezTo>
                    <a:pt x="190" y="135"/>
                    <a:pt x="205" y="120"/>
                    <a:pt x="205" y="102"/>
                  </a:cubicBezTo>
                  <a:cubicBezTo>
                    <a:pt x="205" y="83"/>
                    <a:pt x="190" y="68"/>
                    <a:pt x="171" y="68"/>
                  </a:cubicBezTo>
                  <a:cubicBezTo>
                    <a:pt x="153" y="68"/>
                    <a:pt x="138" y="83"/>
                    <a:pt x="138" y="101"/>
                  </a:cubicBezTo>
                  <a:close/>
                  <a:moveTo>
                    <a:pt x="116" y="170"/>
                  </a:moveTo>
                  <a:cubicBezTo>
                    <a:pt x="134" y="170"/>
                    <a:pt x="149" y="155"/>
                    <a:pt x="149" y="136"/>
                  </a:cubicBezTo>
                  <a:cubicBezTo>
                    <a:pt x="149" y="118"/>
                    <a:pt x="134" y="103"/>
                    <a:pt x="116" y="103"/>
                  </a:cubicBezTo>
                  <a:cubicBezTo>
                    <a:pt x="97" y="103"/>
                    <a:pt x="82" y="118"/>
                    <a:pt x="82" y="136"/>
                  </a:cubicBezTo>
                  <a:cubicBezTo>
                    <a:pt x="82" y="155"/>
                    <a:pt x="97" y="170"/>
                    <a:pt x="116" y="170"/>
                  </a:cubicBezTo>
                  <a:close/>
                  <a:moveTo>
                    <a:pt x="130" y="172"/>
                  </a:moveTo>
                  <a:cubicBezTo>
                    <a:pt x="102" y="172"/>
                    <a:pt x="102" y="172"/>
                    <a:pt x="102" y="172"/>
                  </a:cubicBezTo>
                  <a:cubicBezTo>
                    <a:pt x="78" y="172"/>
                    <a:pt x="59" y="191"/>
                    <a:pt x="59" y="215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84" y="258"/>
                    <a:pt x="103" y="260"/>
                    <a:pt x="119" y="260"/>
                  </a:cubicBezTo>
                  <a:cubicBezTo>
                    <a:pt x="151" y="260"/>
                    <a:pt x="169" y="251"/>
                    <a:pt x="170" y="251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15"/>
                    <a:pt x="173" y="215"/>
                    <a:pt x="173" y="215"/>
                  </a:cubicBezTo>
                  <a:cubicBezTo>
                    <a:pt x="173" y="191"/>
                    <a:pt x="154" y="172"/>
                    <a:pt x="130" y="172"/>
                  </a:cubicBezTo>
                  <a:close/>
                  <a:moveTo>
                    <a:pt x="185" y="137"/>
                  </a:moveTo>
                  <a:cubicBezTo>
                    <a:pt x="157" y="137"/>
                    <a:pt x="157" y="137"/>
                    <a:pt x="157" y="137"/>
                  </a:cubicBezTo>
                  <a:cubicBezTo>
                    <a:pt x="157" y="149"/>
                    <a:pt x="152" y="159"/>
                    <a:pt x="144" y="166"/>
                  </a:cubicBezTo>
                  <a:cubicBezTo>
                    <a:pt x="165" y="172"/>
                    <a:pt x="181" y="192"/>
                    <a:pt x="181" y="215"/>
                  </a:cubicBezTo>
                  <a:cubicBezTo>
                    <a:pt x="181" y="226"/>
                    <a:pt x="181" y="226"/>
                    <a:pt x="181" y="226"/>
                  </a:cubicBezTo>
                  <a:cubicBezTo>
                    <a:pt x="209" y="225"/>
                    <a:pt x="225" y="217"/>
                    <a:pt x="226" y="216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180"/>
                    <a:pt x="228" y="180"/>
                    <a:pt x="228" y="180"/>
                  </a:cubicBezTo>
                  <a:cubicBezTo>
                    <a:pt x="228" y="157"/>
                    <a:pt x="209" y="137"/>
                    <a:pt x="185" y="137"/>
                  </a:cubicBezTo>
                  <a:close/>
                  <a:moveTo>
                    <a:pt x="193" y="67"/>
                  </a:moveTo>
                  <a:cubicBezTo>
                    <a:pt x="203" y="74"/>
                    <a:pt x="211" y="85"/>
                    <a:pt x="212" y="98"/>
                  </a:cubicBezTo>
                  <a:cubicBezTo>
                    <a:pt x="217" y="100"/>
                    <a:pt x="221" y="101"/>
                    <a:pt x="226" y="101"/>
                  </a:cubicBezTo>
                  <a:cubicBezTo>
                    <a:pt x="245" y="101"/>
                    <a:pt x="260" y="86"/>
                    <a:pt x="260" y="68"/>
                  </a:cubicBezTo>
                  <a:cubicBezTo>
                    <a:pt x="260" y="49"/>
                    <a:pt x="245" y="34"/>
                    <a:pt x="226" y="34"/>
                  </a:cubicBezTo>
                  <a:cubicBezTo>
                    <a:pt x="208" y="34"/>
                    <a:pt x="193" y="49"/>
                    <a:pt x="193" y="67"/>
                  </a:cubicBezTo>
                  <a:close/>
                  <a:moveTo>
                    <a:pt x="241" y="104"/>
                  </a:moveTo>
                  <a:cubicBezTo>
                    <a:pt x="212" y="104"/>
                    <a:pt x="212" y="104"/>
                    <a:pt x="212" y="104"/>
                  </a:cubicBezTo>
                  <a:cubicBezTo>
                    <a:pt x="212" y="115"/>
                    <a:pt x="207" y="125"/>
                    <a:pt x="200" y="132"/>
                  </a:cubicBezTo>
                  <a:cubicBezTo>
                    <a:pt x="221" y="139"/>
                    <a:pt x="236" y="158"/>
                    <a:pt x="236" y="181"/>
                  </a:cubicBezTo>
                  <a:cubicBezTo>
                    <a:pt x="236" y="192"/>
                    <a:pt x="236" y="192"/>
                    <a:pt x="236" y="192"/>
                  </a:cubicBezTo>
                  <a:cubicBezTo>
                    <a:pt x="264" y="191"/>
                    <a:pt x="280" y="183"/>
                    <a:pt x="281" y="182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47"/>
                    <a:pt x="283" y="147"/>
                    <a:pt x="283" y="147"/>
                  </a:cubicBezTo>
                  <a:cubicBezTo>
                    <a:pt x="283" y="123"/>
                    <a:pt x="264" y="104"/>
                    <a:pt x="241" y="104"/>
                  </a:cubicBezTo>
                  <a:close/>
                  <a:moveTo>
                    <a:pt x="57" y="135"/>
                  </a:moveTo>
                  <a:cubicBezTo>
                    <a:pt x="64" y="135"/>
                    <a:pt x="70" y="133"/>
                    <a:pt x="75" y="130"/>
                  </a:cubicBezTo>
                  <a:cubicBezTo>
                    <a:pt x="77" y="119"/>
                    <a:pt x="82" y="110"/>
                    <a:pt x="90" y="103"/>
                  </a:cubicBezTo>
                  <a:cubicBezTo>
                    <a:pt x="90" y="103"/>
                    <a:pt x="91" y="102"/>
                    <a:pt x="91" y="102"/>
                  </a:cubicBezTo>
                  <a:cubicBezTo>
                    <a:pt x="91" y="83"/>
                    <a:pt x="76" y="68"/>
                    <a:pt x="57" y="68"/>
                  </a:cubicBezTo>
                  <a:cubicBezTo>
                    <a:pt x="39" y="68"/>
                    <a:pt x="24" y="83"/>
                    <a:pt x="24" y="102"/>
                  </a:cubicBezTo>
                  <a:cubicBezTo>
                    <a:pt x="24" y="120"/>
                    <a:pt x="39" y="135"/>
                    <a:pt x="57" y="135"/>
                  </a:cubicBezTo>
                  <a:close/>
                  <a:moveTo>
                    <a:pt x="87" y="166"/>
                  </a:moveTo>
                  <a:cubicBezTo>
                    <a:pt x="80" y="159"/>
                    <a:pt x="75" y="149"/>
                    <a:pt x="74" y="138"/>
                  </a:cubicBezTo>
                  <a:cubicBezTo>
                    <a:pt x="73" y="137"/>
                    <a:pt x="72" y="137"/>
                    <a:pt x="71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19" y="137"/>
                    <a:pt x="0" y="157"/>
                    <a:pt x="0" y="18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21" y="222"/>
                    <a:pt x="37" y="225"/>
                    <a:pt x="51" y="22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192"/>
                    <a:pt x="66" y="172"/>
                    <a:pt x="87" y="166"/>
                  </a:cubicBezTo>
                  <a:close/>
                  <a:moveTo>
                    <a:pt x="87" y="166"/>
                  </a:moveTo>
                  <a:cubicBezTo>
                    <a:pt x="87" y="166"/>
                    <a:pt x="87" y="166"/>
                    <a:pt x="87" y="1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7" name="Freeform 69"/>
            <p:cNvSpPr>
              <a:spLocks noEditPoints="1"/>
            </p:cNvSpPr>
            <p:nvPr/>
          </p:nvSpPr>
          <p:spPr bwMode="auto">
            <a:xfrm>
              <a:off x="14803" y="7265"/>
              <a:ext cx="413" cy="666"/>
            </a:xfrm>
            <a:custGeom>
              <a:avLst/>
              <a:gdLst>
                <a:gd name="T0" fmla="*/ 69 w 74"/>
                <a:gd name="T1" fmla="*/ 36 h 99"/>
                <a:gd name="T2" fmla="*/ 37 w 74"/>
                <a:gd name="T3" fmla="*/ 0 h 99"/>
                <a:gd name="T4" fmla="*/ 5 w 74"/>
                <a:gd name="T5" fmla="*/ 36 h 99"/>
                <a:gd name="T6" fmla="*/ 0 w 74"/>
                <a:gd name="T7" fmla="*/ 44 h 99"/>
                <a:gd name="T8" fmla="*/ 0 w 74"/>
                <a:gd name="T9" fmla="*/ 89 h 99"/>
                <a:gd name="T10" fmla="*/ 10 w 74"/>
                <a:gd name="T11" fmla="*/ 99 h 99"/>
                <a:gd name="T12" fmla="*/ 64 w 74"/>
                <a:gd name="T13" fmla="*/ 99 h 99"/>
                <a:gd name="T14" fmla="*/ 74 w 74"/>
                <a:gd name="T15" fmla="*/ 89 h 99"/>
                <a:gd name="T16" fmla="*/ 74 w 74"/>
                <a:gd name="T17" fmla="*/ 44 h 99"/>
                <a:gd name="T18" fmla="*/ 69 w 74"/>
                <a:gd name="T19" fmla="*/ 36 h 99"/>
                <a:gd name="T20" fmla="*/ 41 w 74"/>
                <a:gd name="T21" fmla="*/ 70 h 99"/>
                <a:gd name="T22" fmla="*/ 41 w 74"/>
                <a:gd name="T23" fmla="*/ 84 h 99"/>
                <a:gd name="T24" fmla="*/ 37 w 74"/>
                <a:gd name="T25" fmla="*/ 88 h 99"/>
                <a:gd name="T26" fmla="*/ 33 w 74"/>
                <a:gd name="T27" fmla="*/ 84 h 99"/>
                <a:gd name="T28" fmla="*/ 33 w 74"/>
                <a:gd name="T29" fmla="*/ 70 h 99"/>
                <a:gd name="T30" fmla="*/ 25 w 74"/>
                <a:gd name="T31" fmla="*/ 59 h 99"/>
                <a:gd name="T32" fmla="*/ 37 w 74"/>
                <a:gd name="T33" fmla="*/ 48 h 99"/>
                <a:gd name="T34" fmla="*/ 48 w 74"/>
                <a:gd name="T35" fmla="*/ 59 h 99"/>
                <a:gd name="T36" fmla="*/ 41 w 74"/>
                <a:gd name="T37" fmla="*/ 70 h 99"/>
                <a:gd name="T38" fmla="*/ 12 w 74"/>
                <a:gd name="T39" fmla="*/ 34 h 99"/>
                <a:gd name="T40" fmla="*/ 37 w 74"/>
                <a:gd name="T41" fmla="*/ 6 h 99"/>
                <a:gd name="T42" fmla="*/ 62 w 74"/>
                <a:gd name="T43" fmla="*/ 34 h 99"/>
                <a:gd name="T44" fmla="*/ 12 w 74"/>
                <a:gd name="T45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99">
                  <a:moveTo>
                    <a:pt x="69" y="36"/>
                  </a:moveTo>
                  <a:cubicBezTo>
                    <a:pt x="68" y="16"/>
                    <a:pt x="54" y="0"/>
                    <a:pt x="37" y="0"/>
                  </a:cubicBezTo>
                  <a:cubicBezTo>
                    <a:pt x="19" y="0"/>
                    <a:pt x="5" y="16"/>
                    <a:pt x="5" y="36"/>
                  </a:cubicBezTo>
                  <a:cubicBezTo>
                    <a:pt x="2" y="37"/>
                    <a:pt x="0" y="41"/>
                    <a:pt x="0" y="4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4" y="99"/>
                    <a:pt x="10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9" y="99"/>
                    <a:pt x="74" y="94"/>
                    <a:pt x="74" y="89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1"/>
                    <a:pt x="72" y="37"/>
                    <a:pt x="69" y="36"/>
                  </a:cubicBezTo>
                  <a:close/>
                  <a:moveTo>
                    <a:pt x="41" y="70"/>
                  </a:moveTo>
                  <a:cubicBezTo>
                    <a:pt x="41" y="84"/>
                    <a:pt x="41" y="84"/>
                    <a:pt x="41" y="84"/>
                  </a:cubicBezTo>
                  <a:cubicBezTo>
                    <a:pt x="41" y="87"/>
                    <a:pt x="39" y="88"/>
                    <a:pt x="37" y="88"/>
                  </a:cubicBezTo>
                  <a:cubicBezTo>
                    <a:pt x="34" y="88"/>
                    <a:pt x="33" y="87"/>
                    <a:pt x="33" y="84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8" y="68"/>
                    <a:pt x="25" y="64"/>
                    <a:pt x="25" y="59"/>
                  </a:cubicBezTo>
                  <a:cubicBezTo>
                    <a:pt x="25" y="53"/>
                    <a:pt x="30" y="48"/>
                    <a:pt x="37" y="48"/>
                  </a:cubicBezTo>
                  <a:cubicBezTo>
                    <a:pt x="43" y="48"/>
                    <a:pt x="48" y="53"/>
                    <a:pt x="48" y="59"/>
                  </a:cubicBezTo>
                  <a:cubicBezTo>
                    <a:pt x="48" y="64"/>
                    <a:pt x="45" y="68"/>
                    <a:pt x="41" y="70"/>
                  </a:cubicBezTo>
                  <a:close/>
                  <a:moveTo>
                    <a:pt x="12" y="34"/>
                  </a:moveTo>
                  <a:cubicBezTo>
                    <a:pt x="13" y="19"/>
                    <a:pt x="24" y="6"/>
                    <a:pt x="37" y="6"/>
                  </a:cubicBezTo>
                  <a:cubicBezTo>
                    <a:pt x="50" y="6"/>
                    <a:pt x="61" y="19"/>
                    <a:pt x="62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8" name="AutoShape 28"/>
            <p:cNvSpPr/>
            <p:nvPr/>
          </p:nvSpPr>
          <p:spPr bwMode="auto">
            <a:xfrm>
              <a:off x="15933" y="8432"/>
              <a:ext cx="551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59" name="组合 658"/>
            <p:cNvGrpSpPr/>
            <p:nvPr/>
          </p:nvGrpSpPr>
          <p:grpSpPr>
            <a:xfrm>
              <a:off x="14821" y="8432"/>
              <a:ext cx="378" cy="661"/>
              <a:chOff x="4657770" y="7205877"/>
              <a:chExt cx="251543" cy="366676"/>
            </a:xfrm>
            <a:grpFill/>
          </p:grpSpPr>
          <p:sp>
            <p:nvSpPr>
              <p:cNvPr id="660" name="AutoShape 97"/>
              <p:cNvSpPr/>
              <p:nvPr/>
            </p:nvSpPr>
            <p:spPr bwMode="auto">
              <a:xfrm>
                <a:off x="4657770" y="72058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1" name="AutoShape 98"/>
              <p:cNvSpPr/>
              <p:nvPr/>
            </p:nvSpPr>
            <p:spPr bwMode="auto">
              <a:xfrm>
                <a:off x="4760387" y="7240293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2" name="AutoShape 99"/>
              <p:cNvSpPr/>
              <p:nvPr/>
            </p:nvSpPr>
            <p:spPr bwMode="auto">
              <a:xfrm>
                <a:off x="4772276" y="7526876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63" name="AutoShape 100"/>
            <p:cNvSpPr/>
            <p:nvPr/>
          </p:nvSpPr>
          <p:spPr bwMode="auto">
            <a:xfrm>
              <a:off x="13572" y="8432"/>
              <a:ext cx="482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64" name="组合 663"/>
            <p:cNvGrpSpPr/>
            <p:nvPr/>
          </p:nvGrpSpPr>
          <p:grpSpPr>
            <a:xfrm>
              <a:off x="12341" y="8474"/>
              <a:ext cx="550" cy="577"/>
              <a:chOff x="3135998" y="7229029"/>
              <a:chExt cx="366050" cy="320373"/>
            </a:xfrm>
            <a:grpFill/>
          </p:grpSpPr>
          <p:sp>
            <p:nvSpPr>
              <p:cNvPr id="665" name="AutoShape 101"/>
              <p:cNvSpPr/>
              <p:nvPr/>
            </p:nvSpPr>
            <p:spPr bwMode="auto">
              <a:xfrm>
                <a:off x="3135998" y="7229029"/>
                <a:ext cx="366050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514"/>
                    </a:moveTo>
                    <a:cubicBezTo>
                      <a:pt x="20249" y="19365"/>
                      <a:pt x="19644" y="20057"/>
                      <a:pt x="18899" y="20057"/>
                    </a:cubicBezTo>
                    <a:lnTo>
                      <a:pt x="2699" y="20057"/>
                    </a:lnTo>
                    <a:cubicBezTo>
                      <a:pt x="1955" y="20057"/>
                      <a:pt x="1349" y="19365"/>
                      <a:pt x="1349" y="18514"/>
                    </a:cubicBezTo>
                    <a:lnTo>
                      <a:pt x="1349" y="13114"/>
                    </a:lnTo>
                    <a:lnTo>
                      <a:pt x="4050" y="1542"/>
                    </a:lnTo>
                    <a:lnTo>
                      <a:pt x="17549" y="1542"/>
                    </a:lnTo>
                    <a:lnTo>
                      <a:pt x="20249" y="13114"/>
                    </a:lnTo>
                    <a:cubicBezTo>
                      <a:pt x="20249" y="13114"/>
                      <a:pt x="20249" y="18514"/>
                      <a:pt x="20249" y="18514"/>
                    </a:cubicBezTo>
                    <a:close/>
                    <a:moveTo>
                      <a:pt x="21548" y="12693"/>
                    </a:moveTo>
                    <a:lnTo>
                      <a:pt x="18847" y="1117"/>
                    </a:lnTo>
                    <a:cubicBezTo>
                      <a:pt x="18683" y="460"/>
                      <a:pt x="18150" y="0"/>
                      <a:pt x="17549" y="0"/>
                    </a:cubicBezTo>
                    <a:lnTo>
                      <a:pt x="10800" y="0"/>
                    </a:lnTo>
                    <a:lnTo>
                      <a:pt x="4049" y="0"/>
                    </a:lnTo>
                    <a:cubicBezTo>
                      <a:pt x="3449" y="0"/>
                      <a:pt x="2916" y="460"/>
                      <a:pt x="2752" y="1117"/>
                    </a:cubicBezTo>
                    <a:lnTo>
                      <a:pt x="51" y="12693"/>
                    </a:lnTo>
                    <a:cubicBezTo>
                      <a:pt x="17" y="12835"/>
                      <a:pt x="0" y="12976"/>
                      <a:pt x="0" y="13114"/>
                    </a:cubicBezTo>
                    <a:lnTo>
                      <a:pt x="0" y="18514"/>
                    </a:lnTo>
                    <a:cubicBezTo>
                      <a:pt x="0" y="20218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20218"/>
                      <a:pt x="21600" y="18514"/>
                    </a:cubicBezTo>
                    <a:lnTo>
                      <a:pt x="21600" y="13114"/>
                    </a:lnTo>
                    <a:cubicBezTo>
                      <a:pt x="21600" y="12976"/>
                      <a:pt x="21582" y="12835"/>
                      <a:pt x="21548" y="126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6" name="AutoShape 102"/>
              <p:cNvSpPr/>
              <p:nvPr/>
            </p:nvSpPr>
            <p:spPr bwMode="auto">
              <a:xfrm>
                <a:off x="3181678" y="7274708"/>
                <a:ext cx="279075" cy="205865"/>
              </a:xfrm>
              <a:custGeom>
                <a:avLst/>
                <a:gdLst>
                  <a:gd name="T0" fmla="+- 0 10799 40"/>
                  <a:gd name="T1" fmla="*/ T0 w 21519"/>
                  <a:gd name="T2" fmla="*/ 10800 h 21600"/>
                  <a:gd name="T3" fmla="+- 0 10799 40"/>
                  <a:gd name="T4" fmla="*/ T3 w 21519"/>
                  <a:gd name="T5" fmla="*/ 10800 h 21600"/>
                  <a:gd name="T6" fmla="+- 0 10799 40"/>
                  <a:gd name="T7" fmla="*/ T6 w 21519"/>
                  <a:gd name="T8" fmla="*/ 10800 h 21600"/>
                  <a:gd name="T9" fmla="+- 0 10799 40"/>
                  <a:gd name="T10" fmla="*/ T9 w 2151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19" h="21600">
                    <a:moveTo>
                      <a:pt x="18070" y="14399"/>
                    </a:moveTo>
                    <a:lnTo>
                      <a:pt x="16603" y="14399"/>
                    </a:lnTo>
                    <a:cubicBezTo>
                      <a:pt x="15931" y="14399"/>
                      <a:pt x="15325" y="14907"/>
                      <a:pt x="15024" y="15725"/>
                    </a:cubicBezTo>
                    <a:lnTo>
                      <a:pt x="13746" y="19199"/>
                    </a:lnTo>
                    <a:lnTo>
                      <a:pt x="7773" y="19199"/>
                    </a:lnTo>
                    <a:lnTo>
                      <a:pt x="6495" y="15725"/>
                    </a:lnTo>
                    <a:cubicBezTo>
                      <a:pt x="6194" y="14907"/>
                      <a:pt x="5588" y="14399"/>
                      <a:pt x="4916" y="14399"/>
                    </a:cubicBezTo>
                    <a:lnTo>
                      <a:pt x="3449" y="14399"/>
                    </a:lnTo>
                    <a:lnTo>
                      <a:pt x="1343" y="14399"/>
                    </a:lnTo>
                    <a:lnTo>
                      <a:pt x="3924" y="1200"/>
                    </a:lnTo>
                    <a:lnTo>
                      <a:pt x="17595" y="1200"/>
                    </a:lnTo>
                    <a:lnTo>
                      <a:pt x="20176" y="14399"/>
                    </a:lnTo>
                    <a:cubicBezTo>
                      <a:pt x="20176" y="14399"/>
                      <a:pt x="18070" y="14399"/>
                      <a:pt x="18070" y="14399"/>
                    </a:cubicBezTo>
                    <a:close/>
                    <a:moveTo>
                      <a:pt x="17595" y="0"/>
                    </a:moveTo>
                    <a:lnTo>
                      <a:pt x="3924" y="0"/>
                    </a:lnTo>
                    <a:cubicBezTo>
                      <a:pt x="3524" y="0"/>
                      <a:pt x="3174" y="366"/>
                      <a:pt x="3071" y="891"/>
                    </a:cubicBezTo>
                    <a:lnTo>
                      <a:pt x="28" y="15291"/>
                    </a:lnTo>
                    <a:cubicBezTo>
                      <a:pt x="-40" y="15651"/>
                      <a:pt x="16" y="16035"/>
                      <a:pt x="183" y="16330"/>
                    </a:cubicBezTo>
                    <a:cubicBezTo>
                      <a:pt x="350" y="16625"/>
                      <a:pt x="609" y="16799"/>
                      <a:pt x="883" y="16799"/>
                    </a:cubicBezTo>
                    <a:lnTo>
                      <a:pt x="3449" y="16799"/>
                    </a:lnTo>
                    <a:lnTo>
                      <a:pt x="4456" y="16799"/>
                    </a:lnTo>
                    <a:lnTo>
                      <a:pt x="4916" y="16799"/>
                    </a:lnTo>
                    <a:lnTo>
                      <a:pt x="6194" y="20274"/>
                    </a:lnTo>
                    <a:cubicBezTo>
                      <a:pt x="6493" y="21086"/>
                      <a:pt x="7104" y="21599"/>
                      <a:pt x="7773" y="21599"/>
                    </a:cubicBezTo>
                    <a:lnTo>
                      <a:pt x="13746" y="21599"/>
                    </a:lnTo>
                    <a:cubicBezTo>
                      <a:pt x="14415" y="21599"/>
                      <a:pt x="15026" y="21086"/>
                      <a:pt x="15325" y="20274"/>
                    </a:cubicBezTo>
                    <a:lnTo>
                      <a:pt x="16603" y="16799"/>
                    </a:lnTo>
                    <a:lnTo>
                      <a:pt x="17063" y="16799"/>
                    </a:lnTo>
                    <a:lnTo>
                      <a:pt x="18070" y="16799"/>
                    </a:lnTo>
                    <a:lnTo>
                      <a:pt x="20636" y="16799"/>
                    </a:lnTo>
                    <a:cubicBezTo>
                      <a:pt x="20910" y="16799"/>
                      <a:pt x="21169" y="16625"/>
                      <a:pt x="21336" y="16330"/>
                    </a:cubicBezTo>
                    <a:cubicBezTo>
                      <a:pt x="21503" y="16035"/>
                      <a:pt x="21560" y="15651"/>
                      <a:pt x="21490" y="15291"/>
                    </a:cubicBezTo>
                    <a:lnTo>
                      <a:pt x="18448" y="891"/>
                    </a:lnTo>
                    <a:cubicBezTo>
                      <a:pt x="18345" y="366"/>
                      <a:pt x="17995" y="0"/>
                      <a:pt x="1759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67" name="组合 666"/>
            <p:cNvGrpSpPr/>
            <p:nvPr/>
          </p:nvGrpSpPr>
          <p:grpSpPr>
            <a:xfrm>
              <a:off x="11126" y="8474"/>
              <a:ext cx="550" cy="577"/>
              <a:chOff x="2403273" y="7229029"/>
              <a:chExt cx="366051" cy="320373"/>
            </a:xfrm>
            <a:grpFill/>
          </p:grpSpPr>
          <p:sp>
            <p:nvSpPr>
              <p:cNvPr id="668" name="AutoShape 103"/>
              <p:cNvSpPr/>
              <p:nvPr/>
            </p:nvSpPr>
            <p:spPr bwMode="auto">
              <a:xfrm>
                <a:off x="2460840" y="7285970"/>
                <a:ext cx="131403" cy="863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9" name="AutoShape 104"/>
              <p:cNvSpPr/>
              <p:nvPr/>
            </p:nvSpPr>
            <p:spPr bwMode="auto">
              <a:xfrm>
                <a:off x="2403273" y="7229029"/>
                <a:ext cx="366051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0" name="组合 669"/>
            <p:cNvGrpSpPr/>
            <p:nvPr/>
          </p:nvGrpSpPr>
          <p:grpSpPr>
            <a:xfrm>
              <a:off x="9908" y="8556"/>
              <a:ext cx="549" cy="413"/>
              <a:chOff x="1671171" y="7274707"/>
              <a:chExt cx="365425" cy="229016"/>
            </a:xfrm>
            <a:grpFill/>
          </p:grpSpPr>
          <p:sp>
            <p:nvSpPr>
              <p:cNvPr id="671" name="AutoShape 105"/>
              <p:cNvSpPr/>
              <p:nvPr/>
            </p:nvSpPr>
            <p:spPr bwMode="auto">
              <a:xfrm>
                <a:off x="1671171" y="7274707"/>
                <a:ext cx="365425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2" name="AutoShape 106"/>
              <p:cNvSpPr/>
              <p:nvPr/>
            </p:nvSpPr>
            <p:spPr bwMode="auto">
              <a:xfrm>
                <a:off x="1808206" y="7343538"/>
                <a:ext cx="51935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2" y="0"/>
                    </a:moveTo>
                    <a:cubicBezTo>
                      <a:pt x="19193" y="0"/>
                      <a:pt x="19183" y="4"/>
                      <a:pt x="19174" y="4"/>
                    </a:cubicBezTo>
                    <a:cubicBezTo>
                      <a:pt x="8585" y="23"/>
                      <a:pt x="0" y="8607"/>
                      <a:pt x="0" y="19198"/>
                    </a:cubicBezTo>
                    <a:cubicBezTo>
                      <a:pt x="0" y="20523"/>
                      <a:pt x="1076" y="21600"/>
                      <a:pt x="2402" y="21600"/>
                    </a:cubicBezTo>
                    <a:cubicBezTo>
                      <a:pt x="3722" y="21600"/>
                      <a:pt x="4799" y="20523"/>
                      <a:pt x="4799" y="19198"/>
                    </a:cubicBezTo>
                    <a:cubicBezTo>
                      <a:pt x="4799" y="11262"/>
                      <a:pt x="11262" y="4803"/>
                      <a:pt x="19202" y="4803"/>
                    </a:cubicBezTo>
                    <a:lnTo>
                      <a:pt x="19202" y="4798"/>
                    </a:lnTo>
                    <a:cubicBezTo>
                      <a:pt x="20523" y="4798"/>
                      <a:pt x="21599" y="3721"/>
                      <a:pt x="21599" y="2401"/>
                    </a:cubicBezTo>
                    <a:cubicBezTo>
                      <a:pt x="21599" y="1076"/>
                      <a:pt x="20523" y="0"/>
                      <a:pt x="1920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3" name="AutoShape 107"/>
              <p:cNvSpPr/>
              <p:nvPr/>
            </p:nvSpPr>
            <p:spPr bwMode="auto">
              <a:xfrm>
                <a:off x="1773789" y="7309122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057"/>
                    </a:moveTo>
                    <a:cubicBezTo>
                      <a:pt x="5694" y="20057"/>
                      <a:pt x="1542" y="15905"/>
                      <a:pt x="1542" y="10800"/>
                    </a:cubicBezTo>
                    <a:cubicBezTo>
                      <a:pt x="1542" y="5694"/>
                      <a:pt x="5694" y="1542"/>
                      <a:pt x="10800" y="1542"/>
                    </a:cubicBezTo>
                    <a:cubicBezTo>
                      <a:pt x="15905" y="1542"/>
                      <a:pt x="20057" y="5694"/>
                      <a:pt x="20057" y="10800"/>
                    </a:cubicBezTo>
                    <a:cubicBezTo>
                      <a:pt x="20057" y="15905"/>
                      <a:pt x="15905" y="20057"/>
                      <a:pt x="10800" y="20057"/>
                    </a:cubicBezTo>
                    <a:moveTo>
                      <a:pt x="10800" y="0"/>
                    </a:moveTo>
                    <a:cubicBezTo>
                      <a:pt x="4834" y="0"/>
                      <a:pt x="0" y="4834"/>
                      <a:pt x="0" y="10800"/>
                    </a:cubicBezTo>
                    <a:cubicBezTo>
                      <a:pt x="0" y="16765"/>
                      <a:pt x="4834" y="21600"/>
                      <a:pt x="10800" y="21600"/>
                    </a:cubicBezTo>
                    <a:cubicBezTo>
                      <a:pt x="16765" y="21600"/>
                      <a:pt x="21599" y="16765"/>
                      <a:pt x="21599" y="10800"/>
                    </a:cubicBezTo>
                    <a:cubicBezTo>
                      <a:pt x="21599" y="4834"/>
                      <a:pt x="1676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4" name="组合 673"/>
            <p:cNvGrpSpPr/>
            <p:nvPr/>
          </p:nvGrpSpPr>
          <p:grpSpPr>
            <a:xfrm>
              <a:off x="8774" y="8432"/>
              <a:ext cx="413" cy="661"/>
              <a:chOff x="984746" y="7205877"/>
              <a:chExt cx="274694" cy="366676"/>
            </a:xfrm>
            <a:grpFill/>
          </p:grpSpPr>
          <p:sp>
            <p:nvSpPr>
              <p:cNvPr id="675" name="AutoShape 108"/>
              <p:cNvSpPr/>
              <p:nvPr/>
            </p:nvSpPr>
            <p:spPr bwMode="auto">
              <a:xfrm>
                <a:off x="1052950" y="7274707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6" name="AutoShape 109"/>
              <p:cNvSpPr/>
              <p:nvPr/>
            </p:nvSpPr>
            <p:spPr bwMode="auto">
              <a:xfrm>
                <a:off x="984746" y="72058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88" name="组合 687"/>
            <p:cNvGrpSpPr/>
            <p:nvPr/>
          </p:nvGrpSpPr>
          <p:grpSpPr>
            <a:xfrm>
              <a:off x="17198" y="8483"/>
              <a:ext cx="507" cy="561"/>
              <a:chOff x="8745538" y="2649538"/>
              <a:chExt cx="309563" cy="285750"/>
            </a:xfrm>
            <a:grpFill/>
          </p:grpSpPr>
          <p:sp>
            <p:nvSpPr>
              <p:cNvPr id="689" name="Freeform 313"/>
              <p:cNvSpPr/>
              <p:nvPr/>
            </p:nvSpPr>
            <p:spPr bwMode="auto">
              <a:xfrm>
                <a:off x="8745538" y="2649538"/>
                <a:ext cx="309563" cy="238125"/>
              </a:xfrm>
              <a:custGeom>
                <a:avLst/>
                <a:gdLst>
                  <a:gd name="T0" fmla="*/ 197 w 198"/>
                  <a:gd name="T1" fmla="*/ 0 h 152"/>
                  <a:gd name="T2" fmla="*/ 195 w 198"/>
                  <a:gd name="T3" fmla="*/ 0 h 152"/>
                  <a:gd name="T4" fmla="*/ 1 w 198"/>
                  <a:gd name="T5" fmla="*/ 99 h 152"/>
                  <a:gd name="T6" fmla="*/ 0 w 198"/>
                  <a:gd name="T7" fmla="*/ 101 h 152"/>
                  <a:gd name="T8" fmla="*/ 2 w 198"/>
                  <a:gd name="T9" fmla="*/ 103 h 152"/>
                  <a:gd name="T10" fmla="*/ 67 w 198"/>
                  <a:gd name="T11" fmla="*/ 124 h 152"/>
                  <a:gd name="T12" fmla="*/ 68 w 198"/>
                  <a:gd name="T13" fmla="*/ 123 h 152"/>
                  <a:gd name="T14" fmla="*/ 158 w 198"/>
                  <a:gd name="T15" fmla="*/ 42 h 152"/>
                  <a:gd name="T16" fmla="*/ 87 w 198"/>
                  <a:gd name="T17" fmla="*/ 127 h 152"/>
                  <a:gd name="T18" fmla="*/ 86 w 198"/>
                  <a:gd name="T19" fmla="*/ 129 h 152"/>
                  <a:gd name="T20" fmla="*/ 88 w 198"/>
                  <a:gd name="T21" fmla="*/ 130 h 152"/>
                  <a:gd name="T22" fmla="*/ 160 w 198"/>
                  <a:gd name="T23" fmla="*/ 152 h 152"/>
                  <a:gd name="T24" fmla="*/ 160 w 198"/>
                  <a:gd name="T25" fmla="*/ 152 h 152"/>
                  <a:gd name="T26" fmla="*/ 161 w 198"/>
                  <a:gd name="T27" fmla="*/ 152 h 152"/>
                  <a:gd name="T28" fmla="*/ 162 w 198"/>
                  <a:gd name="T29" fmla="*/ 151 h 152"/>
                  <a:gd name="T30" fmla="*/ 198 w 198"/>
                  <a:gd name="T31" fmla="*/ 2 h 152"/>
                  <a:gd name="T32" fmla="*/ 197 w 198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8" h="152">
                    <a:moveTo>
                      <a:pt x="197" y="0"/>
                    </a:moveTo>
                    <a:cubicBezTo>
                      <a:pt x="197" y="0"/>
                      <a:pt x="196" y="0"/>
                      <a:pt x="195" y="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100"/>
                      <a:pt x="0" y="100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4"/>
                      <a:pt x="68" y="124"/>
                      <a:pt x="68" y="123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6" y="128"/>
                      <a:pt x="86" y="128"/>
                      <a:pt x="86" y="129"/>
                    </a:cubicBezTo>
                    <a:cubicBezTo>
                      <a:pt x="86" y="130"/>
                      <a:pt x="87" y="130"/>
                      <a:pt x="88" y="130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1" y="152"/>
                      <a:pt x="161" y="152"/>
                      <a:pt x="161" y="152"/>
                    </a:cubicBezTo>
                    <a:cubicBezTo>
                      <a:pt x="162" y="152"/>
                      <a:pt x="162" y="151"/>
                      <a:pt x="162" y="151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2"/>
                      <a:pt x="198" y="1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0" name="Freeform 314"/>
              <p:cNvSpPr/>
              <p:nvPr/>
            </p:nvSpPr>
            <p:spPr bwMode="auto">
              <a:xfrm>
                <a:off x="8880476" y="2868613"/>
                <a:ext cx="36513" cy="66675"/>
              </a:xfrm>
              <a:custGeom>
                <a:avLst/>
                <a:gdLst>
                  <a:gd name="T0" fmla="*/ 23 w 24"/>
                  <a:gd name="T1" fmla="*/ 6 h 42"/>
                  <a:gd name="T2" fmla="*/ 3 w 24"/>
                  <a:gd name="T3" fmla="*/ 0 h 42"/>
                  <a:gd name="T4" fmla="*/ 1 w 24"/>
                  <a:gd name="T5" fmla="*/ 0 h 42"/>
                  <a:gd name="T6" fmla="*/ 0 w 24"/>
                  <a:gd name="T7" fmla="*/ 2 h 42"/>
                  <a:gd name="T8" fmla="*/ 0 w 24"/>
                  <a:gd name="T9" fmla="*/ 40 h 42"/>
                  <a:gd name="T10" fmla="*/ 2 w 24"/>
                  <a:gd name="T11" fmla="*/ 41 h 42"/>
                  <a:gd name="T12" fmla="*/ 2 w 24"/>
                  <a:gd name="T13" fmla="*/ 42 h 42"/>
                  <a:gd name="T14" fmla="*/ 4 w 24"/>
                  <a:gd name="T15" fmla="*/ 41 h 42"/>
                  <a:gd name="T16" fmla="*/ 24 w 24"/>
                  <a:gd name="T17" fmla="*/ 9 h 42"/>
                  <a:gd name="T18" fmla="*/ 24 w 24"/>
                  <a:gd name="T19" fmla="*/ 7 h 42"/>
                  <a:gd name="T20" fmla="*/ 23 w 24"/>
                  <a:gd name="T21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2">
                    <a:moveTo>
                      <a:pt x="23" y="6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1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1"/>
                      <a:pt x="4" y="4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8"/>
                      <a:pt x="24" y="7"/>
                    </a:cubicBezTo>
                    <a:cubicBezTo>
                      <a:pt x="24" y="7"/>
                      <a:pt x="23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91" name="AutoShape 29"/>
            <p:cNvSpPr/>
            <p:nvPr/>
          </p:nvSpPr>
          <p:spPr bwMode="auto">
            <a:xfrm>
              <a:off x="1473" y="8464"/>
              <a:ext cx="550" cy="598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92" name="AutoShape 46"/>
            <p:cNvSpPr/>
            <p:nvPr/>
          </p:nvSpPr>
          <p:spPr bwMode="auto">
            <a:xfrm>
              <a:off x="2666" y="8434"/>
              <a:ext cx="550" cy="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93" name="Group 81"/>
            <p:cNvGrpSpPr/>
            <p:nvPr/>
          </p:nvGrpSpPr>
          <p:grpSpPr>
            <a:xfrm>
              <a:off x="3878" y="8476"/>
              <a:ext cx="525" cy="572"/>
              <a:chOff x="4821392" y="2301522"/>
              <a:chExt cx="321831" cy="292764"/>
            </a:xfrm>
            <a:grpFill/>
          </p:grpSpPr>
          <p:sp>
            <p:nvSpPr>
              <p:cNvPr id="694" name="Freeform 91"/>
              <p:cNvSpPr/>
              <p:nvPr/>
            </p:nvSpPr>
            <p:spPr bwMode="auto">
              <a:xfrm>
                <a:off x="4856689" y="2301522"/>
                <a:ext cx="147420" cy="126657"/>
              </a:xfrm>
              <a:custGeom>
                <a:avLst/>
                <a:gdLst/>
                <a:ahLst/>
                <a:cxnLst>
                  <a:cxn ang="0">
                    <a:pos x="141" y="14"/>
                  </a:cxn>
                  <a:cxn ang="0">
                    <a:pos x="141" y="14"/>
                  </a:cxn>
                  <a:cxn ang="0">
                    <a:pos x="137" y="43"/>
                  </a:cxn>
                  <a:cxn ang="0">
                    <a:pos x="130" y="70"/>
                  </a:cxn>
                  <a:cxn ang="0">
                    <a:pos x="123" y="96"/>
                  </a:cxn>
                  <a:cxn ang="0">
                    <a:pos x="116" y="121"/>
                  </a:cxn>
                  <a:cxn ang="0">
                    <a:pos x="116" y="121"/>
                  </a:cxn>
                  <a:cxn ang="0">
                    <a:pos x="88" y="112"/>
                  </a:cxn>
                  <a:cxn ang="0">
                    <a:pos x="74" y="110"/>
                  </a:cxn>
                  <a:cxn ang="0">
                    <a:pos x="59" y="108"/>
                  </a:cxn>
                  <a:cxn ang="0">
                    <a:pos x="45" y="107"/>
                  </a:cxn>
                  <a:cxn ang="0">
                    <a:pos x="30" y="108"/>
                  </a:cxn>
                  <a:cxn ang="0">
                    <a:pos x="14" y="110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4" y="65"/>
                  </a:cxn>
                  <a:cxn ang="0">
                    <a:pos x="27" y="14"/>
                  </a:cxn>
                  <a:cxn ang="0">
                    <a:pos x="27" y="14"/>
                  </a:cxn>
                  <a:cxn ang="0">
                    <a:pos x="39" y="7"/>
                  </a:cxn>
                  <a:cxn ang="0">
                    <a:pos x="52" y="3"/>
                  </a:cxn>
                  <a:cxn ang="0">
                    <a:pos x="67" y="0"/>
                  </a:cxn>
                  <a:cxn ang="0">
                    <a:pos x="83" y="0"/>
                  </a:cxn>
                  <a:cxn ang="0">
                    <a:pos x="99" y="1"/>
                  </a:cxn>
                  <a:cxn ang="0">
                    <a:pos x="114" y="5"/>
                  </a:cxn>
                  <a:cxn ang="0">
                    <a:pos x="128" y="9"/>
                  </a:cxn>
                  <a:cxn ang="0">
                    <a:pos x="141" y="14"/>
                  </a:cxn>
                  <a:cxn ang="0">
                    <a:pos x="141" y="14"/>
                  </a:cxn>
                </a:cxnLst>
                <a:rect l="0" t="0" r="r" b="b"/>
                <a:pathLst>
                  <a:path w="141" h="121">
                    <a:moveTo>
                      <a:pt x="141" y="14"/>
                    </a:moveTo>
                    <a:lnTo>
                      <a:pt x="141" y="14"/>
                    </a:lnTo>
                    <a:lnTo>
                      <a:pt x="137" y="43"/>
                    </a:lnTo>
                    <a:lnTo>
                      <a:pt x="130" y="70"/>
                    </a:lnTo>
                    <a:lnTo>
                      <a:pt x="123" y="96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88" y="112"/>
                    </a:lnTo>
                    <a:lnTo>
                      <a:pt x="74" y="110"/>
                    </a:lnTo>
                    <a:lnTo>
                      <a:pt x="59" y="108"/>
                    </a:lnTo>
                    <a:lnTo>
                      <a:pt x="45" y="107"/>
                    </a:lnTo>
                    <a:lnTo>
                      <a:pt x="30" y="108"/>
                    </a:lnTo>
                    <a:lnTo>
                      <a:pt x="14" y="110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4" y="65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9" y="7"/>
                    </a:lnTo>
                    <a:lnTo>
                      <a:pt x="52" y="3"/>
                    </a:lnTo>
                    <a:lnTo>
                      <a:pt x="67" y="0"/>
                    </a:lnTo>
                    <a:lnTo>
                      <a:pt x="83" y="0"/>
                    </a:lnTo>
                    <a:lnTo>
                      <a:pt x="99" y="1"/>
                    </a:lnTo>
                    <a:lnTo>
                      <a:pt x="114" y="5"/>
                    </a:lnTo>
                    <a:lnTo>
                      <a:pt x="128" y="9"/>
                    </a:lnTo>
                    <a:lnTo>
                      <a:pt x="141" y="14"/>
                    </a:lnTo>
                    <a:lnTo>
                      <a:pt x="141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5" name="Freeform 92"/>
              <p:cNvSpPr/>
              <p:nvPr/>
            </p:nvSpPr>
            <p:spPr bwMode="auto">
              <a:xfrm>
                <a:off x="4993727" y="2338896"/>
                <a:ext cx="149496" cy="12458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42" y="6"/>
                  </a:cxn>
                  <a:cxn ang="0">
                    <a:pos x="56" y="9"/>
                  </a:cxn>
                  <a:cxn ang="0">
                    <a:pos x="69" y="13"/>
                  </a:cxn>
                  <a:cxn ang="0">
                    <a:pos x="85" y="15"/>
                  </a:cxn>
                  <a:cxn ang="0">
                    <a:pos x="100" y="15"/>
                  </a:cxn>
                  <a:cxn ang="0">
                    <a:pos x="116" y="13"/>
                  </a:cxn>
                  <a:cxn ang="0">
                    <a:pos x="131" y="11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8" y="33"/>
                  </a:cxn>
                  <a:cxn ang="0">
                    <a:pos x="131" y="60"/>
                  </a:cxn>
                  <a:cxn ang="0">
                    <a:pos x="123" y="85"/>
                  </a:cxn>
                  <a:cxn ang="0">
                    <a:pos x="114" y="111"/>
                  </a:cxn>
                  <a:cxn ang="0">
                    <a:pos x="114" y="111"/>
                  </a:cxn>
                  <a:cxn ang="0">
                    <a:pos x="102" y="116"/>
                  </a:cxn>
                  <a:cxn ang="0">
                    <a:pos x="87" y="120"/>
                  </a:cxn>
                  <a:cxn ang="0">
                    <a:pos x="71" y="122"/>
                  </a:cxn>
                  <a:cxn ang="0">
                    <a:pos x="54" y="122"/>
                  </a:cxn>
                  <a:cxn ang="0">
                    <a:pos x="38" y="120"/>
                  </a:cxn>
                  <a:cxn ang="0">
                    <a:pos x="24" y="116"/>
                  </a:cxn>
                  <a:cxn ang="0">
                    <a:pos x="11" y="111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15" y="51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145" h="122">
                    <a:moveTo>
                      <a:pt x="31" y="0"/>
                    </a:moveTo>
                    <a:lnTo>
                      <a:pt x="31" y="0"/>
                    </a:lnTo>
                    <a:lnTo>
                      <a:pt x="42" y="6"/>
                    </a:lnTo>
                    <a:lnTo>
                      <a:pt x="56" y="9"/>
                    </a:lnTo>
                    <a:lnTo>
                      <a:pt x="69" y="13"/>
                    </a:lnTo>
                    <a:lnTo>
                      <a:pt x="85" y="15"/>
                    </a:lnTo>
                    <a:lnTo>
                      <a:pt x="100" y="15"/>
                    </a:lnTo>
                    <a:lnTo>
                      <a:pt x="116" y="13"/>
                    </a:lnTo>
                    <a:lnTo>
                      <a:pt x="131" y="11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8" y="33"/>
                    </a:lnTo>
                    <a:lnTo>
                      <a:pt x="131" y="60"/>
                    </a:lnTo>
                    <a:lnTo>
                      <a:pt x="123" y="85"/>
                    </a:lnTo>
                    <a:lnTo>
                      <a:pt x="114" y="111"/>
                    </a:lnTo>
                    <a:lnTo>
                      <a:pt x="114" y="111"/>
                    </a:lnTo>
                    <a:lnTo>
                      <a:pt x="102" y="116"/>
                    </a:lnTo>
                    <a:lnTo>
                      <a:pt x="87" y="120"/>
                    </a:lnTo>
                    <a:lnTo>
                      <a:pt x="71" y="122"/>
                    </a:lnTo>
                    <a:lnTo>
                      <a:pt x="54" y="122"/>
                    </a:lnTo>
                    <a:lnTo>
                      <a:pt x="38" y="120"/>
                    </a:lnTo>
                    <a:lnTo>
                      <a:pt x="24" y="116"/>
                    </a:lnTo>
                    <a:lnTo>
                      <a:pt x="11" y="111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5" y="5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6" name="Freeform 93"/>
              <p:cNvSpPr/>
              <p:nvPr/>
            </p:nvSpPr>
            <p:spPr bwMode="auto">
              <a:xfrm>
                <a:off x="4821392" y="2432330"/>
                <a:ext cx="147420" cy="128733"/>
              </a:xfrm>
              <a:custGeom>
                <a:avLst/>
                <a:gdLst/>
                <a:ahLst/>
                <a:cxnLst>
                  <a:cxn ang="0">
                    <a:pos x="141" y="16"/>
                  </a:cxn>
                  <a:cxn ang="0">
                    <a:pos x="141" y="16"/>
                  </a:cxn>
                  <a:cxn ang="0">
                    <a:pos x="136" y="43"/>
                  </a:cxn>
                  <a:cxn ang="0">
                    <a:pos x="129" y="69"/>
                  </a:cxn>
                  <a:cxn ang="0">
                    <a:pos x="122" y="94"/>
                  </a:cxn>
                  <a:cxn ang="0">
                    <a:pos x="116" y="123"/>
                  </a:cxn>
                  <a:cxn ang="0">
                    <a:pos x="116" y="123"/>
                  </a:cxn>
                  <a:cxn ang="0">
                    <a:pos x="89" y="112"/>
                  </a:cxn>
                  <a:cxn ang="0">
                    <a:pos x="74" y="109"/>
                  </a:cxn>
                  <a:cxn ang="0">
                    <a:pos x="60" y="107"/>
                  </a:cxn>
                  <a:cxn ang="0">
                    <a:pos x="45" y="105"/>
                  </a:cxn>
                  <a:cxn ang="0">
                    <a:pos x="29" y="107"/>
                  </a:cxn>
                  <a:cxn ang="0">
                    <a:pos x="15" y="109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6" y="87"/>
                  </a:cxn>
                  <a:cxn ang="0">
                    <a:pos x="13" y="61"/>
                  </a:cxn>
                  <a:cxn ang="0">
                    <a:pos x="27" y="12"/>
                  </a:cxn>
                  <a:cxn ang="0">
                    <a:pos x="27" y="12"/>
                  </a:cxn>
                  <a:cxn ang="0">
                    <a:pos x="40" y="5"/>
                  </a:cxn>
                  <a:cxn ang="0">
                    <a:pos x="54" y="2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2" y="2"/>
                  </a:cxn>
                  <a:cxn ang="0">
                    <a:pos x="118" y="5"/>
                  </a:cxn>
                  <a:cxn ang="0">
                    <a:pos x="131" y="11"/>
                  </a:cxn>
                  <a:cxn ang="0">
                    <a:pos x="141" y="16"/>
                  </a:cxn>
                  <a:cxn ang="0">
                    <a:pos x="141" y="16"/>
                  </a:cxn>
                </a:cxnLst>
                <a:rect l="0" t="0" r="r" b="b"/>
                <a:pathLst>
                  <a:path w="141" h="123">
                    <a:moveTo>
                      <a:pt x="141" y="16"/>
                    </a:moveTo>
                    <a:lnTo>
                      <a:pt x="141" y="16"/>
                    </a:lnTo>
                    <a:lnTo>
                      <a:pt x="136" y="43"/>
                    </a:lnTo>
                    <a:lnTo>
                      <a:pt x="129" y="69"/>
                    </a:lnTo>
                    <a:lnTo>
                      <a:pt x="122" y="94"/>
                    </a:lnTo>
                    <a:lnTo>
                      <a:pt x="116" y="123"/>
                    </a:lnTo>
                    <a:lnTo>
                      <a:pt x="116" y="123"/>
                    </a:lnTo>
                    <a:lnTo>
                      <a:pt x="89" y="112"/>
                    </a:lnTo>
                    <a:lnTo>
                      <a:pt x="74" y="109"/>
                    </a:lnTo>
                    <a:lnTo>
                      <a:pt x="60" y="107"/>
                    </a:lnTo>
                    <a:lnTo>
                      <a:pt x="45" y="105"/>
                    </a:lnTo>
                    <a:lnTo>
                      <a:pt x="29" y="107"/>
                    </a:lnTo>
                    <a:lnTo>
                      <a:pt x="15" y="109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6" y="87"/>
                    </a:lnTo>
                    <a:lnTo>
                      <a:pt x="13" y="61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40" y="5"/>
                    </a:lnTo>
                    <a:lnTo>
                      <a:pt x="54" y="2"/>
                    </a:lnTo>
                    <a:lnTo>
                      <a:pt x="69" y="0"/>
                    </a:lnTo>
                    <a:lnTo>
                      <a:pt x="85" y="0"/>
                    </a:lnTo>
                    <a:lnTo>
                      <a:pt x="102" y="2"/>
                    </a:lnTo>
                    <a:lnTo>
                      <a:pt x="118" y="5"/>
                    </a:lnTo>
                    <a:lnTo>
                      <a:pt x="131" y="11"/>
                    </a:lnTo>
                    <a:lnTo>
                      <a:pt x="141" y="16"/>
                    </a:lnTo>
                    <a:lnTo>
                      <a:pt x="141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7" name="Freeform 94"/>
              <p:cNvSpPr/>
              <p:nvPr/>
            </p:nvSpPr>
            <p:spPr bwMode="auto">
              <a:xfrm>
                <a:off x="4956353" y="2463476"/>
                <a:ext cx="151573" cy="13081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41" y="7"/>
                  </a:cxn>
                  <a:cxn ang="0">
                    <a:pos x="56" y="12"/>
                  </a:cxn>
                  <a:cxn ang="0">
                    <a:pos x="70" y="16"/>
                  </a:cxn>
                  <a:cxn ang="0">
                    <a:pos x="85" y="16"/>
                  </a:cxn>
                  <a:cxn ang="0">
                    <a:pos x="99" y="16"/>
                  </a:cxn>
                  <a:cxn ang="0">
                    <a:pos x="116" y="16"/>
                  </a:cxn>
                  <a:cxn ang="0">
                    <a:pos x="130" y="12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0" y="59"/>
                  </a:cxn>
                  <a:cxn ang="0">
                    <a:pos x="114" y="110"/>
                  </a:cxn>
                  <a:cxn ang="0">
                    <a:pos x="114" y="110"/>
                  </a:cxn>
                  <a:cxn ang="0">
                    <a:pos x="101" y="117"/>
                  </a:cxn>
                  <a:cxn ang="0">
                    <a:pos x="88" y="121"/>
                  </a:cxn>
                  <a:cxn ang="0">
                    <a:pos x="72" y="125"/>
                  </a:cxn>
                  <a:cxn ang="0">
                    <a:pos x="56" y="125"/>
                  </a:cxn>
                  <a:cxn ang="0">
                    <a:pos x="39" y="123"/>
                  </a:cxn>
                  <a:cxn ang="0">
                    <a:pos x="25" y="119"/>
                  </a:cxn>
                  <a:cxn ang="0">
                    <a:pos x="10" y="114"/>
                  </a:cxn>
                  <a:cxn ang="0">
                    <a:pos x="0" y="107"/>
                  </a:cxn>
                  <a:cxn ang="0">
                    <a:pos x="0" y="107"/>
                  </a:cxn>
                  <a:cxn ang="0">
                    <a:pos x="5" y="79"/>
                  </a:cxn>
                  <a:cxn ang="0">
                    <a:pos x="12" y="52"/>
                  </a:cxn>
                  <a:cxn ang="0">
                    <a:pos x="21" y="25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145" h="125">
                    <a:moveTo>
                      <a:pt x="30" y="0"/>
                    </a:moveTo>
                    <a:lnTo>
                      <a:pt x="30" y="0"/>
                    </a:lnTo>
                    <a:lnTo>
                      <a:pt x="41" y="7"/>
                    </a:lnTo>
                    <a:lnTo>
                      <a:pt x="56" y="12"/>
                    </a:lnTo>
                    <a:lnTo>
                      <a:pt x="70" y="16"/>
                    </a:lnTo>
                    <a:lnTo>
                      <a:pt x="85" y="16"/>
                    </a:lnTo>
                    <a:lnTo>
                      <a:pt x="99" y="16"/>
                    </a:lnTo>
                    <a:lnTo>
                      <a:pt x="116" y="16"/>
                    </a:lnTo>
                    <a:lnTo>
                      <a:pt x="130" y="12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0" y="59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01" y="117"/>
                    </a:lnTo>
                    <a:lnTo>
                      <a:pt x="88" y="121"/>
                    </a:lnTo>
                    <a:lnTo>
                      <a:pt x="72" y="125"/>
                    </a:lnTo>
                    <a:lnTo>
                      <a:pt x="56" y="125"/>
                    </a:lnTo>
                    <a:lnTo>
                      <a:pt x="39" y="123"/>
                    </a:lnTo>
                    <a:lnTo>
                      <a:pt x="25" y="119"/>
                    </a:lnTo>
                    <a:lnTo>
                      <a:pt x="10" y="114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79"/>
                    </a:lnTo>
                    <a:lnTo>
                      <a:pt x="12" y="52"/>
                    </a:lnTo>
                    <a:lnTo>
                      <a:pt x="21" y="25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98" name="Group 76"/>
            <p:cNvGrpSpPr/>
            <p:nvPr/>
          </p:nvGrpSpPr>
          <p:grpSpPr>
            <a:xfrm>
              <a:off x="5022" y="8490"/>
              <a:ext cx="654" cy="545"/>
              <a:chOff x="5533573" y="812792"/>
              <a:chExt cx="400733" cy="278229"/>
            </a:xfrm>
            <a:grpFill/>
          </p:grpSpPr>
          <p:sp>
            <p:nvSpPr>
              <p:cNvPr id="699" name="Freeform 101"/>
              <p:cNvSpPr/>
              <p:nvPr/>
            </p:nvSpPr>
            <p:spPr bwMode="auto">
              <a:xfrm>
                <a:off x="5730826" y="962288"/>
                <a:ext cx="93436" cy="12873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0" name="Freeform 102"/>
              <p:cNvSpPr/>
              <p:nvPr/>
            </p:nvSpPr>
            <p:spPr bwMode="auto">
              <a:xfrm>
                <a:off x="5533573" y="814869"/>
                <a:ext cx="182717" cy="151573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1" name="Freeform 103"/>
              <p:cNvSpPr/>
              <p:nvPr/>
            </p:nvSpPr>
            <p:spPr bwMode="auto">
              <a:xfrm>
                <a:off x="5620779" y="812792"/>
                <a:ext cx="313527" cy="278228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2" name="Group 80"/>
            <p:cNvGrpSpPr/>
            <p:nvPr/>
          </p:nvGrpSpPr>
          <p:grpSpPr>
            <a:xfrm>
              <a:off x="6278" y="8537"/>
              <a:ext cx="525" cy="451"/>
              <a:chOff x="2566497" y="2332666"/>
              <a:chExt cx="321832" cy="230473"/>
            </a:xfrm>
            <a:grpFill/>
          </p:grpSpPr>
          <p:sp>
            <p:nvSpPr>
              <p:cNvPr id="703" name="Freeform 49"/>
              <p:cNvSpPr/>
              <p:nvPr/>
            </p:nvSpPr>
            <p:spPr bwMode="auto">
              <a:xfrm>
                <a:off x="2566497" y="2332666"/>
                <a:ext cx="180641" cy="230473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60" y="0"/>
                  </a:cxn>
                  <a:cxn ang="0">
                    <a:pos x="155" y="1"/>
                  </a:cxn>
                  <a:cxn ang="0">
                    <a:pos x="151" y="5"/>
                  </a:cxn>
                  <a:cxn ang="0">
                    <a:pos x="7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0" y="54"/>
                  </a:cxn>
                  <a:cxn ang="0">
                    <a:pos x="4" y="58"/>
                  </a:cxn>
                  <a:cxn ang="0">
                    <a:pos x="4" y="58"/>
                  </a:cxn>
                  <a:cxn ang="0">
                    <a:pos x="2" y="61"/>
                  </a:cxn>
                  <a:cxn ang="0">
                    <a:pos x="0" y="67"/>
                  </a:cxn>
                  <a:cxn ang="0">
                    <a:pos x="0" y="156"/>
                  </a:cxn>
                  <a:cxn ang="0">
                    <a:pos x="0" y="156"/>
                  </a:cxn>
                  <a:cxn ang="0">
                    <a:pos x="2" y="161"/>
                  </a:cxn>
                  <a:cxn ang="0">
                    <a:pos x="4" y="165"/>
                  </a:cxn>
                  <a:cxn ang="0">
                    <a:pos x="4" y="165"/>
                  </a:cxn>
                  <a:cxn ang="0">
                    <a:pos x="10" y="168"/>
                  </a:cxn>
                  <a:cxn ang="0">
                    <a:pos x="15" y="170"/>
                  </a:cxn>
                  <a:cxn ang="0">
                    <a:pos x="75" y="170"/>
                  </a:cxn>
                  <a:cxn ang="0">
                    <a:pos x="151" y="217"/>
                  </a:cxn>
                  <a:cxn ang="0">
                    <a:pos x="151" y="217"/>
                  </a:cxn>
                  <a:cxn ang="0">
                    <a:pos x="155" y="221"/>
                  </a:cxn>
                  <a:cxn ang="0">
                    <a:pos x="160" y="223"/>
                  </a:cxn>
                  <a:cxn ang="0">
                    <a:pos x="160" y="223"/>
                  </a:cxn>
                  <a:cxn ang="0">
                    <a:pos x="165" y="221"/>
                  </a:cxn>
                  <a:cxn ang="0">
                    <a:pos x="171" y="217"/>
                  </a:cxn>
                  <a:cxn ang="0">
                    <a:pos x="171" y="217"/>
                  </a:cxn>
                  <a:cxn ang="0">
                    <a:pos x="174" y="214"/>
                  </a:cxn>
                  <a:cxn ang="0">
                    <a:pos x="174" y="208"/>
                  </a:cxn>
                  <a:cxn ang="0">
                    <a:pos x="174" y="14"/>
                  </a:cxn>
                  <a:cxn ang="0">
                    <a:pos x="174" y="14"/>
                  </a:cxn>
                  <a:cxn ang="0">
                    <a:pos x="174" y="9"/>
                  </a:cxn>
                  <a:cxn ang="0">
                    <a:pos x="171" y="5"/>
                  </a:cxn>
                  <a:cxn ang="0">
                    <a:pos x="171" y="5"/>
                  </a:cxn>
                  <a:cxn ang="0">
                    <a:pos x="165" y="1"/>
                  </a:cxn>
                  <a:cxn ang="0">
                    <a:pos x="160" y="0"/>
                  </a:cxn>
                  <a:cxn ang="0">
                    <a:pos x="160" y="0"/>
                  </a:cxn>
                </a:cxnLst>
                <a:rect l="0" t="0" r="r" b="b"/>
                <a:pathLst>
                  <a:path w="174" h="223">
                    <a:moveTo>
                      <a:pt x="160" y="0"/>
                    </a:moveTo>
                    <a:lnTo>
                      <a:pt x="160" y="0"/>
                    </a:lnTo>
                    <a:lnTo>
                      <a:pt x="155" y="1"/>
                    </a:lnTo>
                    <a:lnTo>
                      <a:pt x="151" y="5"/>
                    </a:lnTo>
                    <a:lnTo>
                      <a:pt x="75" y="52"/>
                    </a:lnTo>
                    <a:lnTo>
                      <a:pt x="15" y="52"/>
                    </a:lnTo>
                    <a:lnTo>
                      <a:pt x="15" y="52"/>
                    </a:lnTo>
                    <a:lnTo>
                      <a:pt x="10" y="54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61"/>
                    </a:lnTo>
                    <a:lnTo>
                      <a:pt x="4" y="165"/>
                    </a:lnTo>
                    <a:lnTo>
                      <a:pt x="4" y="165"/>
                    </a:lnTo>
                    <a:lnTo>
                      <a:pt x="10" y="168"/>
                    </a:lnTo>
                    <a:lnTo>
                      <a:pt x="15" y="170"/>
                    </a:lnTo>
                    <a:lnTo>
                      <a:pt x="75" y="170"/>
                    </a:lnTo>
                    <a:lnTo>
                      <a:pt x="151" y="217"/>
                    </a:lnTo>
                    <a:lnTo>
                      <a:pt x="151" y="217"/>
                    </a:lnTo>
                    <a:lnTo>
                      <a:pt x="155" y="221"/>
                    </a:lnTo>
                    <a:lnTo>
                      <a:pt x="160" y="223"/>
                    </a:lnTo>
                    <a:lnTo>
                      <a:pt x="160" y="223"/>
                    </a:lnTo>
                    <a:lnTo>
                      <a:pt x="165" y="221"/>
                    </a:lnTo>
                    <a:lnTo>
                      <a:pt x="171" y="217"/>
                    </a:lnTo>
                    <a:lnTo>
                      <a:pt x="171" y="217"/>
                    </a:lnTo>
                    <a:lnTo>
                      <a:pt x="174" y="214"/>
                    </a:lnTo>
                    <a:lnTo>
                      <a:pt x="174" y="208"/>
                    </a:lnTo>
                    <a:lnTo>
                      <a:pt x="174" y="14"/>
                    </a:lnTo>
                    <a:lnTo>
                      <a:pt x="174" y="14"/>
                    </a:lnTo>
                    <a:lnTo>
                      <a:pt x="174" y="9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65" y="1"/>
                    </a:lnTo>
                    <a:lnTo>
                      <a:pt x="160" y="0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4" name="Freeform 50"/>
              <p:cNvSpPr/>
              <p:nvPr/>
            </p:nvSpPr>
            <p:spPr bwMode="auto">
              <a:xfrm>
                <a:off x="2769977" y="2390804"/>
                <a:ext cx="58137" cy="114199"/>
              </a:xfrm>
              <a:custGeom>
                <a:avLst/>
                <a:gdLst/>
                <a:ahLst/>
                <a:cxnLst>
                  <a:cxn ang="0">
                    <a:pos x="46" y="87"/>
                  </a:cxn>
                  <a:cxn ang="0">
                    <a:pos x="53" y="72"/>
                  </a:cxn>
                  <a:cxn ang="0">
                    <a:pos x="56" y="56"/>
                  </a:cxn>
                  <a:cxn ang="0">
                    <a:pos x="55" y="47"/>
                  </a:cxn>
                  <a:cxn ang="0">
                    <a:pos x="51" y="31"/>
                  </a:cxn>
                  <a:cxn ang="0">
                    <a:pos x="46" y="23"/>
                  </a:cxn>
                  <a:cxn ang="0">
                    <a:pos x="35" y="11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5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9" y="29"/>
                  </a:cxn>
                  <a:cxn ang="0">
                    <a:pos x="17" y="34"/>
                  </a:cxn>
                  <a:cxn ang="0">
                    <a:pos x="24" y="42"/>
                  </a:cxn>
                  <a:cxn ang="0">
                    <a:pos x="26" y="49"/>
                  </a:cxn>
                  <a:cxn ang="0">
                    <a:pos x="27" y="56"/>
                  </a:cxn>
                  <a:cxn ang="0">
                    <a:pos x="24" y="69"/>
                  </a:cxn>
                  <a:cxn ang="0">
                    <a:pos x="20" y="72"/>
                  </a:cxn>
                  <a:cxn ang="0">
                    <a:pos x="17" y="76"/>
                  </a:cxn>
                  <a:cxn ang="0">
                    <a:pos x="9" y="81"/>
                  </a:cxn>
                  <a:cxn ang="0">
                    <a:pos x="2" y="87"/>
                  </a:cxn>
                  <a:cxn ang="0">
                    <a:pos x="0" y="96"/>
                  </a:cxn>
                  <a:cxn ang="0">
                    <a:pos x="2" y="101"/>
                  </a:cxn>
                  <a:cxn ang="0">
                    <a:pos x="4" y="105"/>
                  </a:cxn>
                  <a:cxn ang="0">
                    <a:pos x="15" y="110"/>
                  </a:cxn>
                  <a:cxn ang="0">
                    <a:pos x="20" y="109"/>
                  </a:cxn>
                  <a:cxn ang="0">
                    <a:pos x="27" y="105"/>
                  </a:cxn>
                  <a:cxn ang="0">
                    <a:pos x="40" y="94"/>
                  </a:cxn>
                  <a:cxn ang="0">
                    <a:pos x="46" y="87"/>
                  </a:cxn>
                </a:cxnLst>
                <a:rect l="0" t="0" r="r" b="b"/>
                <a:pathLst>
                  <a:path w="56" h="110">
                    <a:moveTo>
                      <a:pt x="46" y="87"/>
                    </a:moveTo>
                    <a:lnTo>
                      <a:pt x="46" y="87"/>
                    </a:lnTo>
                    <a:lnTo>
                      <a:pt x="51" y="80"/>
                    </a:lnTo>
                    <a:lnTo>
                      <a:pt x="53" y="72"/>
                    </a:lnTo>
                    <a:lnTo>
                      <a:pt x="55" y="63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5" y="47"/>
                    </a:lnTo>
                    <a:lnTo>
                      <a:pt x="53" y="38"/>
                    </a:lnTo>
                    <a:lnTo>
                      <a:pt x="51" y="31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0" y="16"/>
                    </a:lnTo>
                    <a:lnTo>
                      <a:pt x="35" y="11"/>
                    </a:lnTo>
                    <a:lnTo>
                      <a:pt x="27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9" y="29"/>
                    </a:lnTo>
                    <a:lnTo>
                      <a:pt x="9" y="29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20" y="3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6" y="49"/>
                    </a:lnTo>
                    <a:lnTo>
                      <a:pt x="27" y="56"/>
                    </a:lnTo>
                    <a:lnTo>
                      <a:pt x="27" y="56"/>
                    </a:lnTo>
                    <a:lnTo>
                      <a:pt x="26" y="62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0" y="72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9" y="81"/>
                    </a:lnTo>
                    <a:lnTo>
                      <a:pt x="9" y="81"/>
                    </a:lnTo>
                    <a:lnTo>
                      <a:pt x="2" y="87"/>
                    </a:lnTo>
                    <a:lnTo>
                      <a:pt x="2" y="87"/>
                    </a:lnTo>
                    <a:lnTo>
                      <a:pt x="0" y="9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1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9" y="109"/>
                    </a:lnTo>
                    <a:lnTo>
                      <a:pt x="15" y="110"/>
                    </a:lnTo>
                    <a:lnTo>
                      <a:pt x="15" y="110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lnTo>
                      <a:pt x="35" y="100"/>
                    </a:lnTo>
                    <a:lnTo>
                      <a:pt x="40" y="94"/>
                    </a:lnTo>
                    <a:lnTo>
                      <a:pt x="46" y="87"/>
                    </a:lnTo>
                    <a:lnTo>
                      <a:pt x="46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5" name="Freeform 51"/>
              <p:cNvSpPr/>
              <p:nvPr/>
            </p:nvSpPr>
            <p:spPr bwMode="auto">
              <a:xfrm>
                <a:off x="2794893" y="2336819"/>
                <a:ext cx="93436" cy="224244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14" y="0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7" y="27"/>
                  </a:cxn>
                  <a:cxn ang="0">
                    <a:pos x="25" y="38"/>
                  </a:cxn>
                  <a:cxn ang="0">
                    <a:pos x="32" y="44"/>
                  </a:cxn>
                  <a:cxn ang="0">
                    <a:pos x="47" y="60"/>
                  </a:cxn>
                  <a:cxn ang="0">
                    <a:pos x="51" y="69"/>
                  </a:cxn>
                  <a:cxn ang="0">
                    <a:pos x="58" y="87"/>
                  </a:cxn>
                  <a:cxn ang="0">
                    <a:pos x="61" y="109"/>
                  </a:cxn>
                  <a:cxn ang="0">
                    <a:pos x="60" y="118"/>
                  </a:cxn>
                  <a:cxn ang="0">
                    <a:pos x="56" y="138"/>
                  </a:cxn>
                  <a:cxn ang="0">
                    <a:pos x="51" y="147"/>
                  </a:cxn>
                  <a:cxn ang="0">
                    <a:pos x="40" y="165"/>
                  </a:cxn>
                  <a:cxn ang="0">
                    <a:pos x="25" y="178"/>
                  </a:cxn>
                  <a:cxn ang="0">
                    <a:pos x="7" y="189"/>
                  </a:cxn>
                  <a:cxn ang="0">
                    <a:pos x="3" y="191"/>
                  </a:cxn>
                  <a:cxn ang="0">
                    <a:pos x="0" y="198"/>
                  </a:cxn>
                  <a:cxn ang="0">
                    <a:pos x="0" y="202"/>
                  </a:cxn>
                  <a:cxn ang="0">
                    <a:pos x="3" y="212"/>
                  </a:cxn>
                  <a:cxn ang="0">
                    <a:pos x="9" y="216"/>
                  </a:cxn>
                  <a:cxn ang="0">
                    <a:pos x="14" y="216"/>
                  </a:cxn>
                  <a:cxn ang="0">
                    <a:pos x="20" y="214"/>
                  </a:cxn>
                  <a:cxn ang="0">
                    <a:pos x="49" y="198"/>
                  </a:cxn>
                  <a:cxn ang="0">
                    <a:pos x="71" y="173"/>
                  </a:cxn>
                  <a:cxn ang="0">
                    <a:pos x="80" y="158"/>
                  </a:cxn>
                  <a:cxn ang="0">
                    <a:pos x="89" y="125"/>
                  </a:cxn>
                  <a:cxn ang="0">
                    <a:pos x="90" y="109"/>
                  </a:cxn>
                  <a:cxn ang="0">
                    <a:pos x="85" y="75"/>
                  </a:cxn>
                  <a:cxn ang="0">
                    <a:pos x="71" y="44"/>
                  </a:cxn>
                  <a:cxn ang="0">
                    <a:pos x="60" y="31"/>
                  </a:cxn>
                  <a:cxn ang="0">
                    <a:pos x="34" y="9"/>
                  </a:cxn>
                  <a:cxn ang="0">
                    <a:pos x="20" y="2"/>
                  </a:cxn>
                </a:cxnLst>
                <a:rect l="0" t="0" r="r" b="b"/>
                <a:pathLst>
                  <a:path w="90" h="216">
                    <a:moveTo>
                      <a:pt x="20" y="2"/>
                    </a:move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3" y="26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32" y="44"/>
                    </a:lnTo>
                    <a:lnTo>
                      <a:pt x="40" y="51"/>
                    </a:lnTo>
                    <a:lnTo>
                      <a:pt x="47" y="60"/>
                    </a:lnTo>
                    <a:lnTo>
                      <a:pt x="51" y="69"/>
                    </a:lnTo>
                    <a:lnTo>
                      <a:pt x="51" y="69"/>
                    </a:lnTo>
                    <a:lnTo>
                      <a:pt x="56" y="78"/>
                    </a:lnTo>
                    <a:lnTo>
                      <a:pt x="58" y="87"/>
                    </a:lnTo>
                    <a:lnTo>
                      <a:pt x="60" y="98"/>
                    </a:lnTo>
                    <a:lnTo>
                      <a:pt x="61" y="109"/>
                    </a:lnTo>
                    <a:lnTo>
                      <a:pt x="61" y="109"/>
                    </a:lnTo>
                    <a:lnTo>
                      <a:pt x="60" y="118"/>
                    </a:lnTo>
                    <a:lnTo>
                      <a:pt x="58" y="129"/>
                    </a:lnTo>
                    <a:lnTo>
                      <a:pt x="56" y="138"/>
                    </a:lnTo>
                    <a:lnTo>
                      <a:pt x="51" y="147"/>
                    </a:lnTo>
                    <a:lnTo>
                      <a:pt x="51" y="147"/>
                    </a:lnTo>
                    <a:lnTo>
                      <a:pt x="47" y="156"/>
                    </a:lnTo>
                    <a:lnTo>
                      <a:pt x="40" y="165"/>
                    </a:lnTo>
                    <a:lnTo>
                      <a:pt x="32" y="173"/>
                    </a:lnTo>
                    <a:lnTo>
                      <a:pt x="25" y="178"/>
                    </a:lnTo>
                    <a:lnTo>
                      <a:pt x="25" y="178"/>
                    </a:lnTo>
                    <a:lnTo>
                      <a:pt x="7" y="189"/>
                    </a:lnTo>
                    <a:lnTo>
                      <a:pt x="7" y="189"/>
                    </a:lnTo>
                    <a:lnTo>
                      <a:pt x="3" y="191"/>
                    </a:lnTo>
                    <a:lnTo>
                      <a:pt x="2" y="194"/>
                    </a:lnTo>
                    <a:lnTo>
                      <a:pt x="0" y="198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3" y="212"/>
                    </a:lnTo>
                    <a:lnTo>
                      <a:pt x="3" y="212"/>
                    </a:lnTo>
                    <a:lnTo>
                      <a:pt x="9" y="216"/>
                    </a:lnTo>
                    <a:lnTo>
                      <a:pt x="14" y="216"/>
                    </a:lnTo>
                    <a:lnTo>
                      <a:pt x="14" y="216"/>
                    </a:lnTo>
                    <a:lnTo>
                      <a:pt x="20" y="214"/>
                    </a:lnTo>
                    <a:lnTo>
                      <a:pt x="20" y="214"/>
                    </a:lnTo>
                    <a:lnTo>
                      <a:pt x="34" y="207"/>
                    </a:lnTo>
                    <a:lnTo>
                      <a:pt x="49" y="198"/>
                    </a:lnTo>
                    <a:lnTo>
                      <a:pt x="60" y="185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80" y="158"/>
                    </a:lnTo>
                    <a:lnTo>
                      <a:pt x="85" y="142"/>
                    </a:lnTo>
                    <a:lnTo>
                      <a:pt x="89" y="125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89" y="91"/>
                    </a:lnTo>
                    <a:lnTo>
                      <a:pt x="85" y="75"/>
                    </a:lnTo>
                    <a:lnTo>
                      <a:pt x="80" y="58"/>
                    </a:lnTo>
                    <a:lnTo>
                      <a:pt x="71" y="44"/>
                    </a:lnTo>
                    <a:lnTo>
                      <a:pt x="71" y="44"/>
                    </a:lnTo>
                    <a:lnTo>
                      <a:pt x="60" y="31"/>
                    </a:lnTo>
                    <a:lnTo>
                      <a:pt x="49" y="18"/>
                    </a:lnTo>
                    <a:lnTo>
                      <a:pt x="34" y="9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6" name="组合 705"/>
            <p:cNvGrpSpPr/>
            <p:nvPr/>
          </p:nvGrpSpPr>
          <p:grpSpPr>
            <a:xfrm>
              <a:off x="7408" y="8572"/>
              <a:ext cx="712" cy="379"/>
              <a:chOff x="7489826" y="1081758"/>
              <a:chExt cx="314325" cy="139701"/>
            </a:xfrm>
            <a:grpFill/>
          </p:grpSpPr>
          <p:sp>
            <p:nvSpPr>
              <p:cNvPr id="707" name="Freeform 382"/>
              <p:cNvSpPr>
                <a:spLocks noEditPoints="1"/>
              </p:cNvSpPr>
              <p:nvPr/>
            </p:nvSpPr>
            <p:spPr bwMode="auto">
              <a:xfrm>
                <a:off x="7489826" y="1081758"/>
                <a:ext cx="314325" cy="122238"/>
              </a:xfrm>
              <a:custGeom>
                <a:avLst/>
                <a:gdLst>
                  <a:gd name="T0" fmla="*/ 194 w 200"/>
                  <a:gd name="T1" fmla="*/ 60 h 78"/>
                  <a:gd name="T2" fmla="*/ 195 w 200"/>
                  <a:gd name="T3" fmla="*/ 55 h 78"/>
                  <a:gd name="T4" fmla="*/ 194 w 200"/>
                  <a:gd name="T5" fmla="*/ 44 h 78"/>
                  <a:gd name="T6" fmla="*/ 156 w 200"/>
                  <a:gd name="T7" fmla="*/ 0 h 78"/>
                  <a:gd name="T8" fmla="*/ 38 w 200"/>
                  <a:gd name="T9" fmla="*/ 0 h 78"/>
                  <a:gd name="T10" fmla="*/ 4 w 200"/>
                  <a:gd name="T11" fmla="*/ 34 h 78"/>
                  <a:gd name="T12" fmla="*/ 4 w 200"/>
                  <a:gd name="T13" fmla="*/ 61 h 78"/>
                  <a:gd name="T14" fmla="*/ 0 w 200"/>
                  <a:gd name="T15" fmla="*/ 69 h 78"/>
                  <a:gd name="T16" fmla="*/ 9 w 200"/>
                  <a:gd name="T17" fmla="*/ 78 h 78"/>
                  <a:gd name="T18" fmla="*/ 23 w 200"/>
                  <a:gd name="T19" fmla="*/ 78 h 78"/>
                  <a:gd name="T20" fmla="*/ 23 w 200"/>
                  <a:gd name="T21" fmla="*/ 75 h 78"/>
                  <a:gd name="T22" fmla="*/ 40 w 200"/>
                  <a:gd name="T23" fmla="*/ 59 h 78"/>
                  <a:gd name="T24" fmla="*/ 56 w 200"/>
                  <a:gd name="T25" fmla="*/ 75 h 78"/>
                  <a:gd name="T26" fmla="*/ 56 w 200"/>
                  <a:gd name="T27" fmla="*/ 78 h 78"/>
                  <a:gd name="T28" fmla="*/ 149 w 200"/>
                  <a:gd name="T29" fmla="*/ 78 h 78"/>
                  <a:gd name="T30" fmla="*/ 149 w 200"/>
                  <a:gd name="T31" fmla="*/ 76 h 78"/>
                  <a:gd name="T32" fmla="*/ 166 w 200"/>
                  <a:gd name="T33" fmla="*/ 60 h 78"/>
                  <a:gd name="T34" fmla="*/ 183 w 200"/>
                  <a:gd name="T35" fmla="*/ 76 h 78"/>
                  <a:gd name="T36" fmla="*/ 182 w 200"/>
                  <a:gd name="T37" fmla="*/ 78 h 78"/>
                  <a:gd name="T38" fmla="*/ 191 w 200"/>
                  <a:gd name="T39" fmla="*/ 78 h 78"/>
                  <a:gd name="T40" fmla="*/ 200 w 200"/>
                  <a:gd name="T41" fmla="*/ 69 h 78"/>
                  <a:gd name="T42" fmla="*/ 194 w 200"/>
                  <a:gd name="T43" fmla="*/ 60 h 78"/>
                  <a:gd name="T44" fmla="*/ 73 w 200"/>
                  <a:gd name="T45" fmla="*/ 31 h 78"/>
                  <a:gd name="T46" fmla="*/ 40 w 200"/>
                  <a:gd name="T47" fmla="*/ 31 h 78"/>
                  <a:gd name="T48" fmla="*/ 27 w 200"/>
                  <a:gd name="T49" fmla="*/ 17 h 78"/>
                  <a:gd name="T50" fmla="*/ 40 w 200"/>
                  <a:gd name="T51" fmla="*/ 4 h 78"/>
                  <a:gd name="T52" fmla="*/ 73 w 200"/>
                  <a:gd name="T53" fmla="*/ 4 h 78"/>
                  <a:gd name="T54" fmla="*/ 73 w 200"/>
                  <a:gd name="T55" fmla="*/ 31 h 78"/>
                  <a:gd name="T56" fmla="*/ 107 w 200"/>
                  <a:gd name="T57" fmla="*/ 31 h 78"/>
                  <a:gd name="T58" fmla="*/ 81 w 200"/>
                  <a:gd name="T59" fmla="*/ 31 h 78"/>
                  <a:gd name="T60" fmla="*/ 81 w 200"/>
                  <a:gd name="T61" fmla="*/ 4 h 78"/>
                  <a:gd name="T62" fmla="*/ 107 w 200"/>
                  <a:gd name="T63" fmla="*/ 4 h 78"/>
                  <a:gd name="T64" fmla="*/ 107 w 200"/>
                  <a:gd name="T65" fmla="*/ 31 h 78"/>
                  <a:gd name="T66" fmla="*/ 139 w 200"/>
                  <a:gd name="T67" fmla="*/ 31 h 78"/>
                  <a:gd name="T68" fmla="*/ 114 w 200"/>
                  <a:gd name="T69" fmla="*/ 31 h 78"/>
                  <a:gd name="T70" fmla="*/ 114 w 200"/>
                  <a:gd name="T71" fmla="*/ 4 h 78"/>
                  <a:gd name="T72" fmla="*/ 139 w 200"/>
                  <a:gd name="T73" fmla="*/ 4 h 78"/>
                  <a:gd name="T74" fmla="*/ 139 w 200"/>
                  <a:gd name="T75" fmla="*/ 31 h 78"/>
                  <a:gd name="T76" fmla="*/ 147 w 200"/>
                  <a:gd name="T77" fmla="*/ 31 h 78"/>
                  <a:gd name="T78" fmla="*/ 147 w 200"/>
                  <a:gd name="T79" fmla="*/ 4 h 78"/>
                  <a:gd name="T80" fmla="*/ 154 w 200"/>
                  <a:gd name="T81" fmla="*/ 4 h 78"/>
                  <a:gd name="T82" fmla="*/ 187 w 200"/>
                  <a:gd name="T83" fmla="*/ 30 h 78"/>
                  <a:gd name="T84" fmla="*/ 188 w 200"/>
                  <a:gd name="T85" fmla="*/ 31 h 78"/>
                  <a:gd name="T86" fmla="*/ 147 w 200"/>
                  <a:gd name="T87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" h="78">
                    <a:moveTo>
                      <a:pt x="194" y="60"/>
                    </a:moveTo>
                    <a:cubicBezTo>
                      <a:pt x="195" y="59"/>
                      <a:pt x="195" y="57"/>
                      <a:pt x="195" y="55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21"/>
                      <a:pt x="174" y="0"/>
                      <a:pt x="15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9" y="0"/>
                      <a:pt x="4" y="15"/>
                      <a:pt x="4" y="3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2" y="63"/>
                      <a:pt x="0" y="66"/>
                      <a:pt x="0" y="69"/>
                    </a:cubicBezTo>
                    <a:cubicBezTo>
                      <a:pt x="0" y="74"/>
                      <a:pt x="4" y="78"/>
                      <a:pt x="9" y="78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77"/>
                      <a:pt x="23" y="76"/>
                      <a:pt x="23" y="75"/>
                    </a:cubicBezTo>
                    <a:cubicBezTo>
                      <a:pt x="23" y="66"/>
                      <a:pt x="31" y="59"/>
                      <a:pt x="40" y="59"/>
                    </a:cubicBezTo>
                    <a:cubicBezTo>
                      <a:pt x="49" y="59"/>
                      <a:pt x="56" y="66"/>
                      <a:pt x="56" y="75"/>
                    </a:cubicBezTo>
                    <a:cubicBezTo>
                      <a:pt x="56" y="76"/>
                      <a:pt x="56" y="77"/>
                      <a:pt x="56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9" y="77"/>
                      <a:pt x="149" y="77"/>
                      <a:pt x="149" y="76"/>
                    </a:cubicBezTo>
                    <a:cubicBezTo>
                      <a:pt x="149" y="67"/>
                      <a:pt x="157" y="60"/>
                      <a:pt x="166" y="60"/>
                    </a:cubicBezTo>
                    <a:cubicBezTo>
                      <a:pt x="175" y="60"/>
                      <a:pt x="183" y="67"/>
                      <a:pt x="183" y="76"/>
                    </a:cubicBezTo>
                    <a:cubicBezTo>
                      <a:pt x="183" y="77"/>
                      <a:pt x="182" y="77"/>
                      <a:pt x="182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6" y="78"/>
                      <a:pt x="200" y="74"/>
                      <a:pt x="200" y="69"/>
                    </a:cubicBezTo>
                    <a:cubicBezTo>
                      <a:pt x="200" y="65"/>
                      <a:pt x="198" y="62"/>
                      <a:pt x="194" y="60"/>
                    </a:cubicBezTo>
                    <a:close/>
                    <a:moveTo>
                      <a:pt x="73" y="31"/>
                    </a:moveTo>
                    <a:cubicBezTo>
                      <a:pt x="40" y="31"/>
                      <a:pt x="40" y="31"/>
                      <a:pt x="40" y="31"/>
                    </a:cubicBezTo>
                    <a:cubicBezTo>
                      <a:pt x="33" y="31"/>
                      <a:pt x="27" y="25"/>
                      <a:pt x="27" y="17"/>
                    </a:cubicBezTo>
                    <a:cubicBezTo>
                      <a:pt x="27" y="10"/>
                      <a:pt x="33" y="4"/>
                      <a:pt x="40" y="4"/>
                    </a:cubicBezTo>
                    <a:cubicBezTo>
                      <a:pt x="73" y="4"/>
                      <a:pt x="73" y="4"/>
                      <a:pt x="73" y="4"/>
                    </a:cubicBezTo>
                    <a:lnTo>
                      <a:pt x="73" y="31"/>
                    </a:lnTo>
                    <a:close/>
                    <a:moveTo>
                      <a:pt x="107" y="31"/>
                    </a:move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107" y="4"/>
                      <a:pt x="107" y="4"/>
                      <a:pt x="107" y="4"/>
                    </a:cubicBezTo>
                    <a:lnTo>
                      <a:pt x="107" y="31"/>
                    </a:lnTo>
                    <a:close/>
                    <a:moveTo>
                      <a:pt x="139" y="31"/>
                    </a:moveTo>
                    <a:cubicBezTo>
                      <a:pt x="114" y="31"/>
                      <a:pt x="114" y="31"/>
                      <a:pt x="114" y="31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39" y="4"/>
                      <a:pt x="139" y="4"/>
                      <a:pt x="139" y="4"/>
                    </a:cubicBezTo>
                    <a:lnTo>
                      <a:pt x="139" y="31"/>
                    </a:lnTo>
                    <a:close/>
                    <a:moveTo>
                      <a:pt x="147" y="31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54" y="4"/>
                      <a:pt x="154" y="4"/>
                      <a:pt x="154" y="4"/>
                    </a:cubicBezTo>
                    <a:cubicBezTo>
                      <a:pt x="168" y="4"/>
                      <a:pt x="181" y="16"/>
                      <a:pt x="187" y="30"/>
                    </a:cubicBezTo>
                    <a:cubicBezTo>
                      <a:pt x="187" y="31"/>
                      <a:pt x="188" y="31"/>
                      <a:pt x="188" y="31"/>
                    </a:cubicBezTo>
                    <a:lnTo>
                      <a:pt x="147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8" name="Oval 383"/>
              <p:cNvSpPr>
                <a:spLocks noChangeArrowheads="1"/>
              </p:cNvSpPr>
              <p:nvPr/>
            </p:nvSpPr>
            <p:spPr bwMode="auto">
              <a:xfrm>
                <a:off x="7532688" y="1180183"/>
                <a:ext cx="39688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9" name="Oval 384"/>
              <p:cNvSpPr>
                <a:spLocks noChangeArrowheads="1"/>
              </p:cNvSpPr>
              <p:nvPr/>
            </p:nvSpPr>
            <p:spPr bwMode="auto">
              <a:xfrm>
                <a:off x="7731126" y="1181771"/>
                <a:ext cx="38100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782" name="任意多边形 781"/>
            <p:cNvSpPr/>
            <p:nvPr/>
          </p:nvSpPr>
          <p:spPr>
            <a:xfrm>
              <a:off x="8756" y="8461"/>
              <a:ext cx="449" cy="604"/>
            </a:xfrm>
            <a:custGeom>
              <a:avLst/>
              <a:gdLst>
                <a:gd name="connsiteX0" fmla="*/ 231381 w 548570"/>
                <a:gd name="connsiteY0" fmla="*/ 425206 h 614629"/>
                <a:gd name="connsiteX1" fmla="*/ 178993 w 548570"/>
                <a:gd name="connsiteY1" fmla="*/ 477594 h 614629"/>
                <a:gd name="connsiteX2" fmla="*/ 231381 w 548570"/>
                <a:gd name="connsiteY2" fmla="*/ 529982 h 614629"/>
                <a:gd name="connsiteX3" fmla="*/ 283769 w 548570"/>
                <a:gd name="connsiteY3" fmla="*/ 477594 h 614629"/>
                <a:gd name="connsiteX4" fmla="*/ 231381 w 548570"/>
                <a:gd name="connsiteY4" fmla="*/ 425206 h 614629"/>
                <a:gd name="connsiteX5" fmla="*/ 326305 w 548570"/>
                <a:gd name="connsiteY5" fmla="*/ 381899 h 614629"/>
                <a:gd name="connsiteX6" fmla="*/ 291502 w 548570"/>
                <a:gd name="connsiteY6" fmla="*/ 416702 h 614629"/>
                <a:gd name="connsiteX7" fmla="*/ 326305 w 548570"/>
                <a:gd name="connsiteY7" fmla="*/ 451505 h 614629"/>
                <a:gd name="connsiteX8" fmla="*/ 361108 w 548570"/>
                <a:gd name="connsiteY8" fmla="*/ 416702 h 614629"/>
                <a:gd name="connsiteX9" fmla="*/ 326305 w 548570"/>
                <a:gd name="connsiteY9" fmla="*/ 381899 h 614629"/>
                <a:gd name="connsiteX10" fmla="*/ 256701 w 548570"/>
                <a:gd name="connsiteY10" fmla="*/ 234596 h 614629"/>
                <a:gd name="connsiteX11" fmla="*/ 291504 w 548570"/>
                <a:gd name="connsiteY11" fmla="*/ 269399 h 614629"/>
                <a:gd name="connsiteX12" fmla="*/ 256701 w 548570"/>
                <a:gd name="connsiteY12" fmla="*/ 304202 h 614629"/>
                <a:gd name="connsiteX13" fmla="*/ 221898 w 548570"/>
                <a:gd name="connsiteY13" fmla="*/ 269399 h 614629"/>
                <a:gd name="connsiteX14" fmla="*/ 256701 w 548570"/>
                <a:gd name="connsiteY14" fmla="*/ 234596 h 614629"/>
                <a:gd name="connsiteX15" fmla="*/ 305611 w 548570"/>
                <a:gd name="connsiteY15" fmla="*/ 169413 h 614629"/>
                <a:gd name="connsiteX16" fmla="*/ 328471 w 548570"/>
                <a:gd name="connsiteY16" fmla="*/ 192273 h 614629"/>
                <a:gd name="connsiteX17" fmla="*/ 305611 w 548570"/>
                <a:gd name="connsiteY17" fmla="*/ 215133 h 614629"/>
                <a:gd name="connsiteX18" fmla="*/ 282751 w 548570"/>
                <a:gd name="connsiteY18" fmla="*/ 192273 h 614629"/>
                <a:gd name="connsiteX19" fmla="*/ 305611 w 548570"/>
                <a:gd name="connsiteY19" fmla="*/ 169413 h 614629"/>
                <a:gd name="connsiteX20" fmla="*/ 191046 w 548570"/>
                <a:gd name="connsiteY20" fmla="*/ 54000 h 614629"/>
                <a:gd name="connsiteX21" fmla="*/ 191046 w 548570"/>
                <a:gd name="connsiteY21" fmla="*/ 237660 h 614629"/>
                <a:gd name="connsiteX22" fmla="*/ 191046 w 548570"/>
                <a:gd name="connsiteY22" fmla="*/ 240705 h 614629"/>
                <a:gd name="connsiteX23" fmla="*/ 190908 w 548570"/>
                <a:gd name="connsiteY23" fmla="*/ 243749 h 614629"/>
                <a:gd name="connsiteX24" fmla="*/ 190839 w 548570"/>
                <a:gd name="connsiteY24" fmla="*/ 246794 h 614629"/>
                <a:gd name="connsiteX25" fmla="*/ 190493 w 548570"/>
                <a:gd name="connsiteY25" fmla="*/ 249769 h 614629"/>
                <a:gd name="connsiteX26" fmla="*/ 190285 w 548570"/>
                <a:gd name="connsiteY26" fmla="*/ 252814 h 614629"/>
                <a:gd name="connsiteX27" fmla="*/ 189870 w 548570"/>
                <a:gd name="connsiteY27" fmla="*/ 255858 h 614629"/>
                <a:gd name="connsiteX28" fmla="*/ 189040 w 548570"/>
                <a:gd name="connsiteY28" fmla="*/ 261878 h 614629"/>
                <a:gd name="connsiteX29" fmla="*/ 189038 w 548570"/>
                <a:gd name="connsiteY29" fmla="*/ 261878 h 614629"/>
                <a:gd name="connsiteX30" fmla="*/ 187862 w 548570"/>
                <a:gd name="connsiteY30" fmla="*/ 267621 h 614629"/>
                <a:gd name="connsiteX31" fmla="*/ 186547 w 548570"/>
                <a:gd name="connsiteY31" fmla="*/ 273364 h 614629"/>
                <a:gd name="connsiteX32" fmla="*/ 184956 w 548570"/>
                <a:gd name="connsiteY32" fmla="*/ 279176 h 614629"/>
                <a:gd name="connsiteX33" fmla="*/ 183157 w 548570"/>
                <a:gd name="connsiteY33" fmla="*/ 284712 h 614629"/>
                <a:gd name="connsiteX34" fmla="*/ 181012 w 548570"/>
                <a:gd name="connsiteY34" fmla="*/ 290247 h 614629"/>
                <a:gd name="connsiteX35" fmla="*/ 178797 w 548570"/>
                <a:gd name="connsiteY35" fmla="*/ 295714 h 614629"/>
                <a:gd name="connsiteX36" fmla="*/ 176237 w 548570"/>
                <a:gd name="connsiteY36" fmla="*/ 301111 h 614629"/>
                <a:gd name="connsiteX37" fmla="*/ 173538 w 548570"/>
                <a:gd name="connsiteY37" fmla="*/ 306370 h 614629"/>
                <a:gd name="connsiteX38" fmla="*/ 153057 w 548570"/>
                <a:gd name="connsiteY38" fmla="*/ 343804 h 614629"/>
                <a:gd name="connsiteX39" fmla="*/ 157831 w 548570"/>
                <a:gd name="connsiteY39" fmla="*/ 345464 h 614629"/>
                <a:gd name="connsiteX40" fmla="*/ 162675 w 548570"/>
                <a:gd name="connsiteY40" fmla="*/ 346848 h 614629"/>
                <a:gd name="connsiteX41" fmla="*/ 167380 w 548570"/>
                <a:gd name="connsiteY41" fmla="*/ 348094 h 614629"/>
                <a:gd name="connsiteX42" fmla="*/ 171947 w 548570"/>
                <a:gd name="connsiteY42" fmla="*/ 349270 h 614629"/>
                <a:gd name="connsiteX43" fmla="*/ 176444 w 548570"/>
                <a:gd name="connsiteY43" fmla="*/ 350239 h 614629"/>
                <a:gd name="connsiteX44" fmla="*/ 180873 w 548570"/>
                <a:gd name="connsiteY44" fmla="*/ 351000 h 614629"/>
                <a:gd name="connsiteX45" fmla="*/ 185371 w 548570"/>
                <a:gd name="connsiteY45" fmla="*/ 351761 h 614629"/>
                <a:gd name="connsiteX46" fmla="*/ 189730 w 548570"/>
                <a:gd name="connsiteY46" fmla="*/ 352245 h 614629"/>
                <a:gd name="connsiteX47" fmla="*/ 194020 w 548570"/>
                <a:gd name="connsiteY47" fmla="*/ 352730 h 614629"/>
                <a:gd name="connsiteX48" fmla="*/ 198310 w 548570"/>
                <a:gd name="connsiteY48" fmla="*/ 353006 h 614629"/>
                <a:gd name="connsiteX49" fmla="*/ 202462 w 548570"/>
                <a:gd name="connsiteY49" fmla="*/ 353214 h 614629"/>
                <a:gd name="connsiteX50" fmla="*/ 206614 w 548570"/>
                <a:gd name="connsiteY50" fmla="*/ 353352 h 614629"/>
                <a:gd name="connsiteX51" fmla="*/ 210696 w 548570"/>
                <a:gd name="connsiteY51" fmla="*/ 353352 h 614629"/>
                <a:gd name="connsiteX52" fmla="*/ 214709 w 548570"/>
                <a:gd name="connsiteY52" fmla="*/ 353214 h 614629"/>
                <a:gd name="connsiteX53" fmla="*/ 218653 w 548570"/>
                <a:gd name="connsiteY53" fmla="*/ 353006 h 614629"/>
                <a:gd name="connsiteX54" fmla="*/ 222597 w 548570"/>
                <a:gd name="connsiteY54" fmla="*/ 352730 h 614629"/>
                <a:gd name="connsiteX55" fmla="*/ 226472 w 548570"/>
                <a:gd name="connsiteY55" fmla="*/ 352245 h 614629"/>
                <a:gd name="connsiteX56" fmla="*/ 230347 w 548570"/>
                <a:gd name="connsiteY56" fmla="*/ 351761 h 614629"/>
                <a:gd name="connsiteX57" fmla="*/ 234153 w 548570"/>
                <a:gd name="connsiteY57" fmla="*/ 351207 h 614629"/>
                <a:gd name="connsiteX58" fmla="*/ 237889 w 548570"/>
                <a:gd name="connsiteY58" fmla="*/ 350585 h 614629"/>
                <a:gd name="connsiteX59" fmla="*/ 241626 w 548570"/>
                <a:gd name="connsiteY59" fmla="*/ 349893 h 614629"/>
                <a:gd name="connsiteX60" fmla="*/ 245224 w 548570"/>
                <a:gd name="connsiteY60" fmla="*/ 349201 h 614629"/>
                <a:gd name="connsiteX61" fmla="*/ 252489 w 548570"/>
                <a:gd name="connsiteY61" fmla="*/ 347471 h 614629"/>
                <a:gd name="connsiteX62" fmla="*/ 259685 w 548570"/>
                <a:gd name="connsiteY62" fmla="*/ 345533 h 614629"/>
                <a:gd name="connsiteX63" fmla="*/ 266674 w 548570"/>
                <a:gd name="connsiteY63" fmla="*/ 343596 h 614629"/>
                <a:gd name="connsiteX64" fmla="*/ 273524 w 548570"/>
                <a:gd name="connsiteY64" fmla="*/ 341520 h 614629"/>
                <a:gd name="connsiteX65" fmla="*/ 280374 w 548570"/>
                <a:gd name="connsiteY65" fmla="*/ 339237 h 614629"/>
                <a:gd name="connsiteX66" fmla="*/ 293729 w 548570"/>
                <a:gd name="connsiteY66" fmla="*/ 334878 h 614629"/>
                <a:gd name="connsiteX67" fmla="*/ 300302 w 548570"/>
                <a:gd name="connsiteY67" fmla="*/ 332733 h 614629"/>
                <a:gd name="connsiteX68" fmla="*/ 306945 w 548570"/>
                <a:gd name="connsiteY68" fmla="*/ 330795 h 614629"/>
                <a:gd name="connsiteX69" fmla="*/ 313449 w 548570"/>
                <a:gd name="connsiteY69" fmla="*/ 328927 h 614629"/>
                <a:gd name="connsiteX70" fmla="*/ 319953 w 548570"/>
                <a:gd name="connsiteY70" fmla="*/ 327197 h 614629"/>
                <a:gd name="connsiteX71" fmla="*/ 326458 w 548570"/>
                <a:gd name="connsiteY71" fmla="*/ 325675 h 614629"/>
                <a:gd name="connsiteX72" fmla="*/ 329779 w 548570"/>
                <a:gd name="connsiteY72" fmla="*/ 325052 h 614629"/>
                <a:gd name="connsiteX73" fmla="*/ 332962 w 548570"/>
                <a:gd name="connsiteY73" fmla="*/ 324498 h 614629"/>
                <a:gd name="connsiteX74" fmla="*/ 336283 w 548570"/>
                <a:gd name="connsiteY74" fmla="*/ 324014 h 614629"/>
                <a:gd name="connsiteX75" fmla="*/ 339604 w 548570"/>
                <a:gd name="connsiteY75" fmla="*/ 323530 h 614629"/>
                <a:gd name="connsiteX76" fmla="*/ 342926 w 548570"/>
                <a:gd name="connsiteY76" fmla="*/ 323253 h 614629"/>
                <a:gd name="connsiteX77" fmla="*/ 346247 w 548570"/>
                <a:gd name="connsiteY77" fmla="*/ 323045 h 614629"/>
                <a:gd name="connsiteX78" fmla="*/ 349499 w 548570"/>
                <a:gd name="connsiteY78" fmla="*/ 322838 h 614629"/>
                <a:gd name="connsiteX79" fmla="*/ 352820 w 548570"/>
                <a:gd name="connsiteY79" fmla="*/ 322838 h 614629"/>
                <a:gd name="connsiteX80" fmla="*/ 356280 w 548570"/>
                <a:gd name="connsiteY80" fmla="*/ 322838 h 614629"/>
                <a:gd name="connsiteX81" fmla="*/ 359532 w 548570"/>
                <a:gd name="connsiteY81" fmla="*/ 323045 h 614629"/>
                <a:gd name="connsiteX82" fmla="*/ 362992 w 548570"/>
                <a:gd name="connsiteY82" fmla="*/ 323322 h 614629"/>
                <a:gd name="connsiteX83" fmla="*/ 366382 w 548570"/>
                <a:gd name="connsiteY83" fmla="*/ 323737 h 614629"/>
                <a:gd name="connsiteX84" fmla="*/ 369773 w 548570"/>
                <a:gd name="connsiteY84" fmla="*/ 324291 h 614629"/>
                <a:gd name="connsiteX85" fmla="*/ 373302 w 548570"/>
                <a:gd name="connsiteY85" fmla="*/ 324914 h 614629"/>
                <a:gd name="connsiteX86" fmla="*/ 376831 w 548570"/>
                <a:gd name="connsiteY86" fmla="*/ 325675 h 614629"/>
                <a:gd name="connsiteX87" fmla="*/ 380290 w 548570"/>
                <a:gd name="connsiteY87" fmla="*/ 326643 h 614629"/>
                <a:gd name="connsiteX88" fmla="*/ 383889 w 548570"/>
                <a:gd name="connsiteY88" fmla="*/ 327820 h 614629"/>
                <a:gd name="connsiteX89" fmla="*/ 387417 w 548570"/>
                <a:gd name="connsiteY89" fmla="*/ 328996 h 614629"/>
                <a:gd name="connsiteX90" fmla="*/ 375032 w 548570"/>
                <a:gd name="connsiteY90" fmla="*/ 306370 h 614629"/>
                <a:gd name="connsiteX91" fmla="*/ 372333 w 548570"/>
                <a:gd name="connsiteY91" fmla="*/ 301111 h 614629"/>
                <a:gd name="connsiteX92" fmla="*/ 369773 w 548570"/>
                <a:gd name="connsiteY92" fmla="*/ 295714 h 614629"/>
                <a:gd name="connsiteX93" fmla="*/ 367559 w 548570"/>
                <a:gd name="connsiteY93" fmla="*/ 290247 h 614629"/>
                <a:gd name="connsiteX94" fmla="*/ 365414 w 548570"/>
                <a:gd name="connsiteY94" fmla="*/ 284712 h 614629"/>
                <a:gd name="connsiteX95" fmla="*/ 363615 w 548570"/>
                <a:gd name="connsiteY95" fmla="*/ 279176 h 614629"/>
                <a:gd name="connsiteX96" fmla="*/ 362023 w 548570"/>
                <a:gd name="connsiteY96" fmla="*/ 273364 h 614629"/>
                <a:gd name="connsiteX97" fmla="*/ 360709 w 548570"/>
                <a:gd name="connsiteY97" fmla="*/ 267621 h 614629"/>
                <a:gd name="connsiteX98" fmla="*/ 359532 w 548570"/>
                <a:gd name="connsiteY98" fmla="*/ 261878 h 614629"/>
                <a:gd name="connsiteX99" fmla="*/ 359534 w 548570"/>
                <a:gd name="connsiteY99" fmla="*/ 261878 h 614629"/>
                <a:gd name="connsiteX100" fmla="*/ 358703 w 548570"/>
                <a:gd name="connsiteY100" fmla="*/ 255858 h 614629"/>
                <a:gd name="connsiteX101" fmla="*/ 358288 w 548570"/>
                <a:gd name="connsiteY101" fmla="*/ 252814 h 614629"/>
                <a:gd name="connsiteX102" fmla="*/ 357942 w 548570"/>
                <a:gd name="connsiteY102" fmla="*/ 249769 h 614629"/>
                <a:gd name="connsiteX103" fmla="*/ 357735 w 548570"/>
                <a:gd name="connsiteY103" fmla="*/ 246794 h 614629"/>
                <a:gd name="connsiteX104" fmla="*/ 357666 w 548570"/>
                <a:gd name="connsiteY104" fmla="*/ 243749 h 614629"/>
                <a:gd name="connsiteX105" fmla="*/ 357527 w 548570"/>
                <a:gd name="connsiteY105" fmla="*/ 240705 h 614629"/>
                <a:gd name="connsiteX106" fmla="*/ 357527 w 548570"/>
                <a:gd name="connsiteY106" fmla="*/ 237660 h 614629"/>
                <a:gd name="connsiteX107" fmla="*/ 357527 w 548570"/>
                <a:gd name="connsiteY107" fmla="*/ 54000 h 614629"/>
                <a:gd name="connsiteX108" fmla="*/ 157286 w 548570"/>
                <a:gd name="connsiteY108" fmla="*/ 0 h 614629"/>
                <a:gd name="connsiteX109" fmla="*/ 391286 w 548570"/>
                <a:gd name="connsiteY109" fmla="*/ 0 h 614629"/>
                <a:gd name="connsiteX110" fmla="*/ 418286 w 548570"/>
                <a:gd name="connsiteY110" fmla="*/ 27000 h 614629"/>
                <a:gd name="connsiteX111" fmla="*/ 391286 w 548570"/>
                <a:gd name="connsiteY111" fmla="*/ 54000 h 614629"/>
                <a:gd name="connsiteX112" fmla="*/ 384236 w 548570"/>
                <a:gd name="connsiteY112" fmla="*/ 54000 h 614629"/>
                <a:gd name="connsiteX113" fmla="*/ 384236 w 548570"/>
                <a:gd name="connsiteY113" fmla="*/ 237660 h 614629"/>
                <a:gd name="connsiteX114" fmla="*/ 384236 w 548570"/>
                <a:gd name="connsiteY114" fmla="*/ 240705 h 614629"/>
                <a:gd name="connsiteX115" fmla="*/ 384305 w 548570"/>
                <a:gd name="connsiteY115" fmla="*/ 243818 h 614629"/>
                <a:gd name="connsiteX116" fmla="*/ 384513 w 548570"/>
                <a:gd name="connsiteY116" fmla="*/ 246794 h 614629"/>
                <a:gd name="connsiteX117" fmla="*/ 384859 w 548570"/>
                <a:gd name="connsiteY117" fmla="*/ 249769 h 614629"/>
                <a:gd name="connsiteX118" fmla="*/ 385205 w 548570"/>
                <a:gd name="connsiteY118" fmla="*/ 252883 h 614629"/>
                <a:gd name="connsiteX119" fmla="*/ 385620 w 548570"/>
                <a:gd name="connsiteY119" fmla="*/ 255858 h 614629"/>
                <a:gd name="connsiteX120" fmla="*/ 386104 w 548570"/>
                <a:gd name="connsiteY120" fmla="*/ 258903 h 614629"/>
                <a:gd name="connsiteX121" fmla="*/ 386796 w 548570"/>
                <a:gd name="connsiteY121" fmla="*/ 261878 h 614629"/>
                <a:gd name="connsiteX122" fmla="*/ 386795 w 548570"/>
                <a:gd name="connsiteY122" fmla="*/ 261878 h 614629"/>
                <a:gd name="connsiteX123" fmla="*/ 387763 w 548570"/>
                <a:gd name="connsiteY123" fmla="*/ 266030 h 614629"/>
                <a:gd name="connsiteX124" fmla="*/ 388801 w 548570"/>
                <a:gd name="connsiteY124" fmla="*/ 270112 h 614629"/>
                <a:gd name="connsiteX125" fmla="*/ 390116 w 548570"/>
                <a:gd name="connsiteY125" fmla="*/ 274125 h 614629"/>
                <a:gd name="connsiteX126" fmla="*/ 391500 w 548570"/>
                <a:gd name="connsiteY126" fmla="*/ 278069 h 614629"/>
                <a:gd name="connsiteX127" fmla="*/ 392953 w 548570"/>
                <a:gd name="connsiteY127" fmla="*/ 282013 h 614629"/>
                <a:gd name="connsiteX128" fmla="*/ 394683 w 548570"/>
                <a:gd name="connsiteY128" fmla="*/ 285957 h 614629"/>
                <a:gd name="connsiteX129" fmla="*/ 396482 w 548570"/>
                <a:gd name="connsiteY129" fmla="*/ 289832 h 614629"/>
                <a:gd name="connsiteX130" fmla="*/ 398488 w 548570"/>
                <a:gd name="connsiteY130" fmla="*/ 293569 h 614629"/>
                <a:gd name="connsiteX131" fmla="*/ 543865 w 548570"/>
                <a:gd name="connsiteY131" fmla="*/ 559205 h 614629"/>
                <a:gd name="connsiteX132" fmla="*/ 545041 w 548570"/>
                <a:gd name="connsiteY132" fmla="*/ 561488 h 614629"/>
                <a:gd name="connsiteX133" fmla="*/ 546010 w 548570"/>
                <a:gd name="connsiteY133" fmla="*/ 563702 h 614629"/>
                <a:gd name="connsiteX134" fmla="*/ 546840 w 548570"/>
                <a:gd name="connsiteY134" fmla="*/ 566055 h 614629"/>
                <a:gd name="connsiteX135" fmla="*/ 547532 w 548570"/>
                <a:gd name="connsiteY135" fmla="*/ 568408 h 614629"/>
                <a:gd name="connsiteX136" fmla="*/ 548017 w 548570"/>
                <a:gd name="connsiteY136" fmla="*/ 570760 h 614629"/>
                <a:gd name="connsiteX137" fmla="*/ 548363 w 548570"/>
                <a:gd name="connsiteY137" fmla="*/ 573113 h 614629"/>
                <a:gd name="connsiteX138" fmla="*/ 548570 w 548570"/>
                <a:gd name="connsiteY138" fmla="*/ 575465 h 614629"/>
                <a:gd name="connsiteX139" fmla="*/ 548570 w 548570"/>
                <a:gd name="connsiteY139" fmla="*/ 577887 h 614629"/>
                <a:gd name="connsiteX140" fmla="*/ 548432 w 548570"/>
                <a:gd name="connsiteY140" fmla="*/ 580240 h 614629"/>
                <a:gd name="connsiteX141" fmla="*/ 548155 w 548570"/>
                <a:gd name="connsiteY141" fmla="*/ 582592 h 614629"/>
                <a:gd name="connsiteX142" fmla="*/ 547740 w 548570"/>
                <a:gd name="connsiteY142" fmla="*/ 584945 h 614629"/>
                <a:gd name="connsiteX143" fmla="*/ 547186 w 548570"/>
                <a:gd name="connsiteY143" fmla="*/ 587298 h 614629"/>
                <a:gd name="connsiteX144" fmla="*/ 546425 w 548570"/>
                <a:gd name="connsiteY144" fmla="*/ 589650 h 614629"/>
                <a:gd name="connsiteX145" fmla="*/ 545595 w 548570"/>
                <a:gd name="connsiteY145" fmla="*/ 591864 h 614629"/>
                <a:gd name="connsiteX146" fmla="*/ 544488 w 548570"/>
                <a:gd name="connsiteY146" fmla="*/ 594148 h 614629"/>
                <a:gd name="connsiteX147" fmla="*/ 543311 w 548570"/>
                <a:gd name="connsiteY147" fmla="*/ 596293 h 614629"/>
                <a:gd name="connsiteX148" fmla="*/ 541928 w 548570"/>
                <a:gd name="connsiteY148" fmla="*/ 598438 h 614629"/>
                <a:gd name="connsiteX149" fmla="*/ 540475 w 548570"/>
                <a:gd name="connsiteY149" fmla="*/ 600444 h 614629"/>
                <a:gd name="connsiteX150" fmla="*/ 538952 w 548570"/>
                <a:gd name="connsiteY150" fmla="*/ 602243 h 614629"/>
                <a:gd name="connsiteX151" fmla="*/ 537292 w 548570"/>
                <a:gd name="connsiteY151" fmla="*/ 603973 h 614629"/>
                <a:gd name="connsiteX152" fmla="*/ 535562 w 548570"/>
                <a:gd name="connsiteY152" fmla="*/ 605634 h 614629"/>
                <a:gd name="connsiteX153" fmla="*/ 533624 w 548570"/>
                <a:gd name="connsiteY153" fmla="*/ 607156 h 614629"/>
                <a:gd name="connsiteX154" fmla="*/ 531687 w 548570"/>
                <a:gd name="connsiteY154" fmla="*/ 608540 h 614629"/>
                <a:gd name="connsiteX155" fmla="*/ 529680 w 548570"/>
                <a:gd name="connsiteY155" fmla="*/ 609716 h 614629"/>
                <a:gd name="connsiteX156" fmla="*/ 527535 w 548570"/>
                <a:gd name="connsiteY156" fmla="*/ 610893 h 614629"/>
                <a:gd name="connsiteX157" fmla="*/ 525390 w 548570"/>
                <a:gd name="connsiteY157" fmla="*/ 611861 h 614629"/>
                <a:gd name="connsiteX158" fmla="*/ 523176 w 548570"/>
                <a:gd name="connsiteY158" fmla="*/ 612692 h 614629"/>
                <a:gd name="connsiteX159" fmla="*/ 520823 w 548570"/>
                <a:gd name="connsiteY159" fmla="*/ 613314 h 614629"/>
                <a:gd name="connsiteX160" fmla="*/ 518471 w 548570"/>
                <a:gd name="connsiteY160" fmla="*/ 613868 h 614629"/>
                <a:gd name="connsiteX161" fmla="*/ 516049 w 548570"/>
                <a:gd name="connsiteY161" fmla="*/ 614283 h 614629"/>
                <a:gd name="connsiteX162" fmla="*/ 513558 w 548570"/>
                <a:gd name="connsiteY162" fmla="*/ 614491 h 614629"/>
                <a:gd name="connsiteX163" fmla="*/ 511136 w 548570"/>
                <a:gd name="connsiteY163" fmla="*/ 614629 h 614629"/>
                <a:gd name="connsiteX164" fmla="*/ 37434 w 548570"/>
                <a:gd name="connsiteY164" fmla="*/ 614629 h 614629"/>
                <a:gd name="connsiteX165" fmla="*/ 35012 w 548570"/>
                <a:gd name="connsiteY165" fmla="*/ 614491 h 614629"/>
                <a:gd name="connsiteX166" fmla="*/ 32521 w 548570"/>
                <a:gd name="connsiteY166" fmla="*/ 614283 h 614629"/>
                <a:gd name="connsiteX167" fmla="*/ 30099 w 548570"/>
                <a:gd name="connsiteY167" fmla="*/ 613868 h 614629"/>
                <a:gd name="connsiteX168" fmla="*/ 27747 w 548570"/>
                <a:gd name="connsiteY168" fmla="*/ 613314 h 614629"/>
                <a:gd name="connsiteX169" fmla="*/ 25394 w 548570"/>
                <a:gd name="connsiteY169" fmla="*/ 612692 h 614629"/>
                <a:gd name="connsiteX170" fmla="*/ 23180 w 548570"/>
                <a:gd name="connsiteY170" fmla="*/ 611861 h 614629"/>
                <a:gd name="connsiteX171" fmla="*/ 21035 w 548570"/>
                <a:gd name="connsiteY171" fmla="*/ 610893 h 614629"/>
                <a:gd name="connsiteX172" fmla="*/ 18890 w 548570"/>
                <a:gd name="connsiteY172" fmla="*/ 609716 h 614629"/>
                <a:gd name="connsiteX173" fmla="*/ 16883 w 548570"/>
                <a:gd name="connsiteY173" fmla="*/ 608540 h 614629"/>
                <a:gd name="connsiteX174" fmla="*/ 14946 w 548570"/>
                <a:gd name="connsiteY174" fmla="*/ 607156 h 614629"/>
                <a:gd name="connsiteX175" fmla="*/ 13008 w 548570"/>
                <a:gd name="connsiteY175" fmla="*/ 605634 h 614629"/>
                <a:gd name="connsiteX176" fmla="*/ 11278 w 548570"/>
                <a:gd name="connsiteY176" fmla="*/ 603973 h 614629"/>
                <a:gd name="connsiteX177" fmla="*/ 9618 w 548570"/>
                <a:gd name="connsiteY177" fmla="*/ 602243 h 614629"/>
                <a:gd name="connsiteX178" fmla="*/ 8095 w 548570"/>
                <a:gd name="connsiteY178" fmla="*/ 600444 h 614629"/>
                <a:gd name="connsiteX179" fmla="*/ 6642 w 548570"/>
                <a:gd name="connsiteY179" fmla="*/ 598438 h 614629"/>
                <a:gd name="connsiteX180" fmla="*/ 5258 w 548570"/>
                <a:gd name="connsiteY180" fmla="*/ 596293 h 614629"/>
                <a:gd name="connsiteX181" fmla="*/ 4082 w 548570"/>
                <a:gd name="connsiteY181" fmla="*/ 594148 h 614629"/>
                <a:gd name="connsiteX182" fmla="*/ 2975 w 548570"/>
                <a:gd name="connsiteY182" fmla="*/ 591864 h 614629"/>
                <a:gd name="connsiteX183" fmla="*/ 2145 w 548570"/>
                <a:gd name="connsiteY183" fmla="*/ 589650 h 614629"/>
                <a:gd name="connsiteX184" fmla="*/ 1384 w 548570"/>
                <a:gd name="connsiteY184" fmla="*/ 587298 h 614629"/>
                <a:gd name="connsiteX185" fmla="*/ 830 w 548570"/>
                <a:gd name="connsiteY185" fmla="*/ 584945 h 614629"/>
                <a:gd name="connsiteX186" fmla="*/ 415 w 548570"/>
                <a:gd name="connsiteY186" fmla="*/ 582592 h 614629"/>
                <a:gd name="connsiteX187" fmla="*/ 138 w 548570"/>
                <a:gd name="connsiteY187" fmla="*/ 580240 h 614629"/>
                <a:gd name="connsiteX188" fmla="*/ 0 w 548570"/>
                <a:gd name="connsiteY188" fmla="*/ 577887 h 614629"/>
                <a:gd name="connsiteX189" fmla="*/ 0 w 548570"/>
                <a:gd name="connsiteY189" fmla="*/ 575465 h 614629"/>
                <a:gd name="connsiteX190" fmla="*/ 207 w 548570"/>
                <a:gd name="connsiteY190" fmla="*/ 573113 h 614629"/>
                <a:gd name="connsiteX191" fmla="*/ 553 w 548570"/>
                <a:gd name="connsiteY191" fmla="*/ 570760 h 614629"/>
                <a:gd name="connsiteX192" fmla="*/ 1038 w 548570"/>
                <a:gd name="connsiteY192" fmla="*/ 568408 h 614629"/>
                <a:gd name="connsiteX193" fmla="*/ 1730 w 548570"/>
                <a:gd name="connsiteY193" fmla="*/ 566055 h 614629"/>
                <a:gd name="connsiteX194" fmla="*/ 2560 w 548570"/>
                <a:gd name="connsiteY194" fmla="*/ 563702 h 614629"/>
                <a:gd name="connsiteX195" fmla="*/ 3529 w 548570"/>
                <a:gd name="connsiteY195" fmla="*/ 561488 h 614629"/>
                <a:gd name="connsiteX196" fmla="*/ 4567 w 548570"/>
                <a:gd name="connsiteY196" fmla="*/ 559205 h 614629"/>
                <a:gd name="connsiteX197" fmla="*/ 150082 w 548570"/>
                <a:gd name="connsiteY197" fmla="*/ 293569 h 614629"/>
                <a:gd name="connsiteX198" fmla="*/ 152088 w 548570"/>
                <a:gd name="connsiteY198" fmla="*/ 289832 h 614629"/>
                <a:gd name="connsiteX199" fmla="*/ 153887 w 548570"/>
                <a:gd name="connsiteY199" fmla="*/ 285957 h 614629"/>
                <a:gd name="connsiteX200" fmla="*/ 155617 w 548570"/>
                <a:gd name="connsiteY200" fmla="*/ 282013 h 614629"/>
                <a:gd name="connsiteX201" fmla="*/ 157070 w 548570"/>
                <a:gd name="connsiteY201" fmla="*/ 278069 h 614629"/>
                <a:gd name="connsiteX202" fmla="*/ 158454 w 548570"/>
                <a:gd name="connsiteY202" fmla="*/ 274125 h 614629"/>
                <a:gd name="connsiteX203" fmla="*/ 159769 w 548570"/>
                <a:gd name="connsiteY203" fmla="*/ 270112 h 614629"/>
                <a:gd name="connsiteX204" fmla="*/ 160807 w 548570"/>
                <a:gd name="connsiteY204" fmla="*/ 266030 h 614629"/>
                <a:gd name="connsiteX205" fmla="*/ 161775 w 548570"/>
                <a:gd name="connsiteY205" fmla="*/ 261878 h 614629"/>
                <a:gd name="connsiteX206" fmla="*/ 161777 w 548570"/>
                <a:gd name="connsiteY206" fmla="*/ 261878 h 614629"/>
                <a:gd name="connsiteX207" fmla="*/ 162469 w 548570"/>
                <a:gd name="connsiteY207" fmla="*/ 258903 h 614629"/>
                <a:gd name="connsiteX208" fmla="*/ 162954 w 548570"/>
                <a:gd name="connsiteY208" fmla="*/ 255858 h 614629"/>
                <a:gd name="connsiteX209" fmla="*/ 163369 w 548570"/>
                <a:gd name="connsiteY209" fmla="*/ 252883 h 614629"/>
                <a:gd name="connsiteX210" fmla="*/ 163715 w 548570"/>
                <a:gd name="connsiteY210" fmla="*/ 249769 h 614629"/>
                <a:gd name="connsiteX211" fmla="*/ 164061 w 548570"/>
                <a:gd name="connsiteY211" fmla="*/ 246794 h 614629"/>
                <a:gd name="connsiteX212" fmla="*/ 164268 w 548570"/>
                <a:gd name="connsiteY212" fmla="*/ 243818 h 614629"/>
                <a:gd name="connsiteX213" fmla="*/ 164337 w 548570"/>
                <a:gd name="connsiteY213" fmla="*/ 240705 h 614629"/>
                <a:gd name="connsiteX214" fmla="*/ 164337 w 548570"/>
                <a:gd name="connsiteY214" fmla="*/ 237660 h 614629"/>
                <a:gd name="connsiteX215" fmla="*/ 164337 w 548570"/>
                <a:gd name="connsiteY215" fmla="*/ 54000 h 614629"/>
                <a:gd name="connsiteX216" fmla="*/ 157286 w 548570"/>
                <a:gd name="connsiteY216" fmla="*/ 54000 h 614629"/>
                <a:gd name="connsiteX217" fmla="*/ 130286 w 548570"/>
                <a:gd name="connsiteY217" fmla="*/ 27000 h 614629"/>
                <a:gd name="connsiteX218" fmla="*/ 157286 w 548570"/>
                <a:gd name="connsiteY218" fmla="*/ 0 h 61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48570" h="614629">
                  <a:moveTo>
                    <a:pt x="231381" y="425206"/>
                  </a:moveTo>
                  <a:cubicBezTo>
                    <a:pt x="202448" y="425206"/>
                    <a:pt x="178993" y="448661"/>
                    <a:pt x="178993" y="477594"/>
                  </a:cubicBezTo>
                  <a:cubicBezTo>
                    <a:pt x="178993" y="506527"/>
                    <a:pt x="202448" y="529982"/>
                    <a:pt x="231381" y="529982"/>
                  </a:cubicBezTo>
                  <a:cubicBezTo>
                    <a:pt x="260314" y="529982"/>
                    <a:pt x="283769" y="506527"/>
                    <a:pt x="283769" y="477594"/>
                  </a:cubicBezTo>
                  <a:cubicBezTo>
                    <a:pt x="283769" y="448661"/>
                    <a:pt x="260314" y="425206"/>
                    <a:pt x="231381" y="425206"/>
                  </a:cubicBezTo>
                  <a:close/>
                  <a:moveTo>
                    <a:pt x="326305" y="381899"/>
                  </a:moveTo>
                  <a:cubicBezTo>
                    <a:pt x="307084" y="381899"/>
                    <a:pt x="291502" y="397481"/>
                    <a:pt x="291502" y="416702"/>
                  </a:cubicBezTo>
                  <a:cubicBezTo>
                    <a:pt x="291502" y="435923"/>
                    <a:pt x="307084" y="451505"/>
                    <a:pt x="326305" y="451505"/>
                  </a:cubicBezTo>
                  <a:cubicBezTo>
                    <a:pt x="345526" y="451505"/>
                    <a:pt x="361108" y="435923"/>
                    <a:pt x="361108" y="416702"/>
                  </a:cubicBezTo>
                  <a:cubicBezTo>
                    <a:pt x="361108" y="397481"/>
                    <a:pt x="345526" y="381899"/>
                    <a:pt x="326305" y="381899"/>
                  </a:cubicBezTo>
                  <a:close/>
                  <a:moveTo>
                    <a:pt x="256701" y="234596"/>
                  </a:moveTo>
                  <a:cubicBezTo>
                    <a:pt x="275922" y="234596"/>
                    <a:pt x="291504" y="250178"/>
                    <a:pt x="291504" y="269399"/>
                  </a:cubicBezTo>
                  <a:cubicBezTo>
                    <a:pt x="291504" y="288620"/>
                    <a:pt x="275922" y="304202"/>
                    <a:pt x="256701" y="304202"/>
                  </a:cubicBezTo>
                  <a:cubicBezTo>
                    <a:pt x="237480" y="304202"/>
                    <a:pt x="221898" y="288620"/>
                    <a:pt x="221898" y="269399"/>
                  </a:cubicBezTo>
                  <a:cubicBezTo>
                    <a:pt x="221898" y="250178"/>
                    <a:pt x="237480" y="234596"/>
                    <a:pt x="256701" y="234596"/>
                  </a:cubicBezTo>
                  <a:close/>
                  <a:moveTo>
                    <a:pt x="305611" y="169413"/>
                  </a:moveTo>
                  <a:cubicBezTo>
                    <a:pt x="318236" y="169413"/>
                    <a:pt x="328471" y="179648"/>
                    <a:pt x="328471" y="192273"/>
                  </a:cubicBezTo>
                  <a:cubicBezTo>
                    <a:pt x="328471" y="204898"/>
                    <a:pt x="318236" y="215133"/>
                    <a:pt x="305611" y="215133"/>
                  </a:cubicBezTo>
                  <a:cubicBezTo>
                    <a:pt x="292986" y="215133"/>
                    <a:pt x="282751" y="204898"/>
                    <a:pt x="282751" y="192273"/>
                  </a:cubicBezTo>
                  <a:cubicBezTo>
                    <a:pt x="282751" y="179648"/>
                    <a:pt x="292986" y="169413"/>
                    <a:pt x="305611" y="169413"/>
                  </a:cubicBezTo>
                  <a:close/>
                  <a:moveTo>
                    <a:pt x="191046" y="54000"/>
                  </a:moveTo>
                  <a:lnTo>
                    <a:pt x="191046" y="237660"/>
                  </a:lnTo>
                  <a:lnTo>
                    <a:pt x="191046" y="240705"/>
                  </a:lnTo>
                  <a:lnTo>
                    <a:pt x="190908" y="243749"/>
                  </a:lnTo>
                  <a:lnTo>
                    <a:pt x="190839" y="246794"/>
                  </a:lnTo>
                  <a:lnTo>
                    <a:pt x="190493" y="249769"/>
                  </a:lnTo>
                  <a:lnTo>
                    <a:pt x="190285" y="252814"/>
                  </a:lnTo>
                  <a:lnTo>
                    <a:pt x="189870" y="255858"/>
                  </a:lnTo>
                  <a:lnTo>
                    <a:pt x="189040" y="261878"/>
                  </a:lnTo>
                  <a:lnTo>
                    <a:pt x="189038" y="261878"/>
                  </a:lnTo>
                  <a:lnTo>
                    <a:pt x="187862" y="267621"/>
                  </a:lnTo>
                  <a:lnTo>
                    <a:pt x="186547" y="273364"/>
                  </a:lnTo>
                  <a:lnTo>
                    <a:pt x="184956" y="279176"/>
                  </a:lnTo>
                  <a:lnTo>
                    <a:pt x="183157" y="284712"/>
                  </a:lnTo>
                  <a:lnTo>
                    <a:pt x="181012" y="290247"/>
                  </a:lnTo>
                  <a:lnTo>
                    <a:pt x="178797" y="295714"/>
                  </a:lnTo>
                  <a:lnTo>
                    <a:pt x="176237" y="301111"/>
                  </a:lnTo>
                  <a:lnTo>
                    <a:pt x="173538" y="306370"/>
                  </a:lnTo>
                  <a:lnTo>
                    <a:pt x="153057" y="343804"/>
                  </a:lnTo>
                  <a:lnTo>
                    <a:pt x="157831" y="345464"/>
                  </a:lnTo>
                  <a:lnTo>
                    <a:pt x="162675" y="346848"/>
                  </a:lnTo>
                  <a:lnTo>
                    <a:pt x="167380" y="348094"/>
                  </a:lnTo>
                  <a:lnTo>
                    <a:pt x="171947" y="349270"/>
                  </a:lnTo>
                  <a:lnTo>
                    <a:pt x="176444" y="350239"/>
                  </a:lnTo>
                  <a:lnTo>
                    <a:pt x="180873" y="351000"/>
                  </a:lnTo>
                  <a:lnTo>
                    <a:pt x="185371" y="351761"/>
                  </a:lnTo>
                  <a:lnTo>
                    <a:pt x="189730" y="352245"/>
                  </a:lnTo>
                  <a:lnTo>
                    <a:pt x="194020" y="352730"/>
                  </a:lnTo>
                  <a:lnTo>
                    <a:pt x="198310" y="353006"/>
                  </a:lnTo>
                  <a:lnTo>
                    <a:pt x="202462" y="353214"/>
                  </a:lnTo>
                  <a:lnTo>
                    <a:pt x="206614" y="353352"/>
                  </a:lnTo>
                  <a:lnTo>
                    <a:pt x="210696" y="353352"/>
                  </a:lnTo>
                  <a:lnTo>
                    <a:pt x="214709" y="353214"/>
                  </a:lnTo>
                  <a:lnTo>
                    <a:pt x="218653" y="353006"/>
                  </a:lnTo>
                  <a:lnTo>
                    <a:pt x="222597" y="352730"/>
                  </a:lnTo>
                  <a:lnTo>
                    <a:pt x="226472" y="352245"/>
                  </a:lnTo>
                  <a:lnTo>
                    <a:pt x="230347" y="351761"/>
                  </a:lnTo>
                  <a:lnTo>
                    <a:pt x="234153" y="351207"/>
                  </a:lnTo>
                  <a:lnTo>
                    <a:pt x="237889" y="350585"/>
                  </a:lnTo>
                  <a:lnTo>
                    <a:pt x="241626" y="349893"/>
                  </a:lnTo>
                  <a:lnTo>
                    <a:pt x="245224" y="349201"/>
                  </a:lnTo>
                  <a:lnTo>
                    <a:pt x="252489" y="347471"/>
                  </a:lnTo>
                  <a:lnTo>
                    <a:pt x="259685" y="345533"/>
                  </a:lnTo>
                  <a:lnTo>
                    <a:pt x="266674" y="343596"/>
                  </a:lnTo>
                  <a:lnTo>
                    <a:pt x="273524" y="341520"/>
                  </a:lnTo>
                  <a:lnTo>
                    <a:pt x="280374" y="339237"/>
                  </a:lnTo>
                  <a:lnTo>
                    <a:pt x="293729" y="334878"/>
                  </a:lnTo>
                  <a:lnTo>
                    <a:pt x="300302" y="332733"/>
                  </a:lnTo>
                  <a:lnTo>
                    <a:pt x="306945" y="330795"/>
                  </a:lnTo>
                  <a:lnTo>
                    <a:pt x="313449" y="328927"/>
                  </a:lnTo>
                  <a:lnTo>
                    <a:pt x="319953" y="327197"/>
                  </a:lnTo>
                  <a:lnTo>
                    <a:pt x="326458" y="325675"/>
                  </a:lnTo>
                  <a:lnTo>
                    <a:pt x="329779" y="325052"/>
                  </a:lnTo>
                  <a:lnTo>
                    <a:pt x="332962" y="324498"/>
                  </a:lnTo>
                  <a:lnTo>
                    <a:pt x="336283" y="324014"/>
                  </a:lnTo>
                  <a:lnTo>
                    <a:pt x="339604" y="323530"/>
                  </a:lnTo>
                  <a:lnTo>
                    <a:pt x="342926" y="323253"/>
                  </a:lnTo>
                  <a:lnTo>
                    <a:pt x="346247" y="323045"/>
                  </a:lnTo>
                  <a:lnTo>
                    <a:pt x="349499" y="322838"/>
                  </a:lnTo>
                  <a:lnTo>
                    <a:pt x="352820" y="322838"/>
                  </a:lnTo>
                  <a:lnTo>
                    <a:pt x="356280" y="322838"/>
                  </a:lnTo>
                  <a:lnTo>
                    <a:pt x="359532" y="323045"/>
                  </a:lnTo>
                  <a:lnTo>
                    <a:pt x="362992" y="323322"/>
                  </a:lnTo>
                  <a:lnTo>
                    <a:pt x="366382" y="323737"/>
                  </a:lnTo>
                  <a:lnTo>
                    <a:pt x="369773" y="324291"/>
                  </a:lnTo>
                  <a:lnTo>
                    <a:pt x="373302" y="324914"/>
                  </a:lnTo>
                  <a:lnTo>
                    <a:pt x="376831" y="325675"/>
                  </a:lnTo>
                  <a:lnTo>
                    <a:pt x="380290" y="326643"/>
                  </a:lnTo>
                  <a:lnTo>
                    <a:pt x="383889" y="327820"/>
                  </a:lnTo>
                  <a:lnTo>
                    <a:pt x="387417" y="328996"/>
                  </a:lnTo>
                  <a:lnTo>
                    <a:pt x="375032" y="306370"/>
                  </a:lnTo>
                  <a:lnTo>
                    <a:pt x="372333" y="301111"/>
                  </a:lnTo>
                  <a:lnTo>
                    <a:pt x="369773" y="295714"/>
                  </a:lnTo>
                  <a:lnTo>
                    <a:pt x="367559" y="290247"/>
                  </a:lnTo>
                  <a:lnTo>
                    <a:pt x="365414" y="284712"/>
                  </a:lnTo>
                  <a:lnTo>
                    <a:pt x="363615" y="279176"/>
                  </a:lnTo>
                  <a:lnTo>
                    <a:pt x="362023" y="273364"/>
                  </a:lnTo>
                  <a:lnTo>
                    <a:pt x="360709" y="267621"/>
                  </a:lnTo>
                  <a:lnTo>
                    <a:pt x="359532" y="261878"/>
                  </a:lnTo>
                  <a:lnTo>
                    <a:pt x="359534" y="261878"/>
                  </a:lnTo>
                  <a:lnTo>
                    <a:pt x="358703" y="255858"/>
                  </a:lnTo>
                  <a:lnTo>
                    <a:pt x="358288" y="252814"/>
                  </a:lnTo>
                  <a:lnTo>
                    <a:pt x="357942" y="249769"/>
                  </a:lnTo>
                  <a:lnTo>
                    <a:pt x="357735" y="246794"/>
                  </a:lnTo>
                  <a:lnTo>
                    <a:pt x="357666" y="243749"/>
                  </a:lnTo>
                  <a:lnTo>
                    <a:pt x="357527" y="240705"/>
                  </a:lnTo>
                  <a:lnTo>
                    <a:pt x="357527" y="237660"/>
                  </a:lnTo>
                  <a:lnTo>
                    <a:pt x="357527" y="54000"/>
                  </a:lnTo>
                  <a:close/>
                  <a:moveTo>
                    <a:pt x="157286" y="0"/>
                  </a:moveTo>
                  <a:lnTo>
                    <a:pt x="391286" y="0"/>
                  </a:lnTo>
                  <a:cubicBezTo>
                    <a:pt x="406198" y="0"/>
                    <a:pt x="418286" y="12088"/>
                    <a:pt x="418286" y="27000"/>
                  </a:cubicBezTo>
                  <a:cubicBezTo>
                    <a:pt x="418286" y="41912"/>
                    <a:pt x="406198" y="54000"/>
                    <a:pt x="391286" y="54000"/>
                  </a:cubicBezTo>
                  <a:lnTo>
                    <a:pt x="384236" y="54000"/>
                  </a:lnTo>
                  <a:lnTo>
                    <a:pt x="384236" y="237660"/>
                  </a:lnTo>
                  <a:lnTo>
                    <a:pt x="384236" y="240705"/>
                  </a:lnTo>
                  <a:lnTo>
                    <a:pt x="384305" y="243818"/>
                  </a:lnTo>
                  <a:lnTo>
                    <a:pt x="384513" y="246794"/>
                  </a:lnTo>
                  <a:lnTo>
                    <a:pt x="384859" y="249769"/>
                  </a:lnTo>
                  <a:lnTo>
                    <a:pt x="385205" y="252883"/>
                  </a:lnTo>
                  <a:lnTo>
                    <a:pt x="385620" y="255858"/>
                  </a:lnTo>
                  <a:lnTo>
                    <a:pt x="386104" y="258903"/>
                  </a:lnTo>
                  <a:lnTo>
                    <a:pt x="386796" y="261878"/>
                  </a:lnTo>
                  <a:lnTo>
                    <a:pt x="386795" y="261878"/>
                  </a:lnTo>
                  <a:lnTo>
                    <a:pt x="387763" y="266030"/>
                  </a:lnTo>
                  <a:lnTo>
                    <a:pt x="388801" y="270112"/>
                  </a:lnTo>
                  <a:lnTo>
                    <a:pt x="390116" y="274125"/>
                  </a:lnTo>
                  <a:lnTo>
                    <a:pt x="391500" y="278069"/>
                  </a:lnTo>
                  <a:lnTo>
                    <a:pt x="392953" y="282013"/>
                  </a:lnTo>
                  <a:lnTo>
                    <a:pt x="394683" y="285957"/>
                  </a:lnTo>
                  <a:lnTo>
                    <a:pt x="396482" y="289832"/>
                  </a:lnTo>
                  <a:lnTo>
                    <a:pt x="398488" y="293569"/>
                  </a:lnTo>
                  <a:lnTo>
                    <a:pt x="543865" y="559205"/>
                  </a:lnTo>
                  <a:lnTo>
                    <a:pt x="545041" y="561488"/>
                  </a:lnTo>
                  <a:lnTo>
                    <a:pt x="546010" y="563702"/>
                  </a:lnTo>
                  <a:lnTo>
                    <a:pt x="546840" y="566055"/>
                  </a:lnTo>
                  <a:lnTo>
                    <a:pt x="547532" y="568408"/>
                  </a:lnTo>
                  <a:lnTo>
                    <a:pt x="548017" y="570760"/>
                  </a:lnTo>
                  <a:lnTo>
                    <a:pt x="548363" y="573113"/>
                  </a:lnTo>
                  <a:lnTo>
                    <a:pt x="548570" y="575465"/>
                  </a:lnTo>
                  <a:lnTo>
                    <a:pt x="548570" y="577887"/>
                  </a:lnTo>
                  <a:lnTo>
                    <a:pt x="548432" y="580240"/>
                  </a:lnTo>
                  <a:lnTo>
                    <a:pt x="548155" y="582592"/>
                  </a:lnTo>
                  <a:lnTo>
                    <a:pt x="547740" y="584945"/>
                  </a:lnTo>
                  <a:lnTo>
                    <a:pt x="547186" y="587298"/>
                  </a:lnTo>
                  <a:lnTo>
                    <a:pt x="546425" y="589650"/>
                  </a:lnTo>
                  <a:lnTo>
                    <a:pt x="545595" y="591864"/>
                  </a:lnTo>
                  <a:lnTo>
                    <a:pt x="544488" y="594148"/>
                  </a:lnTo>
                  <a:lnTo>
                    <a:pt x="543311" y="596293"/>
                  </a:lnTo>
                  <a:lnTo>
                    <a:pt x="541928" y="598438"/>
                  </a:lnTo>
                  <a:lnTo>
                    <a:pt x="540475" y="600444"/>
                  </a:lnTo>
                  <a:lnTo>
                    <a:pt x="538952" y="602243"/>
                  </a:lnTo>
                  <a:lnTo>
                    <a:pt x="537292" y="603973"/>
                  </a:lnTo>
                  <a:lnTo>
                    <a:pt x="535562" y="605634"/>
                  </a:lnTo>
                  <a:lnTo>
                    <a:pt x="533624" y="607156"/>
                  </a:lnTo>
                  <a:lnTo>
                    <a:pt x="531687" y="608540"/>
                  </a:lnTo>
                  <a:lnTo>
                    <a:pt x="529680" y="609716"/>
                  </a:lnTo>
                  <a:lnTo>
                    <a:pt x="527535" y="610893"/>
                  </a:lnTo>
                  <a:lnTo>
                    <a:pt x="525390" y="611861"/>
                  </a:lnTo>
                  <a:lnTo>
                    <a:pt x="523176" y="612692"/>
                  </a:lnTo>
                  <a:lnTo>
                    <a:pt x="520823" y="613314"/>
                  </a:lnTo>
                  <a:lnTo>
                    <a:pt x="518471" y="613868"/>
                  </a:lnTo>
                  <a:lnTo>
                    <a:pt x="516049" y="614283"/>
                  </a:lnTo>
                  <a:lnTo>
                    <a:pt x="513558" y="614491"/>
                  </a:lnTo>
                  <a:lnTo>
                    <a:pt x="511136" y="614629"/>
                  </a:lnTo>
                  <a:lnTo>
                    <a:pt x="37434" y="614629"/>
                  </a:lnTo>
                  <a:lnTo>
                    <a:pt x="35012" y="614491"/>
                  </a:lnTo>
                  <a:lnTo>
                    <a:pt x="32521" y="614283"/>
                  </a:lnTo>
                  <a:lnTo>
                    <a:pt x="30099" y="613868"/>
                  </a:lnTo>
                  <a:lnTo>
                    <a:pt x="27747" y="613314"/>
                  </a:lnTo>
                  <a:lnTo>
                    <a:pt x="25394" y="612692"/>
                  </a:lnTo>
                  <a:lnTo>
                    <a:pt x="23180" y="611861"/>
                  </a:lnTo>
                  <a:lnTo>
                    <a:pt x="21035" y="610893"/>
                  </a:lnTo>
                  <a:lnTo>
                    <a:pt x="18890" y="609716"/>
                  </a:lnTo>
                  <a:lnTo>
                    <a:pt x="16883" y="608540"/>
                  </a:lnTo>
                  <a:lnTo>
                    <a:pt x="14946" y="607156"/>
                  </a:lnTo>
                  <a:lnTo>
                    <a:pt x="13008" y="605634"/>
                  </a:lnTo>
                  <a:lnTo>
                    <a:pt x="11278" y="603973"/>
                  </a:lnTo>
                  <a:lnTo>
                    <a:pt x="9618" y="602243"/>
                  </a:lnTo>
                  <a:lnTo>
                    <a:pt x="8095" y="600444"/>
                  </a:lnTo>
                  <a:lnTo>
                    <a:pt x="6642" y="598438"/>
                  </a:lnTo>
                  <a:lnTo>
                    <a:pt x="5258" y="596293"/>
                  </a:lnTo>
                  <a:lnTo>
                    <a:pt x="4082" y="594148"/>
                  </a:lnTo>
                  <a:lnTo>
                    <a:pt x="2975" y="591864"/>
                  </a:lnTo>
                  <a:lnTo>
                    <a:pt x="2145" y="589650"/>
                  </a:lnTo>
                  <a:lnTo>
                    <a:pt x="1384" y="587298"/>
                  </a:lnTo>
                  <a:lnTo>
                    <a:pt x="830" y="584945"/>
                  </a:lnTo>
                  <a:lnTo>
                    <a:pt x="415" y="582592"/>
                  </a:lnTo>
                  <a:lnTo>
                    <a:pt x="138" y="580240"/>
                  </a:lnTo>
                  <a:lnTo>
                    <a:pt x="0" y="577887"/>
                  </a:lnTo>
                  <a:lnTo>
                    <a:pt x="0" y="575465"/>
                  </a:lnTo>
                  <a:lnTo>
                    <a:pt x="207" y="573113"/>
                  </a:lnTo>
                  <a:lnTo>
                    <a:pt x="553" y="570760"/>
                  </a:lnTo>
                  <a:lnTo>
                    <a:pt x="1038" y="568408"/>
                  </a:lnTo>
                  <a:lnTo>
                    <a:pt x="1730" y="566055"/>
                  </a:lnTo>
                  <a:lnTo>
                    <a:pt x="2560" y="563702"/>
                  </a:lnTo>
                  <a:lnTo>
                    <a:pt x="3529" y="561488"/>
                  </a:lnTo>
                  <a:lnTo>
                    <a:pt x="4567" y="559205"/>
                  </a:lnTo>
                  <a:lnTo>
                    <a:pt x="150082" y="293569"/>
                  </a:lnTo>
                  <a:lnTo>
                    <a:pt x="152088" y="289832"/>
                  </a:lnTo>
                  <a:lnTo>
                    <a:pt x="153887" y="285957"/>
                  </a:lnTo>
                  <a:lnTo>
                    <a:pt x="155617" y="282013"/>
                  </a:lnTo>
                  <a:lnTo>
                    <a:pt x="157070" y="278069"/>
                  </a:lnTo>
                  <a:lnTo>
                    <a:pt x="158454" y="274125"/>
                  </a:lnTo>
                  <a:lnTo>
                    <a:pt x="159769" y="270112"/>
                  </a:lnTo>
                  <a:lnTo>
                    <a:pt x="160807" y="266030"/>
                  </a:lnTo>
                  <a:lnTo>
                    <a:pt x="161775" y="261878"/>
                  </a:lnTo>
                  <a:lnTo>
                    <a:pt x="161777" y="261878"/>
                  </a:lnTo>
                  <a:lnTo>
                    <a:pt x="162469" y="258903"/>
                  </a:lnTo>
                  <a:lnTo>
                    <a:pt x="162954" y="255858"/>
                  </a:lnTo>
                  <a:lnTo>
                    <a:pt x="163369" y="252883"/>
                  </a:lnTo>
                  <a:lnTo>
                    <a:pt x="163715" y="249769"/>
                  </a:lnTo>
                  <a:lnTo>
                    <a:pt x="164061" y="246794"/>
                  </a:lnTo>
                  <a:lnTo>
                    <a:pt x="164268" y="243818"/>
                  </a:lnTo>
                  <a:lnTo>
                    <a:pt x="164337" y="240705"/>
                  </a:lnTo>
                  <a:lnTo>
                    <a:pt x="164337" y="237660"/>
                  </a:lnTo>
                  <a:lnTo>
                    <a:pt x="164337" y="54000"/>
                  </a:lnTo>
                  <a:lnTo>
                    <a:pt x="157286" y="54000"/>
                  </a:lnTo>
                  <a:cubicBezTo>
                    <a:pt x="142374" y="54000"/>
                    <a:pt x="130286" y="41912"/>
                    <a:pt x="130286" y="27000"/>
                  </a:cubicBezTo>
                  <a:cubicBezTo>
                    <a:pt x="130286" y="12088"/>
                    <a:pt x="142374" y="0"/>
                    <a:pt x="1572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3" name="任意多边形 782"/>
            <p:cNvSpPr/>
            <p:nvPr/>
          </p:nvSpPr>
          <p:spPr>
            <a:xfrm>
              <a:off x="9976" y="8465"/>
              <a:ext cx="414" cy="596"/>
            </a:xfrm>
            <a:custGeom>
              <a:avLst/>
              <a:gdLst>
                <a:gd name="connsiteX0" fmla="*/ 814206 w 1187592"/>
                <a:gd name="connsiteY0" fmla="*/ 1139514 h 1424860"/>
                <a:gd name="connsiteX1" fmla="*/ 904743 w 1187592"/>
                <a:gd name="connsiteY1" fmla="*/ 1230051 h 1424860"/>
                <a:gd name="connsiteX2" fmla="*/ 814206 w 1187592"/>
                <a:gd name="connsiteY2" fmla="*/ 1320588 h 1424860"/>
                <a:gd name="connsiteX3" fmla="*/ 723669 w 1187592"/>
                <a:gd name="connsiteY3" fmla="*/ 1230051 h 1424860"/>
                <a:gd name="connsiteX4" fmla="*/ 814206 w 1187592"/>
                <a:gd name="connsiteY4" fmla="*/ 1139514 h 1424860"/>
                <a:gd name="connsiteX5" fmla="*/ 597233 w 1187592"/>
                <a:gd name="connsiteY5" fmla="*/ 1073214 h 1424860"/>
                <a:gd name="connsiteX6" fmla="*/ 676843 w 1187592"/>
                <a:gd name="connsiteY6" fmla="*/ 1152824 h 1424860"/>
                <a:gd name="connsiteX7" fmla="*/ 597233 w 1187592"/>
                <a:gd name="connsiteY7" fmla="*/ 1232434 h 1424860"/>
                <a:gd name="connsiteX8" fmla="*/ 517623 w 1187592"/>
                <a:gd name="connsiteY8" fmla="*/ 1152824 h 1424860"/>
                <a:gd name="connsiteX9" fmla="*/ 597233 w 1187592"/>
                <a:gd name="connsiteY9" fmla="*/ 1073214 h 1424860"/>
                <a:gd name="connsiteX10" fmla="*/ 318294 w 1187592"/>
                <a:gd name="connsiteY10" fmla="*/ 1029622 h 1424860"/>
                <a:gd name="connsiteX11" fmla="*/ 380882 w 1187592"/>
                <a:gd name="connsiteY11" fmla="*/ 1092210 h 1424860"/>
                <a:gd name="connsiteX12" fmla="*/ 318294 w 1187592"/>
                <a:gd name="connsiteY12" fmla="*/ 1154798 h 1424860"/>
                <a:gd name="connsiteX13" fmla="*/ 255706 w 1187592"/>
                <a:gd name="connsiteY13" fmla="*/ 1092210 h 1424860"/>
                <a:gd name="connsiteX14" fmla="*/ 318294 w 1187592"/>
                <a:gd name="connsiteY14" fmla="*/ 1029622 h 1424860"/>
                <a:gd name="connsiteX15" fmla="*/ 743574 w 1187592"/>
                <a:gd name="connsiteY15" fmla="*/ 999011 h 1424860"/>
                <a:gd name="connsiteX16" fmla="*/ 791093 w 1187592"/>
                <a:gd name="connsiteY16" fmla="*/ 1046530 h 1424860"/>
                <a:gd name="connsiteX17" fmla="*/ 743574 w 1187592"/>
                <a:gd name="connsiteY17" fmla="*/ 1094049 h 1424860"/>
                <a:gd name="connsiteX18" fmla="*/ 696055 w 1187592"/>
                <a:gd name="connsiteY18" fmla="*/ 1046530 h 1424860"/>
                <a:gd name="connsiteX19" fmla="*/ 743574 w 1187592"/>
                <a:gd name="connsiteY19" fmla="*/ 999011 h 1424860"/>
                <a:gd name="connsiteX20" fmla="*/ 825133 w 1187592"/>
                <a:gd name="connsiteY20" fmla="*/ 839792 h 1424860"/>
                <a:gd name="connsiteX21" fmla="*/ 904743 w 1187592"/>
                <a:gd name="connsiteY21" fmla="*/ 919402 h 1424860"/>
                <a:gd name="connsiteX22" fmla="*/ 825133 w 1187592"/>
                <a:gd name="connsiteY22" fmla="*/ 999012 h 1424860"/>
                <a:gd name="connsiteX23" fmla="*/ 745523 w 1187592"/>
                <a:gd name="connsiteY23" fmla="*/ 919402 h 1424860"/>
                <a:gd name="connsiteX24" fmla="*/ 825133 w 1187592"/>
                <a:gd name="connsiteY24" fmla="*/ 839792 h 1424860"/>
                <a:gd name="connsiteX25" fmla="*/ 571245 w 1187592"/>
                <a:gd name="connsiteY25" fmla="*/ 804216 h 1424860"/>
                <a:gd name="connsiteX26" fmla="*/ 681138 w 1187592"/>
                <a:gd name="connsiteY26" fmla="*/ 914109 h 1424860"/>
                <a:gd name="connsiteX27" fmla="*/ 571245 w 1187592"/>
                <a:gd name="connsiteY27" fmla="*/ 1024002 h 1424860"/>
                <a:gd name="connsiteX28" fmla="*/ 461352 w 1187592"/>
                <a:gd name="connsiteY28" fmla="*/ 914109 h 1424860"/>
                <a:gd name="connsiteX29" fmla="*/ 571245 w 1187592"/>
                <a:gd name="connsiteY29" fmla="*/ 804216 h 1424860"/>
                <a:gd name="connsiteX30" fmla="*/ 480449 w 1187592"/>
                <a:gd name="connsiteY30" fmla="*/ 75552 h 1424860"/>
                <a:gd name="connsiteX31" fmla="*/ 480449 w 1187592"/>
                <a:gd name="connsiteY31" fmla="*/ 493200 h 1424860"/>
                <a:gd name="connsiteX32" fmla="*/ 472955 w 1187592"/>
                <a:gd name="connsiteY32" fmla="*/ 503397 h 1424860"/>
                <a:gd name="connsiteX33" fmla="*/ 466918 w 1187592"/>
                <a:gd name="connsiteY33" fmla="*/ 511305 h 1424860"/>
                <a:gd name="connsiteX34" fmla="*/ 451514 w 1187592"/>
                <a:gd name="connsiteY34" fmla="*/ 532739 h 1424860"/>
                <a:gd name="connsiteX35" fmla="*/ 427367 w 1187592"/>
                <a:gd name="connsiteY35" fmla="*/ 566243 h 1424860"/>
                <a:gd name="connsiteX36" fmla="*/ 412379 w 1187592"/>
                <a:gd name="connsiteY36" fmla="*/ 587261 h 1424860"/>
                <a:gd name="connsiteX37" fmla="*/ 396142 w 1187592"/>
                <a:gd name="connsiteY37" fmla="*/ 611192 h 1424860"/>
                <a:gd name="connsiteX38" fmla="*/ 378031 w 1187592"/>
                <a:gd name="connsiteY38" fmla="*/ 637413 h 1424860"/>
                <a:gd name="connsiteX39" fmla="*/ 359088 w 1187592"/>
                <a:gd name="connsiteY39" fmla="*/ 665922 h 1424860"/>
                <a:gd name="connsiteX40" fmla="*/ 338896 w 1187592"/>
                <a:gd name="connsiteY40" fmla="*/ 696721 h 1424860"/>
                <a:gd name="connsiteX41" fmla="*/ 317663 w 1187592"/>
                <a:gd name="connsiteY41" fmla="*/ 729184 h 1424860"/>
                <a:gd name="connsiteX42" fmla="*/ 296013 w 1187592"/>
                <a:gd name="connsiteY42" fmla="*/ 763729 h 1424860"/>
                <a:gd name="connsiteX43" fmla="*/ 273323 w 1187592"/>
                <a:gd name="connsiteY43" fmla="*/ 799522 h 1424860"/>
                <a:gd name="connsiteX44" fmla="*/ 250217 w 1187592"/>
                <a:gd name="connsiteY44" fmla="*/ 837396 h 1424860"/>
                <a:gd name="connsiteX45" fmla="*/ 227110 w 1187592"/>
                <a:gd name="connsiteY45" fmla="*/ 876310 h 1424860"/>
                <a:gd name="connsiteX46" fmla="*/ 214620 w 1187592"/>
                <a:gd name="connsiteY46" fmla="*/ 897745 h 1424860"/>
                <a:gd name="connsiteX47" fmla="*/ 202963 w 1187592"/>
                <a:gd name="connsiteY47" fmla="*/ 918763 h 1424860"/>
                <a:gd name="connsiteX48" fmla="*/ 191722 w 1187592"/>
                <a:gd name="connsiteY48" fmla="*/ 939156 h 1424860"/>
                <a:gd name="connsiteX49" fmla="*/ 180897 w 1187592"/>
                <a:gd name="connsiteY49" fmla="*/ 958926 h 1424860"/>
                <a:gd name="connsiteX50" fmla="*/ 170905 w 1187592"/>
                <a:gd name="connsiteY50" fmla="*/ 978279 h 1424860"/>
                <a:gd name="connsiteX51" fmla="*/ 161537 w 1187592"/>
                <a:gd name="connsiteY51" fmla="*/ 996800 h 1424860"/>
                <a:gd name="connsiteX52" fmla="*/ 152794 w 1187592"/>
                <a:gd name="connsiteY52" fmla="*/ 1015113 h 1424860"/>
                <a:gd name="connsiteX53" fmla="*/ 144260 w 1187592"/>
                <a:gd name="connsiteY53" fmla="*/ 1032593 h 1424860"/>
                <a:gd name="connsiteX54" fmla="*/ 136557 w 1187592"/>
                <a:gd name="connsiteY54" fmla="*/ 1049657 h 1424860"/>
                <a:gd name="connsiteX55" fmla="*/ 129272 w 1187592"/>
                <a:gd name="connsiteY55" fmla="*/ 1065889 h 1424860"/>
                <a:gd name="connsiteX56" fmla="*/ 122610 w 1187592"/>
                <a:gd name="connsiteY56" fmla="*/ 1081913 h 1424860"/>
                <a:gd name="connsiteX57" fmla="*/ 116573 w 1187592"/>
                <a:gd name="connsiteY57" fmla="*/ 1096896 h 1424860"/>
                <a:gd name="connsiteX58" fmla="*/ 110745 w 1187592"/>
                <a:gd name="connsiteY58" fmla="*/ 1111671 h 1424860"/>
                <a:gd name="connsiteX59" fmla="*/ 105332 w 1187592"/>
                <a:gd name="connsiteY59" fmla="*/ 1126030 h 1424860"/>
                <a:gd name="connsiteX60" fmla="*/ 100545 w 1187592"/>
                <a:gd name="connsiteY60" fmla="*/ 1139556 h 1424860"/>
                <a:gd name="connsiteX61" fmla="*/ 96381 w 1187592"/>
                <a:gd name="connsiteY61" fmla="*/ 1152458 h 1424860"/>
                <a:gd name="connsiteX62" fmla="*/ 92426 w 1187592"/>
                <a:gd name="connsiteY62" fmla="*/ 1164944 h 1424860"/>
                <a:gd name="connsiteX63" fmla="*/ 89095 w 1187592"/>
                <a:gd name="connsiteY63" fmla="*/ 1176598 h 1424860"/>
                <a:gd name="connsiteX64" fmla="*/ 85973 w 1187592"/>
                <a:gd name="connsiteY64" fmla="*/ 1187835 h 1424860"/>
                <a:gd name="connsiteX65" fmla="*/ 83683 w 1187592"/>
                <a:gd name="connsiteY65" fmla="*/ 1198656 h 1424860"/>
                <a:gd name="connsiteX66" fmla="*/ 81185 w 1187592"/>
                <a:gd name="connsiteY66" fmla="*/ 1208645 h 1424860"/>
                <a:gd name="connsiteX67" fmla="*/ 79312 w 1187592"/>
                <a:gd name="connsiteY67" fmla="*/ 1218426 h 1424860"/>
                <a:gd name="connsiteX68" fmla="*/ 77854 w 1187592"/>
                <a:gd name="connsiteY68" fmla="*/ 1227166 h 1424860"/>
                <a:gd name="connsiteX69" fmla="*/ 77022 w 1187592"/>
                <a:gd name="connsiteY69" fmla="*/ 1235490 h 1424860"/>
                <a:gd name="connsiteX70" fmla="*/ 76189 w 1187592"/>
                <a:gd name="connsiteY70" fmla="*/ 1243398 h 1424860"/>
                <a:gd name="connsiteX71" fmla="*/ 75773 w 1187592"/>
                <a:gd name="connsiteY71" fmla="*/ 1250265 h 1424860"/>
                <a:gd name="connsiteX72" fmla="*/ 75773 w 1187592"/>
                <a:gd name="connsiteY72" fmla="*/ 1256924 h 1424860"/>
                <a:gd name="connsiteX73" fmla="*/ 76189 w 1187592"/>
                <a:gd name="connsiteY73" fmla="*/ 1262959 h 1424860"/>
                <a:gd name="connsiteX74" fmla="*/ 76397 w 1187592"/>
                <a:gd name="connsiteY74" fmla="*/ 1268370 h 1424860"/>
                <a:gd name="connsiteX75" fmla="*/ 77230 w 1187592"/>
                <a:gd name="connsiteY75" fmla="*/ 1273364 h 1424860"/>
                <a:gd name="connsiteX76" fmla="*/ 78271 w 1187592"/>
                <a:gd name="connsiteY76" fmla="*/ 1277526 h 1424860"/>
                <a:gd name="connsiteX77" fmla="*/ 79728 w 1187592"/>
                <a:gd name="connsiteY77" fmla="*/ 1281064 h 1424860"/>
                <a:gd name="connsiteX78" fmla="*/ 81810 w 1187592"/>
                <a:gd name="connsiteY78" fmla="*/ 1285434 h 1424860"/>
                <a:gd name="connsiteX79" fmla="*/ 83891 w 1187592"/>
                <a:gd name="connsiteY79" fmla="*/ 1289180 h 1424860"/>
                <a:gd name="connsiteX80" fmla="*/ 86597 w 1187592"/>
                <a:gd name="connsiteY80" fmla="*/ 1293133 h 1424860"/>
                <a:gd name="connsiteX81" fmla="*/ 89304 w 1187592"/>
                <a:gd name="connsiteY81" fmla="*/ 1297087 h 1424860"/>
                <a:gd name="connsiteX82" fmla="*/ 92634 w 1187592"/>
                <a:gd name="connsiteY82" fmla="*/ 1300833 h 1424860"/>
                <a:gd name="connsiteX83" fmla="*/ 95965 w 1187592"/>
                <a:gd name="connsiteY83" fmla="*/ 1304371 h 1424860"/>
                <a:gd name="connsiteX84" fmla="*/ 99920 w 1187592"/>
                <a:gd name="connsiteY84" fmla="*/ 1307700 h 1424860"/>
                <a:gd name="connsiteX85" fmla="*/ 103875 w 1187592"/>
                <a:gd name="connsiteY85" fmla="*/ 1311030 h 1424860"/>
                <a:gd name="connsiteX86" fmla="*/ 108039 w 1187592"/>
                <a:gd name="connsiteY86" fmla="*/ 1313943 h 1424860"/>
                <a:gd name="connsiteX87" fmla="*/ 112826 w 1187592"/>
                <a:gd name="connsiteY87" fmla="*/ 1317065 h 1424860"/>
                <a:gd name="connsiteX88" fmla="*/ 117822 w 1187592"/>
                <a:gd name="connsiteY88" fmla="*/ 1319978 h 1424860"/>
                <a:gd name="connsiteX89" fmla="*/ 122818 w 1187592"/>
                <a:gd name="connsiteY89" fmla="*/ 1322684 h 1424860"/>
                <a:gd name="connsiteX90" fmla="*/ 128231 w 1187592"/>
                <a:gd name="connsiteY90" fmla="*/ 1325181 h 1424860"/>
                <a:gd name="connsiteX91" fmla="*/ 134059 w 1187592"/>
                <a:gd name="connsiteY91" fmla="*/ 1327886 h 1424860"/>
                <a:gd name="connsiteX92" fmla="*/ 140096 w 1187592"/>
                <a:gd name="connsiteY92" fmla="*/ 1329967 h 1424860"/>
                <a:gd name="connsiteX93" fmla="*/ 146549 w 1187592"/>
                <a:gd name="connsiteY93" fmla="*/ 1332464 h 1424860"/>
                <a:gd name="connsiteX94" fmla="*/ 153419 w 1187592"/>
                <a:gd name="connsiteY94" fmla="*/ 1334337 h 1424860"/>
                <a:gd name="connsiteX95" fmla="*/ 160288 w 1187592"/>
                <a:gd name="connsiteY95" fmla="*/ 1336418 h 1424860"/>
                <a:gd name="connsiteX96" fmla="*/ 167574 w 1187592"/>
                <a:gd name="connsiteY96" fmla="*/ 1338083 h 1424860"/>
                <a:gd name="connsiteX97" fmla="*/ 175068 w 1187592"/>
                <a:gd name="connsiteY97" fmla="*/ 1339748 h 1424860"/>
                <a:gd name="connsiteX98" fmla="*/ 182979 w 1187592"/>
                <a:gd name="connsiteY98" fmla="*/ 1341204 h 1424860"/>
                <a:gd name="connsiteX99" fmla="*/ 191097 w 1187592"/>
                <a:gd name="connsiteY99" fmla="*/ 1342661 h 1424860"/>
                <a:gd name="connsiteX100" fmla="*/ 208375 w 1187592"/>
                <a:gd name="connsiteY100" fmla="*/ 1345158 h 1424860"/>
                <a:gd name="connsiteX101" fmla="*/ 226694 w 1187592"/>
                <a:gd name="connsiteY101" fmla="*/ 1347031 h 1424860"/>
                <a:gd name="connsiteX102" fmla="*/ 246470 w 1187592"/>
                <a:gd name="connsiteY102" fmla="*/ 1348072 h 1424860"/>
                <a:gd name="connsiteX103" fmla="*/ 267286 w 1187592"/>
                <a:gd name="connsiteY103" fmla="*/ 1349112 h 1424860"/>
                <a:gd name="connsiteX104" fmla="*/ 289352 w 1187592"/>
                <a:gd name="connsiteY104" fmla="*/ 1349112 h 1424860"/>
                <a:gd name="connsiteX105" fmla="*/ 898656 w 1187592"/>
                <a:gd name="connsiteY105" fmla="*/ 1349112 h 1424860"/>
                <a:gd name="connsiteX106" fmla="*/ 920722 w 1187592"/>
                <a:gd name="connsiteY106" fmla="*/ 1349112 h 1424860"/>
                <a:gd name="connsiteX107" fmla="*/ 941539 w 1187592"/>
                <a:gd name="connsiteY107" fmla="*/ 1348072 h 1424860"/>
                <a:gd name="connsiteX108" fmla="*/ 961106 w 1187592"/>
                <a:gd name="connsiteY108" fmla="*/ 1347031 h 1424860"/>
                <a:gd name="connsiteX109" fmla="*/ 979633 w 1187592"/>
                <a:gd name="connsiteY109" fmla="*/ 1345158 h 1424860"/>
                <a:gd name="connsiteX110" fmla="*/ 996703 w 1187592"/>
                <a:gd name="connsiteY110" fmla="*/ 1342661 h 1424860"/>
                <a:gd name="connsiteX111" fmla="*/ 1004821 w 1187592"/>
                <a:gd name="connsiteY111" fmla="*/ 1341204 h 1424860"/>
                <a:gd name="connsiteX112" fmla="*/ 1012732 w 1187592"/>
                <a:gd name="connsiteY112" fmla="*/ 1339748 h 1424860"/>
                <a:gd name="connsiteX113" fmla="*/ 1020226 w 1187592"/>
                <a:gd name="connsiteY113" fmla="*/ 1338083 h 1424860"/>
                <a:gd name="connsiteX114" fmla="*/ 1027512 w 1187592"/>
                <a:gd name="connsiteY114" fmla="*/ 1336418 h 1424860"/>
                <a:gd name="connsiteX115" fmla="*/ 1034589 w 1187592"/>
                <a:gd name="connsiteY115" fmla="*/ 1334337 h 1424860"/>
                <a:gd name="connsiteX116" fmla="*/ 1041043 w 1187592"/>
                <a:gd name="connsiteY116" fmla="*/ 1332464 h 1424860"/>
                <a:gd name="connsiteX117" fmla="*/ 1047496 w 1187592"/>
                <a:gd name="connsiteY117" fmla="*/ 1329967 h 1424860"/>
                <a:gd name="connsiteX118" fmla="*/ 1053533 w 1187592"/>
                <a:gd name="connsiteY118" fmla="*/ 1327886 h 1424860"/>
                <a:gd name="connsiteX119" fmla="*/ 1059569 w 1187592"/>
                <a:gd name="connsiteY119" fmla="*/ 1325181 h 1424860"/>
                <a:gd name="connsiteX120" fmla="*/ 1064982 w 1187592"/>
                <a:gd name="connsiteY120" fmla="*/ 1322684 h 1424860"/>
                <a:gd name="connsiteX121" fmla="*/ 1070186 w 1187592"/>
                <a:gd name="connsiteY121" fmla="*/ 1319978 h 1424860"/>
                <a:gd name="connsiteX122" fmla="*/ 1074974 w 1187592"/>
                <a:gd name="connsiteY122" fmla="*/ 1317065 h 1424860"/>
                <a:gd name="connsiteX123" fmla="*/ 1079553 w 1187592"/>
                <a:gd name="connsiteY123" fmla="*/ 1313943 h 1424860"/>
                <a:gd name="connsiteX124" fmla="*/ 1083925 w 1187592"/>
                <a:gd name="connsiteY124" fmla="*/ 1311030 h 1424860"/>
                <a:gd name="connsiteX125" fmla="*/ 1087880 w 1187592"/>
                <a:gd name="connsiteY125" fmla="*/ 1307700 h 1424860"/>
                <a:gd name="connsiteX126" fmla="*/ 1091627 w 1187592"/>
                <a:gd name="connsiteY126" fmla="*/ 1304371 h 1424860"/>
                <a:gd name="connsiteX127" fmla="*/ 1095166 w 1187592"/>
                <a:gd name="connsiteY127" fmla="*/ 1300833 h 1424860"/>
                <a:gd name="connsiteX128" fmla="*/ 1098288 w 1187592"/>
                <a:gd name="connsiteY128" fmla="*/ 1297087 h 1424860"/>
                <a:gd name="connsiteX129" fmla="*/ 1101203 w 1187592"/>
                <a:gd name="connsiteY129" fmla="*/ 1293133 h 1424860"/>
                <a:gd name="connsiteX130" fmla="*/ 1103701 w 1187592"/>
                <a:gd name="connsiteY130" fmla="*/ 1289180 h 1424860"/>
                <a:gd name="connsiteX131" fmla="*/ 1105991 w 1187592"/>
                <a:gd name="connsiteY131" fmla="*/ 1285434 h 1424860"/>
                <a:gd name="connsiteX132" fmla="*/ 1108280 w 1187592"/>
                <a:gd name="connsiteY132" fmla="*/ 1281064 h 1424860"/>
                <a:gd name="connsiteX133" fmla="*/ 1109321 w 1187592"/>
                <a:gd name="connsiteY133" fmla="*/ 1277526 h 1424860"/>
                <a:gd name="connsiteX134" fmla="*/ 1110570 w 1187592"/>
                <a:gd name="connsiteY134" fmla="*/ 1273364 h 1424860"/>
                <a:gd name="connsiteX135" fmla="*/ 1111195 w 1187592"/>
                <a:gd name="connsiteY135" fmla="*/ 1268370 h 1424860"/>
                <a:gd name="connsiteX136" fmla="*/ 1111819 w 1187592"/>
                <a:gd name="connsiteY136" fmla="*/ 1262959 h 1424860"/>
                <a:gd name="connsiteX137" fmla="*/ 1112027 w 1187592"/>
                <a:gd name="connsiteY137" fmla="*/ 1256924 h 1424860"/>
                <a:gd name="connsiteX138" fmla="*/ 1112027 w 1187592"/>
                <a:gd name="connsiteY138" fmla="*/ 1250265 h 1424860"/>
                <a:gd name="connsiteX139" fmla="*/ 1111403 w 1187592"/>
                <a:gd name="connsiteY139" fmla="*/ 1243398 h 1424860"/>
                <a:gd name="connsiteX140" fmla="*/ 1110987 w 1187592"/>
                <a:gd name="connsiteY140" fmla="*/ 1235490 h 1424860"/>
                <a:gd name="connsiteX141" fmla="*/ 1109738 w 1187592"/>
                <a:gd name="connsiteY141" fmla="*/ 1227166 h 1424860"/>
                <a:gd name="connsiteX142" fmla="*/ 1108280 w 1187592"/>
                <a:gd name="connsiteY142" fmla="*/ 1218426 h 1424860"/>
                <a:gd name="connsiteX143" fmla="*/ 1106407 w 1187592"/>
                <a:gd name="connsiteY143" fmla="*/ 1208645 h 1424860"/>
                <a:gd name="connsiteX144" fmla="*/ 1104325 w 1187592"/>
                <a:gd name="connsiteY144" fmla="*/ 1198656 h 1424860"/>
                <a:gd name="connsiteX145" fmla="*/ 1101619 w 1187592"/>
                <a:gd name="connsiteY145" fmla="*/ 1187835 h 1424860"/>
                <a:gd name="connsiteX146" fmla="*/ 1098913 w 1187592"/>
                <a:gd name="connsiteY146" fmla="*/ 1176598 h 1424860"/>
                <a:gd name="connsiteX147" fmla="*/ 1095166 w 1187592"/>
                <a:gd name="connsiteY147" fmla="*/ 1164944 h 1424860"/>
                <a:gd name="connsiteX148" fmla="*/ 1091211 w 1187592"/>
                <a:gd name="connsiteY148" fmla="*/ 1152458 h 1424860"/>
                <a:gd name="connsiteX149" fmla="*/ 1087047 w 1187592"/>
                <a:gd name="connsiteY149" fmla="*/ 1139556 h 1424860"/>
                <a:gd name="connsiteX150" fmla="*/ 1082260 w 1187592"/>
                <a:gd name="connsiteY150" fmla="*/ 1126030 h 1424860"/>
                <a:gd name="connsiteX151" fmla="*/ 1077055 w 1187592"/>
                <a:gd name="connsiteY151" fmla="*/ 1111671 h 1424860"/>
                <a:gd name="connsiteX152" fmla="*/ 1071435 w 1187592"/>
                <a:gd name="connsiteY152" fmla="*/ 1096896 h 1424860"/>
                <a:gd name="connsiteX153" fmla="*/ 1065398 w 1187592"/>
                <a:gd name="connsiteY153" fmla="*/ 1081913 h 1424860"/>
                <a:gd name="connsiteX154" fmla="*/ 1058320 w 1187592"/>
                <a:gd name="connsiteY154" fmla="*/ 1065889 h 1424860"/>
                <a:gd name="connsiteX155" fmla="*/ 1051035 w 1187592"/>
                <a:gd name="connsiteY155" fmla="*/ 1049657 h 1424860"/>
                <a:gd name="connsiteX156" fmla="*/ 1043541 w 1187592"/>
                <a:gd name="connsiteY156" fmla="*/ 1032593 h 1424860"/>
                <a:gd name="connsiteX157" fmla="*/ 1035006 w 1187592"/>
                <a:gd name="connsiteY157" fmla="*/ 1015113 h 1424860"/>
                <a:gd name="connsiteX158" fmla="*/ 1026263 w 1187592"/>
                <a:gd name="connsiteY158" fmla="*/ 996800 h 1424860"/>
                <a:gd name="connsiteX159" fmla="*/ 1016687 w 1187592"/>
                <a:gd name="connsiteY159" fmla="*/ 978279 h 1424860"/>
                <a:gd name="connsiteX160" fmla="*/ 1006695 w 1187592"/>
                <a:gd name="connsiteY160" fmla="*/ 958926 h 1424860"/>
                <a:gd name="connsiteX161" fmla="*/ 996079 w 1187592"/>
                <a:gd name="connsiteY161" fmla="*/ 939156 h 1424860"/>
                <a:gd name="connsiteX162" fmla="*/ 985046 w 1187592"/>
                <a:gd name="connsiteY162" fmla="*/ 918763 h 1424860"/>
                <a:gd name="connsiteX163" fmla="*/ 973180 w 1187592"/>
                <a:gd name="connsiteY163" fmla="*/ 897745 h 1424860"/>
                <a:gd name="connsiteX164" fmla="*/ 960482 w 1187592"/>
                <a:gd name="connsiteY164" fmla="*/ 876310 h 1424860"/>
                <a:gd name="connsiteX165" fmla="*/ 937584 w 1187592"/>
                <a:gd name="connsiteY165" fmla="*/ 837396 h 1424860"/>
                <a:gd name="connsiteX166" fmla="*/ 914685 w 1187592"/>
                <a:gd name="connsiteY166" fmla="*/ 799522 h 1424860"/>
                <a:gd name="connsiteX167" fmla="*/ 891995 w 1187592"/>
                <a:gd name="connsiteY167" fmla="*/ 763729 h 1424860"/>
                <a:gd name="connsiteX168" fmla="*/ 869929 w 1187592"/>
                <a:gd name="connsiteY168" fmla="*/ 729184 h 1424860"/>
                <a:gd name="connsiteX169" fmla="*/ 848696 w 1187592"/>
                <a:gd name="connsiteY169" fmla="*/ 696721 h 1424860"/>
                <a:gd name="connsiteX170" fmla="*/ 828504 w 1187592"/>
                <a:gd name="connsiteY170" fmla="*/ 665922 h 1424860"/>
                <a:gd name="connsiteX171" fmla="*/ 809561 w 1187592"/>
                <a:gd name="connsiteY171" fmla="*/ 637413 h 1424860"/>
                <a:gd name="connsiteX172" fmla="*/ 791659 w 1187592"/>
                <a:gd name="connsiteY172" fmla="*/ 611192 h 1424860"/>
                <a:gd name="connsiteX173" fmla="*/ 775422 w 1187592"/>
                <a:gd name="connsiteY173" fmla="*/ 587261 h 1424860"/>
                <a:gd name="connsiteX174" fmla="*/ 760642 w 1187592"/>
                <a:gd name="connsiteY174" fmla="*/ 566243 h 1424860"/>
                <a:gd name="connsiteX175" fmla="*/ 736494 w 1187592"/>
                <a:gd name="connsiteY175" fmla="*/ 532739 h 1424860"/>
                <a:gd name="connsiteX176" fmla="*/ 720674 w 1187592"/>
                <a:gd name="connsiteY176" fmla="*/ 511305 h 1424860"/>
                <a:gd name="connsiteX177" fmla="*/ 715053 w 1187592"/>
                <a:gd name="connsiteY177" fmla="*/ 503397 h 1424860"/>
                <a:gd name="connsiteX178" fmla="*/ 707559 w 1187592"/>
                <a:gd name="connsiteY178" fmla="*/ 493200 h 1424860"/>
                <a:gd name="connsiteX179" fmla="*/ 707559 w 1187592"/>
                <a:gd name="connsiteY179" fmla="*/ 75552 h 1424860"/>
                <a:gd name="connsiteX180" fmla="*/ 377996 w 1187592"/>
                <a:gd name="connsiteY180" fmla="*/ 0 h 1424860"/>
                <a:gd name="connsiteX181" fmla="*/ 809804 w 1187592"/>
                <a:gd name="connsiteY181" fmla="*/ 0 h 1424860"/>
                <a:gd name="connsiteX182" fmla="*/ 813762 w 1187592"/>
                <a:gd name="connsiteY182" fmla="*/ 415 h 1424860"/>
                <a:gd name="connsiteX183" fmla="*/ 817719 w 1187592"/>
                <a:gd name="connsiteY183" fmla="*/ 830 h 1424860"/>
                <a:gd name="connsiteX184" fmla="*/ 821260 w 1187592"/>
                <a:gd name="connsiteY184" fmla="*/ 1868 h 1424860"/>
                <a:gd name="connsiteX185" fmla="*/ 824593 w 1187592"/>
                <a:gd name="connsiteY185" fmla="*/ 3113 h 1424860"/>
                <a:gd name="connsiteX186" fmla="*/ 827926 w 1187592"/>
                <a:gd name="connsiteY186" fmla="*/ 4566 h 1424860"/>
                <a:gd name="connsiteX187" fmla="*/ 831259 w 1187592"/>
                <a:gd name="connsiteY187" fmla="*/ 6434 h 1424860"/>
                <a:gd name="connsiteX188" fmla="*/ 833967 w 1187592"/>
                <a:gd name="connsiteY188" fmla="*/ 8717 h 1424860"/>
                <a:gd name="connsiteX189" fmla="*/ 836675 w 1187592"/>
                <a:gd name="connsiteY189" fmla="*/ 11208 h 1424860"/>
                <a:gd name="connsiteX190" fmla="*/ 839174 w 1187592"/>
                <a:gd name="connsiteY190" fmla="*/ 13906 h 1424860"/>
                <a:gd name="connsiteX191" fmla="*/ 841257 w 1187592"/>
                <a:gd name="connsiteY191" fmla="*/ 16605 h 1424860"/>
                <a:gd name="connsiteX192" fmla="*/ 843340 w 1187592"/>
                <a:gd name="connsiteY192" fmla="*/ 19926 h 1424860"/>
                <a:gd name="connsiteX193" fmla="*/ 844798 w 1187592"/>
                <a:gd name="connsiteY193" fmla="*/ 23247 h 1424860"/>
                <a:gd name="connsiteX194" fmla="*/ 846048 w 1187592"/>
                <a:gd name="connsiteY194" fmla="*/ 26568 h 1424860"/>
                <a:gd name="connsiteX195" fmla="*/ 846881 w 1187592"/>
                <a:gd name="connsiteY195" fmla="*/ 30096 h 1424860"/>
                <a:gd name="connsiteX196" fmla="*/ 847506 w 1187592"/>
                <a:gd name="connsiteY196" fmla="*/ 34040 h 1424860"/>
                <a:gd name="connsiteX197" fmla="*/ 847923 w 1187592"/>
                <a:gd name="connsiteY197" fmla="*/ 37568 h 1424860"/>
                <a:gd name="connsiteX198" fmla="*/ 847506 w 1187592"/>
                <a:gd name="connsiteY198" fmla="*/ 41512 h 1424860"/>
                <a:gd name="connsiteX199" fmla="*/ 846881 w 1187592"/>
                <a:gd name="connsiteY199" fmla="*/ 45456 h 1424860"/>
                <a:gd name="connsiteX200" fmla="*/ 846048 w 1187592"/>
                <a:gd name="connsiteY200" fmla="*/ 49192 h 1424860"/>
                <a:gd name="connsiteX201" fmla="*/ 844798 w 1187592"/>
                <a:gd name="connsiteY201" fmla="*/ 52513 h 1424860"/>
                <a:gd name="connsiteX202" fmla="*/ 843340 w 1187592"/>
                <a:gd name="connsiteY202" fmla="*/ 55834 h 1424860"/>
                <a:gd name="connsiteX203" fmla="*/ 841257 w 1187592"/>
                <a:gd name="connsiteY203" fmla="*/ 58739 h 1424860"/>
                <a:gd name="connsiteX204" fmla="*/ 839174 w 1187592"/>
                <a:gd name="connsiteY204" fmla="*/ 61853 h 1424860"/>
                <a:gd name="connsiteX205" fmla="*/ 836675 w 1187592"/>
                <a:gd name="connsiteY205" fmla="*/ 64551 h 1424860"/>
                <a:gd name="connsiteX206" fmla="*/ 833967 w 1187592"/>
                <a:gd name="connsiteY206" fmla="*/ 66834 h 1424860"/>
                <a:gd name="connsiteX207" fmla="*/ 831259 w 1187592"/>
                <a:gd name="connsiteY207" fmla="*/ 68910 h 1424860"/>
                <a:gd name="connsiteX208" fmla="*/ 827926 w 1187592"/>
                <a:gd name="connsiteY208" fmla="*/ 71193 h 1424860"/>
                <a:gd name="connsiteX209" fmla="*/ 824593 w 1187592"/>
                <a:gd name="connsiteY209" fmla="*/ 72646 h 1424860"/>
                <a:gd name="connsiteX210" fmla="*/ 821260 w 1187592"/>
                <a:gd name="connsiteY210" fmla="*/ 73891 h 1424860"/>
                <a:gd name="connsiteX211" fmla="*/ 817719 w 1187592"/>
                <a:gd name="connsiteY211" fmla="*/ 74722 h 1424860"/>
                <a:gd name="connsiteX212" fmla="*/ 813762 w 1187592"/>
                <a:gd name="connsiteY212" fmla="*/ 75344 h 1424860"/>
                <a:gd name="connsiteX213" fmla="*/ 809804 w 1187592"/>
                <a:gd name="connsiteY213" fmla="*/ 75552 h 1424860"/>
                <a:gd name="connsiteX214" fmla="*/ 783332 w 1187592"/>
                <a:gd name="connsiteY214" fmla="*/ 75552 h 1424860"/>
                <a:gd name="connsiteX215" fmla="*/ 783332 w 1187592"/>
                <a:gd name="connsiteY215" fmla="*/ 468020 h 1424860"/>
                <a:gd name="connsiteX216" fmla="*/ 797487 w 1187592"/>
                <a:gd name="connsiteY216" fmla="*/ 487789 h 1424860"/>
                <a:gd name="connsiteX217" fmla="*/ 818096 w 1187592"/>
                <a:gd name="connsiteY217" fmla="*/ 516299 h 1424860"/>
                <a:gd name="connsiteX218" fmla="*/ 843909 w 1187592"/>
                <a:gd name="connsiteY218" fmla="*/ 553549 h 1424860"/>
                <a:gd name="connsiteX219" fmla="*/ 874717 w 1187592"/>
                <a:gd name="connsiteY219" fmla="*/ 598498 h 1424860"/>
                <a:gd name="connsiteX220" fmla="*/ 891371 w 1187592"/>
                <a:gd name="connsiteY220" fmla="*/ 623470 h 1424860"/>
                <a:gd name="connsiteX221" fmla="*/ 909273 w 1187592"/>
                <a:gd name="connsiteY221" fmla="*/ 650107 h 1424860"/>
                <a:gd name="connsiteX222" fmla="*/ 927383 w 1187592"/>
                <a:gd name="connsiteY222" fmla="*/ 678200 h 1424860"/>
                <a:gd name="connsiteX223" fmla="*/ 946327 w 1187592"/>
                <a:gd name="connsiteY223" fmla="*/ 707750 h 1424860"/>
                <a:gd name="connsiteX224" fmla="*/ 965686 w 1187592"/>
                <a:gd name="connsiteY224" fmla="*/ 738549 h 1424860"/>
                <a:gd name="connsiteX225" fmla="*/ 985670 w 1187592"/>
                <a:gd name="connsiteY225" fmla="*/ 770596 h 1424860"/>
                <a:gd name="connsiteX226" fmla="*/ 1005446 w 1187592"/>
                <a:gd name="connsiteY226" fmla="*/ 803892 h 1424860"/>
                <a:gd name="connsiteX227" fmla="*/ 1026055 w 1187592"/>
                <a:gd name="connsiteY227" fmla="*/ 838020 h 1424860"/>
                <a:gd name="connsiteX228" fmla="*/ 1038336 w 1187592"/>
                <a:gd name="connsiteY228" fmla="*/ 859454 h 1424860"/>
                <a:gd name="connsiteX229" fmla="*/ 1052283 w 1187592"/>
                <a:gd name="connsiteY229" fmla="*/ 883802 h 1424860"/>
                <a:gd name="connsiteX230" fmla="*/ 1067063 w 1187592"/>
                <a:gd name="connsiteY230" fmla="*/ 911271 h 1424860"/>
                <a:gd name="connsiteX231" fmla="*/ 1082468 w 1187592"/>
                <a:gd name="connsiteY231" fmla="*/ 940613 h 1424860"/>
                <a:gd name="connsiteX232" fmla="*/ 1098288 w 1187592"/>
                <a:gd name="connsiteY232" fmla="*/ 972036 h 1424860"/>
                <a:gd name="connsiteX233" fmla="*/ 1105991 w 1187592"/>
                <a:gd name="connsiteY233" fmla="*/ 988060 h 1424860"/>
                <a:gd name="connsiteX234" fmla="*/ 1113901 w 1187592"/>
                <a:gd name="connsiteY234" fmla="*/ 1004500 h 1424860"/>
                <a:gd name="connsiteX235" fmla="*/ 1121395 w 1187592"/>
                <a:gd name="connsiteY235" fmla="*/ 1021148 h 1424860"/>
                <a:gd name="connsiteX236" fmla="*/ 1129097 w 1187592"/>
                <a:gd name="connsiteY236" fmla="*/ 1038004 h 1424860"/>
                <a:gd name="connsiteX237" fmla="*/ 1136175 w 1187592"/>
                <a:gd name="connsiteY237" fmla="*/ 1055276 h 1424860"/>
                <a:gd name="connsiteX238" fmla="*/ 1143253 w 1187592"/>
                <a:gd name="connsiteY238" fmla="*/ 1072132 h 1424860"/>
                <a:gd name="connsiteX239" fmla="*/ 1149914 w 1187592"/>
                <a:gd name="connsiteY239" fmla="*/ 1089404 h 1424860"/>
                <a:gd name="connsiteX240" fmla="*/ 1156159 w 1187592"/>
                <a:gd name="connsiteY240" fmla="*/ 1106677 h 1424860"/>
                <a:gd name="connsiteX241" fmla="*/ 1161987 w 1187592"/>
                <a:gd name="connsiteY241" fmla="*/ 1123533 h 1424860"/>
                <a:gd name="connsiteX242" fmla="*/ 1167400 w 1187592"/>
                <a:gd name="connsiteY242" fmla="*/ 1140389 h 1424860"/>
                <a:gd name="connsiteX243" fmla="*/ 1172188 w 1187592"/>
                <a:gd name="connsiteY243" fmla="*/ 1157037 h 1424860"/>
                <a:gd name="connsiteX244" fmla="*/ 1176351 w 1187592"/>
                <a:gd name="connsiteY244" fmla="*/ 1173268 h 1424860"/>
                <a:gd name="connsiteX245" fmla="*/ 1180098 w 1187592"/>
                <a:gd name="connsiteY245" fmla="*/ 1189292 h 1424860"/>
                <a:gd name="connsiteX246" fmla="*/ 1183012 w 1187592"/>
                <a:gd name="connsiteY246" fmla="*/ 1205107 h 1424860"/>
                <a:gd name="connsiteX247" fmla="*/ 1185510 w 1187592"/>
                <a:gd name="connsiteY247" fmla="*/ 1220507 h 1424860"/>
                <a:gd name="connsiteX248" fmla="*/ 1186343 w 1187592"/>
                <a:gd name="connsiteY248" fmla="*/ 1227998 h 1424860"/>
                <a:gd name="connsiteX249" fmla="*/ 1186967 w 1187592"/>
                <a:gd name="connsiteY249" fmla="*/ 1235282 h 1424860"/>
                <a:gd name="connsiteX250" fmla="*/ 1187384 w 1187592"/>
                <a:gd name="connsiteY250" fmla="*/ 1242565 h 1424860"/>
                <a:gd name="connsiteX251" fmla="*/ 1187592 w 1187592"/>
                <a:gd name="connsiteY251" fmla="*/ 1249641 h 1424860"/>
                <a:gd name="connsiteX252" fmla="*/ 1187592 w 1187592"/>
                <a:gd name="connsiteY252" fmla="*/ 1256716 h 1424860"/>
                <a:gd name="connsiteX253" fmla="*/ 1187592 w 1187592"/>
                <a:gd name="connsiteY253" fmla="*/ 1263375 h 1424860"/>
                <a:gd name="connsiteX254" fmla="*/ 1186967 w 1187592"/>
                <a:gd name="connsiteY254" fmla="*/ 1270034 h 1424860"/>
                <a:gd name="connsiteX255" fmla="*/ 1186343 w 1187592"/>
                <a:gd name="connsiteY255" fmla="*/ 1276277 h 1424860"/>
                <a:gd name="connsiteX256" fmla="*/ 1185719 w 1187592"/>
                <a:gd name="connsiteY256" fmla="*/ 1282728 h 1424860"/>
                <a:gd name="connsiteX257" fmla="*/ 1184469 w 1187592"/>
                <a:gd name="connsiteY257" fmla="*/ 1288971 h 1424860"/>
                <a:gd name="connsiteX258" fmla="*/ 1183012 w 1187592"/>
                <a:gd name="connsiteY258" fmla="*/ 1294798 h 1424860"/>
                <a:gd name="connsiteX259" fmla="*/ 1181555 w 1187592"/>
                <a:gd name="connsiteY259" fmla="*/ 1300417 h 1424860"/>
                <a:gd name="connsiteX260" fmla="*/ 1179682 w 1187592"/>
                <a:gd name="connsiteY260" fmla="*/ 1306244 h 1424860"/>
                <a:gd name="connsiteX261" fmla="*/ 1177600 w 1187592"/>
                <a:gd name="connsiteY261" fmla="*/ 1311238 h 1424860"/>
                <a:gd name="connsiteX262" fmla="*/ 1173020 w 1187592"/>
                <a:gd name="connsiteY262" fmla="*/ 1320603 h 1424860"/>
                <a:gd name="connsiteX263" fmla="*/ 1168024 w 1187592"/>
                <a:gd name="connsiteY263" fmla="*/ 1329343 h 1424860"/>
                <a:gd name="connsiteX264" fmla="*/ 1162612 w 1187592"/>
                <a:gd name="connsiteY264" fmla="*/ 1337667 h 1424860"/>
                <a:gd name="connsiteX265" fmla="*/ 1156783 w 1187592"/>
                <a:gd name="connsiteY265" fmla="*/ 1345366 h 1424860"/>
                <a:gd name="connsiteX266" fmla="*/ 1150538 w 1187592"/>
                <a:gd name="connsiteY266" fmla="*/ 1352650 h 1424860"/>
                <a:gd name="connsiteX267" fmla="*/ 1143877 w 1187592"/>
                <a:gd name="connsiteY267" fmla="*/ 1359517 h 1424860"/>
                <a:gd name="connsiteX268" fmla="*/ 1136591 w 1187592"/>
                <a:gd name="connsiteY268" fmla="*/ 1365968 h 1424860"/>
                <a:gd name="connsiteX269" fmla="*/ 1129097 w 1187592"/>
                <a:gd name="connsiteY269" fmla="*/ 1372003 h 1424860"/>
                <a:gd name="connsiteX270" fmla="*/ 1121187 w 1187592"/>
                <a:gd name="connsiteY270" fmla="*/ 1377830 h 1424860"/>
                <a:gd name="connsiteX271" fmla="*/ 1113068 w 1187592"/>
                <a:gd name="connsiteY271" fmla="*/ 1382824 h 1424860"/>
                <a:gd name="connsiteX272" fmla="*/ 1104533 w 1187592"/>
                <a:gd name="connsiteY272" fmla="*/ 1387610 h 1424860"/>
                <a:gd name="connsiteX273" fmla="*/ 1095582 w 1187592"/>
                <a:gd name="connsiteY273" fmla="*/ 1391981 h 1424860"/>
                <a:gd name="connsiteX274" fmla="*/ 1086839 w 1187592"/>
                <a:gd name="connsiteY274" fmla="*/ 1396143 h 1424860"/>
                <a:gd name="connsiteX275" fmla="*/ 1077472 w 1187592"/>
                <a:gd name="connsiteY275" fmla="*/ 1399680 h 1424860"/>
                <a:gd name="connsiteX276" fmla="*/ 1068104 w 1187592"/>
                <a:gd name="connsiteY276" fmla="*/ 1403010 h 1424860"/>
                <a:gd name="connsiteX277" fmla="*/ 1058320 w 1187592"/>
                <a:gd name="connsiteY277" fmla="*/ 1406339 h 1424860"/>
                <a:gd name="connsiteX278" fmla="*/ 1048328 w 1187592"/>
                <a:gd name="connsiteY278" fmla="*/ 1409045 h 1424860"/>
                <a:gd name="connsiteX279" fmla="*/ 1038336 w 1187592"/>
                <a:gd name="connsiteY279" fmla="*/ 1411542 h 1424860"/>
                <a:gd name="connsiteX280" fmla="*/ 1028553 w 1187592"/>
                <a:gd name="connsiteY280" fmla="*/ 1414039 h 1424860"/>
                <a:gd name="connsiteX281" fmla="*/ 1018561 w 1187592"/>
                <a:gd name="connsiteY281" fmla="*/ 1415704 h 1424860"/>
                <a:gd name="connsiteX282" fmla="*/ 1008152 w 1187592"/>
                <a:gd name="connsiteY282" fmla="*/ 1417577 h 1424860"/>
                <a:gd name="connsiteX283" fmla="*/ 997952 w 1187592"/>
                <a:gd name="connsiteY283" fmla="*/ 1419033 h 1424860"/>
                <a:gd name="connsiteX284" fmla="*/ 987752 w 1187592"/>
                <a:gd name="connsiteY284" fmla="*/ 1420282 h 1424860"/>
                <a:gd name="connsiteX285" fmla="*/ 977343 w 1187592"/>
                <a:gd name="connsiteY285" fmla="*/ 1421531 h 1424860"/>
                <a:gd name="connsiteX286" fmla="*/ 957151 w 1187592"/>
                <a:gd name="connsiteY286" fmla="*/ 1422987 h 1424860"/>
                <a:gd name="connsiteX287" fmla="*/ 936959 w 1187592"/>
                <a:gd name="connsiteY287" fmla="*/ 1424236 h 1424860"/>
                <a:gd name="connsiteX288" fmla="*/ 917600 w 1187592"/>
                <a:gd name="connsiteY288" fmla="*/ 1424860 h 1424860"/>
                <a:gd name="connsiteX289" fmla="*/ 898656 w 1187592"/>
                <a:gd name="connsiteY289" fmla="*/ 1424860 h 1424860"/>
                <a:gd name="connsiteX290" fmla="*/ 289352 w 1187592"/>
                <a:gd name="connsiteY290" fmla="*/ 1424860 h 1424860"/>
                <a:gd name="connsiteX291" fmla="*/ 270201 w 1187592"/>
                <a:gd name="connsiteY291" fmla="*/ 1424860 h 1424860"/>
                <a:gd name="connsiteX292" fmla="*/ 250633 w 1187592"/>
                <a:gd name="connsiteY292" fmla="*/ 1424236 h 1424860"/>
                <a:gd name="connsiteX293" fmla="*/ 230649 w 1187592"/>
                <a:gd name="connsiteY293" fmla="*/ 1422987 h 1424860"/>
                <a:gd name="connsiteX294" fmla="*/ 210457 w 1187592"/>
                <a:gd name="connsiteY294" fmla="*/ 1421531 h 1424860"/>
                <a:gd name="connsiteX295" fmla="*/ 200257 w 1187592"/>
                <a:gd name="connsiteY295" fmla="*/ 1420282 h 1424860"/>
                <a:gd name="connsiteX296" fmla="*/ 189848 w 1187592"/>
                <a:gd name="connsiteY296" fmla="*/ 1419033 h 1424860"/>
                <a:gd name="connsiteX297" fmla="*/ 179648 w 1187592"/>
                <a:gd name="connsiteY297" fmla="*/ 1417577 h 1424860"/>
                <a:gd name="connsiteX298" fmla="*/ 169448 w 1187592"/>
                <a:gd name="connsiteY298" fmla="*/ 1415704 h 1424860"/>
                <a:gd name="connsiteX299" fmla="*/ 159456 w 1187592"/>
                <a:gd name="connsiteY299" fmla="*/ 1414039 h 1424860"/>
                <a:gd name="connsiteX300" fmla="*/ 149256 w 1187592"/>
                <a:gd name="connsiteY300" fmla="*/ 1411542 h 1424860"/>
                <a:gd name="connsiteX301" fmla="*/ 139264 w 1187592"/>
                <a:gd name="connsiteY301" fmla="*/ 1409045 h 1424860"/>
                <a:gd name="connsiteX302" fmla="*/ 129480 w 1187592"/>
                <a:gd name="connsiteY302" fmla="*/ 1406339 h 1424860"/>
                <a:gd name="connsiteX303" fmla="*/ 119904 w 1187592"/>
                <a:gd name="connsiteY303" fmla="*/ 1403010 h 1424860"/>
                <a:gd name="connsiteX304" fmla="*/ 110537 w 1187592"/>
                <a:gd name="connsiteY304" fmla="*/ 1399680 h 1424860"/>
                <a:gd name="connsiteX305" fmla="*/ 101169 w 1187592"/>
                <a:gd name="connsiteY305" fmla="*/ 1396143 h 1424860"/>
                <a:gd name="connsiteX306" fmla="*/ 92010 w 1187592"/>
                <a:gd name="connsiteY306" fmla="*/ 1391981 h 1424860"/>
                <a:gd name="connsiteX307" fmla="*/ 83267 w 1187592"/>
                <a:gd name="connsiteY307" fmla="*/ 1387610 h 1424860"/>
                <a:gd name="connsiteX308" fmla="*/ 74940 w 1187592"/>
                <a:gd name="connsiteY308" fmla="*/ 1382824 h 1424860"/>
                <a:gd name="connsiteX309" fmla="*/ 66822 w 1187592"/>
                <a:gd name="connsiteY309" fmla="*/ 1377830 h 1424860"/>
                <a:gd name="connsiteX310" fmla="*/ 58911 w 1187592"/>
                <a:gd name="connsiteY310" fmla="*/ 1372003 h 1424860"/>
                <a:gd name="connsiteX311" fmla="*/ 51417 w 1187592"/>
                <a:gd name="connsiteY311" fmla="*/ 1365968 h 1424860"/>
                <a:gd name="connsiteX312" fmla="*/ 44131 w 1187592"/>
                <a:gd name="connsiteY312" fmla="*/ 1359517 h 1424860"/>
                <a:gd name="connsiteX313" fmla="*/ 37470 w 1187592"/>
                <a:gd name="connsiteY313" fmla="*/ 1352650 h 1424860"/>
                <a:gd name="connsiteX314" fmla="*/ 31017 w 1187592"/>
                <a:gd name="connsiteY314" fmla="*/ 1345366 h 1424860"/>
                <a:gd name="connsiteX315" fmla="*/ 24980 w 1187592"/>
                <a:gd name="connsiteY315" fmla="*/ 1337667 h 1424860"/>
                <a:gd name="connsiteX316" fmla="*/ 19568 w 1187592"/>
                <a:gd name="connsiteY316" fmla="*/ 1329343 h 1424860"/>
                <a:gd name="connsiteX317" fmla="*/ 14780 w 1187592"/>
                <a:gd name="connsiteY317" fmla="*/ 1320603 h 1424860"/>
                <a:gd name="connsiteX318" fmla="*/ 10200 w 1187592"/>
                <a:gd name="connsiteY318" fmla="*/ 1311238 h 1424860"/>
                <a:gd name="connsiteX319" fmla="*/ 8119 w 1187592"/>
                <a:gd name="connsiteY319" fmla="*/ 1306244 h 1424860"/>
                <a:gd name="connsiteX320" fmla="*/ 6245 w 1187592"/>
                <a:gd name="connsiteY320" fmla="*/ 1300417 h 1424860"/>
                <a:gd name="connsiteX321" fmla="*/ 4580 w 1187592"/>
                <a:gd name="connsiteY321" fmla="*/ 1294798 h 1424860"/>
                <a:gd name="connsiteX322" fmla="*/ 3331 w 1187592"/>
                <a:gd name="connsiteY322" fmla="*/ 1288971 h 1424860"/>
                <a:gd name="connsiteX323" fmla="*/ 2082 w 1187592"/>
                <a:gd name="connsiteY323" fmla="*/ 1282728 h 1424860"/>
                <a:gd name="connsiteX324" fmla="*/ 1249 w 1187592"/>
                <a:gd name="connsiteY324" fmla="*/ 1276277 h 1424860"/>
                <a:gd name="connsiteX325" fmla="*/ 625 w 1187592"/>
                <a:gd name="connsiteY325" fmla="*/ 1270034 h 1424860"/>
                <a:gd name="connsiteX326" fmla="*/ 208 w 1187592"/>
                <a:gd name="connsiteY326" fmla="*/ 1263375 h 1424860"/>
                <a:gd name="connsiteX327" fmla="*/ 0 w 1187592"/>
                <a:gd name="connsiteY327" fmla="*/ 1256716 h 1424860"/>
                <a:gd name="connsiteX328" fmla="*/ 0 w 1187592"/>
                <a:gd name="connsiteY328" fmla="*/ 1249641 h 1424860"/>
                <a:gd name="connsiteX329" fmla="*/ 208 w 1187592"/>
                <a:gd name="connsiteY329" fmla="*/ 1242565 h 1424860"/>
                <a:gd name="connsiteX330" fmla="*/ 833 w 1187592"/>
                <a:gd name="connsiteY330" fmla="*/ 1235282 h 1424860"/>
                <a:gd name="connsiteX331" fmla="*/ 1457 w 1187592"/>
                <a:gd name="connsiteY331" fmla="*/ 1227998 h 1424860"/>
                <a:gd name="connsiteX332" fmla="*/ 2498 w 1187592"/>
                <a:gd name="connsiteY332" fmla="*/ 1220507 h 1424860"/>
                <a:gd name="connsiteX333" fmla="*/ 4788 w 1187592"/>
                <a:gd name="connsiteY333" fmla="*/ 1205107 h 1424860"/>
                <a:gd name="connsiteX334" fmla="*/ 7494 w 1187592"/>
                <a:gd name="connsiteY334" fmla="*/ 1189292 h 1424860"/>
                <a:gd name="connsiteX335" fmla="*/ 11449 w 1187592"/>
                <a:gd name="connsiteY335" fmla="*/ 1173268 h 1424860"/>
                <a:gd name="connsiteX336" fmla="*/ 15613 w 1187592"/>
                <a:gd name="connsiteY336" fmla="*/ 1157037 h 1424860"/>
                <a:gd name="connsiteX337" fmla="*/ 20609 w 1187592"/>
                <a:gd name="connsiteY337" fmla="*/ 1140389 h 1424860"/>
                <a:gd name="connsiteX338" fmla="*/ 26021 w 1187592"/>
                <a:gd name="connsiteY338" fmla="*/ 1123533 h 1424860"/>
                <a:gd name="connsiteX339" fmla="*/ 31641 w 1187592"/>
                <a:gd name="connsiteY339" fmla="*/ 1106677 h 1424860"/>
                <a:gd name="connsiteX340" fmla="*/ 38095 w 1187592"/>
                <a:gd name="connsiteY340" fmla="*/ 1089404 h 1424860"/>
                <a:gd name="connsiteX341" fmla="*/ 44756 w 1187592"/>
                <a:gd name="connsiteY341" fmla="*/ 1072132 h 1424860"/>
                <a:gd name="connsiteX342" fmla="*/ 51625 w 1187592"/>
                <a:gd name="connsiteY342" fmla="*/ 1055276 h 1424860"/>
                <a:gd name="connsiteX343" fmla="*/ 58911 w 1187592"/>
                <a:gd name="connsiteY343" fmla="*/ 1038004 h 1424860"/>
                <a:gd name="connsiteX344" fmla="*/ 66197 w 1187592"/>
                <a:gd name="connsiteY344" fmla="*/ 1021148 h 1424860"/>
                <a:gd name="connsiteX345" fmla="*/ 73899 w 1187592"/>
                <a:gd name="connsiteY345" fmla="*/ 1004500 h 1424860"/>
                <a:gd name="connsiteX346" fmla="*/ 81601 w 1187592"/>
                <a:gd name="connsiteY346" fmla="*/ 988060 h 1424860"/>
                <a:gd name="connsiteX347" fmla="*/ 89304 w 1187592"/>
                <a:gd name="connsiteY347" fmla="*/ 972036 h 1424860"/>
                <a:gd name="connsiteX348" fmla="*/ 105332 w 1187592"/>
                <a:gd name="connsiteY348" fmla="*/ 940613 h 1424860"/>
                <a:gd name="connsiteX349" fmla="*/ 120737 w 1187592"/>
                <a:gd name="connsiteY349" fmla="*/ 911271 h 1424860"/>
                <a:gd name="connsiteX350" fmla="*/ 135517 w 1187592"/>
                <a:gd name="connsiteY350" fmla="*/ 883802 h 1424860"/>
                <a:gd name="connsiteX351" fmla="*/ 149464 w 1187592"/>
                <a:gd name="connsiteY351" fmla="*/ 859454 h 1424860"/>
                <a:gd name="connsiteX352" fmla="*/ 161746 w 1187592"/>
                <a:gd name="connsiteY352" fmla="*/ 838020 h 1424860"/>
                <a:gd name="connsiteX353" fmla="*/ 182146 w 1187592"/>
                <a:gd name="connsiteY353" fmla="*/ 803892 h 1424860"/>
                <a:gd name="connsiteX354" fmla="*/ 202338 w 1187592"/>
                <a:gd name="connsiteY354" fmla="*/ 770596 h 1424860"/>
                <a:gd name="connsiteX355" fmla="*/ 221906 w 1187592"/>
                <a:gd name="connsiteY355" fmla="*/ 738549 h 1424860"/>
                <a:gd name="connsiteX356" fmla="*/ 241474 w 1187592"/>
                <a:gd name="connsiteY356" fmla="*/ 707750 h 1424860"/>
                <a:gd name="connsiteX357" fmla="*/ 260209 w 1187592"/>
                <a:gd name="connsiteY357" fmla="*/ 678200 h 1424860"/>
                <a:gd name="connsiteX358" fmla="*/ 278735 w 1187592"/>
                <a:gd name="connsiteY358" fmla="*/ 650107 h 1424860"/>
                <a:gd name="connsiteX359" fmla="*/ 296221 w 1187592"/>
                <a:gd name="connsiteY359" fmla="*/ 623470 h 1424860"/>
                <a:gd name="connsiteX360" fmla="*/ 313083 w 1187592"/>
                <a:gd name="connsiteY360" fmla="*/ 598498 h 1424860"/>
                <a:gd name="connsiteX361" fmla="*/ 343683 w 1187592"/>
                <a:gd name="connsiteY361" fmla="*/ 553549 h 1424860"/>
                <a:gd name="connsiteX362" fmla="*/ 369913 w 1187592"/>
                <a:gd name="connsiteY362" fmla="*/ 516299 h 1424860"/>
                <a:gd name="connsiteX363" fmla="*/ 390521 w 1187592"/>
                <a:gd name="connsiteY363" fmla="*/ 487789 h 1424860"/>
                <a:gd name="connsiteX364" fmla="*/ 404676 w 1187592"/>
                <a:gd name="connsiteY364" fmla="*/ 468020 h 1424860"/>
                <a:gd name="connsiteX365" fmla="*/ 404676 w 1187592"/>
                <a:gd name="connsiteY365" fmla="*/ 75552 h 1424860"/>
                <a:gd name="connsiteX366" fmla="*/ 377996 w 1187592"/>
                <a:gd name="connsiteY366" fmla="*/ 75552 h 1424860"/>
                <a:gd name="connsiteX367" fmla="*/ 374038 w 1187592"/>
                <a:gd name="connsiteY367" fmla="*/ 75344 h 1424860"/>
                <a:gd name="connsiteX368" fmla="*/ 370497 w 1187592"/>
                <a:gd name="connsiteY368" fmla="*/ 74722 h 1424860"/>
                <a:gd name="connsiteX369" fmla="*/ 366747 w 1187592"/>
                <a:gd name="connsiteY369" fmla="*/ 73891 h 1424860"/>
                <a:gd name="connsiteX370" fmla="*/ 363206 w 1187592"/>
                <a:gd name="connsiteY370" fmla="*/ 72646 h 1424860"/>
                <a:gd name="connsiteX371" fmla="*/ 359873 w 1187592"/>
                <a:gd name="connsiteY371" fmla="*/ 71193 h 1424860"/>
                <a:gd name="connsiteX372" fmla="*/ 356957 w 1187592"/>
                <a:gd name="connsiteY372" fmla="*/ 68910 h 1424860"/>
                <a:gd name="connsiteX373" fmla="*/ 353833 w 1187592"/>
                <a:gd name="connsiteY373" fmla="*/ 66834 h 1424860"/>
                <a:gd name="connsiteX374" fmla="*/ 351333 w 1187592"/>
                <a:gd name="connsiteY374" fmla="*/ 64551 h 1424860"/>
                <a:gd name="connsiteX375" fmla="*/ 348625 w 1187592"/>
                <a:gd name="connsiteY375" fmla="*/ 61853 h 1424860"/>
                <a:gd name="connsiteX376" fmla="*/ 346542 w 1187592"/>
                <a:gd name="connsiteY376" fmla="*/ 58739 h 1424860"/>
                <a:gd name="connsiteX377" fmla="*/ 344876 w 1187592"/>
                <a:gd name="connsiteY377" fmla="*/ 55834 h 1424860"/>
                <a:gd name="connsiteX378" fmla="*/ 343209 w 1187592"/>
                <a:gd name="connsiteY378" fmla="*/ 52513 h 1424860"/>
                <a:gd name="connsiteX379" fmla="*/ 341751 w 1187592"/>
                <a:gd name="connsiteY379" fmla="*/ 49192 h 1424860"/>
                <a:gd name="connsiteX380" fmla="*/ 340918 w 1187592"/>
                <a:gd name="connsiteY380" fmla="*/ 45456 h 1424860"/>
                <a:gd name="connsiteX381" fmla="*/ 340293 w 1187592"/>
                <a:gd name="connsiteY381" fmla="*/ 41512 h 1424860"/>
                <a:gd name="connsiteX382" fmla="*/ 340293 w 1187592"/>
                <a:gd name="connsiteY382" fmla="*/ 37568 h 1424860"/>
                <a:gd name="connsiteX383" fmla="*/ 340293 w 1187592"/>
                <a:gd name="connsiteY383" fmla="*/ 34040 h 1424860"/>
                <a:gd name="connsiteX384" fmla="*/ 340918 w 1187592"/>
                <a:gd name="connsiteY384" fmla="*/ 30096 h 1424860"/>
                <a:gd name="connsiteX385" fmla="*/ 341751 w 1187592"/>
                <a:gd name="connsiteY385" fmla="*/ 26568 h 1424860"/>
                <a:gd name="connsiteX386" fmla="*/ 343209 w 1187592"/>
                <a:gd name="connsiteY386" fmla="*/ 23247 h 1424860"/>
                <a:gd name="connsiteX387" fmla="*/ 344876 w 1187592"/>
                <a:gd name="connsiteY387" fmla="*/ 19926 h 1424860"/>
                <a:gd name="connsiteX388" fmla="*/ 346542 w 1187592"/>
                <a:gd name="connsiteY388" fmla="*/ 16605 h 1424860"/>
                <a:gd name="connsiteX389" fmla="*/ 348625 w 1187592"/>
                <a:gd name="connsiteY389" fmla="*/ 13906 h 1424860"/>
                <a:gd name="connsiteX390" fmla="*/ 351333 w 1187592"/>
                <a:gd name="connsiteY390" fmla="*/ 11208 h 1424860"/>
                <a:gd name="connsiteX391" fmla="*/ 353833 w 1187592"/>
                <a:gd name="connsiteY391" fmla="*/ 8717 h 1424860"/>
                <a:gd name="connsiteX392" fmla="*/ 356957 w 1187592"/>
                <a:gd name="connsiteY392" fmla="*/ 6434 h 1424860"/>
                <a:gd name="connsiteX393" fmla="*/ 359873 w 1187592"/>
                <a:gd name="connsiteY393" fmla="*/ 4566 h 1424860"/>
                <a:gd name="connsiteX394" fmla="*/ 363206 w 1187592"/>
                <a:gd name="connsiteY394" fmla="*/ 3113 h 1424860"/>
                <a:gd name="connsiteX395" fmla="*/ 366747 w 1187592"/>
                <a:gd name="connsiteY395" fmla="*/ 1868 h 1424860"/>
                <a:gd name="connsiteX396" fmla="*/ 370497 w 1187592"/>
                <a:gd name="connsiteY396" fmla="*/ 830 h 1424860"/>
                <a:gd name="connsiteX397" fmla="*/ 374038 w 1187592"/>
                <a:gd name="connsiteY397" fmla="*/ 415 h 14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1187592" h="1424860">
                  <a:moveTo>
                    <a:pt x="814206" y="1139514"/>
                  </a:moveTo>
                  <a:cubicBezTo>
                    <a:pt x="864208" y="1139514"/>
                    <a:pt x="904743" y="1180049"/>
                    <a:pt x="904743" y="1230051"/>
                  </a:cubicBezTo>
                  <a:cubicBezTo>
                    <a:pt x="904743" y="1280053"/>
                    <a:pt x="864208" y="1320588"/>
                    <a:pt x="814206" y="1320588"/>
                  </a:cubicBezTo>
                  <a:cubicBezTo>
                    <a:pt x="764204" y="1320588"/>
                    <a:pt x="723669" y="1280053"/>
                    <a:pt x="723669" y="1230051"/>
                  </a:cubicBezTo>
                  <a:cubicBezTo>
                    <a:pt x="723669" y="1180049"/>
                    <a:pt x="764204" y="1139514"/>
                    <a:pt x="814206" y="1139514"/>
                  </a:cubicBezTo>
                  <a:close/>
                  <a:moveTo>
                    <a:pt x="597233" y="1073214"/>
                  </a:moveTo>
                  <a:cubicBezTo>
                    <a:pt x="641200" y="1073214"/>
                    <a:pt x="676843" y="1108857"/>
                    <a:pt x="676843" y="1152824"/>
                  </a:cubicBezTo>
                  <a:cubicBezTo>
                    <a:pt x="676843" y="1196791"/>
                    <a:pt x="641200" y="1232434"/>
                    <a:pt x="597233" y="1232434"/>
                  </a:cubicBezTo>
                  <a:cubicBezTo>
                    <a:pt x="553266" y="1232434"/>
                    <a:pt x="517623" y="1196791"/>
                    <a:pt x="517623" y="1152824"/>
                  </a:cubicBezTo>
                  <a:cubicBezTo>
                    <a:pt x="517623" y="1108857"/>
                    <a:pt x="553266" y="1073214"/>
                    <a:pt x="597233" y="1073214"/>
                  </a:cubicBezTo>
                  <a:close/>
                  <a:moveTo>
                    <a:pt x="318294" y="1029622"/>
                  </a:moveTo>
                  <a:cubicBezTo>
                    <a:pt x="352860" y="1029622"/>
                    <a:pt x="380882" y="1057644"/>
                    <a:pt x="380882" y="1092210"/>
                  </a:cubicBezTo>
                  <a:cubicBezTo>
                    <a:pt x="380882" y="1126776"/>
                    <a:pt x="352860" y="1154798"/>
                    <a:pt x="318294" y="1154798"/>
                  </a:cubicBezTo>
                  <a:cubicBezTo>
                    <a:pt x="283728" y="1154798"/>
                    <a:pt x="255706" y="1126776"/>
                    <a:pt x="255706" y="1092210"/>
                  </a:cubicBezTo>
                  <a:cubicBezTo>
                    <a:pt x="255706" y="1057644"/>
                    <a:pt x="283728" y="1029622"/>
                    <a:pt x="318294" y="1029622"/>
                  </a:cubicBezTo>
                  <a:close/>
                  <a:moveTo>
                    <a:pt x="743574" y="999011"/>
                  </a:moveTo>
                  <a:cubicBezTo>
                    <a:pt x="769818" y="999011"/>
                    <a:pt x="791093" y="1020286"/>
                    <a:pt x="791093" y="1046530"/>
                  </a:cubicBezTo>
                  <a:cubicBezTo>
                    <a:pt x="791093" y="1072774"/>
                    <a:pt x="769818" y="1094049"/>
                    <a:pt x="743574" y="1094049"/>
                  </a:cubicBezTo>
                  <a:cubicBezTo>
                    <a:pt x="717330" y="1094049"/>
                    <a:pt x="696055" y="1072774"/>
                    <a:pt x="696055" y="1046530"/>
                  </a:cubicBezTo>
                  <a:cubicBezTo>
                    <a:pt x="696055" y="1020286"/>
                    <a:pt x="717330" y="999011"/>
                    <a:pt x="743574" y="999011"/>
                  </a:cubicBezTo>
                  <a:close/>
                  <a:moveTo>
                    <a:pt x="825133" y="839792"/>
                  </a:moveTo>
                  <a:cubicBezTo>
                    <a:pt x="869100" y="839792"/>
                    <a:pt x="904743" y="875435"/>
                    <a:pt x="904743" y="919402"/>
                  </a:cubicBezTo>
                  <a:cubicBezTo>
                    <a:pt x="904743" y="963369"/>
                    <a:pt x="869100" y="999012"/>
                    <a:pt x="825133" y="999012"/>
                  </a:cubicBezTo>
                  <a:cubicBezTo>
                    <a:pt x="781166" y="999012"/>
                    <a:pt x="745523" y="963369"/>
                    <a:pt x="745523" y="919402"/>
                  </a:cubicBezTo>
                  <a:cubicBezTo>
                    <a:pt x="745523" y="875435"/>
                    <a:pt x="781166" y="839792"/>
                    <a:pt x="825133" y="839792"/>
                  </a:cubicBezTo>
                  <a:close/>
                  <a:moveTo>
                    <a:pt x="571245" y="804216"/>
                  </a:moveTo>
                  <a:cubicBezTo>
                    <a:pt x="631937" y="804216"/>
                    <a:pt x="681138" y="853417"/>
                    <a:pt x="681138" y="914109"/>
                  </a:cubicBezTo>
                  <a:cubicBezTo>
                    <a:pt x="681138" y="974801"/>
                    <a:pt x="631937" y="1024002"/>
                    <a:pt x="571245" y="1024002"/>
                  </a:cubicBezTo>
                  <a:cubicBezTo>
                    <a:pt x="510553" y="1024002"/>
                    <a:pt x="461352" y="974801"/>
                    <a:pt x="461352" y="914109"/>
                  </a:cubicBezTo>
                  <a:cubicBezTo>
                    <a:pt x="461352" y="853417"/>
                    <a:pt x="510553" y="804216"/>
                    <a:pt x="571245" y="804216"/>
                  </a:cubicBezTo>
                  <a:close/>
                  <a:moveTo>
                    <a:pt x="480449" y="75552"/>
                  </a:moveTo>
                  <a:lnTo>
                    <a:pt x="480449" y="493200"/>
                  </a:lnTo>
                  <a:lnTo>
                    <a:pt x="472955" y="503397"/>
                  </a:lnTo>
                  <a:lnTo>
                    <a:pt x="466918" y="511305"/>
                  </a:lnTo>
                  <a:lnTo>
                    <a:pt x="451514" y="532739"/>
                  </a:lnTo>
                  <a:lnTo>
                    <a:pt x="427367" y="566243"/>
                  </a:lnTo>
                  <a:lnTo>
                    <a:pt x="412379" y="587261"/>
                  </a:lnTo>
                  <a:lnTo>
                    <a:pt x="396142" y="611192"/>
                  </a:lnTo>
                  <a:lnTo>
                    <a:pt x="378031" y="637413"/>
                  </a:lnTo>
                  <a:lnTo>
                    <a:pt x="359088" y="665922"/>
                  </a:lnTo>
                  <a:lnTo>
                    <a:pt x="338896" y="696721"/>
                  </a:lnTo>
                  <a:lnTo>
                    <a:pt x="317663" y="729184"/>
                  </a:lnTo>
                  <a:lnTo>
                    <a:pt x="296013" y="763729"/>
                  </a:lnTo>
                  <a:lnTo>
                    <a:pt x="273323" y="799522"/>
                  </a:lnTo>
                  <a:lnTo>
                    <a:pt x="250217" y="837396"/>
                  </a:lnTo>
                  <a:lnTo>
                    <a:pt x="227110" y="876310"/>
                  </a:lnTo>
                  <a:lnTo>
                    <a:pt x="214620" y="897745"/>
                  </a:lnTo>
                  <a:lnTo>
                    <a:pt x="202963" y="918763"/>
                  </a:lnTo>
                  <a:lnTo>
                    <a:pt x="191722" y="939156"/>
                  </a:lnTo>
                  <a:lnTo>
                    <a:pt x="180897" y="958926"/>
                  </a:lnTo>
                  <a:lnTo>
                    <a:pt x="170905" y="978279"/>
                  </a:lnTo>
                  <a:lnTo>
                    <a:pt x="161537" y="996800"/>
                  </a:lnTo>
                  <a:lnTo>
                    <a:pt x="152794" y="1015113"/>
                  </a:lnTo>
                  <a:lnTo>
                    <a:pt x="144260" y="1032593"/>
                  </a:lnTo>
                  <a:lnTo>
                    <a:pt x="136557" y="1049657"/>
                  </a:lnTo>
                  <a:lnTo>
                    <a:pt x="129272" y="1065889"/>
                  </a:lnTo>
                  <a:lnTo>
                    <a:pt x="122610" y="1081913"/>
                  </a:lnTo>
                  <a:lnTo>
                    <a:pt x="116573" y="1096896"/>
                  </a:lnTo>
                  <a:lnTo>
                    <a:pt x="110745" y="1111671"/>
                  </a:lnTo>
                  <a:lnTo>
                    <a:pt x="105332" y="1126030"/>
                  </a:lnTo>
                  <a:lnTo>
                    <a:pt x="100545" y="1139556"/>
                  </a:lnTo>
                  <a:lnTo>
                    <a:pt x="96381" y="1152458"/>
                  </a:lnTo>
                  <a:lnTo>
                    <a:pt x="92426" y="1164944"/>
                  </a:lnTo>
                  <a:lnTo>
                    <a:pt x="89095" y="1176598"/>
                  </a:lnTo>
                  <a:lnTo>
                    <a:pt x="85973" y="1187835"/>
                  </a:lnTo>
                  <a:lnTo>
                    <a:pt x="83683" y="1198656"/>
                  </a:lnTo>
                  <a:lnTo>
                    <a:pt x="81185" y="1208645"/>
                  </a:lnTo>
                  <a:lnTo>
                    <a:pt x="79312" y="1218426"/>
                  </a:lnTo>
                  <a:lnTo>
                    <a:pt x="77854" y="1227166"/>
                  </a:lnTo>
                  <a:lnTo>
                    <a:pt x="77022" y="1235490"/>
                  </a:lnTo>
                  <a:lnTo>
                    <a:pt x="76189" y="1243398"/>
                  </a:lnTo>
                  <a:lnTo>
                    <a:pt x="75773" y="1250265"/>
                  </a:lnTo>
                  <a:lnTo>
                    <a:pt x="75773" y="1256924"/>
                  </a:lnTo>
                  <a:lnTo>
                    <a:pt x="76189" y="1262959"/>
                  </a:lnTo>
                  <a:lnTo>
                    <a:pt x="76397" y="1268370"/>
                  </a:lnTo>
                  <a:lnTo>
                    <a:pt x="77230" y="1273364"/>
                  </a:lnTo>
                  <a:lnTo>
                    <a:pt x="78271" y="1277526"/>
                  </a:lnTo>
                  <a:lnTo>
                    <a:pt x="79728" y="1281064"/>
                  </a:lnTo>
                  <a:lnTo>
                    <a:pt x="81810" y="1285434"/>
                  </a:lnTo>
                  <a:lnTo>
                    <a:pt x="83891" y="1289180"/>
                  </a:lnTo>
                  <a:lnTo>
                    <a:pt x="86597" y="1293133"/>
                  </a:lnTo>
                  <a:lnTo>
                    <a:pt x="89304" y="1297087"/>
                  </a:lnTo>
                  <a:lnTo>
                    <a:pt x="92634" y="1300833"/>
                  </a:lnTo>
                  <a:lnTo>
                    <a:pt x="95965" y="1304371"/>
                  </a:lnTo>
                  <a:lnTo>
                    <a:pt x="99920" y="1307700"/>
                  </a:lnTo>
                  <a:lnTo>
                    <a:pt x="103875" y="1311030"/>
                  </a:lnTo>
                  <a:lnTo>
                    <a:pt x="108039" y="1313943"/>
                  </a:lnTo>
                  <a:lnTo>
                    <a:pt x="112826" y="1317065"/>
                  </a:lnTo>
                  <a:lnTo>
                    <a:pt x="117822" y="1319978"/>
                  </a:lnTo>
                  <a:lnTo>
                    <a:pt x="122818" y="1322684"/>
                  </a:lnTo>
                  <a:lnTo>
                    <a:pt x="128231" y="1325181"/>
                  </a:lnTo>
                  <a:lnTo>
                    <a:pt x="134059" y="1327886"/>
                  </a:lnTo>
                  <a:lnTo>
                    <a:pt x="140096" y="1329967"/>
                  </a:lnTo>
                  <a:lnTo>
                    <a:pt x="146549" y="1332464"/>
                  </a:lnTo>
                  <a:lnTo>
                    <a:pt x="153419" y="1334337"/>
                  </a:lnTo>
                  <a:lnTo>
                    <a:pt x="160288" y="1336418"/>
                  </a:lnTo>
                  <a:lnTo>
                    <a:pt x="167574" y="1338083"/>
                  </a:lnTo>
                  <a:lnTo>
                    <a:pt x="175068" y="1339748"/>
                  </a:lnTo>
                  <a:lnTo>
                    <a:pt x="182979" y="1341204"/>
                  </a:lnTo>
                  <a:lnTo>
                    <a:pt x="191097" y="1342661"/>
                  </a:lnTo>
                  <a:lnTo>
                    <a:pt x="208375" y="1345158"/>
                  </a:lnTo>
                  <a:lnTo>
                    <a:pt x="226694" y="1347031"/>
                  </a:lnTo>
                  <a:lnTo>
                    <a:pt x="246470" y="1348072"/>
                  </a:lnTo>
                  <a:lnTo>
                    <a:pt x="267286" y="1349112"/>
                  </a:lnTo>
                  <a:lnTo>
                    <a:pt x="289352" y="1349112"/>
                  </a:lnTo>
                  <a:lnTo>
                    <a:pt x="898656" y="1349112"/>
                  </a:lnTo>
                  <a:lnTo>
                    <a:pt x="920722" y="1349112"/>
                  </a:lnTo>
                  <a:lnTo>
                    <a:pt x="941539" y="1348072"/>
                  </a:lnTo>
                  <a:lnTo>
                    <a:pt x="961106" y="1347031"/>
                  </a:lnTo>
                  <a:lnTo>
                    <a:pt x="979633" y="1345158"/>
                  </a:lnTo>
                  <a:lnTo>
                    <a:pt x="996703" y="1342661"/>
                  </a:lnTo>
                  <a:lnTo>
                    <a:pt x="1004821" y="1341204"/>
                  </a:lnTo>
                  <a:lnTo>
                    <a:pt x="1012732" y="1339748"/>
                  </a:lnTo>
                  <a:lnTo>
                    <a:pt x="1020226" y="1338083"/>
                  </a:lnTo>
                  <a:lnTo>
                    <a:pt x="1027512" y="1336418"/>
                  </a:lnTo>
                  <a:lnTo>
                    <a:pt x="1034589" y="1334337"/>
                  </a:lnTo>
                  <a:lnTo>
                    <a:pt x="1041043" y="1332464"/>
                  </a:lnTo>
                  <a:lnTo>
                    <a:pt x="1047496" y="1329967"/>
                  </a:lnTo>
                  <a:lnTo>
                    <a:pt x="1053533" y="1327886"/>
                  </a:lnTo>
                  <a:lnTo>
                    <a:pt x="1059569" y="1325181"/>
                  </a:lnTo>
                  <a:lnTo>
                    <a:pt x="1064982" y="1322684"/>
                  </a:lnTo>
                  <a:lnTo>
                    <a:pt x="1070186" y="1319978"/>
                  </a:lnTo>
                  <a:lnTo>
                    <a:pt x="1074974" y="1317065"/>
                  </a:lnTo>
                  <a:lnTo>
                    <a:pt x="1079553" y="1313943"/>
                  </a:lnTo>
                  <a:lnTo>
                    <a:pt x="1083925" y="1311030"/>
                  </a:lnTo>
                  <a:lnTo>
                    <a:pt x="1087880" y="1307700"/>
                  </a:lnTo>
                  <a:lnTo>
                    <a:pt x="1091627" y="1304371"/>
                  </a:lnTo>
                  <a:lnTo>
                    <a:pt x="1095166" y="1300833"/>
                  </a:lnTo>
                  <a:lnTo>
                    <a:pt x="1098288" y="1297087"/>
                  </a:lnTo>
                  <a:lnTo>
                    <a:pt x="1101203" y="1293133"/>
                  </a:lnTo>
                  <a:lnTo>
                    <a:pt x="1103701" y="1289180"/>
                  </a:lnTo>
                  <a:lnTo>
                    <a:pt x="1105991" y="1285434"/>
                  </a:lnTo>
                  <a:lnTo>
                    <a:pt x="1108280" y="1281064"/>
                  </a:lnTo>
                  <a:lnTo>
                    <a:pt x="1109321" y="1277526"/>
                  </a:lnTo>
                  <a:lnTo>
                    <a:pt x="1110570" y="1273364"/>
                  </a:lnTo>
                  <a:lnTo>
                    <a:pt x="1111195" y="1268370"/>
                  </a:lnTo>
                  <a:lnTo>
                    <a:pt x="1111819" y="1262959"/>
                  </a:lnTo>
                  <a:lnTo>
                    <a:pt x="1112027" y="1256924"/>
                  </a:lnTo>
                  <a:lnTo>
                    <a:pt x="1112027" y="1250265"/>
                  </a:lnTo>
                  <a:lnTo>
                    <a:pt x="1111403" y="1243398"/>
                  </a:lnTo>
                  <a:lnTo>
                    <a:pt x="1110987" y="1235490"/>
                  </a:lnTo>
                  <a:lnTo>
                    <a:pt x="1109738" y="1227166"/>
                  </a:lnTo>
                  <a:lnTo>
                    <a:pt x="1108280" y="1218426"/>
                  </a:lnTo>
                  <a:lnTo>
                    <a:pt x="1106407" y="1208645"/>
                  </a:lnTo>
                  <a:lnTo>
                    <a:pt x="1104325" y="1198656"/>
                  </a:lnTo>
                  <a:lnTo>
                    <a:pt x="1101619" y="1187835"/>
                  </a:lnTo>
                  <a:lnTo>
                    <a:pt x="1098913" y="1176598"/>
                  </a:lnTo>
                  <a:lnTo>
                    <a:pt x="1095166" y="1164944"/>
                  </a:lnTo>
                  <a:lnTo>
                    <a:pt x="1091211" y="1152458"/>
                  </a:lnTo>
                  <a:lnTo>
                    <a:pt x="1087047" y="1139556"/>
                  </a:lnTo>
                  <a:lnTo>
                    <a:pt x="1082260" y="1126030"/>
                  </a:lnTo>
                  <a:lnTo>
                    <a:pt x="1077055" y="1111671"/>
                  </a:lnTo>
                  <a:lnTo>
                    <a:pt x="1071435" y="1096896"/>
                  </a:lnTo>
                  <a:lnTo>
                    <a:pt x="1065398" y="1081913"/>
                  </a:lnTo>
                  <a:lnTo>
                    <a:pt x="1058320" y="1065889"/>
                  </a:lnTo>
                  <a:lnTo>
                    <a:pt x="1051035" y="1049657"/>
                  </a:lnTo>
                  <a:lnTo>
                    <a:pt x="1043541" y="1032593"/>
                  </a:lnTo>
                  <a:lnTo>
                    <a:pt x="1035006" y="1015113"/>
                  </a:lnTo>
                  <a:lnTo>
                    <a:pt x="1026263" y="996800"/>
                  </a:lnTo>
                  <a:lnTo>
                    <a:pt x="1016687" y="978279"/>
                  </a:lnTo>
                  <a:lnTo>
                    <a:pt x="1006695" y="958926"/>
                  </a:lnTo>
                  <a:lnTo>
                    <a:pt x="996079" y="939156"/>
                  </a:lnTo>
                  <a:lnTo>
                    <a:pt x="985046" y="918763"/>
                  </a:lnTo>
                  <a:lnTo>
                    <a:pt x="973180" y="897745"/>
                  </a:lnTo>
                  <a:lnTo>
                    <a:pt x="960482" y="876310"/>
                  </a:lnTo>
                  <a:lnTo>
                    <a:pt x="937584" y="837396"/>
                  </a:lnTo>
                  <a:lnTo>
                    <a:pt x="914685" y="799522"/>
                  </a:lnTo>
                  <a:lnTo>
                    <a:pt x="891995" y="763729"/>
                  </a:lnTo>
                  <a:lnTo>
                    <a:pt x="869929" y="729184"/>
                  </a:lnTo>
                  <a:lnTo>
                    <a:pt x="848696" y="696721"/>
                  </a:lnTo>
                  <a:lnTo>
                    <a:pt x="828504" y="665922"/>
                  </a:lnTo>
                  <a:lnTo>
                    <a:pt x="809561" y="637413"/>
                  </a:lnTo>
                  <a:lnTo>
                    <a:pt x="791659" y="611192"/>
                  </a:lnTo>
                  <a:lnTo>
                    <a:pt x="775422" y="587261"/>
                  </a:lnTo>
                  <a:lnTo>
                    <a:pt x="760642" y="566243"/>
                  </a:lnTo>
                  <a:lnTo>
                    <a:pt x="736494" y="532739"/>
                  </a:lnTo>
                  <a:lnTo>
                    <a:pt x="720674" y="511305"/>
                  </a:lnTo>
                  <a:lnTo>
                    <a:pt x="715053" y="503397"/>
                  </a:lnTo>
                  <a:lnTo>
                    <a:pt x="707559" y="493200"/>
                  </a:lnTo>
                  <a:lnTo>
                    <a:pt x="707559" y="75552"/>
                  </a:lnTo>
                  <a:close/>
                  <a:moveTo>
                    <a:pt x="377996" y="0"/>
                  </a:moveTo>
                  <a:lnTo>
                    <a:pt x="809804" y="0"/>
                  </a:lnTo>
                  <a:lnTo>
                    <a:pt x="813762" y="415"/>
                  </a:lnTo>
                  <a:lnTo>
                    <a:pt x="817719" y="830"/>
                  </a:lnTo>
                  <a:lnTo>
                    <a:pt x="821260" y="1868"/>
                  </a:lnTo>
                  <a:lnTo>
                    <a:pt x="824593" y="3113"/>
                  </a:lnTo>
                  <a:lnTo>
                    <a:pt x="827926" y="4566"/>
                  </a:lnTo>
                  <a:lnTo>
                    <a:pt x="831259" y="6434"/>
                  </a:lnTo>
                  <a:lnTo>
                    <a:pt x="833967" y="8717"/>
                  </a:lnTo>
                  <a:lnTo>
                    <a:pt x="836675" y="11208"/>
                  </a:lnTo>
                  <a:lnTo>
                    <a:pt x="839174" y="13906"/>
                  </a:lnTo>
                  <a:lnTo>
                    <a:pt x="841257" y="16605"/>
                  </a:lnTo>
                  <a:lnTo>
                    <a:pt x="843340" y="19926"/>
                  </a:lnTo>
                  <a:lnTo>
                    <a:pt x="844798" y="23247"/>
                  </a:lnTo>
                  <a:lnTo>
                    <a:pt x="846048" y="26568"/>
                  </a:lnTo>
                  <a:lnTo>
                    <a:pt x="846881" y="30096"/>
                  </a:lnTo>
                  <a:lnTo>
                    <a:pt x="847506" y="34040"/>
                  </a:lnTo>
                  <a:lnTo>
                    <a:pt x="847923" y="37568"/>
                  </a:lnTo>
                  <a:lnTo>
                    <a:pt x="847506" y="41512"/>
                  </a:lnTo>
                  <a:lnTo>
                    <a:pt x="846881" y="45456"/>
                  </a:lnTo>
                  <a:lnTo>
                    <a:pt x="846048" y="49192"/>
                  </a:lnTo>
                  <a:lnTo>
                    <a:pt x="844798" y="52513"/>
                  </a:lnTo>
                  <a:lnTo>
                    <a:pt x="843340" y="55834"/>
                  </a:lnTo>
                  <a:lnTo>
                    <a:pt x="841257" y="58739"/>
                  </a:lnTo>
                  <a:lnTo>
                    <a:pt x="839174" y="61853"/>
                  </a:lnTo>
                  <a:lnTo>
                    <a:pt x="836675" y="64551"/>
                  </a:lnTo>
                  <a:lnTo>
                    <a:pt x="833967" y="66834"/>
                  </a:lnTo>
                  <a:lnTo>
                    <a:pt x="831259" y="68910"/>
                  </a:lnTo>
                  <a:lnTo>
                    <a:pt x="827926" y="71193"/>
                  </a:lnTo>
                  <a:lnTo>
                    <a:pt x="824593" y="72646"/>
                  </a:lnTo>
                  <a:lnTo>
                    <a:pt x="821260" y="73891"/>
                  </a:lnTo>
                  <a:lnTo>
                    <a:pt x="817719" y="74722"/>
                  </a:lnTo>
                  <a:lnTo>
                    <a:pt x="813762" y="75344"/>
                  </a:lnTo>
                  <a:lnTo>
                    <a:pt x="809804" y="75552"/>
                  </a:lnTo>
                  <a:lnTo>
                    <a:pt x="783332" y="75552"/>
                  </a:lnTo>
                  <a:lnTo>
                    <a:pt x="783332" y="468020"/>
                  </a:lnTo>
                  <a:lnTo>
                    <a:pt x="797487" y="487789"/>
                  </a:lnTo>
                  <a:lnTo>
                    <a:pt x="818096" y="516299"/>
                  </a:lnTo>
                  <a:lnTo>
                    <a:pt x="843909" y="553549"/>
                  </a:lnTo>
                  <a:lnTo>
                    <a:pt x="874717" y="598498"/>
                  </a:lnTo>
                  <a:lnTo>
                    <a:pt x="891371" y="623470"/>
                  </a:lnTo>
                  <a:lnTo>
                    <a:pt x="909273" y="650107"/>
                  </a:lnTo>
                  <a:lnTo>
                    <a:pt x="927383" y="678200"/>
                  </a:lnTo>
                  <a:lnTo>
                    <a:pt x="946327" y="707750"/>
                  </a:lnTo>
                  <a:lnTo>
                    <a:pt x="965686" y="738549"/>
                  </a:lnTo>
                  <a:lnTo>
                    <a:pt x="985670" y="770596"/>
                  </a:lnTo>
                  <a:lnTo>
                    <a:pt x="1005446" y="803892"/>
                  </a:lnTo>
                  <a:lnTo>
                    <a:pt x="1026055" y="838020"/>
                  </a:lnTo>
                  <a:lnTo>
                    <a:pt x="1038336" y="859454"/>
                  </a:lnTo>
                  <a:lnTo>
                    <a:pt x="1052283" y="883802"/>
                  </a:lnTo>
                  <a:lnTo>
                    <a:pt x="1067063" y="911271"/>
                  </a:lnTo>
                  <a:lnTo>
                    <a:pt x="1082468" y="940613"/>
                  </a:lnTo>
                  <a:lnTo>
                    <a:pt x="1098288" y="972036"/>
                  </a:lnTo>
                  <a:lnTo>
                    <a:pt x="1105991" y="988060"/>
                  </a:lnTo>
                  <a:lnTo>
                    <a:pt x="1113901" y="1004500"/>
                  </a:lnTo>
                  <a:lnTo>
                    <a:pt x="1121395" y="1021148"/>
                  </a:lnTo>
                  <a:lnTo>
                    <a:pt x="1129097" y="1038004"/>
                  </a:lnTo>
                  <a:lnTo>
                    <a:pt x="1136175" y="1055276"/>
                  </a:lnTo>
                  <a:lnTo>
                    <a:pt x="1143253" y="1072132"/>
                  </a:lnTo>
                  <a:lnTo>
                    <a:pt x="1149914" y="1089404"/>
                  </a:lnTo>
                  <a:lnTo>
                    <a:pt x="1156159" y="1106677"/>
                  </a:lnTo>
                  <a:lnTo>
                    <a:pt x="1161987" y="1123533"/>
                  </a:lnTo>
                  <a:lnTo>
                    <a:pt x="1167400" y="1140389"/>
                  </a:lnTo>
                  <a:lnTo>
                    <a:pt x="1172188" y="1157037"/>
                  </a:lnTo>
                  <a:lnTo>
                    <a:pt x="1176351" y="1173268"/>
                  </a:lnTo>
                  <a:lnTo>
                    <a:pt x="1180098" y="1189292"/>
                  </a:lnTo>
                  <a:lnTo>
                    <a:pt x="1183012" y="1205107"/>
                  </a:lnTo>
                  <a:lnTo>
                    <a:pt x="1185510" y="1220507"/>
                  </a:lnTo>
                  <a:lnTo>
                    <a:pt x="1186343" y="1227998"/>
                  </a:lnTo>
                  <a:lnTo>
                    <a:pt x="1186967" y="1235282"/>
                  </a:lnTo>
                  <a:lnTo>
                    <a:pt x="1187384" y="1242565"/>
                  </a:lnTo>
                  <a:lnTo>
                    <a:pt x="1187592" y="1249641"/>
                  </a:lnTo>
                  <a:lnTo>
                    <a:pt x="1187592" y="1256716"/>
                  </a:lnTo>
                  <a:lnTo>
                    <a:pt x="1187592" y="1263375"/>
                  </a:lnTo>
                  <a:lnTo>
                    <a:pt x="1186967" y="1270034"/>
                  </a:lnTo>
                  <a:lnTo>
                    <a:pt x="1186343" y="1276277"/>
                  </a:lnTo>
                  <a:lnTo>
                    <a:pt x="1185719" y="1282728"/>
                  </a:lnTo>
                  <a:lnTo>
                    <a:pt x="1184469" y="1288971"/>
                  </a:lnTo>
                  <a:lnTo>
                    <a:pt x="1183012" y="1294798"/>
                  </a:lnTo>
                  <a:lnTo>
                    <a:pt x="1181555" y="1300417"/>
                  </a:lnTo>
                  <a:lnTo>
                    <a:pt x="1179682" y="1306244"/>
                  </a:lnTo>
                  <a:lnTo>
                    <a:pt x="1177600" y="1311238"/>
                  </a:lnTo>
                  <a:lnTo>
                    <a:pt x="1173020" y="1320603"/>
                  </a:lnTo>
                  <a:lnTo>
                    <a:pt x="1168024" y="1329343"/>
                  </a:lnTo>
                  <a:lnTo>
                    <a:pt x="1162612" y="1337667"/>
                  </a:lnTo>
                  <a:lnTo>
                    <a:pt x="1156783" y="1345366"/>
                  </a:lnTo>
                  <a:lnTo>
                    <a:pt x="1150538" y="1352650"/>
                  </a:lnTo>
                  <a:lnTo>
                    <a:pt x="1143877" y="1359517"/>
                  </a:lnTo>
                  <a:lnTo>
                    <a:pt x="1136591" y="1365968"/>
                  </a:lnTo>
                  <a:lnTo>
                    <a:pt x="1129097" y="1372003"/>
                  </a:lnTo>
                  <a:lnTo>
                    <a:pt x="1121187" y="1377830"/>
                  </a:lnTo>
                  <a:lnTo>
                    <a:pt x="1113068" y="1382824"/>
                  </a:lnTo>
                  <a:lnTo>
                    <a:pt x="1104533" y="1387610"/>
                  </a:lnTo>
                  <a:lnTo>
                    <a:pt x="1095582" y="1391981"/>
                  </a:lnTo>
                  <a:lnTo>
                    <a:pt x="1086839" y="1396143"/>
                  </a:lnTo>
                  <a:lnTo>
                    <a:pt x="1077472" y="1399680"/>
                  </a:lnTo>
                  <a:lnTo>
                    <a:pt x="1068104" y="1403010"/>
                  </a:lnTo>
                  <a:lnTo>
                    <a:pt x="1058320" y="1406339"/>
                  </a:lnTo>
                  <a:lnTo>
                    <a:pt x="1048328" y="1409045"/>
                  </a:lnTo>
                  <a:lnTo>
                    <a:pt x="1038336" y="1411542"/>
                  </a:lnTo>
                  <a:lnTo>
                    <a:pt x="1028553" y="1414039"/>
                  </a:lnTo>
                  <a:lnTo>
                    <a:pt x="1018561" y="1415704"/>
                  </a:lnTo>
                  <a:lnTo>
                    <a:pt x="1008152" y="1417577"/>
                  </a:lnTo>
                  <a:lnTo>
                    <a:pt x="997952" y="1419033"/>
                  </a:lnTo>
                  <a:lnTo>
                    <a:pt x="987752" y="1420282"/>
                  </a:lnTo>
                  <a:lnTo>
                    <a:pt x="977343" y="1421531"/>
                  </a:lnTo>
                  <a:lnTo>
                    <a:pt x="957151" y="1422987"/>
                  </a:lnTo>
                  <a:lnTo>
                    <a:pt x="936959" y="1424236"/>
                  </a:lnTo>
                  <a:lnTo>
                    <a:pt x="917600" y="1424860"/>
                  </a:lnTo>
                  <a:lnTo>
                    <a:pt x="898656" y="1424860"/>
                  </a:lnTo>
                  <a:lnTo>
                    <a:pt x="289352" y="1424860"/>
                  </a:lnTo>
                  <a:lnTo>
                    <a:pt x="270201" y="1424860"/>
                  </a:lnTo>
                  <a:lnTo>
                    <a:pt x="250633" y="1424236"/>
                  </a:lnTo>
                  <a:lnTo>
                    <a:pt x="230649" y="1422987"/>
                  </a:lnTo>
                  <a:lnTo>
                    <a:pt x="210457" y="1421531"/>
                  </a:lnTo>
                  <a:lnTo>
                    <a:pt x="200257" y="1420282"/>
                  </a:lnTo>
                  <a:lnTo>
                    <a:pt x="189848" y="1419033"/>
                  </a:lnTo>
                  <a:lnTo>
                    <a:pt x="179648" y="1417577"/>
                  </a:lnTo>
                  <a:lnTo>
                    <a:pt x="169448" y="1415704"/>
                  </a:lnTo>
                  <a:lnTo>
                    <a:pt x="159456" y="1414039"/>
                  </a:lnTo>
                  <a:lnTo>
                    <a:pt x="149256" y="1411542"/>
                  </a:lnTo>
                  <a:lnTo>
                    <a:pt x="139264" y="1409045"/>
                  </a:lnTo>
                  <a:lnTo>
                    <a:pt x="129480" y="1406339"/>
                  </a:lnTo>
                  <a:lnTo>
                    <a:pt x="119904" y="1403010"/>
                  </a:lnTo>
                  <a:lnTo>
                    <a:pt x="110537" y="1399680"/>
                  </a:lnTo>
                  <a:lnTo>
                    <a:pt x="101169" y="1396143"/>
                  </a:lnTo>
                  <a:lnTo>
                    <a:pt x="92010" y="1391981"/>
                  </a:lnTo>
                  <a:lnTo>
                    <a:pt x="83267" y="1387610"/>
                  </a:lnTo>
                  <a:lnTo>
                    <a:pt x="74940" y="1382824"/>
                  </a:lnTo>
                  <a:lnTo>
                    <a:pt x="66822" y="1377830"/>
                  </a:lnTo>
                  <a:lnTo>
                    <a:pt x="58911" y="1372003"/>
                  </a:lnTo>
                  <a:lnTo>
                    <a:pt x="51417" y="1365968"/>
                  </a:lnTo>
                  <a:lnTo>
                    <a:pt x="44131" y="1359517"/>
                  </a:lnTo>
                  <a:lnTo>
                    <a:pt x="37470" y="1352650"/>
                  </a:lnTo>
                  <a:lnTo>
                    <a:pt x="31017" y="1345366"/>
                  </a:lnTo>
                  <a:lnTo>
                    <a:pt x="24980" y="1337667"/>
                  </a:lnTo>
                  <a:lnTo>
                    <a:pt x="19568" y="1329343"/>
                  </a:lnTo>
                  <a:lnTo>
                    <a:pt x="14780" y="1320603"/>
                  </a:lnTo>
                  <a:lnTo>
                    <a:pt x="10200" y="1311238"/>
                  </a:lnTo>
                  <a:lnTo>
                    <a:pt x="8119" y="1306244"/>
                  </a:lnTo>
                  <a:lnTo>
                    <a:pt x="6245" y="1300417"/>
                  </a:lnTo>
                  <a:lnTo>
                    <a:pt x="4580" y="1294798"/>
                  </a:lnTo>
                  <a:lnTo>
                    <a:pt x="3331" y="1288971"/>
                  </a:lnTo>
                  <a:lnTo>
                    <a:pt x="2082" y="1282728"/>
                  </a:lnTo>
                  <a:lnTo>
                    <a:pt x="1249" y="1276277"/>
                  </a:lnTo>
                  <a:lnTo>
                    <a:pt x="625" y="1270034"/>
                  </a:lnTo>
                  <a:lnTo>
                    <a:pt x="208" y="1263375"/>
                  </a:lnTo>
                  <a:lnTo>
                    <a:pt x="0" y="1256716"/>
                  </a:lnTo>
                  <a:lnTo>
                    <a:pt x="0" y="1249641"/>
                  </a:lnTo>
                  <a:lnTo>
                    <a:pt x="208" y="1242565"/>
                  </a:lnTo>
                  <a:lnTo>
                    <a:pt x="833" y="1235282"/>
                  </a:lnTo>
                  <a:lnTo>
                    <a:pt x="1457" y="1227998"/>
                  </a:lnTo>
                  <a:lnTo>
                    <a:pt x="2498" y="1220507"/>
                  </a:lnTo>
                  <a:lnTo>
                    <a:pt x="4788" y="1205107"/>
                  </a:lnTo>
                  <a:lnTo>
                    <a:pt x="7494" y="1189292"/>
                  </a:lnTo>
                  <a:lnTo>
                    <a:pt x="11449" y="1173268"/>
                  </a:lnTo>
                  <a:lnTo>
                    <a:pt x="15613" y="1157037"/>
                  </a:lnTo>
                  <a:lnTo>
                    <a:pt x="20609" y="1140389"/>
                  </a:lnTo>
                  <a:lnTo>
                    <a:pt x="26021" y="1123533"/>
                  </a:lnTo>
                  <a:lnTo>
                    <a:pt x="31641" y="1106677"/>
                  </a:lnTo>
                  <a:lnTo>
                    <a:pt x="38095" y="1089404"/>
                  </a:lnTo>
                  <a:lnTo>
                    <a:pt x="44756" y="1072132"/>
                  </a:lnTo>
                  <a:lnTo>
                    <a:pt x="51625" y="1055276"/>
                  </a:lnTo>
                  <a:lnTo>
                    <a:pt x="58911" y="1038004"/>
                  </a:lnTo>
                  <a:lnTo>
                    <a:pt x="66197" y="1021148"/>
                  </a:lnTo>
                  <a:lnTo>
                    <a:pt x="73899" y="1004500"/>
                  </a:lnTo>
                  <a:lnTo>
                    <a:pt x="81601" y="988060"/>
                  </a:lnTo>
                  <a:lnTo>
                    <a:pt x="89304" y="972036"/>
                  </a:lnTo>
                  <a:lnTo>
                    <a:pt x="105332" y="940613"/>
                  </a:lnTo>
                  <a:lnTo>
                    <a:pt x="120737" y="911271"/>
                  </a:lnTo>
                  <a:lnTo>
                    <a:pt x="135517" y="883802"/>
                  </a:lnTo>
                  <a:lnTo>
                    <a:pt x="149464" y="859454"/>
                  </a:lnTo>
                  <a:lnTo>
                    <a:pt x="161746" y="838020"/>
                  </a:lnTo>
                  <a:lnTo>
                    <a:pt x="182146" y="803892"/>
                  </a:lnTo>
                  <a:lnTo>
                    <a:pt x="202338" y="770596"/>
                  </a:lnTo>
                  <a:lnTo>
                    <a:pt x="221906" y="738549"/>
                  </a:lnTo>
                  <a:lnTo>
                    <a:pt x="241474" y="707750"/>
                  </a:lnTo>
                  <a:lnTo>
                    <a:pt x="260209" y="678200"/>
                  </a:lnTo>
                  <a:lnTo>
                    <a:pt x="278735" y="650107"/>
                  </a:lnTo>
                  <a:lnTo>
                    <a:pt x="296221" y="623470"/>
                  </a:lnTo>
                  <a:lnTo>
                    <a:pt x="313083" y="598498"/>
                  </a:lnTo>
                  <a:lnTo>
                    <a:pt x="343683" y="553549"/>
                  </a:lnTo>
                  <a:lnTo>
                    <a:pt x="369913" y="516299"/>
                  </a:lnTo>
                  <a:lnTo>
                    <a:pt x="390521" y="487789"/>
                  </a:lnTo>
                  <a:lnTo>
                    <a:pt x="404676" y="468020"/>
                  </a:lnTo>
                  <a:lnTo>
                    <a:pt x="404676" y="75552"/>
                  </a:lnTo>
                  <a:lnTo>
                    <a:pt x="377996" y="75552"/>
                  </a:lnTo>
                  <a:lnTo>
                    <a:pt x="374038" y="75344"/>
                  </a:lnTo>
                  <a:lnTo>
                    <a:pt x="370497" y="74722"/>
                  </a:lnTo>
                  <a:lnTo>
                    <a:pt x="366747" y="73891"/>
                  </a:lnTo>
                  <a:lnTo>
                    <a:pt x="363206" y="72646"/>
                  </a:lnTo>
                  <a:lnTo>
                    <a:pt x="359873" y="71193"/>
                  </a:lnTo>
                  <a:lnTo>
                    <a:pt x="356957" y="68910"/>
                  </a:lnTo>
                  <a:lnTo>
                    <a:pt x="353833" y="66834"/>
                  </a:lnTo>
                  <a:lnTo>
                    <a:pt x="351333" y="64551"/>
                  </a:lnTo>
                  <a:lnTo>
                    <a:pt x="348625" y="61853"/>
                  </a:lnTo>
                  <a:lnTo>
                    <a:pt x="346542" y="58739"/>
                  </a:lnTo>
                  <a:lnTo>
                    <a:pt x="344876" y="55834"/>
                  </a:lnTo>
                  <a:lnTo>
                    <a:pt x="343209" y="52513"/>
                  </a:lnTo>
                  <a:lnTo>
                    <a:pt x="341751" y="49192"/>
                  </a:lnTo>
                  <a:lnTo>
                    <a:pt x="340918" y="45456"/>
                  </a:lnTo>
                  <a:lnTo>
                    <a:pt x="340293" y="41512"/>
                  </a:lnTo>
                  <a:lnTo>
                    <a:pt x="340293" y="37568"/>
                  </a:lnTo>
                  <a:lnTo>
                    <a:pt x="340293" y="34040"/>
                  </a:lnTo>
                  <a:lnTo>
                    <a:pt x="340918" y="30096"/>
                  </a:lnTo>
                  <a:lnTo>
                    <a:pt x="341751" y="26568"/>
                  </a:lnTo>
                  <a:lnTo>
                    <a:pt x="343209" y="23247"/>
                  </a:lnTo>
                  <a:lnTo>
                    <a:pt x="344876" y="19926"/>
                  </a:lnTo>
                  <a:lnTo>
                    <a:pt x="346542" y="16605"/>
                  </a:lnTo>
                  <a:lnTo>
                    <a:pt x="348625" y="13906"/>
                  </a:lnTo>
                  <a:lnTo>
                    <a:pt x="351333" y="11208"/>
                  </a:lnTo>
                  <a:lnTo>
                    <a:pt x="353833" y="8717"/>
                  </a:lnTo>
                  <a:lnTo>
                    <a:pt x="356957" y="6434"/>
                  </a:lnTo>
                  <a:lnTo>
                    <a:pt x="359873" y="4566"/>
                  </a:lnTo>
                  <a:lnTo>
                    <a:pt x="363206" y="3113"/>
                  </a:lnTo>
                  <a:lnTo>
                    <a:pt x="366747" y="1868"/>
                  </a:lnTo>
                  <a:lnTo>
                    <a:pt x="370497" y="830"/>
                  </a:lnTo>
                  <a:lnTo>
                    <a:pt x="374038" y="4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8" name="任意多边形 787"/>
            <p:cNvSpPr/>
            <p:nvPr/>
          </p:nvSpPr>
          <p:spPr>
            <a:xfrm>
              <a:off x="15928" y="6014"/>
              <a:ext cx="563" cy="681"/>
            </a:xfrm>
            <a:custGeom>
              <a:avLst/>
              <a:gdLst>
                <a:gd name="connsiteX0" fmla="*/ 738946 w 2155779"/>
                <a:gd name="connsiteY0" fmla="*/ 503694 h 2178136"/>
                <a:gd name="connsiteX1" fmla="*/ 1021348 w 2155779"/>
                <a:gd name="connsiteY1" fmla="*/ 503694 h 2178136"/>
                <a:gd name="connsiteX2" fmla="*/ 1021348 w 2155779"/>
                <a:gd name="connsiteY2" fmla="*/ 738945 h 2178136"/>
                <a:gd name="connsiteX3" fmla="*/ 1256598 w 2155779"/>
                <a:gd name="connsiteY3" fmla="*/ 738945 h 2178136"/>
                <a:gd name="connsiteX4" fmla="*/ 1256598 w 2155779"/>
                <a:gd name="connsiteY4" fmla="*/ 1021347 h 2178136"/>
                <a:gd name="connsiteX5" fmla="*/ 1021348 w 2155779"/>
                <a:gd name="connsiteY5" fmla="*/ 1021347 h 2178136"/>
                <a:gd name="connsiteX6" fmla="*/ 1021348 w 2155779"/>
                <a:gd name="connsiteY6" fmla="*/ 1256598 h 2178136"/>
                <a:gd name="connsiteX7" fmla="*/ 738946 w 2155779"/>
                <a:gd name="connsiteY7" fmla="*/ 1256598 h 2178136"/>
                <a:gd name="connsiteX8" fmla="*/ 738946 w 2155779"/>
                <a:gd name="connsiteY8" fmla="*/ 1021347 h 2178136"/>
                <a:gd name="connsiteX9" fmla="*/ 503696 w 2155779"/>
                <a:gd name="connsiteY9" fmla="*/ 1021347 h 2178136"/>
                <a:gd name="connsiteX10" fmla="*/ 503696 w 2155779"/>
                <a:gd name="connsiteY10" fmla="*/ 738945 h 2178136"/>
                <a:gd name="connsiteX11" fmla="*/ 738946 w 2155779"/>
                <a:gd name="connsiteY11" fmla="*/ 738945 h 2178136"/>
                <a:gd name="connsiteX12" fmla="*/ 880147 w 2155779"/>
                <a:gd name="connsiteY12" fmla="*/ 265858 h 2178136"/>
                <a:gd name="connsiteX13" fmla="*/ 265857 w 2155779"/>
                <a:gd name="connsiteY13" fmla="*/ 880147 h 2178136"/>
                <a:gd name="connsiteX14" fmla="*/ 880147 w 2155779"/>
                <a:gd name="connsiteY14" fmla="*/ 1494436 h 2178136"/>
                <a:gd name="connsiteX15" fmla="*/ 1494437 w 2155779"/>
                <a:gd name="connsiteY15" fmla="*/ 880147 h 2178136"/>
                <a:gd name="connsiteX16" fmla="*/ 880147 w 2155779"/>
                <a:gd name="connsiteY16" fmla="*/ 265858 h 2178136"/>
                <a:gd name="connsiteX17" fmla="*/ 880147 w 2155779"/>
                <a:gd name="connsiteY17" fmla="*/ 0 h 2178136"/>
                <a:gd name="connsiteX18" fmla="*/ 1760294 w 2155779"/>
                <a:gd name="connsiteY18" fmla="*/ 880147 h 2178136"/>
                <a:gd name="connsiteX19" fmla="*/ 1691128 w 2155779"/>
                <a:gd name="connsiteY19" fmla="*/ 1222740 h 2178136"/>
                <a:gd name="connsiteX20" fmla="*/ 1643723 w 2155779"/>
                <a:gd name="connsiteY20" fmla="*/ 1310076 h 2178136"/>
                <a:gd name="connsiteX21" fmla="*/ 2082049 w 2155779"/>
                <a:gd name="connsiteY21" fmla="*/ 1748401 h 2178136"/>
                <a:gd name="connsiteX22" fmla="*/ 2082049 w 2155779"/>
                <a:gd name="connsiteY22" fmla="*/ 2104405 h 2178136"/>
                <a:gd name="connsiteX23" fmla="*/ 1726044 w 2155779"/>
                <a:gd name="connsiteY23" fmla="*/ 2104405 h 2178136"/>
                <a:gd name="connsiteX24" fmla="*/ 1281094 w 2155779"/>
                <a:gd name="connsiteY24" fmla="*/ 1659455 h 2178136"/>
                <a:gd name="connsiteX25" fmla="*/ 1222740 w 2155779"/>
                <a:gd name="connsiteY25" fmla="*/ 1691128 h 2178136"/>
                <a:gd name="connsiteX26" fmla="*/ 880147 w 2155779"/>
                <a:gd name="connsiteY26" fmla="*/ 1760294 h 2178136"/>
                <a:gd name="connsiteX27" fmla="*/ 0 w 2155779"/>
                <a:gd name="connsiteY27" fmla="*/ 880147 h 2178136"/>
                <a:gd name="connsiteX28" fmla="*/ 880147 w 2155779"/>
                <a:gd name="connsiteY28" fmla="*/ 0 h 217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5779" h="2178136">
                  <a:moveTo>
                    <a:pt x="738946" y="503694"/>
                  </a:moveTo>
                  <a:lnTo>
                    <a:pt x="1021348" y="503694"/>
                  </a:lnTo>
                  <a:lnTo>
                    <a:pt x="1021348" y="738945"/>
                  </a:lnTo>
                  <a:lnTo>
                    <a:pt x="1256598" y="738945"/>
                  </a:lnTo>
                  <a:lnTo>
                    <a:pt x="1256598" y="1021347"/>
                  </a:lnTo>
                  <a:lnTo>
                    <a:pt x="1021348" y="1021347"/>
                  </a:lnTo>
                  <a:lnTo>
                    <a:pt x="1021348" y="1256598"/>
                  </a:lnTo>
                  <a:lnTo>
                    <a:pt x="738946" y="1256598"/>
                  </a:lnTo>
                  <a:lnTo>
                    <a:pt x="738946" y="1021347"/>
                  </a:lnTo>
                  <a:lnTo>
                    <a:pt x="503696" y="1021347"/>
                  </a:lnTo>
                  <a:lnTo>
                    <a:pt x="503696" y="738945"/>
                  </a:lnTo>
                  <a:lnTo>
                    <a:pt x="738946" y="738945"/>
                  </a:lnTo>
                  <a:close/>
                  <a:moveTo>
                    <a:pt x="880147" y="265858"/>
                  </a:moveTo>
                  <a:cubicBezTo>
                    <a:pt x="540884" y="265858"/>
                    <a:pt x="265857" y="540885"/>
                    <a:pt x="265857" y="880147"/>
                  </a:cubicBezTo>
                  <a:cubicBezTo>
                    <a:pt x="265857" y="1219409"/>
                    <a:pt x="540884" y="1494436"/>
                    <a:pt x="880147" y="1494436"/>
                  </a:cubicBezTo>
                  <a:cubicBezTo>
                    <a:pt x="1219410" y="1494436"/>
                    <a:pt x="1494437" y="1219409"/>
                    <a:pt x="1494437" y="880147"/>
                  </a:cubicBezTo>
                  <a:cubicBezTo>
                    <a:pt x="1494437" y="540885"/>
                    <a:pt x="1219410" y="265858"/>
                    <a:pt x="880147" y="265858"/>
                  </a:cubicBezTo>
                  <a:close/>
                  <a:moveTo>
                    <a:pt x="880147" y="0"/>
                  </a:moveTo>
                  <a:cubicBezTo>
                    <a:pt x="1366239" y="0"/>
                    <a:pt x="1760294" y="394055"/>
                    <a:pt x="1760294" y="880147"/>
                  </a:cubicBezTo>
                  <a:cubicBezTo>
                    <a:pt x="1760294" y="1001670"/>
                    <a:pt x="1735666" y="1117441"/>
                    <a:pt x="1691128" y="1222740"/>
                  </a:cubicBezTo>
                  <a:lnTo>
                    <a:pt x="1643723" y="1310076"/>
                  </a:lnTo>
                  <a:lnTo>
                    <a:pt x="2082049" y="1748401"/>
                  </a:lnTo>
                  <a:cubicBezTo>
                    <a:pt x="2180356" y="1846709"/>
                    <a:pt x="2180356" y="2006098"/>
                    <a:pt x="2082049" y="2104405"/>
                  </a:cubicBezTo>
                  <a:cubicBezTo>
                    <a:pt x="1983741" y="2202713"/>
                    <a:pt x="1824352" y="2202713"/>
                    <a:pt x="1726044" y="2104405"/>
                  </a:cubicBezTo>
                  <a:lnTo>
                    <a:pt x="1281094" y="1659455"/>
                  </a:lnTo>
                  <a:lnTo>
                    <a:pt x="1222740" y="1691128"/>
                  </a:lnTo>
                  <a:cubicBezTo>
                    <a:pt x="1117441" y="1735666"/>
                    <a:pt x="1001670" y="1760294"/>
                    <a:pt x="880147" y="1760294"/>
                  </a:cubicBezTo>
                  <a:cubicBezTo>
                    <a:pt x="394055" y="1760294"/>
                    <a:pt x="0" y="1366239"/>
                    <a:pt x="0" y="880147"/>
                  </a:cubicBezTo>
                  <a:cubicBezTo>
                    <a:pt x="0" y="394055"/>
                    <a:pt x="394055" y="0"/>
                    <a:pt x="880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814202" y="-2224983"/>
            <a:ext cx="8704302" cy="8704302"/>
          </a:xfrm>
          <a:prstGeom prst="ellipse">
            <a:avLst/>
          </a:prstGeom>
          <a:noFill/>
          <a:ln>
            <a:solidFill>
              <a:srgbClr val="3C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5679440" y="29794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73890" y="-2985417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512791" y="521186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5895975" y="319849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737235" y="2804160"/>
            <a:ext cx="4976495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1410970"/>
            <a:ext cx="379349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01 </a:t>
            </a:r>
            <a:r>
              <a:rPr lang="zh-CN" altLang="en-US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数组</a:t>
            </a:r>
            <a:endParaRPr lang="en-US" altLang="zh-CN" sz="9600" b="1" dirty="0">
              <a:solidFill>
                <a:srgbClr val="3C5A9C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1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C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当中数组的定义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>
                <a:cs typeface="+mn-ea"/>
                <a:sym typeface="+mn-lt"/>
              </a:rPr>
              <a:t>本科期间在核心期刊及以上学术刊物发表论文、授权国家发明专利、获科研成果奖、在国内外高水平科技竞赛中获奖者优先考虑</a:t>
            </a: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3894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C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语言当中的数组是最基础的数据结构，是所有的数据结构的基础。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很多更复杂的数据结构都要用数组去实现。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几乎所有的现代编程语言中，数组都是最基础的数据结构。</a:t>
            </a:r>
            <a:endParaRPr lang="zh-CN" sz="28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 中的数组">
            <a:extLst>
              <a:ext uri="{FF2B5EF4-FFF2-40B4-BE49-F238E27FC236}">
                <a16:creationId xmlns:a16="http://schemas.microsoft.com/office/drawing/2014/main" id="{45E57C70-6A85-CD26-C82A-AABEC338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227920"/>
            <a:ext cx="8637134" cy="31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A2036F-BC0E-39EE-FEBB-2B44051BBEAD}"/>
              </a:ext>
            </a:extLst>
          </p:cNvPr>
          <p:cNvSpPr txBox="1"/>
          <p:nvPr/>
        </p:nvSpPr>
        <p:spPr>
          <a:xfrm>
            <a:off x="598714" y="3853543"/>
            <a:ext cx="10929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C</a:t>
            </a:r>
            <a:r>
              <a:rPr lang="zh-CN" altLang="en-US" sz="3200" dirty="0"/>
              <a:t>语言中，一个数组对应的是在内存上的一段连续的空间。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数组可以储存一系列相同类型的变量。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1F7734-1A6E-39CA-E2CB-9CE5ADB1FF5A}"/>
              </a:ext>
            </a:extLst>
          </p:cNvPr>
          <p:cNvSpPr txBox="1"/>
          <p:nvPr/>
        </p:nvSpPr>
        <p:spPr>
          <a:xfrm>
            <a:off x="9618209" y="1250131"/>
            <a:ext cx="190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内存！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903F70-FA8E-C5E4-B4A9-40892B6C97FE}"/>
              </a:ext>
            </a:extLst>
          </p:cNvPr>
          <p:cNvCxnSpPr>
            <a:stCxn id="3" idx="1"/>
          </p:cNvCxnSpPr>
          <p:nvPr/>
        </p:nvCxnSpPr>
        <p:spPr>
          <a:xfrm flipH="1">
            <a:off x="7837714" y="1511741"/>
            <a:ext cx="1780495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63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8794-1911-5681-6001-7CEA440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要访问某个数组元素要靠什么？索引！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A38FB-82A3-37BF-1447-DEA8AB2B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数组索引是从 </a:t>
            </a:r>
            <a:r>
              <a:rPr lang="en-US" altLang="zh-CN" dirty="0"/>
              <a:t>0 </a:t>
            </a:r>
            <a:r>
              <a:rPr lang="zh-CN" altLang="en-US" dirty="0"/>
              <a:t>开始的，这意味着</a:t>
            </a:r>
            <a:r>
              <a:rPr lang="zh-CN" altLang="en-US" dirty="0">
                <a:solidFill>
                  <a:srgbClr val="FF0000"/>
                </a:solidFill>
              </a:rPr>
              <a:t>第一个元素的索引是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，第二个元素的索引是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，依此类推。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这一点和</a:t>
            </a:r>
            <a:r>
              <a:rPr lang="en-US" altLang="zh-CN" dirty="0"/>
              <a:t>Python</a:t>
            </a:r>
            <a:r>
              <a:rPr lang="zh-CN" altLang="en-US" dirty="0"/>
              <a:t>是一样的（都是从</a:t>
            </a:r>
            <a:r>
              <a:rPr lang="en-US" altLang="zh-CN" dirty="0"/>
              <a:t>0</a:t>
            </a:r>
            <a:r>
              <a:rPr lang="zh-CN" altLang="en-US" dirty="0"/>
              <a:t>开始。毕竟计算机是基于二进制的。所以我们从</a:t>
            </a:r>
            <a:r>
              <a:rPr lang="en-US" altLang="zh-CN" dirty="0"/>
              <a:t>0</a:t>
            </a:r>
            <a:r>
              <a:rPr lang="zh-CN" altLang="en-US" dirty="0"/>
              <a:t>开始而不是从</a:t>
            </a:r>
            <a:r>
              <a:rPr lang="en-US" altLang="zh-CN" dirty="0"/>
              <a:t>1</a:t>
            </a:r>
            <a:r>
              <a:rPr lang="zh-CN" altLang="en-US" dirty="0"/>
              <a:t>开始）</a:t>
            </a:r>
          </a:p>
        </p:txBody>
      </p:sp>
    </p:spTree>
    <p:extLst>
      <p:ext uri="{BB962C8B-B14F-4D97-AF65-F5344CB8AC3E}">
        <p14:creationId xmlns:p14="http://schemas.microsoft.com/office/powerpoint/2010/main" val="3871387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39F7-873B-87D6-8B53-98477155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对比一下</a:t>
            </a:r>
            <a:r>
              <a:rPr lang="en-US" altLang="zh-CN" dirty="0"/>
              <a:t>Python</a:t>
            </a:r>
            <a:r>
              <a:rPr lang="zh-CN" altLang="en-US" dirty="0"/>
              <a:t>的数组和</a:t>
            </a:r>
            <a:r>
              <a:rPr lang="en-US" altLang="zh-CN" dirty="0"/>
              <a:t>C</a:t>
            </a:r>
            <a:r>
              <a:rPr lang="zh-CN" altLang="en-US" dirty="0"/>
              <a:t>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63F67-81A3-7DDC-FBCB-81C421BC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的数组更加灵活。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的数组，储存的内容必须是一致的（要么全部是字符，要么全部是浮点数，要么全部是整数）。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语言的原生数组在引入的时候必须定好长度。但是从</a:t>
            </a:r>
            <a:r>
              <a:rPr lang="en-US" altLang="zh-CN" dirty="0"/>
              <a:t>C99</a:t>
            </a:r>
            <a:r>
              <a:rPr lang="zh-CN" altLang="en-US" dirty="0"/>
              <a:t>开始有可变长度的数组（就像</a:t>
            </a:r>
            <a:r>
              <a:rPr lang="en-US" altLang="zh-CN" dirty="0"/>
              <a:t>Python</a:t>
            </a:r>
            <a:r>
              <a:rPr lang="zh-CN" altLang="en-US" dirty="0"/>
              <a:t>一样，我们知道</a:t>
            </a:r>
            <a:r>
              <a:rPr lang="en-US" altLang="zh-CN" dirty="0"/>
              <a:t>Python</a:t>
            </a:r>
            <a:r>
              <a:rPr lang="zh-CN" altLang="en-US" dirty="0"/>
              <a:t>的数组是不需要被固定长度的）。</a:t>
            </a:r>
          </a:p>
        </p:txBody>
      </p:sp>
    </p:spTree>
    <p:extLst>
      <p:ext uri="{BB962C8B-B14F-4D97-AF65-F5344CB8AC3E}">
        <p14:creationId xmlns:p14="http://schemas.microsoft.com/office/powerpoint/2010/main" val="3331138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2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C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语言当中的数组的特点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>
                <a:cs typeface="+mn-ea"/>
                <a:sym typeface="+mn-lt"/>
              </a:rPr>
              <a:t>本科期间在核心期刊及以上学术刊物发表论文、授权国家发明专利、获科研成果奖、在国内外高水平科技竞赛中获奖者优先考虑</a:t>
            </a:r>
          </a:p>
        </p:txBody>
      </p:sp>
      <p:sp>
        <p:nvSpPr>
          <p:cNvPr id="6" name="矩形 5"/>
          <p:cNvSpPr/>
          <p:nvPr/>
        </p:nvSpPr>
        <p:spPr>
          <a:xfrm>
            <a:off x="898525" y="1157582"/>
            <a:ext cx="9945370" cy="4604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1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）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. 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定义数组的时候就要规定长度。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2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）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. 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数组的长度从一开始就要被规定。当然，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C++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的扩展库里有可变长度的数组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Calibri" panose="020F0502020204030204" charset="0"/>
                <a:cs typeface="+mn-ea"/>
                <a:sym typeface="+mn-lt"/>
              </a:rPr>
              <a:t>当然，如果你用过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cs typeface="+mn-ea"/>
                <a:sym typeface="+mn-lt"/>
              </a:rPr>
              <a:t>python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charset="0"/>
                <a:cs typeface="+mn-ea"/>
                <a:sym typeface="+mn-lt"/>
              </a:rPr>
              <a:t>甚至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cs typeface="+mn-ea"/>
                <a:sym typeface="+mn-lt"/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charset="0"/>
                <a:cs typeface="+mn-ea"/>
                <a:sym typeface="+mn-lt"/>
              </a:rPr>
              <a:t>当中的数组就知道这两条“乌龟的屁股（规定）”是多么让人讨厌了。</a:t>
            </a:r>
            <a:endParaRPr lang="en-US" altLang="zh-CN" sz="2800" dirty="0">
              <a:solidFill>
                <a:srgbClr val="FF0000"/>
              </a:solidFill>
              <a:latin typeface="Calibri" panose="020F050202020403020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83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CD8D-B47B-8A74-3A9F-B8584A9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所以</a:t>
            </a:r>
            <a:r>
              <a:rPr lang="en-US" altLang="zh-CN" dirty="0"/>
              <a:t>C</a:t>
            </a:r>
            <a:r>
              <a:rPr lang="zh-CN" altLang="en-US" dirty="0"/>
              <a:t>语言（从</a:t>
            </a:r>
            <a:r>
              <a:rPr lang="en-US" altLang="zh-CN" dirty="0"/>
              <a:t>C99</a:t>
            </a:r>
            <a:r>
              <a:rPr lang="zh-CN" altLang="en-US" dirty="0"/>
              <a:t>开始，也就是现代的</a:t>
            </a:r>
            <a:r>
              <a:rPr lang="en-US" altLang="zh-CN" dirty="0"/>
              <a:t>C</a:t>
            </a:r>
            <a:r>
              <a:rPr lang="zh-CN" altLang="en-US" dirty="0"/>
              <a:t>语言）也有对“可变长度数组”的支持。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B6C04-52DC-C49A-C6FB-37AF79A5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6172199" cy="4351338"/>
          </a:xfrm>
        </p:spPr>
        <p:txBody>
          <a:bodyPr/>
          <a:lstStyle/>
          <a:p>
            <a:r>
              <a:rPr lang="zh-CN" altLang="en-US" dirty="0"/>
              <a:t>这个程序怎么去理解？</a:t>
            </a:r>
            <a:endParaRPr lang="en-US" altLang="zh-CN" dirty="0"/>
          </a:p>
          <a:p>
            <a:r>
              <a:rPr lang="zh-CN" altLang="en-US" dirty="0"/>
              <a:t>这就是一个：可变长度数组。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请大家看第</a:t>
            </a:r>
            <a:r>
              <a:rPr lang="en-US" altLang="zh-CN" dirty="0"/>
              <a:t>10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[n]</a:t>
            </a:r>
            <a:r>
              <a:rPr lang="zh-CN" altLang="en-US" dirty="0"/>
              <a:t>。初始化一个可变长度的数组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35FAC7-63E2-3ECC-66A6-DD925D4E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2" y="1690688"/>
            <a:ext cx="4173404" cy="51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1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a82622a-178b-4fa3-8b3e-7b91518b094e"/>
  <p:tag name="COMMONDATA" val="eyJoZGlkIjoiZmEyNDY5MmI0NTEwYzg3Yzk2MjJjOWJjYzc3MGEyO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96,&quot;width&quot;:780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912,&quot;width&quot;:932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837</Words>
  <Application>Microsoft Office PowerPoint</Application>
  <PresentationFormat>宽屏</PresentationFormat>
  <Paragraphs>81</Paragraphs>
  <Slides>28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Calibri</vt:lpstr>
      <vt:lpstr>Century Gothic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要访问某个数组元素要靠什么？索引！</vt:lpstr>
      <vt:lpstr>对比一下Python的数组和C的数组</vt:lpstr>
      <vt:lpstr>PowerPoint 演示文稿</vt:lpstr>
      <vt:lpstr>所以C语言（从C99开始，也就是现代的C语言）也有对“可变长度数组”的支持。</vt:lpstr>
      <vt:lpstr>C语言当中的常规数组</vt:lpstr>
      <vt:lpstr>访问数组元素，修改数组元素</vt:lpstr>
      <vt:lpstr>对数组进行循环输出：for VS while</vt:lpstr>
      <vt:lpstr>大家简单了解，因为你们很多人没学过线性代数</vt:lpstr>
      <vt:lpstr>计算机如何表示一个图像，还记得吗？（当然了，RGB不是唯一的图像格式）</vt:lpstr>
      <vt:lpstr>C语言中的字符数组</vt:lpstr>
      <vt:lpstr>以下这些程序，我们在课堂上给大家，演示一遍。大家回去以后要自己练习，钻研和琢磨</vt:lpstr>
      <vt:lpstr>声明一个字符串（在C语言中，字符串是用字符数组表示的）</vt:lpstr>
      <vt:lpstr>其他的关于字符串的操作</vt:lpstr>
      <vt:lpstr>打印字符串</vt:lpstr>
      <vt:lpstr>计算字符串长度</vt:lpstr>
      <vt:lpstr>复制字符串</vt:lpstr>
      <vt:lpstr>拼接字符串</vt:lpstr>
      <vt:lpstr>总结：这节课我们学了些什么？</vt:lpstr>
      <vt:lpstr>练一练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chun wang</cp:lastModifiedBy>
  <cp:revision>526</cp:revision>
  <dcterms:created xsi:type="dcterms:W3CDTF">2024-05-18T09:11:22Z</dcterms:created>
  <dcterms:modified xsi:type="dcterms:W3CDTF">2024-07-06T03:07:56Z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4E67557C65B6BC0CBA704866D19EFA1D_43</vt:lpwstr>
  </property>
  <property fmtid="{D5CDD505-2E9C-101B-9397-08002B2CF9AE}" pid="3" name="KSOProductBuildVer">
    <vt:lpwstr>2052-6.4.0.8550</vt:lpwstr>
  </property>
</Properties>
</file>